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98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0FBA5D-3C8A-4C32-B7D0-B45D4B66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95959440-D912-4363-B8DE-165C230EC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1025142" y="362046"/>
            <a:ext cx="10926138" cy="5812296"/>
          </a:xfrm>
          <a:custGeom>
            <a:avLst/>
            <a:gdLst>
              <a:gd name="connsiteX0" fmla="*/ 0 w 10957452"/>
              <a:gd name="connsiteY0" fmla="*/ 0 h 5830350"/>
              <a:gd name="connsiteX1" fmla="*/ 10957452 w 10957452"/>
              <a:gd name="connsiteY1" fmla="*/ 0 h 5830350"/>
              <a:gd name="connsiteX2" fmla="*/ 10957452 w 10957452"/>
              <a:gd name="connsiteY2" fmla="*/ 5830350 h 5830350"/>
              <a:gd name="connsiteX3" fmla="*/ 0 w 10957452"/>
              <a:gd name="connsiteY3" fmla="*/ 5830350 h 5830350"/>
              <a:gd name="connsiteX4" fmla="*/ 0 w 10957452"/>
              <a:gd name="connsiteY4" fmla="*/ 0 h 5830350"/>
              <a:gd name="connsiteX0" fmla="*/ 0 w 10957452"/>
              <a:gd name="connsiteY0" fmla="*/ 0 h 5830350"/>
              <a:gd name="connsiteX1" fmla="*/ 10957452 w 10957452"/>
              <a:gd name="connsiteY1" fmla="*/ 0 h 5830350"/>
              <a:gd name="connsiteX2" fmla="*/ 10927001 w 10957452"/>
              <a:gd name="connsiteY2" fmla="*/ 5798817 h 5830350"/>
              <a:gd name="connsiteX3" fmla="*/ 0 w 10957452"/>
              <a:gd name="connsiteY3" fmla="*/ 5830350 h 5830350"/>
              <a:gd name="connsiteX4" fmla="*/ 0 w 10957452"/>
              <a:gd name="connsiteY4" fmla="*/ 0 h 5830350"/>
              <a:gd name="connsiteX0" fmla="*/ 0 w 10927001"/>
              <a:gd name="connsiteY0" fmla="*/ 0 h 5830350"/>
              <a:gd name="connsiteX1" fmla="*/ 10926352 w 10927001"/>
              <a:gd name="connsiteY1" fmla="*/ 5657 h 5830350"/>
              <a:gd name="connsiteX2" fmla="*/ 10927001 w 10927001"/>
              <a:gd name="connsiteY2" fmla="*/ 5798817 h 5830350"/>
              <a:gd name="connsiteX3" fmla="*/ 0 w 10927001"/>
              <a:gd name="connsiteY3" fmla="*/ 5830350 h 5830350"/>
              <a:gd name="connsiteX4" fmla="*/ 0 w 10927001"/>
              <a:gd name="connsiteY4" fmla="*/ 0 h 5830350"/>
              <a:gd name="connsiteX0" fmla="*/ 0 w 10927001"/>
              <a:gd name="connsiteY0" fmla="*/ 0 h 5830350"/>
              <a:gd name="connsiteX1" fmla="*/ 10926136 w 10927001"/>
              <a:gd name="connsiteY1" fmla="*/ 18054 h 5830350"/>
              <a:gd name="connsiteX2" fmla="*/ 10927001 w 10927001"/>
              <a:gd name="connsiteY2" fmla="*/ 5798817 h 5830350"/>
              <a:gd name="connsiteX3" fmla="*/ 0 w 10927001"/>
              <a:gd name="connsiteY3" fmla="*/ 5830350 h 5830350"/>
              <a:gd name="connsiteX4" fmla="*/ 0 w 10927001"/>
              <a:gd name="connsiteY4" fmla="*/ 0 h 5830350"/>
              <a:gd name="connsiteX0" fmla="*/ 0 w 10926138"/>
              <a:gd name="connsiteY0" fmla="*/ 0 h 5830350"/>
              <a:gd name="connsiteX1" fmla="*/ 10926136 w 10926138"/>
              <a:gd name="connsiteY1" fmla="*/ 18054 h 5830350"/>
              <a:gd name="connsiteX2" fmla="*/ 10914605 w 10926138"/>
              <a:gd name="connsiteY2" fmla="*/ 5798601 h 5830350"/>
              <a:gd name="connsiteX3" fmla="*/ 0 w 10926138"/>
              <a:gd name="connsiteY3" fmla="*/ 5830350 h 5830350"/>
              <a:gd name="connsiteX4" fmla="*/ 0 w 10926138"/>
              <a:gd name="connsiteY4" fmla="*/ 0 h 5830350"/>
              <a:gd name="connsiteX0" fmla="*/ 5658 w 10926138"/>
              <a:gd name="connsiteY0" fmla="*/ 13046 h 5812296"/>
              <a:gd name="connsiteX1" fmla="*/ 10926136 w 10926138"/>
              <a:gd name="connsiteY1" fmla="*/ 0 h 5812296"/>
              <a:gd name="connsiteX2" fmla="*/ 10914605 w 10926138"/>
              <a:gd name="connsiteY2" fmla="*/ 5780547 h 5812296"/>
              <a:gd name="connsiteX3" fmla="*/ 0 w 10926138"/>
              <a:gd name="connsiteY3" fmla="*/ 5812296 h 5812296"/>
              <a:gd name="connsiteX4" fmla="*/ 5658 w 10926138"/>
              <a:gd name="connsiteY4" fmla="*/ 13046 h 581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6138" h="5812296">
                <a:moveTo>
                  <a:pt x="5658" y="13046"/>
                </a:moveTo>
                <a:lnTo>
                  <a:pt x="10926136" y="0"/>
                </a:lnTo>
                <a:cubicBezTo>
                  <a:pt x="10926352" y="1931053"/>
                  <a:pt x="10914389" y="3849494"/>
                  <a:pt x="10914605" y="5780547"/>
                </a:cubicBezTo>
                <a:lnTo>
                  <a:pt x="0" y="5812296"/>
                </a:lnTo>
                <a:lnTo>
                  <a:pt x="5658" y="13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451D886-8FBC-46F6-A0E8-0BAFE4C9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000">
            <a:off x="775339" y="287249"/>
            <a:ext cx="11152503" cy="6020191"/>
          </a:xfrm>
          <a:custGeom>
            <a:avLst/>
            <a:gdLst>
              <a:gd name="connsiteX0" fmla="*/ 10922653 w 11152503"/>
              <a:gd name="connsiteY0" fmla="*/ 20 h 6020191"/>
              <a:gd name="connsiteX1" fmla="*/ 10960715 w 11152503"/>
              <a:gd name="connsiteY1" fmla="*/ 34091 h 6020191"/>
              <a:gd name="connsiteX2" fmla="*/ 11051074 w 11152503"/>
              <a:gd name="connsiteY2" fmla="*/ 2621648 h 6020191"/>
              <a:gd name="connsiteX3" fmla="*/ 11062126 w 11152503"/>
              <a:gd name="connsiteY3" fmla="*/ 2938124 h 6020191"/>
              <a:gd name="connsiteX4" fmla="*/ 11152485 w 11152503"/>
              <a:gd name="connsiteY4" fmla="*/ 5525681 h 6020191"/>
              <a:gd name="connsiteX5" fmla="*/ 11116897 w 11152503"/>
              <a:gd name="connsiteY5" fmla="*/ 5562425 h 6020191"/>
              <a:gd name="connsiteX6" fmla="*/ 10664180 w 11152503"/>
              <a:gd name="connsiteY6" fmla="*/ 5578235 h 6020191"/>
              <a:gd name="connsiteX7" fmla="*/ 10664180 w 11152503"/>
              <a:gd name="connsiteY7" fmla="*/ 5935737 h 6020191"/>
              <a:gd name="connsiteX8" fmla="*/ 10627331 w 11152503"/>
              <a:gd name="connsiteY8" fmla="*/ 5971217 h 6020191"/>
              <a:gd name="connsiteX9" fmla="*/ 6666054 w 11152503"/>
              <a:gd name="connsiteY9" fmla="*/ 5971217 h 6020191"/>
              <a:gd name="connsiteX10" fmla="*/ 4262177 w 11152503"/>
              <a:gd name="connsiteY10" fmla="*/ 5971217 h 6020191"/>
              <a:gd name="connsiteX11" fmla="*/ 4260736 w 11152503"/>
              <a:gd name="connsiteY11" fmla="*/ 5971449 h 6020191"/>
              <a:gd name="connsiteX12" fmla="*/ 4052741 w 11152503"/>
              <a:gd name="connsiteY12" fmla="*/ 5971374 h 6020191"/>
              <a:gd name="connsiteX13" fmla="*/ 4018513 w 11152503"/>
              <a:gd name="connsiteY13" fmla="*/ 5971217 h 6020191"/>
              <a:gd name="connsiteX14" fmla="*/ 3590184 w 11152503"/>
              <a:gd name="connsiteY14" fmla="*/ 5971217 h 6020191"/>
              <a:gd name="connsiteX15" fmla="*/ 2939885 w 11152503"/>
              <a:gd name="connsiteY15" fmla="*/ 5971217 h 6020191"/>
              <a:gd name="connsiteX16" fmla="*/ 2187618 w 11152503"/>
              <a:gd name="connsiteY16" fmla="*/ 5971217 h 6020191"/>
              <a:gd name="connsiteX17" fmla="*/ 2169611 w 11152503"/>
              <a:gd name="connsiteY17" fmla="*/ 5972788 h 6020191"/>
              <a:gd name="connsiteX18" fmla="*/ 2099477 w 11152503"/>
              <a:gd name="connsiteY18" fmla="*/ 5982505 h 6020191"/>
              <a:gd name="connsiteX19" fmla="*/ 2084498 w 11152503"/>
              <a:gd name="connsiteY19" fmla="*/ 5987956 h 6020191"/>
              <a:gd name="connsiteX20" fmla="*/ 2067018 w 11152503"/>
              <a:gd name="connsiteY20" fmla="*/ 5983300 h 6020191"/>
              <a:gd name="connsiteX21" fmla="*/ 2061819 w 11152503"/>
              <a:gd name="connsiteY21" fmla="*/ 5978733 h 6020191"/>
              <a:gd name="connsiteX22" fmla="*/ 2006031 w 11152503"/>
              <a:gd name="connsiteY22" fmla="*/ 5987802 h 6020191"/>
              <a:gd name="connsiteX23" fmla="*/ 1999285 w 11152503"/>
              <a:gd name="connsiteY23" fmla="*/ 5988056 h 6020191"/>
              <a:gd name="connsiteX24" fmla="*/ 1952782 w 11152503"/>
              <a:gd name="connsiteY24" fmla="*/ 5986773 h 6020191"/>
              <a:gd name="connsiteX25" fmla="*/ 1883613 w 11152503"/>
              <a:gd name="connsiteY25" fmla="*/ 5980147 h 6020191"/>
              <a:gd name="connsiteX26" fmla="*/ 1861409 w 11152503"/>
              <a:gd name="connsiteY26" fmla="*/ 5971217 h 6020191"/>
              <a:gd name="connsiteX27" fmla="*/ 1602390 w 11152503"/>
              <a:gd name="connsiteY27" fmla="*/ 5971217 h 6020191"/>
              <a:gd name="connsiteX28" fmla="*/ 1595319 w 11152503"/>
              <a:gd name="connsiteY28" fmla="*/ 5972599 h 6020191"/>
              <a:gd name="connsiteX29" fmla="*/ 1590870 w 11152503"/>
              <a:gd name="connsiteY29" fmla="*/ 5982329 h 6020191"/>
              <a:gd name="connsiteX30" fmla="*/ 1566886 w 11152503"/>
              <a:gd name="connsiteY30" fmla="*/ 5979082 h 6020191"/>
              <a:gd name="connsiteX31" fmla="*/ 1562693 w 11152503"/>
              <a:gd name="connsiteY31" fmla="*/ 5978320 h 6020191"/>
              <a:gd name="connsiteX32" fmla="*/ 1547107 w 11152503"/>
              <a:gd name="connsiteY32" fmla="*/ 5979672 h 6020191"/>
              <a:gd name="connsiteX33" fmla="*/ 1541234 w 11152503"/>
              <a:gd name="connsiteY33" fmla="*/ 5974549 h 6020191"/>
              <a:gd name="connsiteX34" fmla="*/ 1488434 w 11152503"/>
              <a:gd name="connsiteY34" fmla="*/ 5976666 h 6020191"/>
              <a:gd name="connsiteX35" fmla="*/ 1387812 w 11152503"/>
              <a:gd name="connsiteY35" fmla="*/ 5990365 h 6020191"/>
              <a:gd name="connsiteX36" fmla="*/ 1372308 w 11152503"/>
              <a:gd name="connsiteY36" fmla="*/ 5995971 h 6020191"/>
              <a:gd name="connsiteX37" fmla="*/ 1269708 w 11152503"/>
              <a:gd name="connsiteY37" fmla="*/ 6004923 h 6020191"/>
              <a:gd name="connsiteX38" fmla="*/ 1199574 w 11152503"/>
              <a:gd name="connsiteY38" fmla="*/ 6014640 h 6020191"/>
              <a:gd name="connsiteX39" fmla="*/ 1184597 w 11152503"/>
              <a:gd name="connsiteY39" fmla="*/ 6020091 h 6020191"/>
              <a:gd name="connsiteX40" fmla="*/ 1167116 w 11152503"/>
              <a:gd name="connsiteY40" fmla="*/ 6015435 h 6020191"/>
              <a:gd name="connsiteX41" fmla="*/ 1161916 w 11152503"/>
              <a:gd name="connsiteY41" fmla="*/ 6010868 h 6020191"/>
              <a:gd name="connsiteX42" fmla="*/ 1106129 w 11152503"/>
              <a:gd name="connsiteY42" fmla="*/ 6019937 h 6020191"/>
              <a:gd name="connsiteX43" fmla="*/ 1099383 w 11152503"/>
              <a:gd name="connsiteY43" fmla="*/ 6020191 h 6020191"/>
              <a:gd name="connsiteX44" fmla="*/ 1052881 w 11152503"/>
              <a:gd name="connsiteY44" fmla="*/ 6018908 h 6020191"/>
              <a:gd name="connsiteX45" fmla="*/ 983712 w 11152503"/>
              <a:gd name="connsiteY45" fmla="*/ 6012283 h 6020191"/>
              <a:gd name="connsiteX46" fmla="*/ 911933 w 11152503"/>
              <a:gd name="connsiteY46" fmla="*/ 5996917 h 6020191"/>
              <a:gd name="connsiteX47" fmla="*/ 870493 w 11152503"/>
              <a:gd name="connsiteY47" fmla="*/ 5990678 h 6020191"/>
              <a:gd name="connsiteX48" fmla="*/ 841664 w 11152503"/>
              <a:gd name="connsiteY48" fmla="*/ 5983503 h 6020191"/>
              <a:gd name="connsiteX49" fmla="*/ 761161 w 11152503"/>
              <a:gd name="connsiteY49" fmla="*/ 5979416 h 6020191"/>
              <a:gd name="connsiteX50" fmla="*/ 624746 w 11152503"/>
              <a:gd name="connsiteY50" fmla="*/ 5978568 h 6020191"/>
              <a:gd name="connsiteX51" fmla="*/ 591545 w 11152503"/>
              <a:gd name="connsiteY51" fmla="*/ 5974884 h 6020191"/>
              <a:gd name="connsiteX52" fmla="*/ 577647 w 11152503"/>
              <a:gd name="connsiteY52" fmla="*/ 5971217 h 6020191"/>
              <a:gd name="connsiteX53" fmla="*/ 34488 w 11152503"/>
              <a:gd name="connsiteY53" fmla="*/ 5971217 h 6020191"/>
              <a:gd name="connsiteX54" fmla="*/ 34488 w 11152503"/>
              <a:gd name="connsiteY54" fmla="*/ 5969182 h 6020191"/>
              <a:gd name="connsiteX55" fmla="*/ 10190 w 11152503"/>
              <a:gd name="connsiteY55" fmla="*/ 5959417 h 6020191"/>
              <a:gd name="connsiteX56" fmla="*/ 0 w 11152503"/>
              <a:gd name="connsiteY56" fmla="*/ 5935734 h 6020191"/>
              <a:gd name="connsiteX57" fmla="*/ 0 w 11152503"/>
              <a:gd name="connsiteY57" fmla="*/ 3199392 h 6020191"/>
              <a:gd name="connsiteX58" fmla="*/ 4283 w 11152503"/>
              <a:gd name="connsiteY58" fmla="*/ 3191322 h 6020191"/>
              <a:gd name="connsiteX59" fmla="*/ 38 w 11152503"/>
              <a:gd name="connsiteY59" fmla="*/ 3181452 h 6020191"/>
              <a:gd name="connsiteX60" fmla="*/ 39 w 11152503"/>
              <a:gd name="connsiteY60" fmla="*/ 435490 h 6020191"/>
              <a:gd name="connsiteX61" fmla="*/ 10261 w 11152503"/>
              <a:gd name="connsiteY61" fmla="*/ 411869 h 6020191"/>
              <a:gd name="connsiteX62" fmla="*/ 34488 w 11152503"/>
              <a:gd name="connsiteY62" fmla="*/ 402152 h 6020191"/>
              <a:gd name="connsiteX63" fmla="*/ 34488 w 11152503"/>
              <a:gd name="connsiteY63" fmla="*/ 397581 h 6020191"/>
              <a:gd name="connsiteX64" fmla="*/ 304133 w 11152503"/>
              <a:gd name="connsiteY64" fmla="*/ 397771 h 6020191"/>
              <a:gd name="connsiteX65" fmla="*/ 312276 w 11152503"/>
              <a:gd name="connsiteY65" fmla="*/ 376994 h 6020191"/>
              <a:gd name="connsiteX66" fmla="*/ 336150 w 11152503"/>
              <a:gd name="connsiteY66" fmla="*/ 366438 h 6020191"/>
              <a:gd name="connsiteX67" fmla="*/ 335990 w 11152503"/>
              <a:gd name="connsiteY67" fmla="*/ 361870 h 6020191"/>
              <a:gd name="connsiteX68" fmla="*/ 6983187 w 11152503"/>
              <a:gd name="connsiteY68" fmla="*/ 134443 h 6020191"/>
              <a:gd name="connsiteX69" fmla="*/ 7058238 w 11152503"/>
              <a:gd name="connsiteY69" fmla="*/ 123385 h 6020191"/>
              <a:gd name="connsiteX70" fmla="*/ 7091868 w 11152503"/>
              <a:gd name="connsiteY70" fmla="*/ 122057 h 6020191"/>
              <a:gd name="connsiteX71" fmla="*/ 7113259 w 11152503"/>
              <a:gd name="connsiteY71" fmla="*/ 122015 h 6020191"/>
              <a:gd name="connsiteX72" fmla="*/ 7120813 w 11152503"/>
              <a:gd name="connsiteY72" fmla="*/ 129791 h 6020191"/>
              <a:gd name="connsiteX73" fmla="*/ 7218339 w 11152503"/>
              <a:gd name="connsiteY73" fmla="*/ 129377 h 6020191"/>
              <a:gd name="connsiteX74" fmla="*/ 7307134 w 11152503"/>
              <a:gd name="connsiteY74" fmla="*/ 122754 h 6020191"/>
              <a:gd name="connsiteX75" fmla="*/ 7320464 w 11152503"/>
              <a:gd name="connsiteY75" fmla="*/ 125811 h 6020191"/>
              <a:gd name="connsiteX76" fmla="*/ 7411322 w 11152503"/>
              <a:gd name="connsiteY76" fmla="*/ 120053 h 6020191"/>
              <a:gd name="connsiteX77" fmla="*/ 7438371 w 11152503"/>
              <a:gd name="connsiteY77" fmla="*/ 121694 h 6020191"/>
              <a:gd name="connsiteX78" fmla="*/ 7803814 w 11152503"/>
              <a:gd name="connsiteY78" fmla="*/ 108932 h 6020191"/>
              <a:gd name="connsiteX79" fmla="*/ 7814503 w 11152503"/>
              <a:gd name="connsiteY79" fmla="*/ 106246 h 6020191"/>
              <a:gd name="connsiteX80" fmla="*/ 7870087 w 11152503"/>
              <a:gd name="connsiteY80" fmla="*/ 96750 h 6020191"/>
              <a:gd name="connsiteX81" fmla="*/ 7950973 w 11152503"/>
              <a:gd name="connsiteY81" fmla="*/ 86838 h 6020191"/>
              <a:gd name="connsiteX82" fmla="*/ 8006164 w 11152503"/>
              <a:gd name="connsiteY82" fmla="*/ 77217 h 6020191"/>
              <a:gd name="connsiteX83" fmla="*/ 8036046 w 11152503"/>
              <a:gd name="connsiteY83" fmla="*/ 79160 h 6020191"/>
              <a:gd name="connsiteX84" fmla="*/ 8079910 w 11152503"/>
              <a:gd name="connsiteY84" fmla="*/ 70448 h 6020191"/>
              <a:gd name="connsiteX85" fmla="*/ 8122046 w 11152503"/>
              <a:gd name="connsiteY85" fmla="*/ 69791 h 6020191"/>
              <a:gd name="connsiteX86" fmla="*/ 8176926 w 11152503"/>
              <a:gd name="connsiteY86" fmla="*/ 73120 h 6020191"/>
              <a:gd name="connsiteX87" fmla="*/ 8234109 w 11152503"/>
              <a:gd name="connsiteY87" fmla="*/ 83289 h 6020191"/>
              <a:gd name="connsiteX88" fmla="*/ 8289995 w 11152503"/>
              <a:gd name="connsiteY88" fmla="*/ 91954 h 6020191"/>
              <a:gd name="connsiteX89" fmla="*/ 8389389 w 11152503"/>
              <a:gd name="connsiteY89" fmla="*/ 88483 h 6020191"/>
              <a:gd name="connsiteX90" fmla="*/ 9138192 w 11152503"/>
              <a:gd name="connsiteY90" fmla="*/ 62335 h 6020191"/>
              <a:gd name="connsiteX91" fmla="*/ 9194036 w 11152503"/>
              <a:gd name="connsiteY91" fmla="*/ 50423 h 6020191"/>
              <a:gd name="connsiteX92" fmla="*/ 9249010 w 11152503"/>
              <a:gd name="connsiteY92" fmla="*/ 58465 h 602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152503" h="6020191">
                <a:moveTo>
                  <a:pt x="10922653" y="20"/>
                </a:moveTo>
                <a:cubicBezTo>
                  <a:pt x="10942930" y="-637"/>
                  <a:pt x="10959917" y="14573"/>
                  <a:pt x="10960715" y="34091"/>
                </a:cubicBezTo>
                <a:lnTo>
                  <a:pt x="11051074" y="2621648"/>
                </a:lnTo>
                <a:lnTo>
                  <a:pt x="11062126" y="2938124"/>
                </a:lnTo>
                <a:lnTo>
                  <a:pt x="11152485" y="5525681"/>
                </a:lnTo>
                <a:cubicBezTo>
                  <a:pt x="11153117" y="5545244"/>
                  <a:pt x="11137213" y="5561661"/>
                  <a:pt x="11116897" y="5562425"/>
                </a:cubicBezTo>
                <a:lnTo>
                  <a:pt x="10664180" y="5578235"/>
                </a:lnTo>
                <a:lnTo>
                  <a:pt x="10664180" y="5935737"/>
                </a:lnTo>
                <a:cubicBezTo>
                  <a:pt x="10664128" y="5955310"/>
                  <a:pt x="10647661" y="5971162"/>
                  <a:pt x="10627331" y="5971217"/>
                </a:cubicBezTo>
                <a:lnTo>
                  <a:pt x="6666054" y="5971217"/>
                </a:lnTo>
                <a:lnTo>
                  <a:pt x="4262177" y="5971217"/>
                </a:lnTo>
                <a:lnTo>
                  <a:pt x="4260736" y="5971449"/>
                </a:lnTo>
                <a:cubicBezTo>
                  <a:pt x="4203580" y="5977381"/>
                  <a:pt x="4045152" y="5978582"/>
                  <a:pt x="4052741" y="5971374"/>
                </a:cubicBezTo>
                <a:lnTo>
                  <a:pt x="4018513" y="5971217"/>
                </a:lnTo>
                <a:lnTo>
                  <a:pt x="3590184" y="5971217"/>
                </a:lnTo>
                <a:lnTo>
                  <a:pt x="2939885" y="5971217"/>
                </a:lnTo>
                <a:lnTo>
                  <a:pt x="2187618" y="5971217"/>
                </a:lnTo>
                <a:lnTo>
                  <a:pt x="2169611" y="5972788"/>
                </a:lnTo>
                <a:lnTo>
                  <a:pt x="2099477" y="5982505"/>
                </a:lnTo>
                <a:lnTo>
                  <a:pt x="2084498" y="5987956"/>
                </a:lnTo>
                <a:lnTo>
                  <a:pt x="2067018" y="5983300"/>
                </a:lnTo>
                <a:cubicBezTo>
                  <a:pt x="2064869" y="5981929"/>
                  <a:pt x="2063119" y="5980388"/>
                  <a:pt x="2061819" y="5978733"/>
                </a:cubicBezTo>
                <a:lnTo>
                  <a:pt x="2006031" y="5987802"/>
                </a:lnTo>
                <a:lnTo>
                  <a:pt x="1999285" y="5988056"/>
                </a:lnTo>
                <a:lnTo>
                  <a:pt x="1952782" y="5986773"/>
                </a:lnTo>
                <a:lnTo>
                  <a:pt x="1883613" y="5980147"/>
                </a:lnTo>
                <a:lnTo>
                  <a:pt x="1861409" y="5971217"/>
                </a:lnTo>
                <a:lnTo>
                  <a:pt x="1602390" y="5971217"/>
                </a:lnTo>
                <a:lnTo>
                  <a:pt x="1595319" y="5972599"/>
                </a:lnTo>
                <a:cubicBezTo>
                  <a:pt x="1591870" y="5974464"/>
                  <a:pt x="1590021" y="5977492"/>
                  <a:pt x="1590870" y="5982329"/>
                </a:cubicBezTo>
                <a:cubicBezTo>
                  <a:pt x="1582824" y="5981845"/>
                  <a:pt x="1574887" y="5980563"/>
                  <a:pt x="1566886" y="5979082"/>
                </a:cubicBezTo>
                <a:lnTo>
                  <a:pt x="1562693" y="5978320"/>
                </a:lnTo>
                <a:lnTo>
                  <a:pt x="1547107" y="5979672"/>
                </a:lnTo>
                <a:lnTo>
                  <a:pt x="1541234" y="5974549"/>
                </a:lnTo>
                <a:lnTo>
                  <a:pt x="1488434" y="5976666"/>
                </a:lnTo>
                <a:cubicBezTo>
                  <a:pt x="1465875" y="5990591"/>
                  <a:pt x="1423199" y="5984210"/>
                  <a:pt x="1387812" y="5990365"/>
                </a:cubicBezTo>
                <a:lnTo>
                  <a:pt x="1372308" y="5995971"/>
                </a:lnTo>
                <a:lnTo>
                  <a:pt x="1269708" y="6004923"/>
                </a:lnTo>
                <a:lnTo>
                  <a:pt x="1199574" y="6014640"/>
                </a:lnTo>
                <a:lnTo>
                  <a:pt x="1184597" y="6020091"/>
                </a:lnTo>
                <a:lnTo>
                  <a:pt x="1167116" y="6015435"/>
                </a:lnTo>
                <a:cubicBezTo>
                  <a:pt x="1164967" y="6014064"/>
                  <a:pt x="1163217" y="6012524"/>
                  <a:pt x="1161916" y="6010868"/>
                </a:cubicBezTo>
                <a:lnTo>
                  <a:pt x="1106129" y="6019937"/>
                </a:lnTo>
                <a:lnTo>
                  <a:pt x="1099383" y="6020191"/>
                </a:lnTo>
                <a:lnTo>
                  <a:pt x="1052881" y="6018908"/>
                </a:lnTo>
                <a:lnTo>
                  <a:pt x="983712" y="6012283"/>
                </a:lnTo>
                <a:cubicBezTo>
                  <a:pt x="960832" y="6007160"/>
                  <a:pt x="940175" y="5986196"/>
                  <a:pt x="911933" y="5996917"/>
                </a:cubicBezTo>
                <a:cubicBezTo>
                  <a:pt x="918189" y="5985048"/>
                  <a:pt x="878387" y="6000692"/>
                  <a:pt x="870493" y="5990678"/>
                </a:cubicBezTo>
                <a:cubicBezTo>
                  <a:pt x="865855" y="5982349"/>
                  <a:pt x="852700" y="5985154"/>
                  <a:pt x="841664" y="5983503"/>
                </a:cubicBezTo>
                <a:cubicBezTo>
                  <a:pt x="832028" y="5975743"/>
                  <a:pt x="778646" y="5975431"/>
                  <a:pt x="761161" y="5979416"/>
                </a:cubicBezTo>
                <a:cubicBezTo>
                  <a:pt x="713282" y="5995868"/>
                  <a:pt x="663271" y="5966332"/>
                  <a:pt x="624746" y="5978568"/>
                </a:cubicBezTo>
                <a:cubicBezTo>
                  <a:pt x="609242" y="5977829"/>
                  <a:pt x="598996" y="5976411"/>
                  <a:pt x="591545" y="5974884"/>
                </a:cubicBezTo>
                <a:lnTo>
                  <a:pt x="577647" y="5971217"/>
                </a:lnTo>
                <a:lnTo>
                  <a:pt x="34488" y="5971217"/>
                </a:lnTo>
                <a:lnTo>
                  <a:pt x="34488" y="5969182"/>
                </a:lnTo>
                <a:lnTo>
                  <a:pt x="10190" y="5959417"/>
                </a:lnTo>
                <a:cubicBezTo>
                  <a:pt x="3916" y="5953353"/>
                  <a:pt x="28" y="5944983"/>
                  <a:pt x="0" y="5935734"/>
                </a:cubicBezTo>
                <a:lnTo>
                  <a:pt x="0" y="3199392"/>
                </a:lnTo>
                <a:lnTo>
                  <a:pt x="4283" y="3191322"/>
                </a:lnTo>
                <a:lnTo>
                  <a:pt x="38" y="3181452"/>
                </a:lnTo>
                <a:lnTo>
                  <a:pt x="39" y="435490"/>
                </a:lnTo>
                <a:cubicBezTo>
                  <a:pt x="93" y="426260"/>
                  <a:pt x="3991" y="417914"/>
                  <a:pt x="10261" y="411869"/>
                </a:cubicBezTo>
                <a:lnTo>
                  <a:pt x="34488" y="402152"/>
                </a:lnTo>
                <a:lnTo>
                  <a:pt x="34488" y="397581"/>
                </a:lnTo>
                <a:lnTo>
                  <a:pt x="304133" y="397771"/>
                </a:lnTo>
                <a:lnTo>
                  <a:pt x="312276" y="376994"/>
                </a:lnTo>
                <a:lnTo>
                  <a:pt x="336150" y="366438"/>
                </a:lnTo>
                <a:lnTo>
                  <a:pt x="335990" y="361870"/>
                </a:lnTo>
                <a:lnTo>
                  <a:pt x="6983187" y="134443"/>
                </a:lnTo>
                <a:lnTo>
                  <a:pt x="7058238" y="123385"/>
                </a:lnTo>
                <a:cubicBezTo>
                  <a:pt x="7059507" y="123289"/>
                  <a:pt x="7090327" y="122726"/>
                  <a:pt x="7091868" y="122057"/>
                </a:cubicBezTo>
                <a:lnTo>
                  <a:pt x="7113259" y="122015"/>
                </a:lnTo>
                <a:lnTo>
                  <a:pt x="7120813" y="129791"/>
                </a:lnTo>
                <a:cubicBezTo>
                  <a:pt x="7137880" y="132475"/>
                  <a:pt x="7188876" y="129908"/>
                  <a:pt x="7218339" y="129377"/>
                </a:cubicBezTo>
                <a:lnTo>
                  <a:pt x="7307134" y="122754"/>
                </a:lnTo>
                <a:lnTo>
                  <a:pt x="7320464" y="125811"/>
                </a:lnTo>
                <a:lnTo>
                  <a:pt x="7411322" y="120053"/>
                </a:lnTo>
                <a:lnTo>
                  <a:pt x="7438371" y="121694"/>
                </a:lnTo>
                <a:lnTo>
                  <a:pt x="7803814" y="108932"/>
                </a:lnTo>
                <a:lnTo>
                  <a:pt x="7814503" y="106246"/>
                </a:lnTo>
                <a:lnTo>
                  <a:pt x="7870087" y="96750"/>
                </a:lnTo>
                <a:lnTo>
                  <a:pt x="7950973" y="86838"/>
                </a:lnTo>
                <a:lnTo>
                  <a:pt x="8006164" y="77217"/>
                </a:lnTo>
                <a:cubicBezTo>
                  <a:pt x="8020342" y="75937"/>
                  <a:pt x="8023755" y="80288"/>
                  <a:pt x="8036046" y="79160"/>
                </a:cubicBezTo>
                <a:lnTo>
                  <a:pt x="8079910" y="70448"/>
                </a:lnTo>
                <a:lnTo>
                  <a:pt x="8122046" y="69791"/>
                </a:lnTo>
                <a:lnTo>
                  <a:pt x="8176926" y="73120"/>
                </a:lnTo>
                <a:cubicBezTo>
                  <a:pt x="8195159" y="76540"/>
                  <a:pt x="8212072" y="92547"/>
                  <a:pt x="8234109" y="83289"/>
                </a:cubicBezTo>
                <a:lnTo>
                  <a:pt x="8289995" y="91954"/>
                </a:lnTo>
                <a:lnTo>
                  <a:pt x="8389389" y="88483"/>
                </a:lnTo>
                <a:lnTo>
                  <a:pt x="9138192" y="62335"/>
                </a:lnTo>
                <a:cubicBezTo>
                  <a:pt x="9156807" y="58365"/>
                  <a:pt x="9163390" y="51932"/>
                  <a:pt x="9194036" y="50423"/>
                </a:cubicBezTo>
                <a:lnTo>
                  <a:pt x="9249010" y="5846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 descr="A close-up of a credit card&#10;&#10;Description automatically generated">
            <a:extLst>
              <a:ext uri="{FF2B5EF4-FFF2-40B4-BE49-F238E27FC236}">
                <a16:creationId xmlns:a16="http://schemas.microsoft.com/office/drawing/2014/main" id="{98FE5198-2456-63A9-2C25-2A1F49ED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4404" b="-2"/>
          <a:stretch/>
        </p:blipFill>
        <p:spPr>
          <a:xfrm>
            <a:off x="697860" y="375967"/>
            <a:ext cx="11276149" cy="6028334"/>
          </a:xfrm>
          <a:custGeom>
            <a:avLst/>
            <a:gdLst/>
            <a:ahLst/>
            <a:cxnLst/>
            <a:rect l="l" t="t" r="r" b="b"/>
            <a:pathLst>
              <a:path w="11157950" h="5965143">
                <a:moveTo>
                  <a:pt x="11024586" y="5"/>
                </a:moveTo>
                <a:cubicBezTo>
                  <a:pt x="11044871" y="-298"/>
                  <a:pt x="11061590" y="15206"/>
                  <a:pt x="11062047" y="34735"/>
                </a:cubicBezTo>
                <a:lnTo>
                  <a:pt x="11107234" y="2623475"/>
                </a:lnTo>
                <a:lnTo>
                  <a:pt x="11112761" y="2940096"/>
                </a:lnTo>
                <a:lnTo>
                  <a:pt x="11157947" y="5528836"/>
                </a:lnTo>
                <a:cubicBezTo>
                  <a:pt x="11158237" y="5548407"/>
                  <a:pt x="11142049" y="5564544"/>
                  <a:pt x="11121723" y="5564953"/>
                </a:cubicBezTo>
                <a:lnTo>
                  <a:pt x="10668799" y="5572860"/>
                </a:lnTo>
                <a:lnTo>
                  <a:pt x="10662560" y="5930307"/>
                </a:lnTo>
                <a:cubicBezTo>
                  <a:pt x="10662166" y="5949876"/>
                  <a:pt x="10645425" y="5965439"/>
                  <a:pt x="10625097" y="5965139"/>
                </a:cubicBezTo>
                <a:lnTo>
                  <a:pt x="6664424" y="5896005"/>
                </a:lnTo>
                <a:lnTo>
                  <a:pt x="4260913" y="5854051"/>
                </a:lnTo>
                <a:lnTo>
                  <a:pt x="4259468" y="5854258"/>
                </a:lnTo>
                <a:cubicBezTo>
                  <a:pt x="4202217" y="5859192"/>
                  <a:pt x="4043792" y="5857628"/>
                  <a:pt x="4051506" y="5850553"/>
                </a:cubicBezTo>
                <a:lnTo>
                  <a:pt x="4017286" y="5849799"/>
                </a:lnTo>
                <a:lnTo>
                  <a:pt x="3589022" y="5842324"/>
                </a:lnTo>
                <a:lnTo>
                  <a:pt x="2938822" y="5830974"/>
                </a:lnTo>
                <a:lnTo>
                  <a:pt x="2186670" y="5817845"/>
                </a:lnTo>
                <a:lnTo>
                  <a:pt x="2168638" y="5819102"/>
                </a:lnTo>
                <a:lnTo>
                  <a:pt x="2098345" y="5827593"/>
                </a:lnTo>
                <a:lnTo>
                  <a:pt x="2083273" y="5832782"/>
                </a:lnTo>
                <a:lnTo>
                  <a:pt x="2065877" y="5827822"/>
                </a:lnTo>
                <a:cubicBezTo>
                  <a:pt x="2063753" y="5826414"/>
                  <a:pt x="2062030" y="5824842"/>
                  <a:pt x="2060759" y="5823165"/>
                </a:cubicBezTo>
                <a:lnTo>
                  <a:pt x="2004821" y="5831259"/>
                </a:lnTo>
                <a:lnTo>
                  <a:pt x="1998072" y="5831395"/>
                </a:lnTo>
                <a:lnTo>
                  <a:pt x="1951598" y="5829301"/>
                </a:lnTo>
                <a:lnTo>
                  <a:pt x="1882555" y="5821468"/>
                </a:lnTo>
                <a:lnTo>
                  <a:pt x="1860510" y="5812152"/>
                </a:lnTo>
                <a:lnTo>
                  <a:pt x="1601531" y="5807632"/>
                </a:lnTo>
                <a:lnTo>
                  <a:pt x="1594437" y="5808890"/>
                </a:lnTo>
                <a:cubicBezTo>
                  <a:pt x="1590956" y="5810695"/>
                  <a:pt x="1589054" y="5813690"/>
                  <a:pt x="1589819" y="5818541"/>
                </a:cubicBezTo>
                <a:cubicBezTo>
                  <a:pt x="1581782" y="5817917"/>
                  <a:pt x="1573869" y="5816496"/>
                  <a:pt x="1565895" y="5814876"/>
                </a:cubicBezTo>
                <a:lnTo>
                  <a:pt x="1561716" y="5814041"/>
                </a:lnTo>
                <a:lnTo>
                  <a:pt x="1546109" y="5815121"/>
                </a:lnTo>
                <a:lnTo>
                  <a:pt x="1540326" y="5809896"/>
                </a:lnTo>
                <a:lnTo>
                  <a:pt x="1487497" y="5811091"/>
                </a:lnTo>
                <a:cubicBezTo>
                  <a:pt x="1464699" y="5824620"/>
                  <a:pt x="1422140" y="5817496"/>
                  <a:pt x="1386651" y="5823032"/>
                </a:cubicBezTo>
                <a:lnTo>
                  <a:pt x="1371052" y="5828367"/>
                </a:lnTo>
                <a:lnTo>
                  <a:pt x="1268311" y="5835527"/>
                </a:lnTo>
                <a:lnTo>
                  <a:pt x="1198018" y="5844018"/>
                </a:lnTo>
                <a:lnTo>
                  <a:pt x="1182948" y="5849207"/>
                </a:lnTo>
                <a:lnTo>
                  <a:pt x="1165551" y="5844246"/>
                </a:lnTo>
                <a:cubicBezTo>
                  <a:pt x="1163427" y="5842838"/>
                  <a:pt x="1161704" y="5841268"/>
                  <a:pt x="1160432" y="5839589"/>
                </a:cubicBezTo>
                <a:lnTo>
                  <a:pt x="1104495" y="5847683"/>
                </a:lnTo>
                <a:lnTo>
                  <a:pt x="1097746" y="5847820"/>
                </a:lnTo>
                <a:lnTo>
                  <a:pt x="1051273" y="5845725"/>
                </a:lnTo>
                <a:lnTo>
                  <a:pt x="982230" y="5837894"/>
                </a:lnTo>
                <a:cubicBezTo>
                  <a:pt x="959443" y="5832373"/>
                  <a:pt x="939155" y="5811051"/>
                  <a:pt x="910730" y="5821278"/>
                </a:cubicBezTo>
                <a:cubicBezTo>
                  <a:pt x="917193" y="5809520"/>
                  <a:pt x="877124" y="5824467"/>
                  <a:pt x="869406" y="5814316"/>
                </a:cubicBezTo>
                <a:cubicBezTo>
                  <a:pt x="864914" y="5805908"/>
                  <a:pt x="851712" y="5808483"/>
                  <a:pt x="840706" y="5806639"/>
                </a:cubicBezTo>
                <a:cubicBezTo>
                  <a:pt x="831207" y="5798712"/>
                  <a:pt x="777839" y="5797469"/>
                  <a:pt x="760287" y="5801148"/>
                </a:cubicBezTo>
                <a:cubicBezTo>
                  <a:pt x="712128" y="5816762"/>
                  <a:pt x="662640" y="5786358"/>
                  <a:pt x="623907" y="5797919"/>
                </a:cubicBezTo>
                <a:cubicBezTo>
                  <a:pt x="608419" y="5796910"/>
                  <a:pt x="598199" y="5795313"/>
                  <a:pt x="590776" y="5793657"/>
                </a:cubicBezTo>
                <a:lnTo>
                  <a:pt x="576944" y="5789748"/>
                </a:lnTo>
                <a:lnTo>
                  <a:pt x="33867" y="5780268"/>
                </a:lnTo>
                <a:lnTo>
                  <a:pt x="33903" y="5778233"/>
                </a:lnTo>
                <a:lnTo>
                  <a:pt x="9779" y="5768046"/>
                </a:lnTo>
                <a:cubicBezTo>
                  <a:pt x="3612" y="5761873"/>
                  <a:pt x="-129" y="5753437"/>
                  <a:pt x="4" y="5744189"/>
                </a:cubicBezTo>
                <a:lnTo>
                  <a:pt x="47760" y="3008263"/>
                </a:lnTo>
                <a:lnTo>
                  <a:pt x="52183" y="3000269"/>
                </a:lnTo>
                <a:lnTo>
                  <a:pt x="48111" y="2990327"/>
                </a:lnTo>
                <a:lnTo>
                  <a:pt x="96036" y="244783"/>
                </a:lnTo>
                <a:cubicBezTo>
                  <a:pt x="96251" y="235555"/>
                  <a:pt x="100294" y="227279"/>
                  <a:pt x="106668" y="221344"/>
                </a:cubicBezTo>
                <a:lnTo>
                  <a:pt x="131061" y="212051"/>
                </a:lnTo>
                <a:lnTo>
                  <a:pt x="131141" y="207481"/>
                </a:lnTo>
                <a:lnTo>
                  <a:pt x="400742" y="212377"/>
                </a:lnTo>
                <a:lnTo>
                  <a:pt x="409246" y="191745"/>
                </a:lnTo>
                <a:lnTo>
                  <a:pt x="433301" y="181607"/>
                </a:lnTo>
                <a:lnTo>
                  <a:pt x="433220" y="177037"/>
                </a:lnTo>
                <a:lnTo>
                  <a:pt x="7083374" y="65655"/>
                </a:lnTo>
                <a:lnTo>
                  <a:pt x="7158607" y="55908"/>
                </a:lnTo>
                <a:cubicBezTo>
                  <a:pt x="7159877" y="55834"/>
                  <a:pt x="7190702" y="55809"/>
                  <a:pt x="7192255" y="55167"/>
                </a:cubicBezTo>
                <a:lnTo>
                  <a:pt x="7213643" y="55499"/>
                </a:lnTo>
                <a:lnTo>
                  <a:pt x="7221060" y="63405"/>
                </a:lnTo>
                <a:cubicBezTo>
                  <a:pt x="7238078" y="66387"/>
                  <a:pt x="7289111" y="64710"/>
                  <a:pt x="7318579" y="64693"/>
                </a:cubicBezTo>
                <a:lnTo>
                  <a:pt x="7407476" y="59621"/>
                </a:lnTo>
                <a:lnTo>
                  <a:pt x="7420750" y="62910"/>
                </a:lnTo>
                <a:lnTo>
                  <a:pt x="7511695" y="58739"/>
                </a:lnTo>
                <a:lnTo>
                  <a:pt x="7538711" y="60852"/>
                </a:lnTo>
                <a:lnTo>
                  <a:pt x="7904321" y="54469"/>
                </a:lnTo>
                <a:lnTo>
                  <a:pt x="7915055" y="51970"/>
                </a:lnTo>
                <a:lnTo>
                  <a:pt x="7970797" y="43446"/>
                </a:lnTo>
                <a:lnTo>
                  <a:pt x="8051843" y="34947"/>
                </a:lnTo>
                <a:lnTo>
                  <a:pt x="8107194" y="26291"/>
                </a:lnTo>
                <a:cubicBezTo>
                  <a:pt x="8121392" y="25258"/>
                  <a:pt x="8124728" y="29668"/>
                  <a:pt x="8137037" y="28755"/>
                </a:cubicBezTo>
                <a:lnTo>
                  <a:pt x="8181047" y="20810"/>
                </a:lnTo>
                <a:lnTo>
                  <a:pt x="8223188" y="20888"/>
                </a:lnTo>
                <a:lnTo>
                  <a:pt x="8278001" y="25175"/>
                </a:lnTo>
                <a:cubicBezTo>
                  <a:pt x="8296172" y="28912"/>
                  <a:pt x="8312803" y="45212"/>
                  <a:pt x="8334998" y="36340"/>
                </a:cubicBezTo>
                <a:lnTo>
                  <a:pt x="8390724" y="45979"/>
                </a:lnTo>
                <a:lnTo>
                  <a:pt x="8490164" y="44243"/>
                </a:lnTo>
                <a:lnTo>
                  <a:pt x="9239309" y="31167"/>
                </a:lnTo>
                <a:cubicBezTo>
                  <a:pt x="9257990" y="27523"/>
                  <a:pt x="9264685" y="21206"/>
                  <a:pt x="9295352" y="20232"/>
                </a:cubicBezTo>
                <a:lnTo>
                  <a:pt x="9350178" y="29232"/>
                </a:ln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032EE83-1946-4580-9E53-42F6614B3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3712743" y="422349"/>
            <a:ext cx="8122024" cy="5594621"/>
          </a:xfrm>
          <a:custGeom>
            <a:avLst/>
            <a:gdLst>
              <a:gd name="connsiteX0" fmla="*/ 8085175 w 8122024"/>
              <a:gd name="connsiteY0" fmla="*/ 28825 h 5594621"/>
              <a:gd name="connsiteX1" fmla="*/ 8122024 w 8122024"/>
              <a:gd name="connsiteY1" fmla="*/ 64204 h 5594621"/>
              <a:gd name="connsiteX2" fmla="*/ 8122024 w 8122024"/>
              <a:gd name="connsiteY2" fmla="*/ 2653338 h 5594621"/>
              <a:gd name="connsiteX3" fmla="*/ 8122024 w 8122024"/>
              <a:gd name="connsiteY3" fmla="*/ 2970007 h 5594621"/>
              <a:gd name="connsiteX4" fmla="*/ 8122024 w 8122024"/>
              <a:gd name="connsiteY4" fmla="*/ 5559141 h 5594621"/>
              <a:gd name="connsiteX5" fmla="*/ 8085175 w 8122024"/>
              <a:gd name="connsiteY5" fmla="*/ 5594621 h 5594621"/>
              <a:gd name="connsiteX6" fmla="*/ 7778470 w 8122024"/>
              <a:gd name="connsiteY6" fmla="*/ 5594621 h 5594621"/>
              <a:gd name="connsiteX7" fmla="*/ 7963333 w 8122024"/>
              <a:gd name="connsiteY7" fmla="*/ 300841 h 5594621"/>
              <a:gd name="connsiteX8" fmla="*/ 0 w 8122024"/>
              <a:gd name="connsiteY8" fmla="*/ 22756 h 5594621"/>
              <a:gd name="connsiteX9" fmla="*/ 4143417 w 8122024"/>
              <a:gd name="connsiteY9" fmla="*/ 25681 h 5594621"/>
              <a:gd name="connsiteX10" fmla="*/ 4218808 w 8122024"/>
              <a:gd name="connsiteY10" fmla="*/ 17249 h 5594621"/>
              <a:gd name="connsiteX11" fmla="*/ 4252464 w 8122024"/>
              <a:gd name="connsiteY11" fmla="*/ 17095 h 5594621"/>
              <a:gd name="connsiteX12" fmla="*/ 4273843 w 8122024"/>
              <a:gd name="connsiteY12" fmla="*/ 17800 h 5594621"/>
              <a:gd name="connsiteX13" fmla="*/ 4281122 w 8122024"/>
              <a:gd name="connsiteY13" fmla="*/ 25835 h 5594621"/>
              <a:gd name="connsiteX14" fmla="*/ 4378602 w 8122024"/>
              <a:gd name="connsiteY14" fmla="*/ 28825 h 5594621"/>
              <a:gd name="connsiteX15" fmla="*/ 4467574 w 8122024"/>
              <a:gd name="connsiteY15" fmla="*/ 25305 h 5594621"/>
              <a:gd name="connsiteX16" fmla="*/ 4480790 w 8122024"/>
              <a:gd name="connsiteY16" fmla="*/ 28825 h 5594621"/>
              <a:gd name="connsiteX17" fmla="*/ 4571794 w 8122024"/>
              <a:gd name="connsiteY17" fmla="*/ 26241 h 5594621"/>
              <a:gd name="connsiteX18" fmla="*/ 4598769 w 8122024"/>
              <a:gd name="connsiteY18" fmla="*/ 28825 h 5594621"/>
              <a:gd name="connsiteX19" fmla="*/ 4964434 w 8122024"/>
              <a:gd name="connsiteY19" fmla="*/ 28825 h 5594621"/>
              <a:gd name="connsiteX20" fmla="*/ 4975210 w 8122024"/>
              <a:gd name="connsiteY20" fmla="*/ 26513 h 5594621"/>
              <a:gd name="connsiteX21" fmla="*/ 5031093 w 8122024"/>
              <a:gd name="connsiteY21" fmla="*/ 18963 h 5594621"/>
              <a:gd name="connsiteX22" fmla="*/ 5112275 w 8122024"/>
              <a:gd name="connsiteY22" fmla="*/ 11880 h 5594621"/>
              <a:gd name="connsiteX23" fmla="*/ 5167768 w 8122024"/>
              <a:gd name="connsiteY23" fmla="*/ 4191 h 5594621"/>
              <a:gd name="connsiteX24" fmla="*/ 5197564 w 8122024"/>
              <a:gd name="connsiteY24" fmla="*/ 7176 h 5594621"/>
              <a:gd name="connsiteX25" fmla="*/ 5241706 w 8122024"/>
              <a:gd name="connsiteY25" fmla="*/ 0 h 5594621"/>
              <a:gd name="connsiteX26" fmla="*/ 5283839 w 8122024"/>
              <a:gd name="connsiteY26" fmla="*/ 814 h 5594621"/>
              <a:gd name="connsiteX27" fmla="*/ 5338569 w 8122024"/>
              <a:gd name="connsiteY27" fmla="*/ 6056 h 5594621"/>
              <a:gd name="connsiteX28" fmla="*/ 5395362 w 8122024"/>
              <a:gd name="connsiteY28" fmla="*/ 18215 h 5594621"/>
              <a:gd name="connsiteX29" fmla="*/ 5450911 w 8122024"/>
              <a:gd name="connsiteY29" fmla="*/ 28825 h 5594621"/>
              <a:gd name="connsiteX30" fmla="*/ 5550367 w 8122024"/>
              <a:gd name="connsiteY30" fmla="*/ 28825 h 5594621"/>
              <a:gd name="connsiteX31" fmla="*/ 6299626 w 8122024"/>
              <a:gd name="connsiteY31" fmla="*/ 28825 h 5594621"/>
              <a:gd name="connsiteX32" fmla="*/ 6355851 w 8122024"/>
              <a:gd name="connsiteY32" fmla="*/ 18870 h 5594621"/>
              <a:gd name="connsiteX33" fmla="*/ 6410512 w 8122024"/>
              <a:gd name="connsiteY33" fmla="*/ 28825 h 5594621"/>
              <a:gd name="connsiteX0" fmla="*/ 8085175 w 8122024"/>
              <a:gd name="connsiteY0" fmla="*/ 28825 h 5594621"/>
              <a:gd name="connsiteX1" fmla="*/ 8122024 w 8122024"/>
              <a:gd name="connsiteY1" fmla="*/ 64204 h 5594621"/>
              <a:gd name="connsiteX2" fmla="*/ 8122024 w 8122024"/>
              <a:gd name="connsiteY2" fmla="*/ 2653338 h 5594621"/>
              <a:gd name="connsiteX3" fmla="*/ 8122024 w 8122024"/>
              <a:gd name="connsiteY3" fmla="*/ 2970007 h 5594621"/>
              <a:gd name="connsiteX4" fmla="*/ 8122024 w 8122024"/>
              <a:gd name="connsiteY4" fmla="*/ 5559141 h 5594621"/>
              <a:gd name="connsiteX5" fmla="*/ 8085175 w 8122024"/>
              <a:gd name="connsiteY5" fmla="*/ 5594621 h 5594621"/>
              <a:gd name="connsiteX6" fmla="*/ 7772271 w 8122024"/>
              <a:gd name="connsiteY6" fmla="*/ 5594513 h 5594621"/>
              <a:gd name="connsiteX7" fmla="*/ 7963333 w 8122024"/>
              <a:gd name="connsiteY7" fmla="*/ 300841 h 5594621"/>
              <a:gd name="connsiteX8" fmla="*/ 0 w 8122024"/>
              <a:gd name="connsiteY8" fmla="*/ 22756 h 5594621"/>
              <a:gd name="connsiteX9" fmla="*/ 4143417 w 8122024"/>
              <a:gd name="connsiteY9" fmla="*/ 25681 h 5594621"/>
              <a:gd name="connsiteX10" fmla="*/ 4218808 w 8122024"/>
              <a:gd name="connsiteY10" fmla="*/ 17249 h 5594621"/>
              <a:gd name="connsiteX11" fmla="*/ 4252464 w 8122024"/>
              <a:gd name="connsiteY11" fmla="*/ 17095 h 5594621"/>
              <a:gd name="connsiteX12" fmla="*/ 4273843 w 8122024"/>
              <a:gd name="connsiteY12" fmla="*/ 17800 h 5594621"/>
              <a:gd name="connsiteX13" fmla="*/ 4281122 w 8122024"/>
              <a:gd name="connsiteY13" fmla="*/ 25835 h 5594621"/>
              <a:gd name="connsiteX14" fmla="*/ 4378602 w 8122024"/>
              <a:gd name="connsiteY14" fmla="*/ 28825 h 5594621"/>
              <a:gd name="connsiteX15" fmla="*/ 4467574 w 8122024"/>
              <a:gd name="connsiteY15" fmla="*/ 25305 h 5594621"/>
              <a:gd name="connsiteX16" fmla="*/ 4480790 w 8122024"/>
              <a:gd name="connsiteY16" fmla="*/ 28825 h 5594621"/>
              <a:gd name="connsiteX17" fmla="*/ 4571794 w 8122024"/>
              <a:gd name="connsiteY17" fmla="*/ 26241 h 5594621"/>
              <a:gd name="connsiteX18" fmla="*/ 4598769 w 8122024"/>
              <a:gd name="connsiteY18" fmla="*/ 28825 h 5594621"/>
              <a:gd name="connsiteX19" fmla="*/ 4964434 w 8122024"/>
              <a:gd name="connsiteY19" fmla="*/ 28825 h 5594621"/>
              <a:gd name="connsiteX20" fmla="*/ 4975210 w 8122024"/>
              <a:gd name="connsiteY20" fmla="*/ 26513 h 5594621"/>
              <a:gd name="connsiteX21" fmla="*/ 5031093 w 8122024"/>
              <a:gd name="connsiteY21" fmla="*/ 18963 h 5594621"/>
              <a:gd name="connsiteX22" fmla="*/ 5112275 w 8122024"/>
              <a:gd name="connsiteY22" fmla="*/ 11880 h 5594621"/>
              <a:gd name="connsiteX23" fmla="*/ 5167768 w 8122024"/>
              <a:gd name="connsiteY23" fmla="*/ 4191 h 5594621"/>
              <a:gd name="connsiteX24" fmla="*/ 5197564 w 8122024"/>
              <a:gd name="connsiteY24" fmla="*/ 7176 h 5594621"/>
              <a:gd name="connsiteX25" fmla="*/ 5241706 w 8122024"/>
              <a:gd name="connsiteY25" fmla="*/ 0 h 5594621"/>
              <a:gd name="connsiteX26" fmla="*/ 5283839 w 8122024"/>
              <a:gd name="connsiteY26" fmla="*/ 814 h 5594621"/>
              <a:gd name="connsiteX27" fmla="*/ 5338569 w 8122024"/>
              <a:gd name="connsiteY27" fmla="*/ 6056 h 5594621"/>
              <a:gd name="connsiteX28" fmla="*/ 5395362 w 8122024"/>
              <a:gd name="connsiteY28" fmla="*/ 18215 h 5594621"/>
              <a:gd name="connsiteX29" fmla="*/ 5450911 w 8122024"/>
              <a:gd name="connsiteY29" fmla="*/ 28825 h 5594621"/>
              <a:gd name="connsiteX30" fmla="*/ 5550367 w 8122024"/>
              <a:gd name="connsiteY30" fmla="*/ 28825 h 5594621"/>
              <a:gd name="connsiteX31" fmla="*/ 6299626 w 8122024"/>
              <a:gd name="connsiteY31" fmla="*/ 28825 h 5594621"/>
              <a:gd name="connsiteX32" fmla="*/ 6355851 w 8122024"/>
              <a:gd name="connsiteY32" fmla="*/ 18870 h 5594621"/>
              <a:gd name="connsiteX33" fmla="*/ 6410512 w 8122024"/>
              <a:gd name="connsiteY33" fmla="*/ 28825 h 5594621"/>
              <a:gd name="connsiteX34" fmla="*/ 8085175 w 8122024"/>
              <a:gd name="connsiteY34" fmla="*/ 28825 h 5594621"/>
              <a:gd name="connsiteX0" fmla="*/ 8085175 w 8122024"/>
              <a:gd name="connsiteY0" fmla="*/ 28825 h 5594621"/>
              <a:gd name="connsiteX1" fmla="*/ 8122024 w 8122024"/>
              <a:gd name="connsiteY1" fmla="*/ 64204 h 5594621"/>
              <a:gd name="connsiteX2" fmla="*/ 8122024 w 8122024"/>
              <a:gd name="connsiteY2" fmla="*/ 2653338 h 5594621"/>
              <a:gd name="connsiteX3" fmla="*/ 8122024 w 8122024"/>
              <a:gd name="connsiteY3" fmla="*/ 2970007 h 5594621"/>
              <a:gd name="connsiteX4" fmla="*/ 8122024 w 8122024"/>
              <a:gd name="connsiteY4" fmla="*/ 5559141 h 5594621"/>
              <a:gd name="connsiteX5" fmla="*/ 8085175 w 8122024"/>
              <a:gd name="connsiteY5" fmla="*/ 5594621 h 5594621"/>
              <a:gd name="connsiteX6" fmla="*/ 7735081 w 8122024"/>
              <a:gd name="connsiteY6" fmla="*/ 5593864 h 5594621"/>
              <a:gd name="connsiteX7" fmla="*/ 7963333 w 8122024"/>
              <a:gd name="connsiteY7" fmla="*/ 300841 h 5594621"/>
              <a:gd name="connsiteX8" fmla="*/ 0 w 8122024"/>
              <a:gd name="connsiteY8" fmla="*/ 22756 h 5594621"/>
              <a:gd name="connsiteX9" fmla="*/ 4143417 w 8122024"/>
              <a:gd name="connsiteY9" fmla="*/ 25681 h 5594621"/>
              <a:gd name="connsiteX10" fmla="*/ 4218808 w 8122024"/>
              <a:gd name="connsiteY10" fmla="*/ 17249 h 5594621"/>
              <a:gd name="connsiteX11" fmla="*/ 4252464 w 8122024"/>
              <a:gd name="connsiteY11" fmla="*/ 17095 h 5594621"/>
              <a:gd name="connsiteX12" fmla="*/ 4273843 w 8122024"/>
              <a:gd name="connsiteY12" fmla="*/ 17800 h 5594621"/>
              <a:gd name="connsiteX13" fmla="*/ 4281122 w 8122024"/>
              <a:gd name="connsiteY13" fmla="*/ 25835 h 5594621"/>
              <a:gd name="connsiteX14" fmla="*/ 4378602 w 8122024"/>
              <a:gd name="connsiteY14" fmla="*/ 28825 h 5594621"/>
              <a:gd name="connsiteX15" fmla="*/ 4467574 w 8122024"/>
              <a:gd name="connsiteY15" fmla="*/ 25305 h 5594621"/>
              <a:gd name="connsiteX16" fmla="*/ 4480790 w 8122024"/>
              <a:gd name="connsiteY16" fmla="*/ 28825 h 5594621"/>
              <a:gd name="connsiteX17" fmla="*/ 4571794 w 8122024"/>
              <a:gd name="connsiteY17" fmla="*/ 26241 h 5594621"/>
              <a:gd name="connsiteX18" fmla="*/ 4598769 w 8122024"/>
              <a:gd name="connsiteY18" fmla="*/ 28825 h 5594621"/>
              <a:gd name="connsiteX19" fmla="*/ 4964434 w 8122024"/>
              <a:gd name="connsiteY19" fmla="*/ 28825 h 5594621"/>
              <a:gd name="connsiteX20" fmla="*/ 4975210 w 8122024"/>
              <a:gd name="connsiteY20" fmla="*/ 26513 h 5594621"/>
              <a:gd name="connsiteX21" fmla="*/ 5031093 w 8122024"/>
              <a:gd name="connsiteY21" fmla="*/ 18963 h 5594621"/>
              <a:gd name="connsiteX22" fmla="*/ 5112275 w 8122024"/>
              <a:gd name="connsiteY22" fmla="*/ 11880 h 5594621"/>
              <a:gd name="connsiteX23" fmla="*/ 5167768 w 8122024"/>
              <a:gd name="connsiteY23" fmla="*/ 4191 h 5594621"/>
              <a:gd name="connsiteX24" fmla="*/ 5197564 w 8122024"/>
              <a:gd name="connsiteY24" fmla="*/ 7176 h 5594621"/>
              <a:gd name="connsiteX25" fmla="*/ 5241706 w 8122024"/>
              <a:gd name="connsiteY25" fmla="*/ 0 h 5594621"/>
              <a:gd name="connsiteX26" fmla="*/ 5283839 w 8122024"/>
              <a:gd name="connsiteY26" fmla="*/ 814 h 5594621"/>
              <a:gd name="connsiteX27" fmla="*/ 5338569 w 8122024"/>
              <a:gd name="connsiteY27" fmla="*/ 6056 h 5594621"/>
              <a:gd name="connsiteX28" fmla="*/ 5395362 w 8122024"/>
              <a:gd name="connsiteY28" fmla="*/ 18215 h 5594621"/>
              <a:gd name="connsiteX29" fmla="*/ 5450911 w 8122024"/>
              <a:gd name="connsiteY29" fmla="*/ 28825 h 5594621"/>
              <a:gd name="connsiteX30" fmla="*/ 5550367 w 8122024"/>
              <a:gd name="connsiteY30" fmla="*/ 28825 h 5594621"/>
              <a:gd name="connsiteX31" fmla="*/ 6299626 w 8122024"/>
              <a:gd name="connsiteY31" fmla="*/ 28825 h 5594621"/>
              <a:gd name="connsiteX32" fmla="*/ 6355851 w 8122024"/>
              <a:gd name="connsiteY32" fmla="*/ 18870 h 5594621"/>
              <a:gd name="connsiteX33" fmla="*/ 6410512 w 8122024"/>
              <a:gd name="connsiteY33" fmla="*/ 28825 h 5594621"/>
              <a:gd name="connsiteX34" fmla="*/ 8085175 w 8122024"/>
              <a:gd name="connsiteY34" fmla="*/ 28825 h 5594621"/>
              <a:gd name="connsiteX0" fmla="*/ 8085175 w 8122024"/>
              <a:gd name="connsiteY0" fmla="*/ 28825 h 5594621"/>
              <a:gd name="connsiteX1" fmla="*/ 8122024 w 8122024"/>
              <a:gd name="connsiteY1" fmla="*/ 64204 h 5594621"/>
              <a:gd name="connsiteX2" fmla="*/ 8122024 w 8122024"/>
              <a:gd name="connsiteY2" fmla="*/ 2653338 h 5594621"/>
              <a:gd name="connsiteX3" fmla="*/ 8122024 w 8122024"/>
              <a:gd name="connsiteY3" fmla="*/ 2970007 h 5594621"/>
              <a:gd name="connsiteX4" fmla="*/ 8122024 w 8122024"/>
              <a:gd name="connsiteY4" fmla="*/ 5559141 h 5594621"/>
              <a:gd name="connsiteX5" fmla="*/ 8085175 w 8122024"/>
              <a:gd name="connsiteY5" fmla="*/ 5594621 h 5594621"/>
              <a:gd name="connsiteX6" fmla="*/ 7735081 w 8122024"/>
              <a:gd name="connsiteY6" fmla="*/ 5593864 h 5594621"/>
              <a:gd name="connsiteX7" fmla="*/ 7938215 w 8122024"/>
              <a:gd name="connsiteY7" fmla="*/ 319003 h 5594621"/>
              <a:gd name="connsiteX8" fmla="*/ 0 w 8122024"/>
              <a:gd name="connsiteY8" fmla="*/ 22756 h 5594621"/>
              <a:gd name="connsiteX9" fmla="*/ 4143417 w 8122024"/>
              <a:gd name="connsiteY9" fmla="*/ 25681 h 5594621"/>
              <a:gd name="connsiteX10" fmla="*/ 4218808 w 8122024"/>
              <a:gd name="connsiteY10" fmla="*/ 17249 h 5594621"/>
              <a:gd name="connsiteX11" fmla="*/ 4252464 w 8122024"/>
              <a:gd name="connsiteY11" fmla="*/ 17095 h 5594621"/>
              <a:gd name="connsiteX12" fmla="*/ 4273843 w 8122024"/>
              <a:gd name="connsiteY12" fmla="*/ 17800 h 5594621"/>
              <a:gd name="connsiteX13" fmla="*/ 4281122 w 8122024"/>
              <a:gd name="connsiteY13" fmla="*/ 25835 h 5594621"/>
              <a:gd name="connsiteX14" fmla="*/ 4378602 w 8122024"/>
              <a:gd name="connsiteY14" fmla="*/ 28825 h 5594621"/>
              <a:gd name="connsiteX15" fmla="*/ 4467574 w 8122024"/>
              <a:gd name="connsiteY15" fmla="*/ 25305 h 5594621"/>
              <a:gd name="connsiteX16" fmla="*/ 4480790 w 8122024"/>
              <a:gd name="connsiteY16" fmla="*/ 28825 h 5594621"/>
              <a:gd name="connsiteX17" fmla="*/ 4571794 w 8122024"/>
              <a:gd name="connsiteY17" fmla="*/ 26241 h 5594621"/>
              <a:gd name="connsiteX18" fmla="*/ 4598769 w 8122024"/>
              <a:gd name="connsiteY18" fmla="*/ 28825 h 5594621"/>
              <a:gd name="connsiteX19" fmla="*/ 4964434 w 8122024"/>
              <a:gd name="connsiteY19" fmla="*/ 28825 h 5594621"/>
              <a:gd name="connsiteX20" fmla="*/ 4975210 w 8122024"/>
              <a:gd name="connsiteY20" fmla="*/ 26513 h 5594621"/>
              <a:gd name="connsiteX21" fmla="*/ 5031093 w 8122024"/>
              <a:gd name="connsiteY21" fmla="*/ 18963 h 5594621"/>
              <a:gd name="connsiteX22" fmla="*/ 5112275 w 8122024"/>
              <a:gd name="connsiteY22" fmla="*/ 11880 h 5594621"/>
              <a:gd name="connsiteX23" fmla="*/ 5167768 w 8122024"/>
              <a:gd name="connsiteY23" fmla="*/ 4191 h 5594621"/>
              <a:gd name="connsiteX24" fmla="*/ 5197564 w 8122024"/>
              <a:gd name="connsiteY24" fmla="*/ 7176 h 5594621"/>
              <a:gd name="connsiteX25" fmla="*/ 5241706 w 8122024"/>
              <a:gd name="connsiteY25" fmla="*/ 0 h 5594621"/>
              <a:gd name="connsiteX26" fmla="*/ 5283839 w 8122024"/>
              <a:gd name="connsiteY26" fmla="*/ 814 h 5594621"/>
              <a:gd name="connsiteX27" fmla="*/ 5338569 w 8122024"/>
              <a:gd name="connsiteY27" fmla="*/ 6056 h 5594621"/>
              <a:gd name="connsiteX28" fmla="*/ 5395362 w 8122024"/>
              <a:gd name="connsiteY28" fmla="*/ 18215 h 5594621"/>
              <a:gd name="connsiteX29" fmla="*/ 5450911 w 8122024"/>
              <a:gd name="connsiteY29" fmla="*/ 28825 h 5594621"/>
              <a:gd name="connsiteX30" fmla="*/ 5550367 w 8122024"/>
              <a:gd name="connsiteY30" fmla="*/ 28825 h 5594621"/>
              <a:gd name="connsiteX31" fmla="*/ 6299626 w 8122024"/>
              <a:gd name="connsiteY31" fmla="*/ 28825 h 5594621"/>
              <a:gd name="connsiteX32" fmla="*/ 6355851 w 8122024"/>
              <a:gd name="connsiteY32" fmla="*/ 18870 h 5594621"/>
              <a:gd name="connsiteX33" fmla="*/ 6410512 w 8122024"/>
              <a:gd name="connsiteY33" fmla="*/ 28825 h 5594621"/>
              <a:gd name="connsiteX34" fmla="*/ 8085175 w 8122024"/>
              <a:gd name="connsiteY34" fmla="*/ 28825 h 55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22024" h="5594621">
                <a:moveTo>
                  <a:pt x="8085175" y="28825"/>
                </a:moveTo>
                <a:cubicBezTo>
                  <a:pt x="8105462" y="28876"/>
                  <a:pt x="8121908" y="44670"/>
                  <a:pt x="8122024" y="64204"/>
                </a:cubicBezTo>
                <a:lnTo>
                  <a:pt x="8122024" y="2653338"/>
                </a:lnTo>
                <a:lnTo>
                  <a:pt x="8122024" y="2970007"/>
                </a:lnTo>
                <a:lnTo>
                  <a:pt x="8122024" y="5559141"/>
                </a:lnTo>
                <a:cubicBezTo>
                  <a:pt x="8121972" y="5578714"/>
                  <a:pt x="8105505" y="5594566"/>
                  <a:pt x="8085175" y="5594621"/>
                </a:cubicBezTo>
                <a:lnTo>
                  <a:pt x="7735081" y="5593864"/>
                </a:lnTo>
                <a:lnTo>
                  <a:pt x="7938215" y="319003"/>
                </a:lnTo>
                <a:lnTo>
                  <a:pt x="0" y="22756"/>
                </a:lnTo>
                <a:lnTo>
                  <a:pt x="4143417" y="25681"/>
                </a:lnTo>
                <a:lnTo>
                  <a:pt x="4218808" y="17249"/>
                </a:lnTo>
                <a:cubicBezTo>
                  <a:pt x="4220080" y="17197"/>
                  <a:pt x="4250901" y="17710"/>
                  <a:pt x="4252464" y="17095"/>
                </a:cubicBezTo>
                <a:lnTo>
                  <a:pt x="4273843" y="17800"/>
                </a:lnTo>
                <a:lnTo>
                  <a:pt x="4281122" y="25835"/>
                </a:lnTo>
                <a:cubicBezTo>
                  <a:pt x="4298085" y="29113"/>
                  <a:pt x="4349139" y="28327"/>
                  <a:pt x="4378602" y="28825"/>
                </a:cubicBezTo>
                <a:lnTo>
                  <a:pt x="4467574" y="25305"/>
                </a:lnTo>
                <a:lnTo>
                  <a:pt x="4480790" y="28825"/>
                </a:lnTo>
                <a:lnTo>
                  <a:pt x="4571794" y="26241"/>
                </a:lnTo>
                <a:lnTo>
                  <a:pt x="4598769" y="28825"/>
                </a:lnTo>
                <a:lnTo>
                  <a:pt x="4964434" y="28825"/>
                </a:lnTo>
                <a:lnTo>
                  <a:pt x="4975210" y="26513"/>
                </a:lnTo>
                <a:lnTo>
                  <a:pt x="5031093" y="18963"/>
                </a:lnTo>
                <a:lnTo>
                  <a:pt x="5112275" y="11880"/>
                </a:lnTo>
                <a:lnTo>
                  <a:pt x="5167768" y="4191"/>
                </a:lnTo>
                <a:cubicBezTo>
                  <a:pt x="5181982" y="3407"/>
                  <a:pt x="5185241" y="7874"/>
                  <a:pt x="5197564" y="7176"/>
                </a:cubicBezTo>
                <a:lnTo>
                  <a:pt x="5241706" y="0"/>
                </a:lnTo>
                <a:lnTo>
                  <a:pt x="5283839" y="814"/>
                </a:lnTo>
                <a:lnTo>
                  <a:pt x="5338569" y="6056"/>
                </a:lnTo>
                <a:cubicBezTo>
                  <a:pt x="5356672" y="10110"/>
                  <a:pt x="5373016" y="26698"/>
                  <a:pt x="5395362" y="18215"/>
                </a:cubicBezTo>
                <a:lnTo>
                  <a:pt x="5450911" y="28825"/>
                </a:lnTo>
                <a:lnTo>
                  <a:pt x="5550367" y="28825"/>
                </a:lnTo>
                <a:lnTo>
                  <a:pt x="6299626" y="28825"/>
                </a:lnTo>
                <a:cubicBezTo>
                  <a:pt x="6318368" y="25507"/>
                  <a:pt x="6325172" y="19308"/>
                  <a:pt x="6355851" y="18870"/>
                </a:cubicBezTo>
                <a:lnTo>
                  <a:pt x="6410512" y="28825"/>
                </a:lnTo>
                <a:lnTo>
                  <a:pt x="8085175" y="28825"/>
                </a:lnTo>
                <a:close/>
              </a:path>
            </a:pathLst>
          </a:custGeom>
          <a:solidFill>
            <a:srgbClr val="000000">
              <a:alpha val="24706"/>
            </a:srgb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B41558-B438-45F7-8C85-E17E7171D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000">
            <a:off x="652733" y="558846"/>
            <a:ext cx="10898872" cy="5835286"/>
          </a:xfrm>
          <a:custGeom>
            <a:avLst/>
            <a:gdLst>
              <a:gd name="connsiteX0" fmla="*/ 181561 w 10957452"/>
              <a:gd name="connsiteY0" fmla="*/ 121459 h 5830350"/>
              <a:gd name="connsiteX1" fmla="*/ 181561 w 10957452"/>
              <a:gd name="connsiteY1" fmla="*/ 126030 h 5830350"/>
              <a:gd name="connsiteX2" fmla="*/ 157334 w 10957452"/>
              <a:gd name="connsiteY2" fmla="*/ 135747 h 5830350"/>
              <a:gd name="connsiteX3" fmla="*/ 147111 w 10957452"/>
              <a:gd name="connsiteY3" fmla="*/ 159368 h 5830350"/>
              <a:gd name="connsiteX4" fmla="*/ 147111 w 10957452"/>
              <a:gd name="connsiteY4" fmla="*/ 2905330 h 5830350"/>
              <a:gd name="connsiteX5" fmla="*/ 151356 w 10957452"/>
              <a:gd name="connsiteY5" fmla="*/ 2915199 h 5830350"/>
              <a:gd name="connsiteX6" fmla="*/ 147073 w 10957452"/>
              <a:gd name="connsiteY6" fmla="*/ 2923269 h 5830350"/>
              <a:gd name="connsiteX7" fmla="*/ 147073 w 10957452"/>
              <a:gd name="connsiteY7" fmla="*/ 5659612 h 5830350"/>
              <a:gd name="connsiteX8" fmla="*/ 157263 w 10957452"/>
              <a:gd name="connsiteY8" fmla="*/ 5683294 h 5830350"/>
              <a:gd name="connsiteX9" fmla="*/ 181561 w 10957452"/>
              <a:gd name="connsiteY9" fmla="*/ 5693059 h 5830350"/>
              <a:gd name="connsiteX10" fmla="*/ 181561 w 10957452"/>
              <a:gd name="connsiteY10" fmla="*/ 5695095 h 5830350"/>
              <a:gd name="connsiteX11" fmla="*/ 724719 w 10957452"/>
              <a:gd name="connsiteY11" fmla="*/ 5695094 h 5830350"/>
              <a:gd name="connsiteX12" fmla="*/ 738618 w 10957452"/>
              <a:gd name="connsiteY12" fmla="*/ 5698761 h 5830350"/>
              <a:gd name="connsiteX13" fmla="*/ 771819 w 10957452"/>
              <a:gd name="connsiteY13" fmla="*/ 5702445 h 5830350"/>
              <a:gd name="connsiteX14" fmla="*/ 908234 w 10957452"/>
              <a:gd name="connsiteY14" fmla="*/ 5703293 h 5830350"/>
              <a:gd name="connsiteX15" fmla="*/ 988737 w 10957452"/>
              <a:gd name="connsiteY15" fmla="*/ 5707380 h 5830350"/>
              <a:gd name="connsiteX16" fmla="*/ 1017566 w 10957452"/>
              <a:gd name="connsiteY16" fmla="*/ 5714555 h 5830350"/>
              <a:gd name="connsiteX17" fmla="*/ 1059006 w 10957452"/>
              <a:gd name="connsiteY17" fmla="*/ 5720795 h 5830350"/>
              <a:gd name="connsiteX18" fmla="*/ 1130785 w 10957452"/>
              <a:gd name="connsiteY18" fmla="*/ 5736161 h 5830350"/>
              <a:gd name="connsiteX19" fmla="*/ 1199954 w 10957452"/>
              <a:gd name="connsiteY19" fmla="*/ 5742786 h 5830350"/>
              <a:gd name="connsiteX20" fmla="*/ 1246457 w 10957452"/>
              <a:gd name="connsiteY20" fmla="*/ 5744069 h 5830350"/>
              <a:gd name="connsiteX21" fmla="*/ 1253202 w 10957452"/>
              <a:gd name="connsiteY21" fmla="*/ 5743814 h 5830350"/>
              <a:gd name="connsiteX22" fmla="*/ 1308989 w 10957452"/>
              <a:gd name="connsiteY22" fmla="*/ 5734745 h 5830350"/>
              <a:gd name="connsiteX23" fmla="*/ 1314189 w 10957452"/>
              <a:gd name="connsiteY23" fmla="*/ 5739312 h 5830350"/>
              <a:gd name="connsiteX24" fmla="*/ 1331670 w 10957452"/>
              <a:gd name="connsiteY24" fmla="*/ 5743968 h 5830350"/>
              <a:gd name="connsiteX25" fmla="*/ 1346647 w 10957452"/>
              <a:gd name="connsiteY25" fmla="*/ 5738517 h 5830350"/>
              <a:gd name="connsiteX26" fmla="*/ 1416781 w 10957452"/>
              <a:gd name="connsiteY26" fmla="*/ 5728800 h 5830350"/>
              <a:gd name="connsiteX27" fmla="*/ 1519381 w 10957452"/>
              <a:gd name="connsiteY27" fmla="*/ 5719848 h 5830350"/>
              <a:gd name="connsiteX28" fmla="*/ 1534885 w 10957452"/>
              <a:gd name="connsiteY28" fmla="*/ 5714242 h 5830350"/>
              <a:gd name="connsiteX29" fmla="*/ 1635507 w 10957452"/>
              <a:gd name="connsiteY29" fmla="*/ 5700544 h 5830350"/>
              <a:gd name="connsiteX30" fmla="*/ 1688307 w 10957452"/>
              <a:gd name="connsiteY30" fmla="*/ 5698426 h 5830350"/>
              <a:gd name="connsiteX31" fmla="*/ 1694180 w 10957452"/>
              <a:gd name="connsiteY31" fmla="*/ 5703550 h 5830350"/>
              <a:gd name="connsiteX32" fmla="*/ 1709766 w 10957452"/>
              <a:gd name="connsiteY32" fmla="*/ 5702197 h 5830350"/>
              <a:gd name="connsiteX33" fmla="*/ 1713959 w 10957452"/>
              <a:gd name="connsiteY33" fmla="*/ 5702959 h 5830350"/>
              <a:gd name="connsiteX34" fmla="*/ 1737943 w 10957452"/>
              <a:gd name="connsiteY34" fmla="*/ 5706206 h 5830350"/>
              <a:gd name="connsiteX35" fmla="*/ 1742392 w 10957452"/>
              <a:gd name="connsiteY35" fmla="*/ 5696477 h 5830350"/>
              <a:gd name="connsiteX36" fmla="*/ 1749463 w 10957452"/>
              <a:gd name="connsiteY36" fmla="*/ 5695095 h 5830350"/>
              <a:gd name="connsiteX37" fmla="*/ 2008482 w 10957452"/>
              <a:gd name="connsiteY37" fmla="*/ 5695095 h 5830350"/>
              <a:gd name="connsiteX38" fmla="*/ 2030686 w 10957452"/>
              <a:gd name="connsiteY38" fmla="*/ 5704024 h 5830350"/>
              <a:gd name="connsiteX39" fmla="*/ 2099855 w 10957452"/>
              <a:gd name="connsiteY39" fmla="*/ 5710650 h 5830350"/>
              <a:gd name="connsiteX40" fmla="*/ 2146358 w 10957452"/>
              <a:gd name="connsiteY40" fmla="*/ 5711933 h 5830350"/>
              <a:gd name="connsiteX41" fmla="*/ 2153104 w 10957452"/>
              <a:gd name="connsiteY41" fmla="*/ 5711680 h 5830350"/>
              <a:gd name="connsiteX42" fmla="*/ 2208892 w 10957452"/>
              <a:gd name="connsiteY42" fmla="*/ 5702611 h 5830350"/>
              <a:gd name="connsiteX43" fmla="*/ 2214091 w 10957452"/>
              <a:gd name="connsiteY43" fmla="*/ 5707177 h 5830350"/>
              <a:gd name="connsiteX44" fmla="*/ 2231571 w 10957452"/>
              <a:gd name="connsiteY44" fmla="*/ 5711834 h 5830350"/>
              <a:gd name="connsiteX45" fmla="*/ 2246550 w 10957452"/>
              <a:gd name="connsiteY45" fmla="*/ 5706382 h 5830350"/>
              <a:gd name="connsiteX46" fmla="*/ 2316684 w 10957452"/>
              <a:gd name="connsiteY46" fmla="*/ 5696665 h 5830350"/>
              <a:gd name="connsiteX47" fmla="*/ 2334691 w 10957452"/>
              <a:gd name="connsiteY47" fmla="*/ 5695094 h 5830350"/>
              <a:gd name="connsiteX48" fmla="*/ 3086958 w 10957452"/>
              <a:gd name="connsiteY48" fmla="*/ 5695095 h 5830350"/>
              <a:gd name="connsiteX49" fmla="*/ 3737257 w 10957452"/>
              <a:gd name="connsiteY49" fmla="*/ 5695094 h 5830350"/>
              <a:gd name="connsiteX50" fmla="*/ 4165586 w 10957452"/>
              <a:gd name="connsiteY50" fmla="*/ 5695094 h 5830350"/>
              <a:gd name="connsiteX51" fmla="*/ 4199814 w 10957452"/>
              <a:gd name="connsiteY51" fmla="*/ 5695252 h 5830350"/>
              <a:gd name="connsiteX52" fmla="*/ 4407809 w 10957452"/>
              <a:gd name="connsiteY52" fmla="*/ 5695327 h 5830350"/>
              <a:gd name="connsiteX53" fmla="*/ 4409250 w 10957452"/>
              <a:gd name="connsiteY53" fmla="*/ 5695094 h 5830350"/>
              <a:gd name="connsiteX54" fmla="*/ 6813127 w 10957452"/>
              <a:gd name="connsiteY54" fmla="*/ 5695094 h 5830350"/>
              <a:gd name="connsiteX55" fmla="*/ 10774404 w 10957452"/>
              <a:gd name="connsiteY55" fmla="*/ 5695095 h 5830350"/>
              <a:gd name="connsiteX56" fmla="*/ 10811253 w 10957452"/>
              <a:gd name="connsiteY56" fmla="*/ 5659615 h 5830350"/>
              <a:gd name="connsiteX57" fmla="*/ 10811253 w 10957452"/>
              <a:gd name="connsiteY57" fmla="*/ 3070480 h 5830350"/>
              <a:gd name="connsiteX58" fmla="*/ 10811253 w 10957452"/>
              <a:gd name="connsiteY58" fmla="*/ 2753811 h 5830350"/>
              <a:gd name="connsiteX59" fmla="*/ 10811253 w 10957452"/>
              <a:gd name="connsiteY59" fmla="*/ 164678 h 5830350"/>
              <a:gd name="connsiteX60" fmla="*/ 10774404 w 10957452"/>
              <a:gd name="connsiteY60" fmla="*/ 129298 h 5830350"/>
              <a:gd name="connsiteX61" fmla="*/ 9099741 w 10957452"/>
              <a:gd name="connsiteY61" fmla="*/ 129299 h 5830350"/>
              <a:gd name="connsiteX62" fmla="*/ 9045080 w 10957452"/>
              <a:gd name="connsiteY62" fmla="*/ 119344 h 5830350"/>
              <a:gd name="connsiteX63" fmla="*/ 8988855 w 10957452"/>
              <a:gd name="connsiteY63" fmla="*/ 129298 h 5830350"/>
              <a:gd name="connsiteX64" fmla="*/ 8239596 w 10957452"/>
              <a:gd name="connsiteY64" fmla="*/ 129298 h 5830350"/>
              <a:gd name="connsiteX65" fmla="*/ 8140140 w 10957452"/>
              <a:gd name="connsiteY65" fmla="*/ 129299 h 5830350"/>
              <a:gd name="connsiteX66" fmla="*/ 8084591 w 10957452"/>
              <a:gd name="connsiteY66" fmla="*/ 118689 h 5830350"/>
              <a:gd name="connsiteX67" fmla="*/ 8027798 w 10957452"/>
              <a:gd name="connsiteY67" fmla="*/ 106530 h 5830350"/>
              <a:gd name="connsiteX68" fmla="*/ 7973068 w 10957452"/>
              <a:gd name="connsiteY68" fmla="*/ 101288 h 5830350"/>
              <a:gd name="connsiteX69" fmla="*/ 7930935 w 10957452"/>
              <a:gd name="connsiteY69" fmla="*/ 100474 h 5830350"/>
              <a:gd name="connsiteX70" fmla="*/ 7886793 w 10957452"/>
              <a:gd name="connsiteY70" fmla="*/ 107650 h 5830350"/>
              <a:gd name="connsiteX71" fmla="*/ 7856997 w 10957452"/>
              <a:gd name="connsiteY71" fmla="*/ 104665 h 5830350"/>
              <a:gd name="connsiteX72" fmla="*/ 7801504 w 10957452"/>
              <a:gd name="connsiteY72" fmla="*/ 112353 h 5830350"/>
              <a:gd name="connsiteX73" fmla="*/ 7720322 w 10957452"/>
              <a:gd name="connsiteY73" fmla="*/ 119437 h 5830350"/>
              <a:gd name="connsiteX74" fmla="*/ 7664439 w 10957452"/>
              <a:gd name="connsiteY74" fmla="*/ 126987 h 5830350"/>
              <a:gd name="connsiteX75" fmla="*/ 7653663 w 10957452"/>
              <a:gd name="connsiteY75" fmla="*/ 129299 h 5830350"/>
              <a:gd name="connsiteX76" fmla="*/ 7287997 w 10957452"/>
              <a:gd name="connsiteY76" fmla="*/ 129299 h 5830350"/>
              <a:gd name="connsiteX77" fmla="*/ 7261023 w 10957452"/>
              <a:gd name="connsiteY77" fmla="*/ 126715 h 5830350"/>
              <a:gd name="connsiteX78" fmla="*/ 7170019 w 10957452"/>
              <a:gd name="connsiteY78" fmla="*/ 129299 h 5830350"/>
              <a:gd name="connsiteX79" fmla="*/ 7156803 w 10957452"/>
              <a:gd name="connsiteY79" fmla="*/ 125778 h 5830350"/>
              <a:gd name="connsiteX80" fmla="*/ 7067831 w 10957452"/>
              <a:gd name="connsiteY80" fmla="*/ 129299 h 5830350"/>
              <a:gd name="connsiteX81" fmla="*/ 6970351 w 10957452"/>
              <a:gd name="connsiteY81" fmla="*/ 126309 h 5830350"/>
              <a:gd name="connsiteX82" fmla="*/ 6963072 w 10957452"/>
              <a:gd name="connsiteY82" fmla="*/ 118274 h 5830350"/>
              <a:gd name="connsiteX83" fmla="*/ 6941693 w 10957452"/>
              <a:gd name="connsiteY83" fmla="*/ 117569 h 5830350"/>
              <a:gd name="connsiteX84" fmla="*/ 6908036 w 10957452"/>
              <a:gd name="connsiteY84" fmla="*/ 117723 h 5830350"/>
              <a:gd name="connsiteX85" fmla="*/ 6832646 w 10957452"/>
              <a:gd name="connsiteY85" fmla="*/ 126155 h 5830350"/>
              <a:gd name="connsiteX86" fmla="*/ 0 w 10957452"/>
              <a:gd name="connsiteY86" fmla="*/ 0 h 5830350"/>
              <a:gd name="connsiteX87" fmla="*/ 10957452 w 10957452"/>
              <a:gd name="connsiteY87" fmla="*/ 0 h 5830350"/>
              <a:gd name="connsiteX88" fmla="*/ 10957452 w 10957452"/>
              <a:gd name="connsiteY88" fmla="*/ 5830350 h 5830350"/>
              <a:gd name="connsiteX89" fmla="*/ 0 w 10957452"/>
              <a:gd name="connsiteY89" fmla="*/ 5830350 h 5830350"/>
              <a:gd name="connsiteX0" fmla="*/ 181561 w 10957452"/>
              <a:gd name="connsiteY0" fmla="*/ 121459 h 5834847"/>
              <a:gd name="connsiteX1" fmla="*/ 181561 w 10957452"/>
              <a:gd name="connsiteY1" fmla="*/ 126030 h 5834847"/>
              <a:gd name="connsiteX2" fmla="*/ 157334 w 10957452"/>
              <a:gd name="connsiteY2" fmla="*/ 135747 h 5834847"/>
              <a:gd name="connsiteX3" fmla="*/ 147111 w 10957452"/>
              <a:gd name="connsiteY3" fmla="*/ 159368 h 5834847"/>
              <a:gd name="connsiteX4" fmla="*/ 147111 w 10957452"/>
              <a:gd name="connsiteY4" fmla="*/ 2905330 h 5834847"/>
              <a:gd name="connsiteX5" fmla="*/ 151356 w 10957452"/>
              <a:gd name="connsiteY5" fmla="*/ 2915199 h 5834847"/>
              <a:gd name="connsiteX6" fmla="*/ 147073 w 10957452"/>
              <a:gd name="connsiteY6" fmla="*/ 2923269 h 5834847"/>
              <a:gd name="connsiteX7" fmla="*/ 147073 w 10957452"/>
              <a:gd name="connsiteY7" fmla="*/ 5659612 h 5834847"/>
              <a:gd name="connsiteX8" fmla="*/ 157263 w 10957452"/>
              <a:gd name="connsiteY8" fmla="*/ 5683294 h 5834847"/>
              <a:gd name="connsiteX9" fmla="*/ 181561 w 10957452"/>
              <a:gd name="connsiteY9" fmla="*/ 5693059 h 5834847"/>
              <a:gd name="connsiteX10" fmla="*/ 181561 w 10957452"/>
              <a:gd name="connsiteY10" fmla="*/ 5695095 h 5834847"/>
              <a:gd name="connsiteX11" fmla="*/ 724719 w 10957452"/>
              <a:gd name="connsiteY11" fmla="*/ 5695094 h 5834847"/>
              <a:gd name="connsiteX12" fmla="*/ 738618 w 10957452"/>
              <a:gd name="connsiteY12" fmla="*/ 5698761 h 5834847"/>
              <a:gd name="connsiteX13" fmla="*/ 771819 w 10957452"/>
              <a:gd name="connsiteY13" fmla="*/ 5702445 h 5834847"/>
              <a:gd name="connsiteX14" fmla="*/ 908234 w 10957452"/>
              <a:gd name="connsiteY14" fmla="*/ 5703293 h 5834847"/>
              <a:gd name="connsiteX15" fmla="*/ 988737 w 10957452"/>
              <a:gd name="connsiteY15" fmla="*/ 5707380 h 5834847"/>
              <a:gd name="connsiteX16" fmla="*/ 1017566 w 10957452"/>
              <a:gd name="connsiteY16" fmla="*/ 5714555 h 5834847"/>
              <a:gd name="connsiteX17" fmla="*/ 1059006 w 10957452"/>
              <a:gd name="connsiteY17" fmla="*/ 5720795 h 5834847"/>
              <a:gd name="connsiteX18" fmla="*/ 1130785 w 10957452"/>
              <a:gd name="connsiteY18" fmla="*/ 5736161 h 5834847"/>
              <a:gd name="connsiteX19" fmla="*/ 1199954 w 10957452"/>
              <a:gd name="connsiteY19" fmla="*/ 5742786 h 5834847"/>
              <a:gd name="connsiteX20" fmla="*/ 1246457 w 10957452"/>
              <a:gd name="connsiteY20" fmla="*/ 5744069 h 5834847"/>
              <a:gd name="connsiteX21" fmla="*/ 1253202 w 10957452"/>
              <a:gd name="connsiteY21" fmla="*/ 5743814 h 5834847"/>
              <a:gd name="connsiteX22" fmla="*/ 1308989 w 10957452"/>
              <a:gd name="connsiteY22" fmla="*/ 5734745 h 5834847"/>
              <a:gd name="connsiteX23" fmla="*/ 1314189 w 10957452"/>
              <a:gd name="connsiteY23" fmla="*/ 5739312 h 5834847"/>
              <a:gd name="connsiteX24" fmla="*/ 1331670 w 10957452"/>
              <a:gd name="connsiteY24" fmla="*/ 5743968 h 5834847"/>
              <a:gd name="connsiteX25" fmla="*/ 1346647 w 10957452"/>
              <a:gd name="connsiteY25" fmla="*/ 5738517 h 5834847"/>
              <a:gd name="connsiteX26" fmla="*/ 1416781 w 10957452"/>
              <a:gd name="connsiteY26" fmla="*/ 5728800 h 5834847"/>
              <a:gd name="connsiteX27" fmla="*/ 1519381 w 10957452"/>
              <a:gd name="connsiteY27" fmla="*/ 5719848 h 5834847"/>
              <a:gd name="connsiteX28" fmla="*/ 1534885 w 10957452"/>
              <a:gd name="connsiteY28" fmla="*/ 5714242 h 5834847"/>
              <a:gd name="connsiteX29" fmla="*/ 1635507 w 10957452"/>
              <a:gd name="connsiteY29" fmla="*/ 5700544 h 5834847"/>
              <a:gd name="connsiteX30" fmla="*/ 1688307 w 10957452"/>
              <a:gd name="connsiteY30" fmla="*/ 5698426 h 5834847"/>
              <a:gd name="connsiteX31" fmla="*/ 1694180 w 10957452"/>
              <a:gd name="connsiteY31" fmla="*/ 5703550 h 5834847"/>
              <a:gd name="connsiteX32" fmla="*/ 1709766 w 10957452"/>
              <a:gd name="connsiteY32" fmla="*/ 5702197 h 5834847"/>
              <a:gd name="connsiteX33" fmla="*/ 1713959 w 10957452"/>
              <a:gd name="connsiteY33" fmla="*/ 5702959 h 5834847"/>
              <a:gd name="connsiteX34" fmla="*/ 1737943 w 10957452"/>
              <a:gd name="connsiteY34" fmla="*/ 5706206 h 5834847"/>
              <a:gd name="connsiteX35" fmla="*/ 1742392 w 10957452"/>
              <a:gd name="connsiteY35" fmla="*/ 5696477 h 5834847"/>
              <a:gd name="connsiteX36" fmla="*/ 1749463 w 10957452"/>
              <a:gd name="connsiteY36" fmla="*/ 5695095 h 5834847"/>
              <a:gd name="connsiteX37" fmla="*/ 2008482 w 10957452"/>
              <a:gd name="connsiteY37" fmla="*/ 5695095 h 5834847"/>
              <a:gd name="connsiteX38" fmla="*/ 2030686 w 10957452"/>
              <a:gd name="connsiteY38" fmla="*/ 5704024 h 5834847"/>
              <a:gd name="connsiteX39" fmla="*/ 2099855 w 10957452"/>
              <a:gd name="connsiteY39" fmla="*/ 5710650 h 5834847"/>
              <a:gd name="connsiteX40" fmla="*/ 2146358 w 10957452"/>
              <a:gd name="connsiteY40" fmla="*/ 5711933 h 5834847"/>
              <a:gd name="connsiteX41" fmla="*/ 2153104 w 10957452"/>
              <a:gd name="connsiteY41" fmla="*/ 5711680 h 5834847"/>
              <a:gd name="connsiteX42" fmla="*/ 2208892 w 10957452"/>
              <a:gd name="connsiteY42" fmla="*/ 5702611 h 5834847"/>
              <a:gd name="connsiteX43" fmla="*/ 2214091 w 10957452"/>
              <a:gd name="connsiteY43" fmla="*/ 5707177 h 5834847"/>
              <a:gd name="connsiteX44" fmla="*/ 2231571 w 10957452"/>
              <a:gd name="connsiteY44" fmla="*/ 5711834 h 5834847"/>
              <a:gd name="connsiteX45" fmla="*/ 2246550 w 10957452"/>
              <a:gd name="connsiteY45" fmla="*/ 5706382 h 5834847"/>
              <a:gd name="connsiteX46" fmla="*/ 2316684 w 10957452"/>
              <a:gd name="connsiteY46" fmla="*/ 5696665 h 5834847"/>
              <a:gd name="connsiteX47" fmla="*/ 2334691 w 10957452"/>
              <a:gd name="connsiteY47" fmla="*/ 5695094 h 5834847"/>
              <a:gd name="connsiteX48" fmla="*/ 3086958 w 10957452"/>
              <a:gd name="connsiteY48" fmla="*/ 5695095 h 5834847"/>
              <a:gd name="connsiteX49" fmla="*/ 3737257 w 10957452"/>
              <a:gd name="connsiteY49" fmla="*/ 5695094 h 5834847"/>
              <a:gd name="connsiteX50" fmla="*/ 4165586 w 10957452"/>
              <a:gd name="connsiteY50" fmla="*/ 5695094 h 5834847"/>
              <a:gd name="connsiteX51" fmla="*/ 4199814 w 10957452"/>
              <a:gd name="connsiteY51" fmla="*/ 5695252 h 5834847"/>
              <a:gd name="connsiteX52" fmla="*/ 4407809 w 10957452"/>
              <a:gd name="connsiteY52" fmla="*/ 5695327 h 5834847"/>
              <a:gd name="connsiteX53" fmla="*/ 4409250 w 10957452"/>
              <a:gd name="connsiteY53" fmla="*/ 5695094 h 5834847"/>
              <a:gd name="connsiteX54" fmla="*/ 6813127 w 10957452"/>
              <a:gd name="connsiteY54" fmla="*/ 5695094 h 5834847"/>
              <a:gd name="connsiteX55" fmla="*/ 10774404 w 10957452"/>
              <a:gd name="connsiteY55" fmla="*/ 5695095 h 5834847"/>
              <a:gd name="connsiteX56" fmla="*/ 10811253 w 10957452"/>
              <a:gd name="connsiteY56" fmla="*/ 5659615 h 5834847"/>
              <a:gd name="connsiteX57" fmla="*/ 10811253 w 10957452"/>
              <a:gd name="connsiteY57" fmla="*/ 3070480 h 5834847"/>
              <a:gd name="connsiteX58" fmla="*/ 10811253 w 10957452"/>
              <a:gd name="connsiteY58" fmla="*/ 2753811 h 5834847"/>
              <a:gd name="connsiteX59" fmla="*/ 10811253 w 10957452"/>
              <a:gd name="connsiteY59" fmla="*/ 164678 h 5834847"/>
              <a:gd name="connsiteX60" fmla="*/ 10774404 w 10957452"/>
              <a:gd name="connsiteY60" fmla="*/ 129298 h 5834847"/>
              <a:gd name="connsiteX61" fmla="*/ 9099741 w 10957452"/>
              <a:gd name="connsiteY61" fmla="*/ 129299 h 5834847"/>
              <a:gd name="connsiteX62" fmla="*/ 9045080 w 10957452"/>
              <a:gd name="connsiteY62" fmla="*/ 119344 h 5834847"/>
              <a:gd name="connsiteX63" fmla="*/ 8988855 w 10957452"/>
              <a:gd name="connsiteY63" fmla="*/ 129298 h 5834847"/>
              <a:gd name="connsiteX64" fmla="*/ 8239596 w 10957452"/>
              <a:gd name="connsiteY64" fmla="*/ 129298 h 5834847"/>
              <a:gd name="connsiteX65" fmla="*/ 8140140 w 10957452"/>
              <a:gd name="connsiteY65" fmla="*/ 129299 h 5834847"/>
              <a:gd name="connsiteX66" fmla="*/ 8084591 w 10957452"/>
              <a:gd name="connsiteY66" fmla="*/ 118689 h 5834847"/>
              <a:gd name="connsiteX67" fmla="*/ 8027798 w 10957452"/>
              <a:gd name="connsiteY67" fmla="*/ 106530 h 5834847"/>
              <a:gd name="connsiteX68" fmla="*/ 7973068 w 10957452"/>
              <a:gd name="connsiteY68" fmla="*/ 101288 h 5834847"/>
              <a:gd name="connsiteX69" fmla="*/ 7930935 w 10957452"/>
              <a:gd name="connsiteY69" fmla="*/ 100474 h 5834847"/>
              <a:gd name="connsiteX70" fmla="*/ 7886793 w 10957452"/>
              <a:gd name="connsiteY70" fmla="*/ 107650 h 5834847"/>
              <a:gd name="connsiteX71" fmla="*/ 7856997 w 10957452"/>
              <a:gd name="connsiteY71" fmla="*/ 104665 h 5834847"/>
              <a:gd name="connsiteX72" fmla="*/ 7801504 w 10957452"/>
              <a:gd name="connsiteY72" fmla="*/ 112353 h 5834847"/>
              <a:gd name="connsiteX73" fmla="*/ 7720322 w 10957452"/>
              <a:gd name="connsiteY73" fmla="*/ 119437 h 5834847"/>
              <a:gd name="connsiteX74" fmla="*/ 7664439 w 10957452"/>
              <a:gd name="connsiteY74" fmla="*/ 126987 h 5834847"/>
              <a:gd name="connsiteX75" fmla="*/ 7653663 w 10957452"/>
              <a:gd name="connsiteY75" fmla="*/ 129299 h 5834847"/>
              <a:gd name="connsiteX76" fmla="*/ 7287997 w 10957452"/>
              <a:gd name="connsiteY76" fmla="*/ 129299 h 5834847"/>
              <a:gd name="connsiteX77" fmla="*/ 7261023 w 10957452"/>
              <a:gd name="connsiteY77" fmla="*/ 126715 h 5834847"/>
              <a:gd name="connsiteX78" fmla="*/ 7170019 w 10957452"/>
              <a:gd name="connsiteY78" fmla="*/ 129299 h 5834847"/>
              <a:gd name="connsiteX79" fmla="*/ 7156803 w 10957452"/>
              <a:gd name="connsiteY79" fmla="*/ 125778 h 5834847"/>
              <a:gd name="connsiteX80" fmla="*/ 7067831 w 10957452"/>
              <a:gd name="connsiteY80" fmla="*/ 129299 h 5834847"/>
              <a:gd name="connsiteX81" fmla="*/ 6970351 w 10957452"/>
              <a:gd name="connsiteY81" fmla="*/ 126309 h 5834847"/>
              <a:gd name="connsiteX82" fmla="*/ 6963072 w 10957452"/>
              <a:gd name="connsiteY82" fmla="*/ 118274 h 5834847"/>
              <a:gd name="connsiteX83" fmla="*/ 6941693 w 10957452"/>
              <a:gd name="connsiteY83" fmla="*/ 117569 h 5834847"/>
              <a:gd name="connsiteX84" fmla="*/ 6908036 w 10957452"/>
              <a:gd name="connsiteY84" fmla="*/ 117723 h 5834847"/>
              <a:gd name="connsiteX85" fmla="*/ 6832646 w 10957452"/>
              <a:gd name="connsiteY85" fmla="*/ 126155 h 5834847"/>
              <a:gd name="connsiteX86" fmla="*/ 181561 w 10957452"/>
              <a:gd name="connsiteY86" fmla="*/ 121459 h 5834847"/>
              <a:gd name="connsiteX87" fmla="*/ 0 w 10957452"/>
              <a:gd name="connsiteY87" fmla="*/ 0 h 5834847"/>
              <a:gd name="connsiteX88" fmla="*/ 10957452 w 10957452"/>
              <a:gd name="connsiteY88" fmla="*/ 0 h 5834847"/>
              <a:gd name="connsiteX89" fmla="*/ 10957452 w 10957452"/>
              <a:gd name="connsiteY89" fmla="*/ 5830350 h 5834847"/>
              <a:gd name="connsiteX90" fmla="*/ 30253 w 10957452"/>
              <a:gd name="connsiteY90" fmla="*/ 5834847 h 5834847"/>
              <a:gd name="connsiteX91" fmla="*/ 0 w 10957452"/>
              <a:gd name="connsiteY91" fmla="*/ 0 h 5834847"/>
              <a:gd name="connsiteX0" fmla="*/ 156423 w 10932314"/>
              <a:gd name="connsiteY0" fmla="*/ 121898 h 5835286"/>
              <a:gd name="connsiteX1" fmla="*/ 156423 w 10932314"/>
              <a:gd name="connsiteY1" fmla="*/ 126469 h 5835286"/>
              <a:gd name="connsiteX2" fmla="*/ 132196 w 10932314"/>
              <a:gd name="connsiteY2" fmla="*/ 136186 h 5835286"/>
              <a:gd name="connsiteX3" fmla="*/ 121973 w 10932314"/>
              <a:gd name="connsiteY3" fmla="*/ 159807 h 5835286"/>
              <a:gd name="connsiteX4" fmla="*/ 121973 w 10932314"/>
              <a:gd name="connsiteY4" fmla="*/ 2905769 h 5835286"/>
              <a:gd name="connsiteX5" fmla="*/ 126218 w 10932314"/>
              <a:gd name="connsiteY5" fmla="*/ 2915638 h 5835286"/>
              <a:gd name="connsiteX6" fmla="*/ 121935 w 10932314"/>
              <a:gd name="connsiteY6" fmla="*/ 2923708 h 5835286"/>
              <a:gd name="connsiteX7" fmla="*/ 121935 w 10932314"/>
              <a:gd name="connsiteY7" fmla="*/ 5660051 h 5835286"/>
              <a:gd name="connsiteX8" fmla="*/ 132125 w 10932314"/>
              <a:gd name="connsiteY8" fmla="*/ 5683733 h 5835286"/>
              <a:gd name="connsiteX9" fmla="*/ 156423 w 10932314"/>
              <a:gd name="connsiteY9" fmla="*/ 5693498 h 5835286"/>
              <a:gd name="connsiteX10" fmla="*/ 156423 w 10932314"/>
              <a:gd name="connsiteY10" fmla="*/ 5695534 h 5835286"/>
              <a:gd name="connsiteX11" fmla="*/ 699581 w 10932314"/>
              <a:gd name="connsiteY11" fmla="*/ 5695533 h 5835286"/>
              <a:gd name="connsiteX12" fmla="*/ 713480 w 10932314"/>
              <a:gd name="connsiteY12" fmla="*/ 5699200 h 5835286"/>
              <a:gd name="connsiteX13" fmla="*/ 746681 w 10932314"/>
              <a:gd name="connsiteY13" fmla="*/ 5702884 h 5835286"/>
              <a:gd name="connsiteX14" fmla="*/ 883096 w 10932314"/>
              <a:gd name="connsiteY14" fmla="*/ 5703732 h 5835286"/>
              <a:gd name="connsiteX15" fmla="*/ 963599 w 10932314"/>
              <a:gd name="connsiteY15" fmla="*/ 5707819 h 5835286"/>
              <a:gd name="connsiteX16" fmla="*/ 992428 w 10932314"/>
              <a:gd name="connsiteY16" fmla="*/ 5714994 h 5835286"/>
              <a:gd name="connsiteX17" fmla="*/ 1033868 w 10932314"/>
              <a:gd name="connsiteY17" fmla="*/ 5721234 h 5835286"/>
              <a:gd name="connsiteX18" fmla="*/ 1105647 w 10932314"/>
              <a:gd name="connsiteY18" fmla="*/ 5736600 h 5835286"/>
              <a:gd name="connsiteX19" fmla="*/ 1174816 w 10932314"/>
              <a:gd name="connsiteY19" fmla="*/ 5743225 h 5835286"/>
              <a:gd name="connsiteX20" fmla="*/ 1221319 w 10932314"/>
              <a:gd name="connsiteY20" fmla="*/ 5744508 h 5835286"/>
              <a:gd name="connsiteX21" fmla="*/ 1228064 w 10932314"/>
              <a:gd name="connsiteY21" fmla="*/ 5744253 h 5835286"/>
              <a:gd name="connsiteX22" fmla="*/ 1283851 w 10932314"/>
              <a:gd name="connsiteY22" fmla="*/ 5735184 h 5835286"/>
              <a:gd name="connsiteX23" fmla="*/ 1289051 w 10932314"/>
              <a:gd name="connsiteY23" fmla="*/ 5739751 h 5835286"/>
              <a:gd name="connsiteX24" fmla="*/ 1306532 w 10932314"/>
              <a:gd name="connsiteY24" fmla="*/ 5744407 h 5835286"/>
              <a:gd name="connsiteX25" fmla="*/ 1321509 w 10932314"/>
              <a:gd name="connsiteY25" fmla="*/ 5738956 h 5835286"/>
              <a:gd name="connsiteX26" fmla="*/ 1391643 w 10932314"/>
              <a:gd name="connsiteY26" fmla="*/ 5729239 h 5835286"/>
              <a:gd name="connsiteX27" fmla="*/ 1494243 w 10932314"/>
              <a:gd name="connsiteY27" fmla="*/ 5720287 h 5835286"/>
              <a:gd name="connsiteX28" fmla="*/ 1509747 w 10932314"/>
              <a:gd name="connsiteY28" fmla="*/ 5714681 h 5835286"/>
              <a:gd name="connsiteX29" fmla="*/ 1610369 w 10932314"/>
              <a:gd name="connsiteY29" fmla="*/ 5700983 h 5835286"/>
              <a:gd name="connsiteX30" fmla="*/ 1663169 w 10932314"/>
              <a:gd name="connsiteY30" fmla="*/ 5698865 h 5835286"/>
              <a:gd name="connsiteX31" fmla="*/ 1669042 w 10932314"/>
              <a:gd name="connsiteY31" fmla="*/ 5703989 h 5835286"/>
              <a:gd name="connsiteX32" fmla="*/ 1684628 w 10932314"/>
              <a:gd name="connsiteY32" fmla="*/ 5702636 h 5835286"/>
              <a:gd name="connsiteX33" fmla="*/ 1688821 w 10932314"/>
              <a:gd name="connsiteY33" fmla="*/ 5703398 h 5835286"/>
              <a:gd name="connsiteX34" fmla="*/ 1712805 w 10932314"/>
              <a:gd name="connsiteY34" fmla="*/ 5706645 h 5835286"/>
              <a:gd name="connsiteX35" fmla="*/ 1717254 w 10932314"/>
              <a:gd name="connsiteY35" fmla="*/ 5696916 h 5835286"/>
              <a:gd name="connsiteX36" fmla="*/ 1724325 w 10932314"/>
              <a:gd name="connsiteY36" fmla="*/ 5695534 h 5835286"/>
              <a:gd name="connsiteX37" fmla="*/ 1983344 w 10932314"/>
              <a:gd name="connsiteY37" fmla="*/ 5695534 h 5835286"/>
              <a:gd name="connsiteX38" fmla="*/ 2005548 w 10932314"/>
              <a:gd name="connsiteY38" fmla="*/ 5704463 h 5835286"/>
              <a:gd name="connsiteX39" fmla="*/ 2074717 w 10932314"/>
              <a:gd name="connsiteY39" fmla="*/ 5711089 h 5835286"/>
              <a:gd name="connsiteX40" fmla="*/ 2121220 w 10932314"/>
              <a:gd name="connsiteY40" fmla="*/ 5712372 h 5835286"/>
              <a:gd name="connsiteX41" fmla="*/ 2127966 w 10932314"/>
              <a:gd name="connsiteY41" fmla="*/ 5712119 h 5835286"/>
              <a:gd name="connsiteX42" fmla="*/ 2183754 w 10932314"/>
              <a:gd name="connsiteY42" fmla="*/ 5703050 h 5835286"/>
              <a:gd name="connsiteX43" fmla="*/ 2188953 w 10932314"/>
              <a:gd name="connsiteY43" fmla="*/ 5707616 h 5835286"/>
              <a:gd name="connsiteX44" fmla="*/ 2206433 w 10932314"/>
              <a:gd name="connsiteY44" fmla="*/ 5712273 h 5835286"/>
              <a:gd name="connsiteX45" fmla="*/ 2221412 w 10932314"/>
              <a:gd name="connsiteY45" fmla="*/ 5706821 h 5835286"/>
              <a:gd name="connsiteX46" fmla="*/ 2291546 w 10932314"/>
              <a:gd name="connsiteY46" fmla="*/ 5697104 h 5835286"/>
              <a:gd name="connsiteX47" fmla="*/ 2309553 w 10932314"/>
              <a:gd name="connsiteY47" fmla="*/ 5695533 h 5835286"/>
              <a:gd name="connsiteX48" fmla="*/ 3061820 w 10932314"/>
              <a:gd name="connsiteY48" fmla="*/ 5695534 h 5835286"/>
              <a:gd name="connsiteX49" fmla="*/ 3712119 w 10932314"/>
              <a:gd name="connsiteY49" fmla="*/ 5695533 h 5835286"/>
              <a:gd name="connsiteX50" fmla="*/ 4140448 w 10932314"/>
              <a:gd name="connsiteY50" fmla="*/ 5695533 h 5835286"/>
              <a:gd name="connsiteX51" fmla="*/ 4174676 w 10932314"/>
              <a:gd name="connsiteY51" fmla="*/ 5695691 h 5835286"/>
              <a:gd name="connsiteX52" fmla="*/ 4382671 w 10932314"/>
              <a:gd name="connsiteY52" fmla="*/ 5695766 h 5835286"/>
              <a:gd name="connsiteX53" fmla="*/ 4384112 w 10932314"/>
              <a:gd name="connsiteY53" fmla="*/ 5695533 h 5835286"/>
              <a:gd name="connsiteX54" fmla="*/ 6787989 w 10932314"/>
              <a:gd name="connsiteY54" fmla="*/ 5695533 h 5835286"/>
              <a:gd name="connsiteX55" fmla="*/ 10749266 w 10932314"/>
              <a:gd name="connsiteY55" fmla="*/ 5695534 h 5835286"/>
              <a:gd name="connsiteX56" fmla="*/ 10786115 w 10932314"/>
              <a:gd name="connsiteY56" fmla="*/ 5660054 h 5835286"/>
              <a:gd name="connsiteX57" fmla="*/ 10786115 w 10932314"/>
              <a:gd name="connsiteY57" fmla="*/ 3070919 h 5835286"/>
              <a:gd name="connsiteX58" fmla="*/ 10786115 w 10932314"/>
              <a:gd name="connsiteY58" fmla="*/ 2754250 h 5835286"/>
              <a:gd name="connsiteX59" fmla="*/ 10786115 w 10932314"/>
              <a:gd name="connsiteY59" fmla="*/ 165117 h 5835286"/>
              <a:gd name="connsiteX60" fmla="*/ 10749266 w 10932314"/>
              <a:gd name="connsiteY60" fmla="*/ 129737 h 5835286"/>
              <a:gd name="connsiteX61" fmla="*/ 9074603 w 10932314"/>
              <a:gd name="connsiteY61" fmla="*/ 129738 h 5835286"/>
              <a:gd name="connsiteX62" fmla="*/ 9019942 w 10932314"/>
              <a:gd name="connsiteY62" fmla="*/ 119783 h 5835286"/>
              <a:gd name="connsiteX63" fmla="*/ 8963717 w 10932314"/>
              <a:gd name="connsiteY63" fmla="*/ 129737 h 5835286"/>
              <a:gd name="connsiteX64" fmla="*/ 8214458 w 10932314"/>
              <a:gd name="connsiteY64" fmla="*/ 129737 h 5835286"/>
              <a:gd name="connsiteX65" fmla="*/ 8115002 w 10932314"/>
              <a:gd name="connsiteY65" fmla="*/ 129738 h 5835286"/>
              <a:gd name="connsiteX66" fmla="*/ 8059453 w 10932314"/>
              <a:gd name="connsiteY66" fmla="*/ 119128 h 5835286"/>
              <a:gd name="connsiteX67" fmla="*/ 8002660 w 10932314"/>
              <a:gd name="connsiteY67" fmla="*/ 106969 h 5835286"/>
              <a:gd name="connsiteX68" fmla="*/ 7947930 w 10932314"/>
              <a:gd name="connsiteY68" fmla="*/ 101727 h 5835286"/>
              <a:gd name="connsiteX69" fmla="*/ 7905797 w 10932314"/>
              <a:gd name="connsiteY69" fmla="*/ 100913 h 5835286"/>
              <a:gd name="connsiteX70" fmla="*/ 7861655 w 10932314"/>
              <a:gd name="connsiteY70" fmla="*/ 108089 h 5835286"/>
              <a:gd name="connsiteX71" fmla="*/ 7831859 w 10932314"/>
              <a:gd name="connsiteY71" fmla="*/ 105104 h 5835286"/>
              <a:gd name="connsiteX72" fmla="*/ 7776366 w 10932314"/>
              <a:gd name="connsiteY72" fmla="*/ 112792 h 5835286"/>
              <a:gd name="connsiteX73" fmla="*/ 7695184 w 10932314"/>
              <a:gd name="connsiteY73" fmla="*/ 119876 h 5835286"/>
              <a:gd name="connsiteX74" fmla="*/ 7639301 w 10932314"/>
              <a:gd name="connsiteY74" fmla="*/ 127426 h 5835286"/>
              <a:gd name="connsiteX75" fmla="*/ 7628525 w 10932314"/>
              <a:gd name="connsiteY75" fmla="*/ 129738 h 5835286"/>
              <a:gd name="connsiteX76" fmla="*/ 7262859 w 10932314"/>
              <a:gd name="connsiteY76" fmla="*/ 129738 h 5835286"/>
              <a:gd name="connsiteX77" fmla="*/ 7235885 w 10932314"/>
              <a:gd name="connsiteY77" fmla="*/ 127154 h 5835286"/>
              <a:gd name="connsiteX78" fmla="*/ 7144881 w 10932314"/>
              <a:gd name="connsiteY78" fmla="*/ 129738 h 5835286"/>
              <a:gd name="connsiteX79" fmla="*/ 7131665 w 10932314"/>
              <a:gd name="connsiteY79" fmla="*/ 126217 h 5835286"/>
              <a:gd name="connsiteX80" fmla="*/ 7042693 w 10932314"/>
              <a:gd name="connsiteY80" fmla="*/ 129738 h 5835286"/>
              <a:gd name="connsiteX81" fmla="*/ 6945213 w 10932314"/>
              <a:gd name="connsiteY81" fmla="*/ 126748 h 5835286"/>
              <a:gd name="connsiteX82" fmla="*/ 6937934 w 10932314"/>
              <a:gd name="connsiteY82" fmla="*/ 118713 h 5835286"/>
              <a:gd name="connsiteX83" fmla="*/ 6916555 w 10932314"/>
              <a:gd name="connsiteY83" fmla="*/ 118008 h 5835286"/>
              <a:gd name="connsiteX84" fmla="*/ 6882898 w 10932314"/>
              <a:gd name="connsiteY84" fmla="*/ 118162 h 5835286"/>
              <a:gd name="connsiteX85" fmla="*/ 6807508 w 10932314"/>
              <a:gd name="connsiteY85" fmla="*/ 126594 h 5835286"/>
              <a:gd name="connsiteX86" fmla="*/ 156423 w 10932314"/>
              <a:gd name="connsiteY86" fmla="*/ 121898 h 5835286"/>
              <a:gd name="connsiteX87" fmla="*/ 0 w 10932314"/>
              <a:gd name="connsiteY87" fmla="*/ 0 h 5835286"/>
              <a:gd name="connsiteX88" fmla="*/ 10932314 w 10932314"/>
              <a:gd name="connsiteY88" fmla="*/ 439 h 5835286"/>
              <a:gd name="connsiteX89" fmla="*/ 10932314 w 10932314"/>
              <a:gd name="connsiteY89" fmla="*/ 5830789 h 5835286"/>
              <a:gd name="connsiteX90" fmla="*/ 5115 w 10932314"/>
              <a:gd name="connsiteY90" fmla="*/ 5835286 h 5835286"/>
              <a:gd name="connsiteX91" fmla="*/ 0 w 10932314"/>
              <a:gd name="connsiteY91" fmla="*/ 0 h 5835286"/>
              <a:gd name="connsiteX0" fmla="*/ 156423 w 10932314"/>
              <a:gd name="connsiteY0" fmla="*/ 121898 h 5835286"/>
              <a:gd name="connsiteX1" fmla="*/ 156423 w 10932314"/>
              <a:gd name="connsiteY1" fmla="*/ 126469 h 5835286"/>
              <a:gd name="connsiteX2" fmla="*/ 132196 w 10932314"/>
              <a:gd name="connsiteY2" fmla="*/ 136186 h 5835286"/>
              <a:gd name="connsiteX3" fmla="*/ 121973 w 10932314"/>
              <a:gd name="connsiteY3" fmla="*/ 159807 h 5835286"/>
              <a:gd name="connsiteX4" fmla="*/ 121973 w 10932314"/>
              <a:gd name="connsiteY4" fmla="*/ 2905769 h 5835286"/>
              <a:gd name="connsiteX5" fmla="*/ 126218 w 10932314"/>
              <a:gd name="connsiteY5" fmla="*/ 2915638 h 5835286"/>
              <a:gd name="connsiteX6" fmla="*/ 121935 w 10932314"/>
              <a:gd name="connsiteY6" fmla="*/ 2923708 h 5835286"/>
              <a:gd name="connsiteX7" fmla="*/ 121935 w 10932314"/>
              <a:gd name="connsiteY7" fmla="*/ 5660051 h 5835286"/>
              <a:gd name="connsiteX8" fmla="*/ 132125 w 10932314"/>
              <a:gd name="connsiteY8" fmla="*/ 5683733 h 5835286"/>
              <a:gd name="connsiteX9" fmla="*/ 156423 w 10932314"/>
              <a:gd name="connsiteY9" fmla="*/ 5693498 h 5835286"/>
              <a:gd name="connsiteX10" fmla="*/ 156423 w 10932314"/>
              <a:gd name="connsiteY10" fmla="*/ 5695534 h 5835286"/>
              <a:gd name="connsiteX11" fmla="*/ 699581 w 10932314"/>
              <a:gd name="connsiteY11" fmla="*/ 5695533 h 5835286"/>
              <a:gd name="connsiteX12" fmla="*/ 713480 w 10932314"/>
              <a:gd name="connsiteY12" fmla="*/ 5699200 h 5835286"/>
              <a:gd name="connsiteX13" fmla="*/ 746681 w 10932314"/>
              <a:gd name="connsiteY13" fmla="*/ 5702884 h 5835286"/>
              <a:gd name="connsiteX14" fmla="*/ 883096 w 10932314"/>
              <a:gd name="connsiteY14" fmla="*/ 5703732 h 5835286"/>
              <a:gd name="connsiteX15" fmla="*/ 963599 w 10932314"/>
              <a:gd name="connsiteY15" fmla="*/ 5707819 h 5835286"/>
              <a:gd name="connsiteX16" fmla="*/ 992428 w 10932314"/>
              <a:gd name="connsiteY16" fmla="*/ 5714994 h 5835286"/>
              <a:gd name="connsiteX17" fmla="*/ 1033868 w 10932314"/>
              <a:gd name="connsiteY17" fmla="*/ 5721234 h 5835286"/>
              <a:gd name="connsiteX18" fmla="*/ 1105647 w 10932314"/>
              <a:gd name="connsiteY18" fmla="*/ 5736600 h 5835286"/>
              <a:gd name="connsiteX19" fmla="*/ 1174816 w 10932314"/>
              <a:gd name="connsiteY19" fmla="*/ 5743225 h 5835286"/>
              <a:gd name="connsiteX20" fmla="*/ 1221319 w 10932314"/>
              <a:gd name="connsiteY20" fmla="*/ 5744508 h 5835286"/>
              <a:gd name="connsiteX21" fmla="*/ 1228064 w 10932314"/>
              <a:gd name="connsiteY21" fmla="*/ 5744253 h 5835286"/>
              <a:gd name="connsiteX22" fmla="*/ 1283851 w 10932314"/>
              <a:gd name="connsiteY22" fmla="*/ 5735184 h 5835286"/>
              <a:gd name="connsiteX23" fmla="*/ 1289051 w 10932314"/>
              <a:gd name="connsiteY23" fmla="*/ 5739751 h 5835286"/>
              <a:gd name="connsiteX24" fmla="*/ 1306532 w 10932314"/>
              <a:gd name="connsiteY24" fmla="*/ 5744407 h 5835286"/>
              <a:gd name="connsiteX25" fmla="*/ 1321509 w 10932314"/>
              <a:gd name="connsiteY25" fmla="*/ 5738956 h 5835286"/>
              <a:gd name="connsiteX26" fmla="*/ 1391643 w 10932314"/>
              <a:gd name="connsiteY26" fmla="*/ 5729239 h 5835286"/>
              <a:gd name="connsiteX27" fmla="*/ 1494243 w 10932314"/>
              <a:gd name="connsiteY27" fmla="*/ 5720287 h 5835286"/>
              <a:gd name="connsiteX28" fmla="*/ 1509747 w 10932314"/>
              <a:gd name="connsiteY28" fmla="*/ 5714681 h 5835286"/>
              <a:gd name="connsiteX29" fmla="*/ 1610369 w 10932314"/>
              <a:gd name="connsiteY29" fmla="*/ 5700983 h 5835286"/>
              <a:gd name="connsiteX30" fmla="*/ 1663169 w 10932314"/>
              <a:gd name="connsiteY30" fmla="*/ 5698865 h 5835286"/>
              <a:gd name="connsiteX31" fmla="*/ 1669042 w 10932314"/>
              <a:gd name="connsiteY31" fmla="*/ 5703989 h 5835286"/>
              <a:gd name="connsiteX32" fmla="*/ 1684628 w 10932314"/>
              <a:gd name="connsiteY32" fmla="*/ 5702636 h 5835286"/>
              <a:gd name="connsiteX33" fmla="*/ 1688821 w 10932314"/>
              <a:gd name="connsiteY33" fmla="*/ 5703398 h 5835286"/>
              <a:gd name="connsiteX34" fmla="*/ 1712805 w 10932314"/>
              <a:gd name="connsiteY34" fmla="*/ 5706645 h 5835286"/>
              <a:gd name="connsiteX35" fmla="*/ 1717254 w 10932314"/>
              <a:gd name="connsiteY35" fmla="*/ 5696916 h 5835286"/>
              <a:gd name="connsiteX36" fmla="*/ 1724325 w 10932314"/>
              <a:gd name="connsiteY36" fmla="*/ 5695534 h 5835286"/>
              <a:gd name="connsiteX37" fmla="*/ 1983344 w 10932314"/>
              <a:gd name="connsiteY37" fmla="*/ 5695534 h 5835286"/>
              <a:gd name="connsiteX38" fmla="*/ 2005548 w 10932314"/>
              <a:gd name="connsiteY38" fmla="*/ 5704463 h 5835286"/>
              <a:gd name="connsiteX39" fmla="*/ 2074717 w 10932314"/>
              <a:gd name="connsiteY39" fmla="*/ 5711089 h 5835286"/>
              <a:gd name="connsiteX40" fmla="*/ 2121220 w 10932314"/>
              <a:gd name="connsiteY40" fmla="*/ 5712372 h 5835286"/>
              <a:gd name="connsiteX41" fmla="*/ 2127966 w 10932314"/>
              <a:gd name="connsiteY41" fmla="*/ 5712119 h 5835286"/>
              <a:gd name="connsiteX42" fmla="*/ 2183754 w 10932314"/>
              <a:gd name="connsiteY42" fmla="*/ 5703050 h 5835286"/>
              <a:gd name="connsiteX43" fmla="*/ 2188953 w 10932314"/>
              <a:gd name="connsiteY43" fmla="*/ 5707616 h 5835286"/>
              <a:gd name="connsiteX44" fmla="*/ 2206433 w 10932314"/>
              <a:gd name="connsiteY44" fmla="*/ 5712273 h 5835286"/>
              <a:gd name="connsiteX45" fmla="*/ 2221412 w 10932314"/>
              <a:gd name="connsiteY45" fmla="*/ 5706821 h 5835286"/>
              <a:gd name="connsiteX46" fmla="*/ 2291546 w 10932314"/>
              <a:gd name="connsiteY46" fmla="*/ 5697104 h 5835286"/>
              <a:gd name="connsiteX47" fmla="*/ 2309553 w 10932314"/>
              <a:gd name="connsiteY47" fmla="*/ 5695533 h 5835286"/>
              <a:gd name="connsiteX48" fmla="*/ 3061820 w 10932314"/>
              <a:gd name="connsiteY48" fmla="*/ 5695534 h 5835286"/>
              <a:gd name="connsiteX49" fmla="*/ 3712119 w 10932314"/>
              <a:gd name="connsiteY49" fmla="*/ 5695533 h 5835286"/>
              <a:gd name="connsiteX50" fmla="*/ 4140448 w 10932314"/>
              <a:gd name="connsiteY50" fmla="*/ 5695533 h 5835286"/>
              <a:gd name="connsiteX51" fmla="*/ 4174676 w 10932314"/>
              <a:gd name="connsiteY51" fmla="*/ 5695691 h 5835286"/>
              <a:gd name="connsiteX52" fmla="*/ 4382671 w 10932314"/>
              <a:gd name="connsiteY52" fmla="*/ 5695766 h 5835286"/>
              <a:gd name="connsiteX53" fmla="*/ 4384112 w 10932314"/>
              <a:gd name="connsiteY53" fmla="*/ 5695533 h 5835286"/>
              <a:gd name="connsiteX54" fmla="*/ 6787989 w 10932314"/>
              <a:gd name="connsiteY54" fmla="*/ 5695533 h 5835286"/>
              <a:gd name="connsiteX55" fmla="*/ 10749266 w 10932314"/>
              <a:gd name="connsiteY55" fmla="*/ 5695534 h 5835286"/>
              <a:gd name="connsiteX56" fmla="*/ 10786115 w 10932314"/>
              <a:gd name="connsiteY56" fmla="*/ 5660054 h 5835286"/>
              <a:gd name="connsiteX57" fmla="*/ 10786115 w 10932314"/>
              <a:gd name="connsiteY57" fmla="*/ 3070919 h 5835286"/>
              <a:gd name="connsiteX58" fmla="*/ 10786115 w 10932314"/>
              <a:gd name="connsiteY58" fmla="*/ 2754250 h 5835286"/>
              <a:gd name="connsiteX59" fmla="*/ 10786115 w 10932314"/>
              <a:gd name="connsiteY59" fmla="*/ 165117 h 5835286"/>
              <a:gd name="connsiteX60" fmla="*/ 10749266 w 10932314"/>
              <a:gd name="connsiteY60" fmla="*/ 129737 h 5835286"/>
              <a:gd name="connsiteX61" fmla="*/ 9074603 w 10932314"/>
              <a:gd name="connsiteY61" fmla="*/ 129738 h 5835286"/>
              <a:gd name="connsiteX62" fmla="*/ 9019942 w 10932314"/>
              <a:gd name="connsiteY62" fmla="*/ 119783 h 5835286"/>
              <a:gd name="connsiteX63" fmla="*/ 8963717 w 10932314"/>
              <a:gd name="connsiteY63" fmla="*/ 129737 h 5835286"/>
              <a:gd name="connsiteX64" fmla="*/ 8214458 w 10932314"/>
              <a:gd name="connsiteY64" fmla="*/ 129737 h 5835286"/>
              <a:gd name="connsiteX65" fmla="*/ 8115002 w 10932314"/>
              <a:gd name="connsiteY65" fmla="*/ 129738 h 5835286"/>
              <a:gd name="connsiteX66" fmla="*/ 8059453 w 10932314"/>
              <a:gd name="connsiteY66" fmla="*/ 119128 h 5835286"/>
              <a:gd name="connsiteX67" fmla="*/ 8002660 w 10932314"/>
              <a:gd name="connsiteY67" fmla="*/ 106969 h 5835286"/>
              <a:gd name="connsiteX68" fmla="*/ 7947930 w 10932314"/>
              <a:gd name="connsiteY68" fmla="*/ 101727 h 5835286"/>
              <a:gd name="connsiteX69" fmla="*/ 7905797 w 10932314"/>
              <a:gd name="connsiteY69" fmla="*/ 100913 h 5835286"/>
              <a:gd name="connsiteX70" fmla="*/ 7861655 w 10932314"/>
              <a:gd name="connsiteY70" fmla="*/ 108089 h 5835286"/>
              <a:gd name="connsiteX71" fmla="*/ 7831859 w 10932314"/>
              <a:gd name="connsiteY71" fmla="*/ 105104 h 5835286"/>
              <a:gd name="connsiteX72" fmla="*/ 7776366 w 10932314"/>
              <a:gd name="connsiteY72" fmla="*/ 112792 h 5835286"/>
              <a:gd name="connsiteX73" fmla="*/ 7695184 w 10932314"/>
              <a:gd name="connsiteY73" fmla="*/ 119876 h 5835286"/>
              <a:gd name="connsiteX74" fmla="*/ 7639301 w 10932314"/>
              <a:gd name="connsiteY74" fmla="*/ 127426 h 5835286"/>
              <a:gd name="connsiteX75" fmla="*/ 7628525 w 10932314"/>
              <a:gd name="connsiteY75" fmla="*/ 129738 h 5835286"/>
              <a:gd name="connsiteX76" fmla="*/ 7262859 w 10932314"/>
              <a:gd name="connsiteY76" fmla="*/ 129738 h 5835286"/>
              <a:gd name="connsiteX77" fmla="*/ 7235885 w 10932314"/>
              <a:gd name="connsiteY77" fmla="*/ 127154 h 5835286"/>
              <a:gd name="connsiteX78" fmla="*/ 7144881 w 10932314"/>
              <a:gd name="connsiteY78" fmla="*/ 129738 h 5835286"/>
              <a:gd name="connsiteX79" fmla="*/ 7131665 w 10932314"/>
              <a:gd name="connsiteY79" fmla="*/ 126217 h 5835286"/>
              <a:gd name="connsiteX80" fmla="*/ 7042693 w 10932314"/>
              <a:gd name="connsiteY80" fmla="*/ 129738 h 5835286"/>
              <a:gd name="connsiteX81" fmla="*/ 6945213 w 10932314"/>
              <a:gd name="connsiteY81" fmla="*/ 126748 h 5835286"/>
              <a:gd name="connsiteX82" fmla="*/ 6937934 w 10932314"/>
              <a:gd name="connsiteY82" fmla="*/ 118713 h 5835286"/>
              <a:gd name="connsiteX83" fmla="*/ 6916555 w 10932314"/>
              <a:gd name="connsiteY83" fmla="*/ 118008 h 5835286"/>
              <a:gd name="connsiteX84" fmla="*/ 6882898 w 10932314"/>
              <a:gd name="connsiteY84" fmla="*/ 118162 h 5835286"/>
              <a:gd name="connsiteX85" fmla="*/ 6807508 w 10932314"/>
              <a:gd name="connsiteY85" fmla="*/ 126594 h 5835286"/>
              <a:gd name="connsiteX86" fmla="*/ 156423 w 10932314"/>
              <a:gd name="connsiteY86" fmla="*/ 121898 h 5835286"/>
              <a:gd name="connsiteX87" fmla="*/ 0 w 10932314"/>
              <a:gd name="connsiteY87" fmla="*/ 0 h 5835286"/>
              <a:gd name="connsiteX88" fmla="*/ 10932314 w 10932314"/>
              <a:gd name="connsiteY88" fmla="*/ 439 h 5835286"/>
              <a:gd name="connsiteX89" fmla="*/ 10909939 w 10932314"/>
              <a:gd name="connsiteY89" fmla="*/ 5820094 h 5835286"/>
              <a:gd name="connsiteX90" fmla="*/ 5115 w 10932314"/>
              <a:gd name="connsiteY90" fmla="*/ 5835286 h 5835286"/>
              <a:gd name="connsiteX91" fmla="*/ 0 w 10932314"/>
              <a:gd name="connsiteY91" fmla="*/ 0 h 5835286"/>
              <a:gd name="connsiteX0" fmla="*/ 156423 w 10932314"/>
              <a:gd name="connsiteY0" fmla="*/ 121898 h 5835286"/>
              <a:gd name="connsiteX1" fmla="*/ 156423 w 10932314"/>
              <a:gd name="connsiteY1" fmla="*/ 126469 h 5835286"/>
              <a:gd name="connsiteX2" fmla="*/ 132196 w 10932314"/>
              <a:gd name="connsiteY2" fmla="*/ 136186 h 5835286"/>
              <a:gd name="connsiteX3" fmla="*/ 121973 w 10932314"/>
              <a:gd name="connsiteY3" fmla="*/ 159807 h 5835286"/>
              <a:gd name="connsiteX4" fmla="*/ 121973 w 10932314"/>
              <a:gd name="connsiteY4" fmla="*/ 2905769 h 5835286"/>
              <a:gd name="connsiteX5" fmla="*/ 126218 w 10932314"/>
              <a:gd name="connsiteY5" fmla="*/ 2915638 h 5835286"/>
              <a:gd name="connsiteX6" fmla="*/ 121935 w 10932314"/>
              <a:gd name="connsiteY6" fmla="*/ 2923708 h 5835286"/>
              <a:gd name="connsiteX7" fmla="*/ 121935 w 10932314"/>
              <a:gd name="connsiteY7" fmla="*/ 5660051 h 5835286"/>
              <a:gd name="connsiteX8" fmla="*/ 132125 w 10932314"/>
              <a:gd name="connsiteY8" fmla="*/ 5683733 h 5835286"/>
              <a:gd name="connsiteX9" fmla="*/ 156423 w 10932314"/>
              <a:gd name="connsiteY9" fmla="*/ 5693498 h 5835286"/>
              <a:gd name="connsiteX10" fmla="*/ 156423 w 10932314"/>
              <a:gd name="connsiteY10" fmla="*/ 5695534 h 5835286"/>
              <a:gd name="connsiteX11" fmla="*/ 699581 w 10932314"/>
              <a:gd name="connsiteY11" fmla="*/ 5695533 h 5835286"/>
              <a:gd name="connsiteX12" fmla="*/ 713480 w 10932314"/>
              <a:gd name="connsiteY12" fmla="*/ 5699200 h 5835286"/>
              <a:gd name="connsiteX13" fmla="*/ 746681 w 10932314"/>
              <a:gd name="connsiteY13" fmla="*/ 5702884 h 5835286"/>
              <a:gd name="connsiteX14" fmla="*/ 883096 w 10932314"/>
              <a:gd name="connsiteY14" fmla="*/ 5703732 h 5835286"/>
              <a:gd name="connsiteX15" fmla="*/ 963599 w 10932314"/>
              <a:gd name="connsiteY15" fmla="*/ 5707819 h 5835286"/>
              <a:gd name="connsiteX16" fmla="*/ 992428 w 10932314"/>
              <a:gd name="connsiteY16" fmla="*/ 5714994 h 5835286"/>
              <a:gd name="connsiteX17" fmla="*/ 1033868 w 10932314"/>
              <a:gd name="connsiteY17" fmla="*/ 5721234 h 5835286"/>
              <a:gd name="connsiteX18" fmla="*/ 1105647 w 10932314"/>
              <a:gd name="connsiteY18" fmla="*/ 5736600 h 5835286"/>
              <a:gd name="connsiteX19" fmla="*/ 1174816 w 10932314"/>
              <a:gd name="connsiteY19" fmla="*/ 5743225 h 5835286"/>
              <a:gd name="connsiteX20" fmla="*/ 1221319 w 10932314"/>
              <a:gd name="connsiteY20" fmla="*/ 5744508 h 5835286"/>
              <a:gd name="connsiteX21" fmla="*/ 1228064 w 10932314"/>
              <a:gd name="connsiteY21" fmla="*/ 5744253 h 5835286"/>
              <a:gd name="connsiteX22" fmla="*/ 1283851 w 10932314"/>
              <a:gd name="connsiteY22" fmla="*/ 5735184 h 5835286"/>
              <a:gd name="connsiteX23" fmla="*/ 1289051 w 10932314"/>
              <a:gd name="connsiteY23" fmla="*/ 5739751 h 5835286"/>
              <a:gd name="connsiteX24" fmla="*/ 1306532 w 10932314"/>
              <a:gd name="connsiteY24" fmla="*/ 5744407 h 5835286"/>
              <a:gd name="connsiteX25" fmla="*/ 1321509 w 10932314"/>
              <a:gd name="connsiteY25" fmla="*/ 5738956 h 5835286"/>
              <a:gd name="connsiteX26" fmla="*/ 1391643 w 10932314"/>
              <a:gd name="connsiteY26" fmla="*/ 5729239 h 5835286"/>
              <a:gd name="connsiteX27" fmla="*/ 1494243 w 10932314"/>
              <a:gd name="connsiteY27" fmla="*/ 5720287 h 5835286"/>
              <a:gd name="connsiteX28" fmla="*/ 1509747 w 10932314"/>
              <a:gd name="connsiteY28" fmla="*/ 5714681 h 5835286"/>
              <a:gd name="connsiteX29" fmla="*/ 1610369 w 10932314"/>
              <a:gd name="connsiteY29" fmla="*/ 5700983 h 5835286"/>
              <a:gd name="connsiteX30" fmla="*/ 1663169 w 10932314"/>
              <a:gd name="connsiteY30" fmla="*/ 5698865 h 5835286"/>
              <a:gd name="connsiteX31" fmla="*/ 1669042 w 10932314"/>
              <a:gd name="connsiteY31" fmla="*/ 5703989 h 5835286"/>
              <a:gd name="connsiteX32" fmla="*/ 1684628 w 10932314"/>
              <a:gd name="connsiteY32" fmla="*/ 5702636 h 5835286"/>
              <a:gd name="connsiteX33" fmla="*/ 1688821 w 10932314"/>
              <a:gd name="connsiteY33" fmla="*/ 5703398 h 5835286"/>
              <a:gd name="connsiteX34" fmla="*/ 1712805 w 10932314"/>
              <a:gd name="connsiteY34" fmla="*/ 5706645 h 5835286"/>
              <a:gd name="connsiteX35" fmla="*/ 1717254 w 10932314"/>
              <a:gd name="connsiteY35" fmla="*/ 5696916 h 5835286"/>
              <a:gd name="connsiteX36" fmla="*/ 1724325 w 10932314"/>
              <a:gd name="connsiteY36" fmla="*/ 5695534 h 5835286"/>
              <a:gd name="connsiteX37" fmla="*/ 1983344 w 10932314"/>
              <a:gd name="connsiteY37" fmla="*/ 5695534 h 5835286"/>
              <a:gd name="connsiteX38" fmla="*/ 2005548 w 10932314"/>
              <a:gd name="connsiteY38" fmla="*/ 5704463 h 5835286"/>
              <a:gd name="connsiteX39" fmla="*/ 2074717 w 10932314"/>
              <a:gd name="connsiteY39" fmla="*/ 5711089 h 5835286"/>
              <a:gd name="connsiteX40" fmla="*/ 2121220 w 10932314"/>
              <a:gd name="connsiteY40" fmla="*/ 5712372 h 5835286"/>
              <a:gd name="connsiteX41" fmla="*/ 2127966 w 10932314"/>
              <a:gd name="connsiteY41" fmla="*/ 5712119 h 5835286"/>
              <a:gd name="connsiteX42" fmla="*/ 2183754 w 10932314"/>
              <a:gd name="connsiteY42" fmla="*/ 5703050 h 5835286"/>
              <a:gd name="connsiteX43" fmla="*/ 2188953 w 10932314"/>
              <a:gd name="connsiteY43" fmla="*/ 5707616 h 5835286"/>
              <a:gd name="connsiteX44" fmla="*/ 2206433 w 10932314"/>
              <a:gd name="connsiteY44" fmla="*/ 5712273 h 5835286"/>
              <a:gd name="connsiteX45" fmla="*/ 2221412 w 10932314"/>
              <a:gd name="connsiteY45" fmla="*/ 5706821 h 5835286"/>
              <a:gd name="connsiteX46" fmla="*/ 2291546 w 10932314"/>
              <a:gd name="connsiteY46" fmla="*/ 5697104 h 5835286"/>
              <a:gd name="connsiteX47" fmla="*/ 2309553 w 10932314"/>
              <a:gd name="connsiteY47" fmla="*/ 5695533 h 5835286"/>
              <a:gd name="connsiteX48" fmla="*/ 3061820 w 10932314"/>
              <a:gd name="connsiteY48" fmla="*/ 5695534 h 5835286"/>
              <a:gd name="connsiteX49" fmla="*/ 3712119 w 10932314"/>
              <a:gd name="connsiteY49" fmla="*/ 5695533 h 5835286"/>
              <a:gd name="connsiteX50" fmla="*/ 4140448 w 10932314"/>
              <a:gd name="connsiteY50" fmla="*/ 5695533 h 5835286"/>
              <a:gd name="connsiteX51" fmla="*/ 4174676 w 10932314"/>
              <a:gd name="connsiteY51" fmla="*/ 5695691 h 5835286"/>
              <a:gd name="connsiteX52" fmla="*/ 4382671 w 10932314"/>
              <a:gd name="connsiteY52" fmla="*/ 5695766 h 5835286"/>
              <a:gd name="connsiteX53" fmla="*/ 4384112 w 10932314"/>
              <a:gd name="connsiteY53" fmla="*/ 5695533 h 5835286"/>
              <a:gd name="connsiteX54" fmla="*/ 6787989 w 10932314"/>
              <a:gd name="connsiteY54" fmla="*/ 5695533 h 5835286"/>
              <a:gd name="connsiteX55" fmla="*/ 10749266 w 10932314"/>
              <a:gd name="connsiteY55" fmla="*/ 5695534 h 5835286"/>
              <a:gd name="connsiteX56" fmla="*/ 10786115 w 10932314"/>
              <a:gd name="connsiteY56" fmla="*/ 5660054 h 5835286"/>
              <a:gd name="connsiteX57" fmla="*/ 10786115 w 10932314"/>
              <a:gd name="connsiteY57" fmla="*/ 3070919 h 5835286"/>
              <a:gd name="connsiteX58" fmla="*/ 10786115 w 10932314"/>
              <a:gd name="connsiteY58" fmla="*/ 2754250 h 5835286"/>
              <a:gd name="connsiteX59" fmla="*/ 10786115 w 10932314"/>
              <a:gd name="connsiteY59" fmla="*/ 165117 h 5835286"/>
              <a:gd name="connsiteX60" fmla="*/ 10749266 w 10932314"/>
              <a:gd name="connsiteY60" fmla="*/ 129737 h 5835286"/>
              <a:gd name="connsiteX61" fmla="*/ 9074603 w 10932314"/>
              <a:gd name="connsiteY61" fmla="*/ 129738 h 5835286"/>
              <a:gd name="connsiteX62" fmla="*/ 9019942 w 10932314"/>
              <a:gd name="connsiteY62" fmla="*/ 119783 h 5835286"/>
              <a:gd name="connsiteX63" fmla="*/ 8963717 w 10932314"/>
              <a:gd name="connsiteY63" fmla="*/ 129737 h 5835286"/>
              <a:gd name="connsiteX64" fmla="*/ 8214458 w 10932314"/>
              <a:gd name="connsiteY64" fmla="*/ 129737 h 5835286"/>
              <a:gd name="connsiteX65" fmla="*/ 8115002 w 10932314"/>
              <a:gd name="connsiteY65" fmla="*/ 129738 h 5835286"/>
              <a:gd name="connsiteX66" fmla="*/ 8059453 w 10932314"/>
              <a:gd name="connsiteY66" fmla="*/ 119128 h 5835286"/>
              <a:gd name="connsiteX67" fmla="*/ 8002660 w 10932314"/>
              <a:gd name="connsiteY67" fmla="*/ 106969 h 5835286"/>
              <a:gd name="connsiteX68" fmla="*/ 7947930 w 10932314"/>
              <a:gd name="connsiteY68" fmla="*/ 101727 h 5835286"/>
              <a:gd name="connsiteX69" fmla="*/ 7905797 w 10932314"/>
              <a:gd name="connsiteY69" fmla="*/ 100913 h 5835286"/>
              <a:gd name="connsiteX70" fmla="*/ 7861655 w 10932314"/>
              <a:gd name="connsiteY70" fmla="*/ 108089 h 5835286"/>
              <a:gd name="connsiteX71" fmla="*/ 7831859 w 10932314"/>
              <a:gd name="connsiteY71" fmla="*/ 105104 h 5835286"/>
              <a:gd name="connsiteX72" fmla="*/ 7776366 w 10932314"/>
              <a:gd name="connsiteY72" fmla="*/ 112792 h 5835286"/>
              <a:gd name="connsiteX73" fmla="*/ 7695184 w 10932314"/>
              <a:gd name="connsiteY73" fmla="*/ 119876 h 5835286"/>
              <a:gd name="connsiteX74" fmla="*/ 7639301 w 10932314"/>
              <a:gd name="connsiteY74" fmla="*/ 127426 h 5835286"/>
              <a:gd name="connsiteX75" fmla="*/ 7628525 w 10932314"/>
              <a:gd name="connsiteY75" fmla="*/ 129738 h 5835286"/>
              <a:gd name="connsiteX76" fmla="*/ 7262859 w 10932314"/>
              <a:gd name="connsiteY76" fmla="*/ 129738 h 5835286"/>
              <a:gd name="connsiteX77" fmla="*/ 7235885 w 10932314"/>
              <a:gd name="connsiteY77" fmla="*/ 127154 h 5835286"/>
              <a:gd name="connsiteX78" fmla="*/ 7144881 w 10932314"/>
              <a:gd name="connsiteY78" fmla="*/ 129738 h 5835286"/>
              <a:gd name="connsiteX79" fmla="*/ 7131665 w 10932314"/>
              <a:gd name="connsiteY79" fmla="*/ 126217 h 5835286"/>
              <a:gd name="connsiteX80" fmla="*/ 7042693 w 10932314"/>
              <a:gd name="connsiteY80" fmla="*/ 129738 h 5835286"/>
              <a:gd name="connsiteX81" fmla="*/ 6945213 w 10932314"/>
              <a:gd name="connsiteY81" fmla="*/ 126748 h 5835286"/>
              <a:gd name="connsiteX82" fmla="*/ 6937934 w 10932314"/>
              <a:gd name="connsiteY82" fmla="*/ 118713 h 5835286"/>
              <a:gd name="connsiteX83" fmla="*/ 6916555 w 10932314"/>
              <a:gd name="connsiteY83" fmla="*/ 118008 h 5835286"/>
              <a:gd name="connsiteX84" fmla="*/ 6882898 w 10932314"/>
              <a:gd name="connsiteY84" fmla="*/ 118162 h 5835286"/>
              <a:gd name="connsiteX85" fmla="*/ 6807508 w 10932314"/>
              <a:gd name="connsiteY85" fmla="*/ 126594 h 5835286"/>
              <a:gd name="connsiteX86" fmla="*/ 156423 w 10932314"/>
              <a:gd name="connsiteY86" fmla="*/ 121898 h 5835286"/>
              <a:gd name="connsiteX87" fmla="*/ 0 w 10932314"/>
              <a:gd name="connsiteY87" fmla="*/ 0 h 5835286"/>
              <a:gd name="connsiteX88" fmla="*/ 10932314 w 10932314"/>
              <a:gd name="connsiteY88" fmla="*/ 439 h 5835286"/>
              <a:gd name="connsiteX89" fmla="*/ 10922346 w 10932314"/>
              <a:gd name="connsiteY89" fmla="*/ 5819877 h 5835286"/>
              <a:gd name="connsiteX90" fmla="*/ 5115 w 10932314"/>
              <a:gd name="connsiteY90" fmla="*/ 5835286 h 5835286"/>
              <a:gd name="connsiteX91" fmla="*/ 0 w 10932314"/>
              <a:gd name="connsiteY91" fmla="*/ 0 h 5835286"/>
              <a:gd name="connsiteX0" fmla="*/ 156423 w 10924271"/>
              <a:gd name="connsiteY0" fmla="*/ 121898 h 5835286"/>
              <a:gd name="connsiteX1" fmla="*/ 156423 w 10924271"/>
              <a:gd name="connsiteY1" fmla="*/ 126469 h 5835286"/>
              <a:gd name="connsiteX2" fmla="*/ 132196 w 10924271"/>
              <a:gd name="connsiteY2" fmla="*/ 136186 h 5835286"/>
              <a:gd name="connsiteX3" fmla="*/ 121973 w 10924271"/>
              <a:gd name="connsiteY3" fmla="*/ 159807 h 5835286"/>
              <a:gd name="connsiteX4" fmla="*/ 121973 w 10924271"/>
              <a:gd name="connsiteY4" fmla="*/ 2905769 h 5835286"/>
              <a:gd name="connsiteX5" fmla="*/ 126218 w 10924271"/>
              <a:gd name="connsiteY5" fmla="*/ 2915638 h 5835286"/>
              <a:gd name="connsiteX6" fmla="*/ 121935 w 10924271"/>
              <a:gd name="connsiteY6" fmla="*/ 2923708 h 5835286"/>
              <a:gd name="connsiteX7" fmla="*/ 121935 w 10924271"/>
              <a:gd name="connsiteY7" fmla="*/ 5660051 h 5835286"/>
              <a:gd name="connsiteX8" fmla="*/ 132125 w 10924271"/>
              <a:gd name="connsiteY8" fmla="*/ 5683733 h 5835286"/>
              <a:gd name="connsiteX9" fmla="*/ 156423 w 10924271"/>
              <a:gd name="connsiteY9" fmla="*/ 5693498 h 5835286"/>
              <a:gd name="connsiteX10" fmla="*/ 156423 w 10924271"/>
              <a:gd name="connsiteY10" fmla="*/ 5695534 h 5835286"/>
              <a:gd name="connsiteX11" fmla="*/ 699581 w 10924271"/>
              <a:gd name="connsiteY11" fmla="*/ 5695533 h 5835286"/>
              <a:gd name="connsiteX12" fmla="*/ 713480 w 10924271"/>
              <a:gd name="connsiteY12" fmla="*/ 5699200 h 5835286"/>
              <a:gd name="connsiteX13" fmla="*/ 746681 w 10924271"/>
              <a:gd name="connsiteY13" fmla="*/ 5702884 h 5835286"/>
              <a:gd name="connsiteX14" fmla="*/ 883096 w 10924271"/>
              <a:gd name="connsiteY14" fmla="*/ 5703732 h 5835286"/>
              <a:gd name="connsiteX15" fmla="*/ 963599 w 10924271"/>
              <a:gd name="connsiteY15" fmla="*/ 5707819 h 5835286"/>
              <a:gd name="connsiteX16" fmla="*/ 992428 w 10924271"/>
              <a:gd name="connsiteY16" fmla="*/ 5714994 h 5835286"/>
              <a:gd name="connsiteX17" fmla="*/ 1033868 w 10924271"/>
              <a:gd name="connsiteY17" fmla="*/ 5721234 h 5835286"/>
              <a:gd name="connsiteX18" fmla="*/ 1105647 w 10924271"/>
              <a:gd name="connsiteY18" fmla="*/ 5736600 h 5835286"/>
              <a:gd name="connsiteX19" fmla="*/ 1174816 w 10924271"/>
              <a:gd name="connsiteY19" fmla="*/ 5743225 h 5835286"/>
              <a:gd name="connsiteX20" fmla="*/ 1221319 w 10924271"/>
              <a:gd name="connsiteY20" fmla="*/ 5744508 h 5835286"/>
              <a:gd name="connsiteX21" fmla="*/ 1228064 w 10924271"/>
              <a:gd name="connsiteY21" fmla="*/ 5744253 h 5835286"/>
              <a:gd name="connsiteX22" fmla="*/ 1283851 w 10924271"/>
              <a:gd name="connsiteY22" fmla="*/ 5735184 h 5835286"/>
              <a:gd name="connsiteX23" fmla="*/ 1289051 w 10924271"/>
              <a:gd name="connsiteY23" fmla="*/ 5739751 h 5835286"/>
              <a:gd name="connsiteX24" fmla="*/ 1306532 w 10924271"/>
              <a:gd name="connsiteY24" fmla="*/ 5744407 h 5835286"/>
              <a:gd name="connsiteX25" fmla="*/ 1321509 w 10924271"/>
              <a:gd name="connsiteY25" fmla="*/ 5738956 h 5835286"/>
              <a:gd name="connsiteX26" fmla="*/ 1391643 w 10924271"/>
              <a:gd name="connsiteY26" fmla="*/ 5729239 h 5835286"/>
              <a:gd name="connsiteX27" fmla="*/ 1494243 w 10924271"/>
              <a:gd name="connsiteY27" fmla="*/ 5720287 h 5835286"/>
              <a:gd name="connsiteX28" fmla="*/ 1509747 w 10924271"/>
              <a:gd name="connsiteY28" fmla="*/ 5714681 h 5835286"/>
              <a:gd name="connsiteX29" fmla="*/ 1610369 w 10924271"/>
              <a:gd name="connsiteY29" fmla="*/ 5700983 h 5835286"/>
              <a:gd name="connsiteX30" fmla="*/ 1663169 w 10924271"/>
              <a:gd name="connsiteY30" fmla="*/ 5698865 h 5835286"/>
              <a:gd name="connsiteX31" fmla="*/ 1669042 w 10924271"/>
              <a:gd name="connsiteY31" fmla="*/ 5703989 h 5835286"/>
              <a:gd name="connsiteX32" fmla="*/ 1684628 w 10924271"/>
              <a:gd name="connsiteY32" fmla="*/ 5702636 h 5835286"/>
              <a:gd name="connsiteX33" fmla="*/ 1688821 w 10924271"/>
              <a:gd name="connsiteY33" fmla="*/ 5703398 h 5835286"/>
              <a:gd name="connsiteX34" fmla="*/ 1712805 w 10924271"/>
              <a:gd name="connsiteY34" fmla="*/ 5706645 h 5835286"/>
              <a:gd name="connsiteX35" fmla="*/ 1717254 w 10924271"/>
              <a:gd name="connsiteY35" fmla="*/ 5696916 h 5835286"/>
              <a:gd name="connsiteX36" fmla="*/ 1724325 w 10924271"/>
              <a:gd name="connsiteY36" fmla="*/ 5695534 h 5835286"/>
              <a:gd name="connsiteX37" fmla="*/ 1983344 w 10924271"/>
              <a:gd name="connsiteY37" fmla="*/ 5695534 h 5835286"/>
              <a:gd name="connsiteX38" fmla="*/ 2005548 w 10924271"/>
              <a:gd name="connsiteY38" fmla="*/ 5704463 h 5835286"/>
              <a:gd name="connsiteX39" fmla="*/ 2074717 w 10924271"/>
              <a:gd name="connsiteY39" fmla="*/ 5711089 h 5835286"/>
              <a:gd name="connsiteX40" fmla="*/ 2121220 w 10924271"/>
              <a:gd name="connsiteY40" fmla="*/ 5712372 h 5835286"/>
              <a:gd name="connsiteX41" fmla="*/ 2127966 w 10924271"/>
              <a:gd name="connsiteY41" fmla="*/ 5712119 h 5835286"/>
              <a:gd name="connsiteX42" fmla="*/ 2183754 w 10924271"/>
              <a:gd name="connsiteY42" fmla="*/ 5703050 h 5835286"/>
              <a:gd name="connsiteX43" fmla="*/ 2188953 w 10924271"/>
              <a:gd name="connsiteY43" fmla="*/ 5707616 h 5835286"/>
              <a:gd name="connsiteX44" fmla="*/ 2206433 w 10924271"/>
              <a:gd name="connsiteY44" fmla="*/ 5712273 h 5835286"/>
              <a:gd name="connsiteX45" fmla="*/ 2221412 w 10924271"/>
              <a:gd name="connsiteY45" fmla="*/ 5706821 h 5835286"/>
              <a:gd name="connsiteX46" fmla="*/ 2291546 w 10924271"/>
              <a:gd name="connsiteY46" fmla="*/ 5697104 h 5835286"/>
              <a:gd name="connsiteX47" fmla="*/ 2309553 w 10924271"/>
              <a:gd name="connsiteY47" fmla="*/ 5695533 h 5835286"/>
              <a:gd name="connsiteX48" fmla="*/ 3061820 w 10924271"/>
              <a:gd name="connsiteY48" fmla="*/ 5695534 h 5835286"/>
              <a:gd name="connsiteX49" fmla="*/ 3712119 w 10924271"/>
              <a:gd name="connsiteY49" fmla="*/ 5695533 h 5835286"/>
              <a:gd name="connsiteX50" fmla="*/ 4140448 w 10924271"/>
              <a:gd name="connsiteY50" fmla="*/ 5695533 h 5835286"/>
              <a:gd name="connsiteX51" fmla="*/ 4174676 w 10924271"/>
              <a:gd name="connsiteY51" fmla="*/ 5695691 h 5835286"/>
              <a:gd name="connsiteX52" fmla="*/ 4382671 w 10924271"/>
              <a:gd name="connsiteY52" fmla="*/ 5695766 h 5835286"/>
              <a:gd name="connsiteX53" fmla="*/ 4384112 w 10924271"/>
              <a:gd name="connsiteY53" fmla="*/ 5695533 h 5835286"/>
              <a:gd name="connsiteX54" fmla="*/ 6787989 w 10924271"/>
              <a:gd name="connsiteY54" fmla="*/ 5695533 h 5835286"/>
              <a:gd name="connsiteX55" fmla="*/ 10749266 w 10924271"/>
              <a:gd name="connsiteY55" fmla="*/ 5695534 h 5835286"/>
              <a:gd name="connsiteX56" fmla="*/ 10786115 w 10924271"/>
              <a:gd name="connsiteY56" fmla="*/ 5660054 h 5835286"/>
              <a:gd name="connsiteX57" fmla="*/ 10786115 w 10924271"/>
              <a:gd name="connsiteY57" fmla="*/ 3070919 h 5835286"/>
              <a:gd name="connsiteX58" fmla="*/ 10786115 w 10924271"/>
              <a:gd name="connsiteY58" fmla="*/ 2754250 h 5835286"/>
              <a:gd name="connsiteX59" fmla="*/ 10786115 w 10924271"/>
              <a:gd name="connsiteY59" fmla="*/ 165117 h 5835286"/>
              <a:gd name="connsiteX60" fmla="*/ 10749266 w 10924271"/>
              <a:gd name="connsiteY60" fmla="*/ 129737 h 5835286"/>
              <a:gd name="connsiteX61" fmla="*/ 9074603 w 10924271"/>
              <a:gd name="connsiteY61" fmla="*/ 129738 h 5835286"/>
              <a:gd name="connsiteX62" fmla="*/ 9019942 w 10924271"/>
              <a:gd name="connsiteY62" fmla="*/ 119783 h 5835286"/>
              <a:gd name="connsiteX63" fmla="*/ 8963717 w 10924271"/>
              <a:gd name="connsiteY63" fmla="*/ 129737 h 5835286"/>
              <a:gd name="connsiteX64" fmla="*/ 8214458 w 10924271"/>
              <a:gd name="connsiteY64" fmla="*/ 129737 h 5835286"/>
              <a:gd name="connsiteX65" fmla="*/ 8115002 w 10924271"/>
              <a:gd name="connsiteY65" fmla="*/ 129738 h 5835286"/>
              <a:gd name="connsiteX66" fmla="*/ 8059453 w 10924271"/>
              <a:gd name="connsiteY66" fmla="*/ 119128 h 5835286"/>
              <a:gd name="connsiteX67" fmla="*/ 8002660 w 10924271"/>
              <a:gd name="connsiteY67" fmla="*/ 106969 h 5835286"/>
              <a:gd name="connsiteX68" fmla="*/ 7947930 w 10924271"/>
              <a:gd name="connsiteY68" fmla="*/ 101727 h 5835286"/>
              <a:gd name="connsiteX69" fmla="*/ 7905797 w 10924271"/>
              <a:gd name="connsiteY69" fmla="*/ 100913 h 5835286"/>
              <a:gd name="connsiteX70" fmla="*/ 7861655 w 10924271"/>
              <a:gd name="connsiteY70" fmla="*/ 108089 h 5835286"/>
              <a:gd name="connsiteX71" fmla="*/ 7831859 w 10924271"/>
              <a:gd name="connsiteY71" fmla="*/ 105104 h 5835286"/>
              <a:gd name="connsiteX72" fmla="*/ 7776366 w 10924271"/>
              <a:gd name="connsiteY72" fmla="*/ 112792 h 5835286"/>
              <a:gd name="connsiteX73" fmla="*/ 7695184 w 10924271"/>
              <a:gd name="connsiteY73" fmla="*/ 119876 h 5835286"/>
              <a:gd name="connsiteX74" fmla="*/ 7639301 w 10924271"/>
              <a:gd name="connsiteY74" fmla="*/ 127426 h 5835286"/>
              <a:gd name="connsiteX75" fmla="*/ 7628525 w 10924271"/>
              <a:gd name="connsiteY75" fmla="*/ 129738 h 5835286"/>
              <a:gd name="connsiteX76" fmla="*/ 7262859 w 10924271"/>
              <a:gd name="connsiteY76" fmla="*/ 129738 h 5835286"/>
              <a:gd name="connsiteX77" fmla="*/ 7235885 w 10924271"/>
              <a:gd name="connsiteY77" fmla="*/ 127154 h 5835286"/>
              <a:gd name="connsiteX78" fmla="*/ 7144881 w 10924271"/>
              <a:gd name="connsiteY78" fmla="*/ 129738 h 5835286"/>
              <a:gd name="connsiteX79" fmla="*/ 7131665 w 10924271"/>
              <a:gd name="connsiteY79" fmla="*/ 126217 h 5835286"/>
              <a:gd name="connsiteX80" fmla="*/ 7042693 w 10924271"/>
              <a:gd name="connsiteY80" fmla="*/ 129738 h 5835286"/>
              <a:gd name="connsiteX81" fmla="*/ 6945213 w 10924271"/>
              <a:gd name="connsiteY81" fmla="*/ 126748 h 5835286"/>
              <a:gd name="connsiteX82" fmla="*/ 6937934 w 10924271"/>
              <a:gd name="connsiteY82" fmla="*/ 118713 h 5835286"/>
              <a:gd name="connsiteX83" fmla="*/ 6916555 w 10924271"/>
              <a:gd name="connsiteY83" fmla="*/ 118008 h 5835286"/>
              <a:gd name="connsiteX84" fmla="*/ 6882898 w 10924271"/>
              <a:gd name="connsiteY84" fmla="*/ 118162 h 5835286"/>
              <a:gd name="connsiteX85" fmla="*/ 6807508 w 10924271"/>
              <a:gd name="connsiteY85" fmla="*/ 126594 h 5835286"/>
              <a:gd name="connsiteX86" fmla="*/ 156423 w 10924271"/>
              <a:gd name="connsiteY86" fmla="*/ 121898 h 5835286"/>
              <a:gd name="connsiteX87" fmla="*/ 0 w 10924271"/>
              <a:gd name="connsiteY87" fmla="*/ 0 h 5835286"/>
              <a:gd name="connsiteX88" fmla="*/ 10920124 w 10924271"/>
              <a:gd name="connsiteY88" fmla="*/ 13053 h 5835286"/>
              <a:gd name="connsiteX89" fmla="*/ 10922346 w 10924271"/>
              <a:gd name="connsiteY89" fmla="*/ 5819877 h 5835286"/>
              <a:gd name="connsiteX90" fmla="*/ 5115 w 10924271"/>
              <a:gd name="connsiteY90" fmla="*/ 5835286 h 5835286"/>
              <a:gd name="connsiteX91" fmla="*/ 0 w 10924271"/>
              <a:gd name="connsiteY91" fmla="*/ 0 h 5835286"/>
              <a:gd name="connsiteX0" fmla="*/ 156423 w 10923567"/>
              <a:gd name="connsiteY0" fmla="*/ 121898 h 5835286"/>
              <a:gd name="connsiteX1" fmla="*/ 156423 w 10923567"/>
              <a:gd name="connsiteY1" fmla="*/ 126469 h 5835286"/>
              <a:gd name="connsiteX2" fmla="*/ 132196 w 10923567"/>
              <a:gd name="connsiteY2" fmla="*/ 136186 h 5835286"/>
              <a:gd name="connsiteX3" fmla="*/ 121973 w 10923567"/>
              <a:gd name="connsiteY3" fmla="*/ 159807 h 5835286"/>
              <a:gd name="connsiteX4" fmla="*/ 121973 w 10923567"/>
              <a:gd name="connsiteY4" fmla="*/ 2905769 h 5835286"/>
              <a:gd name="connsiteX5" fmla="*/ 126218 w 10923567"/>
              <a:gd name="connsiteY5" fmla="*/ 2915638 h 5835286"/>
              <a:gd name="connsiteX6" fmla="*/ 121935 w 10923567"/>
              <a:gd name="connsiteY6" fmla="*/ 2923708 h 5835286"/>
              <a:gd name="connsiteX7" fmla="*/ 121935 w 10923567"/>
              <a:gd name="connsiteY7" fmla="*/ 5660051 h 5835286"/>
              <a:gd name="connsiteX8" fmla="*/ 132125 w 10923567"/>
              <a:gd name="connsiteY8" fmla="*/ 5683733 h 5835286"/>
              <a:gd name="connsiteX9" fmla="*/ 156423 w 10923567"/>
              <a:gd name="connsiteY9" fmla="*/ 5693498 h 5835286"/>
              <a:gd name="connsiteX10" fmla="*/ 156423 w 10923567"/>
              <a:gd name="connsiteY10" fmla="*/ 5695534 h 5835286"/>
              <a:gd name="connsiteX11" fmla="*/ 699581 w 10923567"/>
              <a:gd name="connsiteY11" fmla="*/ 5695533 h 5835286"/>
              <a:gd name="connsiteX12" fmla="*/ 713480 w 10923567"/>
              <a:gd name="connsiteY12" fmla="*/ 5699200 h 5835286"/>
              <a:gd name="connsiteX13" fmla="*/ 746681 w 10923567"/>
              <a:gd name="connsiteY13" fmla="*/ 5702884 h 5835286"/>
              <a:gd name="connsiteX14" fmla="*/ 883096 w 10923567"/>
              <a:gd name="connsiteY14" fmla="*/ 5703732 h 5835286"/>
              <a:gd name="connsiteX15" fmla="*/ 963599 w 10923567"/>
              <a:gd name="connsiteY15" fmla="*/ 5707819 h 5835286"/>
              <a:gd name="connsiteX16" fmla="*/ 992428 w 10923567"/>
              <a:gd name="connsiteY16" fmla="*/ 5714994 h 5835286"/>
              <a:gd name="connsiteX17" fmla="*/ 1033868 w 10923567"/>
              <a:gd name="connsiteY17" fmla="*/ 5721234 h 5835286"/>
              <a:gd name="connsiteX18" fmla="*/ 1105647 w 10923567"/>
              <a:gd name="connsiteY18" fmla="*/ 5736600 h 5835286"/>
              <a:gd name="connsiteX19" fmla="*/ 1174816 w 10923567"/>
              <a:gd name="connsiteY19" fmla="*/ 5743225 h 5835286"/>
              <a:gd name="connsiteX20" fmla="*/ 1221319 w 10923567"/>
              <a:gd name="connsiteY20" fmla="*/ 5744508 h 5835286"/>
              <a:gd name="connsiteX21" fmla="*/ 1228064 w 10923567"/>
              <a:gd name="connsiteY21" fmla="*/ 5744253 h 5835286"/>
              <a:gd name="connsiteX22" fmla="*/ 1283851 w 10923567"/>
              <a:gd name="connsiteY22" fmla="*/ 5735184 h 5835286"/>
              <a:gd name="connsiteX23" fmla="*/ 1289051 w 10923567"/>
              <a:gd name="connsiteY23" fmla="*/ 5739751 h 5835286"/>
              <a:gd name="connsiteX24" fmla="*/ 1306532 w 10923567"/>
              <a:gd name="connsiteY24" fmla="*/ 5744407 h 5835286"/>
              <a:gd name="connsiteX25" fmla="*/ 1321509 w 10923567"/>
              <a:gd name="connsiteY25" fmla="*/ 5738956 h 5835286"/>
              <a:gd name="connsiteX26" fmla="*/ 1391643 w 10923567"/>
              <a:gd name="connsiteY26" fmla="*/ 5729239 h 5835286"/>
              <a:gd name="connsiteX27" fmla="*/ 1494243 w 10923567"/>
              <a:gd name="connsiteY27" fmla="*/ 5720287 h 5835286"/>
              <a:gd name="connsiteX28" fmla="*/ 1509747 w 10923567"/>
              <a:gd name="connsiteY28" fmla="*/ 5714681 h 5835286"/>
              <a:gd name="connsiteX29" fmla="*/ 1610369 w 10923567"/>
              <a:gd name="connsiteY29" fmla="*/ 5700983 h 5835286"/>
              <a:gd name="connsiteX30" fmla="*/ 1663169 w 10923567"/>
              <a:gd name="connsiteY30" fmla="*/ 5698865 h 5835286"/>
              <a:gd name="connsiteX31" fmla="*/ 1669042 w 10923567"/>
              <a:gd name="connsiteY31" fmla="*/ 5703989 h 5835286"/>
              <a:gd name="connsiteX32" fmla="*/ 1684628 w 10923567"/>
              <a:gd name="connsiteY32" fmla="*/ 5702636 h 5835286"/>
              <a:gd name="connsiteX33" fmla="*/ 1688821 w 10923567"/>
              <a:gd name="connsiteY33" fmla="*/ 5703398 h 5835286"/>
              <a:gd name="connsiteX34" fmla="*/ 1712805 w 10923567"/>
              <a:gd name="connsiteY34" fmla="*/ 5706645 h 5835286"/>
              <a:gd name="connsiteX35" fmla="*/ 1717254 w 10923567"/>
              <a:gd name="connsiteY35" fmla="*/ 5696916 h 5835286"/>
              <a:gd name="connsiteX36" fmla="*/ 1724325 w 10923567"/>
              <a:gd name="connsiteY36" fmla="*/ 5695534 h 5835286"/>
              <a:gd name="connsiteX37" fmla="*/ 1983344 w 10923567"/>
              <a:gd name="connsiteY37" fmla="*/ 5695534 h 5835286"/>
              <a:gd name="connsiteX38" fmla="*/ 2005548 w 10923567"/>
              <a:gd name="connsiteY38" fmla="*/ 5704463 h 5835286"/>
              <a:gd name="connsiteX39" fmla="*/ 2074717 w 10923567"/>
              <a:gd name="connsiteY39" fmla="*/ 5711089 h 5835286"/>
              <a:gd name="connsiteX40" fmla="*/ 2121220 w 10923567"/>
              <a:gd name="connsiteY40" fmla="*/ 5712372 h 5835286"/>
              <a:gd name="connsiteX41" fmla="*/ 2127966 w 10923567"/>
              <a:gd name="connsiteY41" fmla="*/ 5712119 h 5835286"/>
              <a:gd name="connsiteX42" fmla="*/ 2183754 w 10923567"/>
              <a:gd name="connsiteY42" fmla="*/ 5703050 h 5835286"/>
              <a:gd name="connsiteX43" fmla="*/ 2188953 w 10923567"/>
              <a:gd name="connsiteY43" fmla="*/ 5707616 h 5835286"/>
              <a:gd name="connsiteX44" fmla="*/ 2206433 w 10923567"/>
              <a:gd name="connsiteY44" fmla="*/ 5712273 h 5835286"/>
              <a:gd name="connsiteX45" fmla="*/ 2221412 w 10923567"/>
              <a:gd name="connsiteY45" fmla="*/ 5706821 h 5835286"/>
              <a:gd name="connsiteX46" fmla="*/ 2291546 w 10923567"/>
              <a:gd name="connsiteY46" fmla="*/ 5697104 h 5835286"/>
              <a:gd name="connsiteX47" fmla="*/ 2309553 w 10923567"/>
              <a:gd name="connsiteY47" fmla="*/ 5695533 h 5835286"/>
              <a:gd name="connsiteX48" fmla="*/ 3061820 w 10923567"/>
              <a:gd name="connsiteY48" fmla="*/ 5695534 h 5835286"/>
              <a:gd name="connsiteX49" fmla="*/ 3712119 w 10923567"/>
              <a:gd name="connsiteY49" fmla="*/ 5695533 h 5835286"/>
              <a:gd name="connsiteX50" fmla="*/ 4140448 w 10923567"/>
              <a:gd name="connsiteY50" fmla="*/ 5695533 h 5835286"/>
              <a:gd name="connsiteX51" fmla="*/ 4174676 w 10923567"/>
              <a:gd name="connsiteY51" fmla="*/ 5695691 h 5835286"/>
              <a:gd name="connsiteX52" fmla="*/ 4382671 w 10923567"/>
              <a:gd name="connsiteY52" fmla="*/ 5695766 h 5835286"/>
              <a:gd name="connsiteX53" fmla="*/ 4384112 w 10923567"/>
              <a:gd name="connsiteY53" fmla="*/ 5695533 h 5835286"/>
              <a:gd name="connsiteX54" fmla="*/ 6787989 w 10923567"/>
              <a:gd name="connsiteY54" fmla="*/ 5695533 h 5835286"/>
              <a:gd name="connsiteX55" fmla="*/ 10749266 w 10923567"/>
              <a:gd name="connsiteY55" fmla="*/ 5695534 h 5835286"/>
              <a:gd name="connsiteX56" fmla="*/ 10786115 w 10923567"/>
              <a:gd name="connsiteY56" fmla="*/ 5660054 h 5835286"/>
              <a:gd name="connsiteX57" fmla="*/ 10786115 w 10923567"/>
              <a:gd name="connsiteY57" fmla="*/ 3070919 h 5835286"/>
              <a:gd name="connsiteX58" fmla="*/ 10786115 w 10923567"/>
              <a:gd name="connsiteY58" fmla="*/ 2754250 h 5835286"/>
              <a:gd name="connsiteX59" fmla="*/ 10786115 w 10923567"/>
              <a:gd name="connsiteY59" fmla="*/ 165117 h 5835286"/>
              <a:gd name="connsiteX60" fmla="*/ 10749266 w 10923567"/>
              <a:gd name="connsiteY60" fmla="*/ 129737 h 5835286"/>
              <a:gd name="connsiteX61" fmla="*/ 9074603 w 10923567"/>
              <a:gd name="connsiteY61" fmla="*/ 129738 h 5835286"/>
              <a:gd name="connsiteX62" fmla="*/ 9019942 w 10923567"/>
              <a:gd name="connsiteY62" fmla="*/ 119783 h 5835286"/>
              <a:gd name="connsiteX63" fmla="*/ 8963717 w 10923567"/>
              <a:gd name="connsiteY63" fmla="*/ 129737 h 5835286"/>
              <a:gd name="connsiteX64" fmla="*/ 8214458 w 10923567"/>
              <a:gd name="connsiteY64" fmla="*/ 129737 h 5835286"/>
              <a:gd name="connsiteX65" fmla="*/ 8115002 w 10923567"/>
              <a:gd name="connsiteY65" fmla="*/ 129738 h 5835286"/>
              <a:gd name="connsiteX66" fmla="*/ 8059453 w 10923567"/>
              <a:gd name="connsiteY66" fmla="*/ 119128 h 5835286"/>
              <a:gd name="connsiteX67" fmla="*/ 8002660 w 10923567"/>
              <a:gd name="connsiteY67" fmla="*/ 106969 h 5835286"/>
              <a:gd name="connsiteX68" fmla="*/ 7947930 w 10923567"/>
              <a:gd name="connsiteY68" fmla="*/ 101727 h 5835286"/>
              <a:gd name="connsiteX69" fmla="*/ 7905797 w 10923567"/>
              <a:gd name="connsiteY69" fmla="*/ 100913 h 5835286"/>
              <a:gd name="connsiteX70" fmla="*/ 7861655 w 10923567"/>
              <a:gd name="connsiteY70" fmla="*/ 108089 h 5835286"/>
              <a:gd name="connsiteX71" fmla="*/ 7831859 w 10923567"/>
              <a:gd name="connsiteY71" fmla="*/ 105104 h 5835286"/>
              <a:gd name="connsiteX72" fmla="*/ 7776366 w 10923567"/>
              <a:gd name="connsiteY72" fmla="*/ 112792 h 5835286"/>
              <a:gd name="connsiteX73" fmla="*/ 7695184 w 10923567"/>
              <a:gd name="connsiteY73" fmla="*/ 119876 h 5835286"/>
              <a:gd name="connsiteX74" fmla="*/ 7639301 w 10923567"/>
              <a:gd name="connsiteY74" fmla="*/ 127426 h 5835286"/>
              <a:gd name="connsiteX75" fmla="*/ 7628525 w 10923567"/>
              <a:gd name="connsiteY75" fmla="*/ 129738 h 5835286"/>
              <a:gd name="connsiteX76" fmla="*/ 7262859 w 10923567"/>
              <a:gd name="connsiteY76" fmla="*/ 129738 h 5835286"/>
              <a:gd name="connsiteX77" fmla="*/ 7235885 w 10923567"/>
              <a:gd name="connsiteY77" fmla="*/ 127154 h 5835286"/>
              <a:gd name="connsiteX78" fmla="*/ 7144881 w 10923567"/>
              <a:gd name="connsiteY78" fmla="*/ 129738 h 5835286"/>
              <a:gd name="connsiteX79" fmla="*/ 7131665 w 10923567"/>
              <a:gd name="connsiteY79" fmla="*/ 126217 h 5835286"/>
              <a:gd name="connsiteX80" fmla="*/ 7042693 w 10923567"/>
              <a:gd name="connsiteY80" fmla="*/ 129738 h 5835286"/>
              <a:gd name="connsiteX81" fmla="*/ 6945213 w 10923567"/>
              <a:gd name="connsiteY81" fmla="*/ 126748 h 5835286"/>
              <a:gd name="connsiteX82" fmla="*/ 6937934 w 10923567"/>
              <a:gd name="connsiteY82" fmla="*/ 118713 h 5835286"/>
              <a:gd name="connsiteX83" fmla="*/ 6916555 w 10923567"/>
              <a:gd name="connsiteY83" fmla="*/ 118008 h 5835286"/>
              <a:gd name="connsiteX84" fmla="*/ 6882898 w 10923567"/>
              <a:gd name="connsiteY84" fmla="*/ 118162 h 5835286"/>
              <a:gd name="connsiteX85" fmla="*/ 6807508 w 10923567"/>
              <a:gd name="connsiteY85" fmla="*/ 126594 h 5835286"/>
              <a:gd name="connsiteX86" fmla="*/ 156423 w 10923567"/>
              <a:gd name="connsiteY86" fmla="*/ 121898 h 5835286"/>
              <a:gd name="connsiteX87" fmla="*/ 0 w 10923567"/>
              <a:gd name="connsiteY87" fmla="*/ 0 h 5835286"/>
              <a:gd name="connsiteX88" fmla="*/ 10907824 w 10923567"/>
              <a:gd name="connsiteY88" fmla="*/ 19468 h 5835286"/>
              <a:gd name="connsiteX89" fmla="*/ 10922346 w 10923567"/>
              <a:gd name="connsiteY89" fmla="*/ 5819877 h 5835286"/>
              <a:gd name="connsiteX90" fmla="*/ 5115 w 10923567"/>
              <a:gd name="connsiteY90" fmla="*/ 5835286 h 5835286"/>
              <a:gd name="connsiteX91" fmla="*/ 0 w 10923567"/>
              <a:gd name="connsiteY91" fmla="*/ 0 h 5835286"/>
              <a:gd name="connsiteX0" fmla="*/ 156423 w 10907824"/>
              <a:gd name="connsiteY0" fmla="*/ 121898 h 5835286"/>
              <a:gd name="connsiteX1" fmla="*/ 156423 w 10907824"/>
              <a:gd name="connsiteY1" fmla="*/ 126469 h 5835286"/>
              <a:gd name="connsiteX2" fmla="*/ 132196 w 10907824"/>
              <a:gd name="connsiteY2" fmla="*/ 136186 h 5835286"/>
              <a:gd name="connsiteX3" fmla="*/ 121973 w 10907824"/>
              <a:gd name="connsiteY3" fmla="*/ 159807 h 5835286"/>
              <a:gd name="connsiteX4" fmla="*/ 121973 w 10907824"/>
              <a:gd name="connsiteY4" fmla="*/ 2905769 h 5835286"/>
              <a:gd name="connsiteX5" fmla="*/ 126218 w 10907824"/>
              <a:gd name="connsiteY5" fmla="*/ 2915638 h 5835286"/>
              <a:gd name="connsiteX6" fmla="*/ 121935 w 10907824"/>
              <a:gd name="connsiteY6" fmla="*/ 2923708 h 5835286"/>
              <a:gd name="connsiteX7" fmla="*/ 121935 w 10907824"/>
              <a:gd name="connsiteY7" fmla="*/ 5660051 h 5835286"/>
              <a:gd name="connsiteX8" fmla="*/ 132125 w 10907824"/>
              <a:gd name="connsiteY8" fmla="*/ 5683733 h 5835286"/>
              <a:gd name="connsiteX9" fmla="*/ 156423 w 10907824"/>
              <a:gd name="connsiteY9" fmla="*/ 5693498 h 5835286"/>
              <a:gd name="connsiteX10" fmla="*/ 156423 w 10907824"/>
              <a:gd name="connsiteY10" fmla="*/ 5695534 h 5835286"/>
              <a:gd name="connsiteX11" fmla="*/ 699581 w 10907824"/>
              <a:gd name="connsiteY11" fmla="*/ 5695533 h 5835286"/>
              <a:gd name="connsiteX12" fmla="*/ 713480 w 10907824"/>
              <a:gd name="connsiteY12" fmla="*/ 5699200 h 5835286"/>
              <a:gd name="connsiteX13" fmla="*/ 746681 w 10907824"/>
              <a:gd name="connsiteY13" fmla="*/ 5702884 h 5835286"/>
              <a:gd name="connsiteX14" fmla="*/ 883096 w 10907824"/>
              <a:gd name="connsiteY14" fmla="*/ 5703732 h 5835286"/>
              <a:gd name="connsiteX15" fmla="*/ 963599 w 10907824"/>
              <a:gd name="connsiteY15" fmla="*/ 5707819 h 5835286"/>
              <a:gd name="connsiteX16" fmla="*/ 992428 w 10907824"/>
              <a:gd name="connsiteY16" fmla="*/ 5714994 h 5835286"/>
              <a:gd name="connsiteX17" fmla="*/ 1033868 w 10907824"/>
              <a:gd name="connsiteY17" fmla="*/ 5721234 h 5835286"/>
              <a:gd name="connsiteX18" fmla="*/ 1105647 w 10907824"/>
              <a:gd name="connsiteY18" fmla="*/ 5736600 h 5835286"/>
              <a:gd name="connsiteX19" fmla="*/ 1174816 w 10907824"/>
              <a:gd name="connsiteY19" fmla="*/ 5743225 h 5835286"/>
              <a:gd name="connsiteX20" fmla="*/ 1221319 w 10907824"/>
              <a:gd name="connsiteY20" fmla="*/ 5744508 h 5835286"/>
              <a:gd name="connsiteX21" fmla="*/ 1228064 w 10907824"/>
              <a:gd name="connsiteY21" fmla="*/ 5744253 h 5835286"/>
              <a:gd name="connsiteX22" fmla="*/ 1283851 w 10907824"/>
              <a:gd name="connsiteY22" fmla="*/ 5735184 h 5835286"/>
              <a:gd name="connsiteX23" fmla="*/ 1289051 w 10907824"/>
              <a:gd name="connsiteY23" fmla="*/ 5739751 h 5835286"/>
              <a:gd name="connsiteX24" fmla="*/ 1306532 w 10907824"/>
              <a:gd name="connsiteY24" fmla="*/ 5744407 h 5835286"/>
              <a:gd name="connsiteX25" fmla="*/ 1321509 w 10907824"/>
              <a:gd name="connsiteY25" fmla="*/ 5738956 h 5835286"/>
              <a:gd name="connsiteX26" fmla="*/ 1391643 w 10907824"/>
              <a:gd name="connsiteY26" fmla="*/ 5729239 h 5835286"/>
              <a:gd name="connsiteX27" fmla="*/ 1494243 w 10907824"/>
              <a:gd name="connsiteY27" fmla="*/ 5720287 h 5835286"/>
              <a:gd name="connsiteX28" fmla="*/ 1509747 w 10907824"/>
              <a:gd name="connsiteY28" fmla="*/ 5714681 h 5835286"/>
              <a:gd name="connsiteX29" fmla="*/ 1610369 w 10907824"/>
              <a:gd name="connsiteY29" fmla="*/ 5700983 h 5835286"/>
              <a:gd name="connsiteX30" fmla="*/ 1663169 w 10907824"/>
              <a:gd name="connsiteY30" fmla="*/ 5698865 h 5835286"/>
              <a:gd name="connsiteX31" fmla="*/ 1669042 w 10907824"/>
              <a:gd name="connsiteY31" fmla="*/ 5703989 h 5835286"/>
              <a:gd name="connsiteX32" fmla="*/ 1684628 w 10907824"/>
              <a:gd name="connsiteY32" fmla="*/ 5702636 h 5835286"/>
              <a:gd name="connsiteX33" fmla="*/ 1688821 w 10907824"/>
              <a:gd name="connsiteY33" fmla="*/ 5703398 h 5835286"/>
              <a:gd name="connsiteX34" fmla="*/ 1712805 w 10907824"/>
              <a:gd name="connsiteY34" fmla="*/ 5706645 h 5835286"/>
              <a:gd name="connsiteX35" fmla="*/ 1717254 w 10907824"/>
              <a:gd name="connsiteY35" fmla="*/ 5696916 h 5835286"/>
              <a:gd name="connsiteX36" fmla="*/ 1724325 w 10907824"/>
              <a:gd name="connsiteY36" fmla="*/ 5695534 h 5835286"/>
              <a:gd name="connsiteX37" fmla="*/ 1983344 w 10907824"/>
              <a:gd name="connsiteY37" fmla="*/ 5695534 h 5835286"/>
              <a:gd name="connsiteX38" fmla="*/ 2005548 w 10907824"/>
              <a:gd name="connsiteY38" fmla="*/ 5704463 h 5835286"/>
              <a:gd name="connsiteX39" fmla="*/ 2074717 w 10907824"/>
              <a:gd name="connsiteY39" fmla="*/ 5711089 h 5835286"/>
              <a:gd name="connsiteX40" fmla="*/ 2121220 w 10907824"/>
              <a:gd name="connsiteY40" fmla="*/ 5712372 h 5835286"/>
              <a:gd name="connsiteX41" fmla="*/ 2127966 w 10907824"/>
              <a:gd name="connsiteY41" fmla="*/ 5712119 h 5835286"/>
              <a:gd name="connsiteX42" fmla="*/ 2183754 w 10907824"/>
              <a:gd name="connsiteY42" fmla="*/ 5703050 h 5835286"/>
              <a:gd name="connsiteX43" fmla="*/ 2188953 w 10907824"/>
              <a:gd name="connsiteY43" fmla="*/ 5707616 h 5835286"/>
              <a:gd name="connsiteX44" fmla="*/ 2206433 w 10907824"/>
              <a:gd name="connsiteY44" fmla="*/ 5712273 h 5835286"/>
              <a:gd name="connsiteX45" fmla="*/ 2221412 w 10907824"/>
              <a:gd name="connsiteY45" fmla="*/ 5706821 h 5835286"/>
              <a:gd name="connsiteX46" fmla="*/ 2291546 w 10907824"/>
              <a:gd name="connsiteY46" fmla="*/ 5697104 h 5835286"/>
              <a:gd name="connsiteX47" fmla="*/ 2309553 w 10907824"/>
              <a:gd name="connsiteY47" fmla="*/ 5695533 h 5835286"/>
              <a:gd name="connsiteX48" fmla="*/ 3061820 w 10907824"/>
              <a:gd name="connsiteY48" fmla="*/ 5695534 h 5835286"/>
              <a:gd name="connsiteX49" fmla="*/ 3712119 w 10907824"/>
              <a:gd name="connsiteY49" fmla="*/ 5695533 h 5835286"/>
              <a:gd name="connsiteX50" fmla="*/ 4140448 w 10907824"/>
              <a:gd name="connsiteY50" fmla="*/ 5695533 h 5835286"/>
              <a:gd name="connsiteX51" fmla="*/ 4174676 w 10907824"/>
              <a:gd name="connsiteY51" fmla="*/ 5695691 h 5835286"/>
              <a:gd name="connsiteX52" fmla="*/ 4382671 w 10907824"/>
              <a:gd name="connsiteY52" fmla="*/ 5695766 h 5835286"/>
              <a:gd name="connsiteX53" fmla="*/ 4384112 w 10907824"/>
              <a:gd name="connsiteY53" fmla="*/ 5695533 h 5835286"/>
              <a:gd name="connsiteX54" fmla="*/ 6787989 w 10907824"/>
              <a:gd name="connsiteY54" fmla="*/ 5695533 h 5835286"/>
              <a:gd name="connsiteX55" fmla="*/ 10749266 w 10907824"/>
              <a:gd name="connsiteY55" fmla="*/ 5695534 h 5835286"/>
              <a:gd name="connsiteX56" fmla="*/ 10786115 w 10907824"/>
              <a:gd name="connsiteY56" fmla="*/ 5660054 h 5835286"/>
              <a:gd name="connsiteX57" fmla="*/ 10786115 w 10907824"/>
              <a:gd name="connsiteY57" fmla="*/ 3070919 h 5835286"/>
              <a:gd name="connsiteX58" fmla="*/ 10786115 w 10907824"/>
              <a:gd name="connsiteY58" fmla="*/ 2754250 h 5835286"/>
              <a:gd name="connsiteX59" fmla="*/ 10786115 w 10907824"/>
              <a:gd name="connsiteY59" fmla="*/ 165117 h 5835286"/>
              <a:gd name="connsiteX60" fmla="*/ 10749266 w 10907824"/>
              <a:gd name="connsiteY60" fmla="*/ 129737 h 5835286"/>
              <a:gd name="connsiteX61" fmla="*/ 9074603 w 10907824"/>
              <a:gd name="connsiteY61" fmla="*/ 129738 h 5835286"/>
              <a:gd name="connsiteX62" fmla="*/ 9019942 w 10907824"/>
              <a:gd name="connsiteY62" fmla="*/ 119783 h 5835286"/>
              <a:gd name="connsiteX63" fmla="*/ 8963717 w 10907824"/>
              <a:gd name="connsiteY63" fmla="*/ 129737 h 5835286"/>
              <a:gd name="connsiteX64" fmla="*/ 8214458 w 10907824"/>
              <a:gd name="connsiteY64" fmla="*/ 129737 h 5835286"/>
              <a:gd name="connsiteX65" fmla="*/ 8115002 w 10907824"/>
              <a:gd name="connsiteY65" fmla="*/ 129738 h 5835286"/>
              <a:gd name="connsiteX66" fmla="*/ 8059453 w 10907824"/>
              <a:gd name="connsiteY66" fmla="*/ 119128 h 5835286"/>
              <a:gd name="connsiteX67" fmla="*/ 8002660 w 10907824"/>
              <a:gd name="connsiteY67" fmla="*/ 106969 h 5835286"/>
              <a:gd name="connsiteX68" fmla="*/ 7947930 w 10907824"/>
              <a:gd name="connsiteY68" fmla="*/ 101727 h 5835286"/>
              <a:gd name="connsiteX69" fmla="*/ 7905797 w 10907824"/>
              <a:gd name="connsiteY69" fmla="*/ 100913 h 5835286"/>
              <a:gd name="connsiteX70" fmla="*/ 7861655 w 10907824"/>
              <a:gd name="connsiteY70" fmla="*/ 108089 h 5835286"/>
              <a:gd name="connsiteX71" fmla="*/ 7831859 w 10907824"/>
              <a:gd name="connsiteY71" fmla="*/ 105104 h 5835286"/>
              <a:gd name="connsiteX72" fmla="*/ 7776366 w 10907824"/>
              <a:gd name="connsiteY72" fmla="*/ 112792 h 5835286"/>
              <a:gd name="connsiteX73" fmla="*/ 7695184 w 10907824"/>
              <a:gd name="connsiteY73" fmla="*/ 119876 h 5835286"/>
              <a:gd name="connsiteX74" fmla="*/ 7639301 w 10907824"/>
              <a:gd name="connsiteY74" fmla="*/ 127426 h 5835286"/>
              <a:gd name="connsiteX75" fmla="*/ 7628525 w 10907824"/>
              <a:gd name="connsiteY75" fmla="*/ 129738 h 5835286"/>
              <a:gd name="connsiteX76" fmla="*/ 7262859 w 10907824"/>
              <a:gd name="connsiteY76" fmla="*/ 129738 h 5835286"/>
              <a:gd name="connsiteX77" fmla="*/ 7235885 w 10907824"/>
              <a:gd name="connsiteY77" fmla="*/ 127154 h 5835286"/>
              <a:gd name="connsiteX78" fmla="*/ 7144881 w 10907824"/>
              <a:gd name="connsiteY78" fmla="*/ 129738 h 5835286"/>
              <a:gd name="connsiteX79" fmla="*/ 7131665 w 10907824"/>
              <a:gd name="connsiteY79" fmla="*/ 126217 h 5835286"/>
              <a:gd name="connsiteX80" fmla="*/ 7042693 w 10907824"/>
              <a:gd name="connsiteY80" fmla="*/ 129738 h 5835286"/>
              <a:gd name="connsiteX81" fmla="*/ 6945213 w 10907824"/>
              <a:gd name="connsiteY81" fmla="*/ 126748 h 5835286"/>
              <a:gd name="connsiteX82" fmla="*/ 6937934 w 10907824"/>
              <a:gd name="connsiteY82" fmla="*/ 118713 h 5835286"/>
              <a:gd name="connsiteX83" fmla="*/ 6916555 w 10907824"/>
              <a:gd name="connsiteY83" fmla="*/ 118008 h 5835286"/>
              <a:gd name="connsiteX84" fmla="*/ 6882898 w 10907824"/>
              <a:gd name="connsiteY84" fmla="*/ 118162 h 5835286"/>
              <a:gd name="connsiteX85" fmla="*/ 6807508 w 10907824"/>
              <a:gd name="connsiteY85" fmla="*/ 126594 h 5835286"/>
              <a:gd name="connsiteX86" fmla="*/ 156423 w 10907824"/>
              <a:gd name="connsiteY86" fmla="*/ 121898 h 5835286"/>
              <a:gd name="connsiteX87" fmla="*/ 0 w 10907824"/>
              <a:gd name="connsiteY87" fmla="*/ 0 h 5835286"/>
              <a:gd name="connsiteX88" fmla="*/ 10907824 w 10907824"/>
              <a:gd name="connsiteY88" fmla="*/ 19468 h 5835286"/>
              <a:gd name="connsiteX89" fmla="*/ 10897315 w 10907824"/>
              <a:gd name="connsiteY89" fmla="*/ 5807913 h 5835286"/>
              <a:gd name="connsiteX90" fmla="*/ 5115 w 10907824"/>
              <a:gd name="connsiteY90" fmla="*/ 5835286 h 5835286"/>
              <a:gd name="connsiteX91" fmla="*/ 0 w 10907824"/>
              <a:gd name="connsiteY91" fmla="*/ 0 h 583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0907824" h="5835286">
                <a:moveTo>
                  <a:pt x="156423" y="121898"/>
                </a:moveTo>
                <a:lnTo>
                  <a:pt x="156423" y="126469"/>
                </a:lnTo>
                <a:lnTo>
                  <a:pt x="132196" y="136186"/>
                </a:lnTo>
                <a:cubicBezTo>
                  <a:pt x="125925" y="142231"/>
                  <a:pt x="122028" y="150577"/>
                  <a:pt x="121973" y="159807"/>
                </a:cubicBezTo>
                <a:lnTo>
                  <a:pt x="121973" y="2905769"/>
                </a:lnTo>
                <a:lnTo>
                  <a:pt x="126218" y="2915638"/>
                </a:lnTo>
                <a:lnTo>
                  <a:pt x="121935" y="2923708"/>
                </a:lnTo>
                <a:lnTo>
                  <a:pt x="121935" y="5660051"/>
                </a:lnTo>
                <a:cubicBezTo>
                  <a:pt x="121963" y="5669300"/>
                  <a:pt x="125851" y="5677670"/>
                  <a:pt x="132125" y="5683733"/>
                </a:cubicBezTo>
                <a:lnTo>
                  <a:pt x="156423" y="5693498"/>
                </a:lnTo>
                <a:lnTo>
                  <a:pt x="156423" y="5695534"/>
                </a:lnTo>
                <a:lnTo>
                  <a:pt x="699581" y="5695533"/>
                </a:lnTo>
                <a:lnTo>
                  <a:pt x="713480" y="5699200"/>
                </a:lnTo>
                <a:cubicBezTo>
                  <a:pt x="720931" y="5700727"/>
                  <a:pt x="731177" y="5702145"/>
                  <a:pt x="746681" y="5702884"/>
                </a:cubicBezTo>
                <a:cubicBezTo>
                  <a:pt x="785206" y="5690649"/>
                  <a:pt x="835217" y="5720184"/>
                  <a:pt x="883096" y="5703732"/>
                </a:cubicBezTo>
                <a:cubicBezTo>
                  <a:pt x="900581" y="5699747"/>
                  <a:pt x="953962" y="5700059"/>
                  <a:pt x="963599" y="5707819"/>
                </a:cubicBezTo>
                <a:cubicBezTo>
                  <a:pt x="974635" y="5709471"/>
                  <a:pt x="987790" y="5706666"/>
                  <a:pt x="992428" y="5714994"/>
                </a:cubicBezTo>
                <a:cubicBezTo>
                  <a:pt x="1000321" y="5725009"/>
                  <a:pt x="1040124" y="5709365"/>
                  <a:pt x="1033868" y="5721234"/>
                </a:cubicBezTo>
                <a:cubicBezTo>
                  <a:pt x="1062109" y="5710513"/>
                  <a:pt x="1082767" y="5731476"/>
                  <a:pt x="1105647" y="5736600"/>
                </a:cubicBezTo>
                <a:lnTo>
                  <a:pt x="1174816" y="5743225"/>
                </a:lnTo>
                <a:lnTo>
                  <a:pt x="1221319" y="5744508"/>
                </a:lnTo>
                <a:lnTo>
                  <a:pt x="1228064" y="5744253"/>
                </a:lnTo>
                <a:lnTo>
                  <a:pt x="1283851" y="5735184"/>
                </a:lnTo>
                <a:cubicBezTo>
                  <a:pt x="1285152" y="5736840"/>
                  <a:pt x="1286902" y="5738381"/>
                  <a:pt x="1289051" y="5739751"/>
                </a:cubicBezTo>
                <a:lnTo>
                  <a:pt x="1306532" y="5744407"/>
                </a:lnTo>
                <a:lnTo>
                  <a:pt x="1321509" y="5738956"/>
                </a:lnTo>
                <a:lnTo>
                  <a:pt x="1391643" y="5729239"/>
                </a:lnTo>
                <a:lnTo>
                  <a:pt x="1494243" y="5720287"/>
                </a:lnTo>
                <a:lnTo>
                  <a:pt x="1509747" y="5714681"/>
                </a:lnTo>
                <a:cubicBezTo>
                  <a:pt x="1545134" y="5708526"/>
                  <a:pt x="1587810" y="5714907"/>
                  <a:pt x="1610369" y="5700983"/>
                </a:cubicBezTo>
                <a:lnTo>
                  <a:pt x="1663169" y="5698865"/>
                </a:lnTo>
                <a:lnTo>
                  <a:pt x="1669042" y="5703989"/>
                </a:lnTo>
                <a:lnTo>
                  <a:pt x="1684628" y="5702636"/>
                </a:lnTo>
                <a:lnTo>
                  <a:pt x="1688821" y="5703398"/>
                </a:lnTo>
                <a:cubicBezTo>
                  <a:pt x="1696821" y="5704879"/>
                  <a:pt x="1704759" y="5706162"/>
                  <a:pt x="1712805" y="5706645"/>
                </a:cubicBezTo>
                <a:cubicBezTo>
                  <a:pt x="1711956" y="5701808"/>
                  <a:pt x="1713805" y="5698781"/>
                  <a:pt x="1717254" y="5696916"/>
                </a:cubicBezTo>
                <a:lnTo>
                  <a:pt x="1724325" y="5695534"/>
                </a:lnTo>
                <a:lnTo>
                  <a:pt x="1983344" y="5695534"/>
                </a:lnTo>
                <a:lnTo>
                  <a:pt x="2005548" y="5704463"/>
                </a:lnTo>
                <a:lnTo>
                  <a:pt x="2074717" y="5711089"/>
                </a:lnTo>
                <a:lnTo>
                  <a:pt x="2121220" y="5712372"/>
                </a:lnTo>
                <a:lnTo>
                  <a:pt x="2127966" y="5712119"/>
                </a:lnTo>
                <a:lnTo>
                  <a:pt x="2183754" y="5703050"/>
                </a:lnTo>
                <a:cubicBezTo>
                  <a:pt x="2185053" y="5704705"/>
                  <a:pt x="2186804" y="5706245"/>
                  <a:pt x="2188953" y="5707616"/>
                </a:cubicBezTo>
                <a:lnTo>
                  <a:pt x="2206433" y="5712273"/>
                </a:lnTo>
                <a:lnTo>
                  <a:pt x="2221412" y="5706821"/>
                </a:lnTo>
                <a:lnTo>
                  <a:pt x="2291546" y="5697104"/>
                </a:lnTo>
                <a:lnTo>
                  <a:pt x="2309553" y="5695533"/>
                </a:lnTo>
                <a:lnTo>
                  <a:pt x="3061820" y="5695534"/>
                </a:lnTo>
                <a:lnTo>
                  <a:pt x="3712119" y="5695533"/>
                </a:lnTo>
                <a:lnTo>
                  <a:pt x="4140448" y="5695533"/>
                </a:lnTo>
                <a:lnTo>
                  <a:pt x="4174676" y="5695691"/>
                </a:lnTo>
                <a:cubicBezTo>
                  <a:pt x="4167087" y="5702899"/>
                  <a:pt x="4325515" y="5701697"/>
                  <a:pt x="4382671" y="5695766"/>
                </a:cubicBezTo>
                <a:lnTo>
                  <a:pt x="4384112" y="5695533"/>
                </a:lnTo>
                <a:lnTo>
                  <a:pt x="6787989" y="5695533"/>
                </a:lnTo>
                <a:lnTo>
                  <a:pt x="10749266" y="5695534"/>
                </a:lnTo>
                <a:cubicBezTo>
                  <a:pt x="10769596" y="5695478"/>
                  <a:pt x="10786063" y="5679626"/>
                  <a:pt x="10786115" y="5660054"/>
                </a:cubicBezTo>
                <a:lnTo>
                  <a:pt x="10786115" y="3070919"/>
                </a:lnTo>
                <a:lnTo>
                  <a:pt x="10786115" y="2754250"/>
                </a:lnTo>
                <a:lnTo>
                  <a:pt x="10786115" y="165117"/>
                </a:lnTo>
                <a:cubicBezTo>
                  <a:pt x="10785998" y="145583"/>
                  <a:pt x="10769553" y="129789"/>
                  <a:pt x="10749266" y="129737"/>
                </a:cubicBezTo>
                <a:lnTo>
                  <a:pt x="9074603" y="129738"/>
                </a:lnTo>
                <a:lnTo>
                  <a:pt x="9019942" y="119783"/>
                </a:lnTo>
                <a:cubicBezTo>
                  <a:pt x="8989263" y="120221"/>
                  <a:pt x="8982459" y="126420"/>
                  <a:pt x="8963717" y="129737"/>
                </a:cubicBezTo>
                <a:lnTo>
                  <a:pt x="8214458" y="129737"/>
                </a:lnTo>
                <a:lnTo>
                  <a:pt x="8115002" y="129738"/>
                </a:lnTo>
                <a:lnTo>
                  <a:pt x="8059453" y="119128"/>
                </a:lnTo>
                <a:cubicBezTo>
                  <a:pt x="8037107" y="127610"/>
                  <a:pt x="8020762" y="111023"/>
                  <a:pt x="8002660" y="106969"/>
                </a:cubicBezTo>
                <a:lnTo>
                  <a:pt x="7947930" y="101727"/>
                </a:lnTo>
                <a:lnTo>
                  <a:pt x="7905797" y="100913"/>
                </a:lnTo>
                <a:lnTo>
                  <a:pt x="7861655" y="108089"/>
                </a:lnTo>
                <a:cubicBezTo>
                  <a:pt x="7849332" y="108787"/>
                  <a:pt x="7846073" y="104320"/>
                  <a:pt x="7831859" y="105104"/>
                </a:cubicBezTo>
                <a:lnTo>
                  <a:pt x="7776366" y="112792"/>
                </a:lnTo>
                <a:lnTo>
                  <a:pt x="7695184" y="119876"/>
                </a:lnTo>
                <a:lnTo>
                  <a:pt x="7639301" y="127426"/>
                </a:lnTo>
                <a:lnTo>
                  <a:pt x="7628525" y="129738"/>
                </a:lnTo>
                <a:lnTo>
                  <a:pt x="7262859" y="129738"/>
                </a:lnTo>
                <a:lnTo>
                  <a:pt x="7235885" y="127154"/>
                </a:lnTo>
                <a:lnTo>
                  <a:pt x="7144881" y="129738"/>
                </a:lnTo>
                <a:lnTo>
                  <a:pt x="7131665" y="126217"/>
                </a:lnTo>
                <a:lnTo>
                  <a:pt x="7042693" y="129738"/>
                </a:lnTo>
                <a:cubicBezTo>
                  <a:pt x="7013231" y="129240"/>
                  <a:pt x="6962176" y="130026"/>
                  <a:pt x="6945213" y="126748"/>
                </a:cubicBezTo>
                <a:lnTo>
                  <a:pt x="6937934" y="118713"/>
                </a:lnTo>
                <a:lnTo>
                  <a:pt x="6916555" y="118008"/>
                </a:lnTo>
                <a:cubicBezTo>
                  <a:pt x="6914992" y="118623"/>
                  <a:pt x="6884170" y="118110"/>
                  <a:pt x="6882898" y="118162"/>
                </a:cubicBezTo>
                <a:lnTo>
                  <a:pt x="6807508" y="126594"/>
                </a:lnTo>
                <a:lnTo>
                  <a:pt x="156423" y="121898"/>
                </a:lnTo>
                <a:close/>
                <a:moveTo>
                  <a:pt x="0" y="0"/>
                </a:moveTo>
                <a:lnTo>
                  <a:pt x="10907824" y="19468"/>
                </a:lnTo>
                <a:cubicBezTo>
                  <a:pt x="10900366" y="1959353"/>
                  <a:pt x="10904773" y="3868028"/>
                  <a:pt x="10897315" y="5807913"/>
                </a:cubicBezTo>
                <a:lnTo>
                  <a:pt x="5115" y="5835286"/>
                </a:lnTo>
                <a:cubicBezTo>
                  <a:pt x="5115" y="3891836"/>
                  <a:pt x="0" y="194345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80FB90-4781-4003-8A79-2098DAC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299730">
            <a:off x="775454" y="-216442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C36502-B106-4287-ADF5-4A86A49F1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F25D09-AC48-4B49-98E3-130E7E531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79981A0-3A53-4850-9264-FEECEA9E0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CCD96F-9A48-4158-805F-C796D9EA60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E710004-DC13-4D30-A526-95FAB16B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21EE20-C2DF-6002-7155-71DED47D0E98}"/>
              </a:ext>
            </a:extLst>
          </p:cNvPr>
          <p:cNvSpPr txBox="1"/>
          <p:nvPr/>
        </p:nvSpPr>
        <p:spPr>
          <a:xfrm>
            <a:off x="1941082" y="4950372"/>
            <a:ext cx="1345627" cy="4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CFBFF-1F16-C9B3-C211-1DF00057E226}"/>
              </a:ext>
            </a:extLst>
          </p:cNvPr>
          <p:cNvSpPr txBox="1"/>
          <p:nvPr/>
        </p:nvSpPr>
        <p:spPr>
          <a:xfrm rot="20112664">
            <a:off x="2030979" y="4180330"/>
            <a:ext cx="401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Credit risk assessment by modelling the PD</a:t>
            </a:r>
          </a:p>
        </p:txBody>
      </p:sp>
    </p:spTree>
    <p:extLst>
      <p:ext uri="{BB962C8B-B14F-4D97-AF65-F5344CB8AC3E}">
        <p14:creationId xmlns:p14="http://schemas.microsoft.com/office/powerpoint/2010/main" val="14016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BE269A-9B35-4C0D-9F80-592DE7B8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2C8290-902D-42B9-B4B4-6717341A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9814" y="2136399"/>
            <a:ext cx="2971687" cy="22937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DBC310-716E-40BC-A044-EE2B3F776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13265" y="1893244"/>
            <a:ext cx="2099071" cy="2756795"/>
          </a:xfrm>
          <a:custGeom>
            <a:avLst/>
            <a:gdLst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7866 w 2582211"/>
              <a:gd name="connsiteY3" fmla="*/ 2928456 h 3420248"/>
              <a:gd name="connsiteX4" fmla="*/ 12555 w 2582211"/>
              <a:gd name="connsiteY4" fmla="*/ 2893589 h 3420248"/>
              <a:gd name="connsiteX5" fmla="*/ 17554 w 2582211"/>
              <a:gd name="connsiteY5" fmla="*/ 2869588 h 3420248"/>
              <a:gd name="connsiteX6" fmla="*/ 19084 w 2582211"/>
              <a:gd name="connsiteY6" fmla="*/ 2864960 h 3420248"/>
              <a:gd name="connsiteX7" fmla="*/ 19084 w 2582211"/>
              <a:gd name="connsiteY7" fmla="*/ 2707907 h 3420248"/>
              <a:gd name="connsiteX8" fmla="*/ 17373 w 2582211"/>
              <a:gd name="connsiteY8" fmla="*/ 2696322 h 3420248"/>
              <a:gd name="connsiteX9" fmla="*/ 19084 w 2582211"/>
              <a:gd name="connsiteY9" fmla="*/ 2657236 h 3420248"/>
              <a:gd name="connsiteX10" fmla="*/ 16753 w 2582211"/>
              <a:gd name="connsiteY10" fmla="*/ 2651559 h 3420248"/>
              <a:gd name="connsiteX11" fmla="*/ 19084 w 2582211"/>
              <a:gd name="connsiteY11" fmla="*/ 2613347 h 3420248"/>
              <a:gd name="connsiteX12" fmla="*/ 17105 w 2582211"/>
              <a:gd name="connsiteY12" fmla="*/ 2571479 h 3420248"/>
              <a:gd name="connsiteX13" fmla="*/ 11786 w 2582211"/>
              <a:gd name="connsiteY13" fmla="*/ 2568353 h 3420248"/>
              <a:gd name="connsiteX14" fmla="*/ 11318 w 2582211"/>
              <a:gd name="connsiteY14" fmla="*/ 2559171 h 3420248"/>
              <a:gd name="connsiteX15" fmla="*/ 11420 w 2582211"/>
              <a:gd name="connsiteY15" fmla="*/ 2544715 h 3420248"/>
              <a:gd name="connsiteX16" fmla="*/ 17003 w 2582211"/>
              <a:gd name="connsiteY16" fmla="*/ 2512336 h 3420248"/>
              <a:gd name="connsiteX17" fmla="*/ 14268 w 2582211"/>
              <a:gd name="connsiteY17" fmla="*/ 0 h 3420248"/>
              <a:gd name="connsiteX18" fmla="*/ 2532355 w 2582211"/>
              <a:gd name="connsiteY18" fmla="*/ 0 h 3420248"/>
              <a:gd name="connsiteX19" fmla="*/ 2559501 w 2582211"/>
              <a:gd name="connsiteY19" fmla="*/ 27148 h 3420248"/>
              <a:gd name="connsiteX20" fmla="*/ 2559542 w 2582211"/>
              <a:gd name="connsiteY20" fmla="*/ 35062 h 3420248"/>
              <a:gd name="connsiteX21" fmla="*/ 2563128 w 2582211"/>
              <a:gd name="connsiteY21" fmla="*/ 35072 h 3420248"/>
              <a:gd name="connsiteX22" fmla="*/ 2563128 w 2582211"/>
              <a:gd name="connsiteY22" fmla="*/ 303633 h 3420248"/>
              <a:gd name="connsiteX23" fmla="*/ 2563128 w 2582211"/>
              <a:gd name="connsiteY23" fmla="*/ 346349 h 3420248"/>
              <a:gd name="connsiteX24" fmla="*/ 2570153 w 2582211"/>
              <a:gd name="connsiteY24" fmla="*/ 370207 h 3420248"/>
              <a:gd name="connsiteX25" fmla="*/ 2578202 w 2582211"/>
              <a:gd name="connsiteY25" fmla="*/ 394600 h 3420248"/>
              <a:gd name="connsiteX26" fmla="*/ 2581673 w 2582211"/>
              <a:gd name="connsiteY26" fmla="*/ 418106 h 3420248"/>
              <a:gd name="connsiteX27" fmla="*/ 2582211 w 2582211"/>
              <a:gd name="connsiteY27" fmla="*/ 436202 h 3420248"/>
              <a:gd name="connsiteX28" fmla="*/ 2577459 w 2582211"/>
              <a:gd name="connsiteY28" fmla="*/ 455160 h 3420248"/>
              <a:gd name="connsiteX29" fmla="*/ 2579435 w 2582211"/>
              <a:gd name="connsiteY29" fmla="*/ 467958 h 3420248"/>
              <a:gd name="connsiteX30" fmla="*/ 2574345 w 2582211"/>
              <a:gd name="connsiteY30" fmla="*/ 491792 h 3420248"/>
              <a:gd name="connsiteX31" fmla="*/ 2569656 w 2582211"/>
              <a:gd name="connsiteY31" fmla="*/ 526659 h 3420248"/>
              <a:gd name="connsiteX32" fmla="*/ 2564657 w 2582211"/>
              <a:gd name="connsiteY32" fmla="*/ 550660 h 3420248"/>
              <a:gd name="connsiteX33" fmla="*/ 2563127 w 2582211"/>
              <a:gd name="connsiteY33" fmla="*/ 555288 h 3420248"/>
              <a:gd name="connsiteX34" fmla="*/ 2563127 w 2582211"/>
              <a:gd name="connsiteY34" fmla="*/ 712341 h 3420248"/>
              <a:gd name="connsiteX35" fmla="*/ 2564838 w 2582211"/>
              <a:gd name="connsiteY35" fmla="*/ 723926 h 3420248"/>
              <a:gd name="connsiteX36" fmla="*/ 2563127 w 2582211"/>
              <a:gd name="connsiteY36" fmla="*/ 763012 h 3420248"/>
              <a:gd name="connsiteX37" fmla="*/ 2565458 w 2582211"/>
              <a:gd name="connsiteY37" fmla="*/ 768689 h 3420248"/>
              <a:gd name="connsiteX38" fmla="*/ 2563127 w 2582211"/>
              <a:gd name="connsiteY38" fmla="*/ 806901 h 3420248"/>
              <a:gd name="connsiteX39" fmla="*/ 2565106 w 2582211"/>
              <a:gd name="connsiteY39" fmla="*/ 848769 h 3420248"/>
              <a:gd name="connsiteX40" fmla="*/ 2570425 w 2582211"/>
              <a:gd name="connsiteY40" fmla="*/ 851895 h 3420248"/>
              <a:gd name="connsiteX41" fmla="*/ 2570893 w 2582211"/>
              <a:gd name="connsiteY41" fmla="*/ 861077 h 3420248"/>
              <a:gd name="connsiteX42" fmla="*/ 2570791 w 2582211"/>
              <a:gd name="connsiteY42" fmla="*/ 875533 h 3420248"/>
              <a:gd name="connsiteX43" fmla="*/ 2565208 w 2582211"/>
              <a:gd name="connsiteY43" fmla="*/ 907912 h 3420248"/>
              <a:gd name="connsiteX44" fmla="*/ 2567943 w 2582211"/>
              <a:gd name="connsiteY44" fmla="*/ 3420248 h 3420248"/>
              <a:gd name="connsiteX45" fmla="*/ 49856 w 2582211"/>
              <a:gd name="connsiteY45" fmla="*/ 3420248 h 3420248"/>
              <a:gd name="connsiteX46" fmla="*/ 22710 w 2582211"/>
              <a:gd name="connsiteY46" fmla="*/ 3393100 h 3420248"/>
              <a:gd name="connsiteX47" fmla="*/ 22670 w 2582211"/>
              <a:gd name="connsiteY47" fmla="*/ 3385186 h 3420248"/>
              <a:gd name="connsiteX48" fmla="*/ 19083 w 2582211"/>
              <a:gd name="connsiteY48" fmla="*/ 3385176 h 3420248"/>
              <a:gd name="connsiteX49" fmla="*/ 19083 w 2582211"/>
              <a:gd name="connsiteY49" fmla="*/ 3116615 h 3420248"/>
              <a:gd name="connsiteX50" fmla="*/ 19083 w 2582211"/>
              <a:gd name="connsiteY50" fmla="*/ 3073899 h 3420248"/>
              <a:gd name="connsiteX51" fmla="*/ 12058 w 2582211"/>
              <a:gd name="connsiteY51" fmla="*/ 3050041 h 3420248"/>
              <a:gd name="connsiteX52" fmla="*/ 4009 w 2582211"/>
              <a:gd name="connsiteY52" fmla="*/ 3025648 h 3420248"/>
              <a:gd name="connsiteX53" fmla="*/ 538 w 2582211"/>
              <a:gd name="connsiteY53" fmla="*/ 3002142 h 3420248"/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12555 w 2582211"/>
              <a:gd name="connsiteY3" fmla="*/ 2893589 h 3420248"/>
              <a:gd name="connsiteX4" fmla="*/ 17554 w 2582211"/>
              <a:gd name="connsiteY4" fmla="*/ 2869588 h 3420248"/>
              <a:gd name="connsiteX5" fmla="*/ 19084 w 2582211"/>
              <a:gd name="connsiteY5" fmla="*/ 2864960 h 3420248"/>
              <a:gd name="connsiteX6" fmla="*/ 19084 w 2582211"/>
              <a:gd name="connsiteY6" fmla="*/ 2707907 h 3420248"/>
              <a:gd name="connsiteX7" fmla="*/ 17373 w 2582211"/>
              <a:gd name="connsiteY7" fmla="*/ 2696322 h 3420248"/>
              <a:gd name="connsiteX8" fmla="*/ 19084 w 2582211"/>
              <a:gd name="connsiteY8" fmla="*/ 2657236 h 3420248"/>
              <a:gd name="connsiteX9" fmla="*/ 16753 w 2582211"/>
              <a:gd name="connsiteY9" fmla="*/ 2651559 h 3420248"/>
              <a:gd name="connsiteX10" fmla="*/ 19084 w 2582211"/>
              <a:gd name="connsiteY10" fmla="*/ 2613347 h 3420248"/>
              <a:gd name="connsiteX11" fmla="*/ 17105 w 2582211"/>
              <a:gd name="connsiteY11" fmla="*/ 2571479 h 3420248"/>
              <a:gd name="connsiteX12" fmla="*/ 11786 w 2582211"/>
              <a:gd name="connsiteY12" fmla="*/ 2568353 h 3420248"/>
              <a:gd name="connsiteX13" fmla="*/ 11318 w 2582211"/>
              <a:gd name="connsiteY13" fmla="*/ 2559171 h 3420248"/>
              <a:gd name="connsiteX14" fmla="*/ 11420 w 2582211"/>
              <a:gd name="connsiteY14" fmla="*/ 2544715 h 3420248"/>
              <a:gd name="connsiteX15" fmla="*/ 17003 w 2582211"/>
              <a:gd name="connsiteY15" fmla="*/ 2512336 h 3420248"/>
              <a:gd name="connsiteX16" fmla="*/ 14268 w 2582211"/>
              <a:gd name="connsiteY16" fmla="*/ 0 h 3420248"/>
              <a:gd name="connsiteX17" fmla="*/ 2532355 w 2582211"/>
              <a:gd name="connsiteY17" fmla="*/ 0 h 3420248"/>
              <a:gd name="connsiteX18" fmla="*/ 2559501 w 2582211"/>
              <a:gd name="connsiteY18" fmla="*/ 27148 h 3420248"/>
              <a:gd name="connsiteX19" fmla="*/ 2559542 w 2582211"/>
              <a:gd name="connsiteY19" fmla="*/ 35062 h 3420248"/>
              <a:gd name="connsiteX20" fmla="*/ 2563128 w 2582211"/>
              <a:gd name="connsiteY20" fmla="*/ 35072 h 3420248"/>
              <a:gd name="connsiteX21" fmla="*/ 2563128 w 2582211"/>
              <a:gd name="connsiteY21" fmla="*/ 303633 h 3420248"/>
              <a:gd name="connsiteX22" fmla="*/ 2563128 w 2582211"/>
              <a:gd name="connsiteY22" fmla="*/ 346349 h 3420248"/>
              <a:gd name="connsiteX23" fmla="*/ 2570153 w 2582211"/>
              <a:gd name="connsiteY23" fmla="*/ 370207 h 3420248"/>
              <a:gd name="connsiteX24" fmla="*/ 2578202 w 2582211"/>
              <a:gd name="connsiteY24" fmla="*/ 394600 h 3420248"/>
              <a:gd name="connsiteX25" fmla="*/ 2581673 w 2582211"/>
              <a:gd name="connsiteY25" fmla="*/ 418106 h 3420248"/>
              <a:gd name="connsiteX26" fmla="*/ 2582211 w 2582211"/>
              <a:gd name="connsiteY26" fmla="*/ 436202 h 3420248"/>
              <a:gd name="connsiteX27" fmla="*/ 2577459 w 2582211"/>
              <a:gd name="connsiteY27" fmla="*/ 455160 h 3420248"/>
              <a:gd name="connsiteX28" fmla="*/ 2579435 w 2582211"/>
              <a:gd name="connsiteY28" fmla="*/ 467958 h 3420248"/>
              <a:gd name="connsiteX29" fmla="*/ 2574345 w 2582211"/>
              <a:gd name="connsiteY29" fmla="*/ 491792 h 3420248"/>
              <a:gd name="connsiteX30" fmla="*/ 2569656 w 2582211"/>
              <a:gd name="connsiteY30" fmla="*/ 526659 h 3420248"/>
              <a:gd name="connsiteX31" fmla="*/ 2564657 w 2582211"/>
              <a:gd name="connsiteY31" fmla="*/ 550660 h 3420248"/>
              <a:gd name="connsiteX32" fmla="*/ 2563127 w 2582211"/>
              <a:gd name="connsiteY32" fmla="*/ 555288 h 3420248"/>
              <a:gd name="connsiteX33" fmla="*/ 2563127 w 2582211"/>
              <a:gd name="connsiteY33" fmla="*/ 712341 h 3420248"/>
              <a:gd name="connsiteX34" fmla="*/ 2564838 w 2582211"/>
              <a:gd name="connsiteY34" fmla="*/ 723926 h 3420248"/>
              <a:gd name="connsiteX35" fmla="*/ 2563127 w 2582211"/>
              <a:gd name="connsiteY35" fmla="*/ 763012 h 3420248"/>
              <a:gd name="connsiteX36" fmla="*/ 2565458 w 2582211"/>
              <a:gd name="connsiteY36" fmla="*/ 768689 h 3420248"/>
              <a:gd name="connsiteX37" fmla="*/ 2563127 w 2582211"/>
              <a:gd name="connsiteY37" fmla="*/ 806901 h 3420248"/>
              <a:gd name="connsiteX38" fmla="*/ 2565106 w 2582211"/>
              <a:gd name="connsiteY38" fmla="*/ 848769 h 3420248"/>
              <a:gd name="connsiteX39" fmla="*/ 2570425 w 2582211"/>
              <a:gd name="connsiteY39" fmla="*/ 851895 h 3420248"/>
              <a:gd name="connsiteX40" fmla="*/ 2570893 w 2582211"/>
              <a:gd name="connsiteY40" fmla="*/ 861077 h 3420248"/>
              <a:gd name="connsiteX41" fmla="*/ 2570791 w 2582211"/>
              <a:gd name="connsiteY41" fmla="*/ 875533 h 3420248"/>
              <a:gd name="connsiteX42" fmla="*/ 2565208 w 2582211"/>
              <a:gd name="connsiteY42" fmla="*/ 907912 h 3420248"/>
              <a:gd name="connsiteX43" fmla="*/ 2567943 w 2582211"/>
              <a:gd name="connsiteY43" fmla="*/ 3420248 h 3420248"/>
              <a:gd name="connsiteX44" fmla="*/ 49856 w 2582211"/>
              <a:gd name="connsiteY44" fmla="*/ 3420248 h 3420248"/>
              <a:gd name="connsiteX45" fmla="*/ 22710 w 2582211"/>
              <a:gd name="connsiteY45" fmla="*/ 3393100 h 3420248"/>
              <a:gd name="connsiteX46" fmla="*/ 22670 w 2582211"/>
              <a:gd name="connsiteY46" fmla="*/ 3385186 h 3420248"/>
              <a:gd name="connsiteX47" fmla="*/ 19083 w 2582211"/>
              <a:gd name="connsiteY47" fmla="*/ 3385176 h 3420248"/>
              <a:gd name="connsiteX48" fmla="*/ 19083 w 2582211"/>
              <a:gd name="connsiteY48" fmla="*/ 3116615 h 3420248"/>
              <a:gd name="connsiteX49" fmla="*/ 19083 w 2582211"/>
              <a:gd name="connsiteY49" fmla="*/ 3073899 h 3420248"/>
              <a:gd name="connsiteX50" fmla="*/ 12058 w 2582211"/>
              <a:gd name="connsiteY50" fmla="*/ 3050041 h 3420248"/>
              <a:gd name="connsiteX51" fmla="*/ 4009 w 2582211"/>
              <a:gd name="connsiteY51" fmla="*/ 3025648 h 3420248"/>
              <a:gd name="connsiteX52" fmla="*/ 538 w 2582211"/>
              <a:gd name="connsiteY52" fmla="*/ 3002142 h 3420248"/>
              <a:gd name="connsiteX53" fmla="*/ 0 w 2582211"/>
              <a:gd name="connsiteY53" fmla="*/ 2984046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6215 w 2581673"/>
              <a:gd name="connsiteY9" fmla="*/ 2651559 h 3420248"/>
              <a:gd name="connsiteX10" fmla="*/ 18546 w 2581673"/>
              <a:gd name="connsiteY10" fmla="*/ 2613347 h 3420248"/>
              <a:gd name="connsiteX11" fmla="*/ 16567 w 2581673"/>
              <a:gd name="connsiteY11" fmla="*/ 2571479 h 3420248"/>
              <a:gd name="connsiteX12" fmla="*/ 11248 w 2581673"/>
              <a:gd name="connsiteY12" fmla="*/ 2568353 h 3420248"/>
              <a:gd name="connsiteX13" fmla="*/ 10780 w 2581673"/>
              <a:gd name="connsiteY13" fmla="*/ 2559171 h 3420248"/>
              <a:gd name="connsiteX14" fmla="*/ 10882 w 2581673"/>
              <a:gd name="connsiteY14" fmla="*/ 2544715 h 3420248"/>
              <a:gd name="connsiteX15" fmla="*/ 16465 w 2581673"/>
              <a:gd name="connsiteY15" fmla="*/ 2512336 h 3420248"/>
              <a:gd name="connsiteX16" fmla="*/ 13730 w 2581673"/>
              <a:gd name="connsiteY16" fmla="*/ 0 h 3420248"/>
              <a:gd name="connsiteX17" fmla="*/ 2531817 w 2581673"/>
              <a:gd name="connsiteY17" fmla="*/ 0 h 3420248"/>
              <a:gd name="connsiteX18" fmla="*/ 2558963 w 2581673"/>
              <a:gd name="connsiteY18" fmla="*/ 27148 h 3420248"/>
              <a:gd name="connsiteX19" fmla="*/ 2559004 w 2581673"/>
              <a:gd name="connsiteY19" fmla="*/ 35062 h 3420248"/>
              <a:gd name="connsiteX20" fmla="*/ 2562590 w 2581673"/>
              <a:gd name="connsiteY20" fmla="*/ 35072 h 3420248"/>
              <a:gd name="connsiteX21" fmla="*/ 2562590 w 2581673"/>
              <a:gd name="connsiteY21" fmla="*/ 303633 h 3420248"/>
              <a:gd name="connsiteX22" fmla="*/ 2562590 w 2581673"/>
              <a:gd name="connsiteY22" fmla="*/ 346349 h 3420248"/>
              <a:gd name="connsiteX23" fmla="*/ 2569615 w 2581673"/>
              <a:gd name="connsiteY23" fmla="*/ 370207 h 3420248"/>
              <a:gd name="connsiteX24" fmla="*/ 2577664 w 2581673"/>
              <a:gd name="connsiteY24" fmla="*/ 394600 h 3420248"/>
              <a:gd name="connsiteX25" fmla="*/ 2581135 w 2581673"/>
              <a:gd name="connsiteY25" fmla="*/ 418106 h 3420248"/>
              <a:gd name="connsiteX26" fmla="*/ 2581673 w 2581673"/>
              <a:gd name="connsiteY26" fmla="*/ 436202 h 3420248"/>
              <a:gd name="connsiteX27" fmla="*/ 2576921 w 2581673"/>
              <a:gd name="connsiteY27" fmla="*/ 455160 h 3420248"/>
              <a:gd name="connsiteX28" fmla="*/ 2578897 w 2581673"/>
              <a:gd name="connsiteY28" fmla="*/ 467958 h 3420248"/>
              <a:gd name="connsiteX29" fmla="*/ 2573807 w 2581673"/>
              <a:gd name="connsiteY29" fmla="*/ 491792 h 3420248"/>
              <a:gd name="connsiteX30" fmla="*/ 2569118 w 2581673"/>
              <a:gd name="connsiteY30" fmla="*/ 526659 h 3420248"/>
              <a:gd name="connsiteX31" fmla="*/ 2564119 w 2581673"/>
              <a:gd name="connsiteY31" fmla="*/ 550660 h 3420248"/>
              <a:gd name="connsiteX32" fmla="*/ 2562589 w 2581673"/>
              <a:gd name="connsiteY32" fmla="*/ 555288 h 3420248"/>
              <a:gd name="connsiteX33" fmla="*/ 2562589 w 2581673"/>
              <a:gd name="connsiteY33" fmla="*/ 712341 h 3420248"/>
              <a:gd name="connsiteX34" fmla="*/ 2564300 w 2581673"/>
              <a:gd name="connsiteY34" fmla="*/ 723926 h 3420248"/>
              <a:gd name="connsiteX35" fmla="*/ 2562589 w 2581673"/>
              <a:gd name="connsiteY35" fmla="*/ 763012 h 3420248"/>
              <a:gd name="connsiteX36" fmla="*/ 2564920 w 2581673"/>
              <a:gd name="connsiteY36" fmla="*/ 768689 h 3420248"/>
              <a:gd name="connsiteX37" fmla="*/ 2562589 w 2581673"/>
              <a:gd name="connsiteY37" fmla="*/ 806901 h 3420248"/>
              <a:gd name="connsiteX38" fmla="*/ 2564568 w 2581673"/>
              <a:gd name="connsiteY38" fmla="*/ 848769 h 3420248"/>
              <a:gd name="connsiteX39" fmla="*/ 2569887 w 2581673"/>
              <a:gd name="connsiteY39" fmla="*/ 851895 h 3420248"/>
              <a:gd name="connsiteX40" fmla="*/ 2570355 w 2581673"/>
              <a:gd name="connsiteY40" fmla="*/ 861077 h 3420248"/>
              <a:gd name="connsiteX41" fmla="*/ 2570253 w 2581673"/>
              <a:gd name="connsiteY41" fmla="*/ 875533 h 3420248"/>
              <a:gd name="connsiteX42" fmla="*/ 2564670 w 2581673"/>
              <a:gd name="connsiteY42" fmla="*/ 907912 h 3420248"/>
              <a:gd name="connsiteX43" fmla="*/ 2567405 w 2581673"/>
              <a:gd name="connsiteY43" fmla="*/ 3420248 h 3420248"/>
              <a:gd name="connsiteX44" fmla="*/ 49318 w 2581673"/>
              <a:gd name="connsiteY44" fmla="*/ 3420248 h 3420248"/>
              <a:gd name="connsiteX45" fmla="*/ 22172 w 2581673"/>
              <a:gd name="connsiteY45" fmla="*/ 3393100 h 3420248"/>
              <a:gd name="connsiteX46" fmla="*/ 22132 w 2581673"/>
              <a:gd name="connsiteY46" fmla="*/ 3385186 h 3420248"/>
              <a:gd name="connsiteX47" fmla="*/ 18545 w 2581673"/>
              <a:gd name="connsiteY47" fmla="*/ 3385176 h 3420248"/>
              <a:gd name="connsiteX48" fmla="*/ 18545 w 2581673"/>
              <a:gd name="connsiteY48" fmla="*/ 3116615 h 3420248"/>
              <a:gd name="connsiteX49" fmla="*/ 18545 w 2581673"/>
              <a:gd name="connsiteY49" fmla="*/ 3073899 h 3420248"/>
              <a:gd name="connsiteX50" fmla="*/ 11520 w 2581673"/>
              <a:gd name="connsiteY50" fmla="*/ 3050041 h 3420248"/>
              <a:gd name="connsiteX51" fmla="*/ 3471 w 2581673"/>
              <a:gd name="connsiteY51" fmla="*/ 3025648 h 3420248"/>
              <a:gd name="connsiteX52" fmla="*/ 0 w 2581673"/>
              <a:gd name="connsiteY52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8546 w 2581673"/>
              <a:gd name="connsiteY9" fmla="*/ 2613347 h 3420248"/>
              <a:gd name="connsiteX10" fmla="*/ 16567 w 2581673"/>
              <a:gd name="connsiteY10" fmla="*/ 2571479 h 3420248"/>
              <a:gd name="connsiteX11" fmla="*/ 11248 w 2581673"/>
              <a:gd name="connsiteY11" fmla="*/ 2568353 h 3420248"/>
              <a:gd name="connsiteX12" fmla="*/ 10780 w 2581673"/>
              <a:gd name="connsiteY12" fmla="*/ 2559171 h 3420248"/>
              <a:gd name="connsiteX13" fmla="*/ 10882 w 2581673"/>
              <a:gd name="connsiteY13" fmla="*/ 2544715 h 3420248"/>
              <a:gd name="connsiteX14" fmla="*/ 16465 w 2581673"/>
              <a:gd name="connsiteY14" fmla="*/ 2512336 h 3420248"/>
              <a:gd name="connsiteX15" fmla="*/ 13730 w 2581673"/>
              <a:gd name="connsiteY15" fmla="*/ 0 h 3420248"/>
              <a:gd name="connsiteX16" fmla="*/ 2531817 w 2581673"/>
              <a:gd name="connsiteY16" fmla="*/ 0 h 3420248"/>
              <a:gd name="connsiteX17" fmla="*/ 2558963 w 2581673"/>
              <a:gd name="connsiteY17" fmla="*/ 27148 h 3420248"/>
              <a:gd name="connsiteX18" fmla="*/ 2559004 w 2581673"/>
              <a:gd name="connsiteY18" fmla="*/ 35062 h 3420248"/>
              <a:gd name="connsiteX19" fmla="*/ 2562590 w 2581673"/>
              <a:gd name="connsiteY19" fmla="*/ 35072 h 3420248"/>
              <a:gd name="connsiteX20" fmla="*/ 2562590 w 2581673"/>
              <a:gd name="connsiteY20" fmla="*/ 303633 h 3420248"/>
              <a:gd name="connsiteX21" fmla="*/ 2562590 w 2581673"/>
              <a:gd name="connsiteY21" fmla="*/ 346349 h 3420248"/>
              <a:gd name="connsiteX22" fmla="*/ 2569615 w 2581673"/>
              <a:gd name="connsiteY22" fmla="*/ 370207 h 3420248"/>
              <a:gd name="connsiteX23" fmla="*/ 2577664 w 2581673"/>
              <a:gd name="connsiteY23" fmla="*/ 394600 h 3420248"/>
              <a:gd name="connsiteX24" fmla="*/ 2581135 w 2581673"/>
              <a:gd name="connsiteY24" fmla="*/ 418106 h 3420248"/>
              <a:gd name="connsiteX25" fmla="*/ 2581673 w 2581673"/>
              <a:gd name="connsiteY25" fmla="*/ 436202 h 3420248"/>
              <a:gd name="connsiteX26" fmla="*/ 2576921 w 2581673"/>
              <a:gd name="connsiteY26" fmla="*/ 455160 h 3420248"/>
              <a:gd name="connsiteX27" fmla="*/ 2578897 w 2581673"/>
              <a:gd name="connsiteY27" fmla="*/ 467958 h 3420248"/>
              <a:gd name="connsiteX28" fmla="*/ 2573807 w 2581673"/>
              <a:gd name="connsiteY28" fmla="*/ 491792 h 3420248"/>
              <a:gd name="connsiteX29" fmla="*/ 2569118 w 2581673"/>
              <a:gd name="connsiteY29" fmla="*/ 526659 h 3420248"/>
              <a:gd name="connsiteX30" fmla="*/ 2564119 w 2581673"/>
              <a:gd name="connsiteY30" fmla="*/ 550660 h 3420248"/>
              <a:gd name="connsiteX31" fmla="*/ 2562589 w 2581673"/>
              <a:gd name="connsiteY31" fmla="*/ 555288 h 3420248"/>
              <a:gd name="connsiteX32" fmla="*/ 2562589 w 2581673"/>
              <a:gd name="connsiteY32" fmla="*/ 712341 h 3420248"/>
              <a:gd name="connsiteX33" fmla="*/ 2564300 w 2581673"/>
              <a:gd name="connsiteY33" fmla="*/ 723926 h 3420248"/>
              <a:gd name="connsiteX34" fmla="*/ 2562589 w 2581673"/>
              <a:gd name="connsiteY34" fmla="*/ 763012 h 3420248"/>
              <a:gd name="connsiteX35" fmla="*/ 2564920 w 2581673"/>
              <a:gd name="connsiteY35" fmla="*/ 768689 h 3420248"/>
              <a:gd name="connsiteX36" fmla="*/ 2562589 w 2581673"/>
              <a:gd name="connsiteY36" fmla="*/ 806901 h 3420248"/>
              <a:gd name="connsiteX37" fmla="*/ 2564568 w 2581673"/>
              <a:gd name="connsiteY37" fmla="*/ 848769 h 3420248"/>
              <a:gd name="connsiteX38" fmla="*/ 2569887 w 2581673"/>
              <a:gd name="connsiteY38" fmla="*/ 851895 h 3420248"/>
              <a:gd name="connsiteX39" fmla="*/ 2570355 w 2581673"/>
              <a:gd name="connsiteY39" fmla="*/ 861077 h 3420248"/>
              <a:gd name="connsiteX40" fmla="*/ 2570253 w 2581673"/>
              <a:gd name="connsiteY40" fmla="*/ 875533 h 3420248"/>
              <a:gd name="connsiteX41" fmla="*/ 2564670 w 2581673"/>
              <a:gd name="connsiteY41" fmla="*/ 907912 h 3420248"/>
              <a:gd name="connsiteX42" fmla="*/ 2567405 w 2581673"/>
              <a:gd name="connsiteY42" fmla="*/ 3420248 h 3420248"/>
              <a:gd name="connsiteX43" fmla="*/ 49318 w 2581673"/>
              <a:gd name="connsiteY43" fmla="*/ 3420248 h 3420248"/>
              <a:gd name="connsiteX44" fmla="*/ 22172 w 2581673"/>
              <a:gd name="connsiteY44" fmla="*/ 3393100 h 3420248"/>
              <a:gd name="connsiteX45" fmla="*/ 22132 w 2581673"/>
              <a:gd name="connsiteY45" fmla="*/ 3385186 h 3420248"/>
              <a:gd name="connsiteX46" fmla="*/ 18545 w 2581673"/>
              <a:gd name="connsiteY46" fmla="*/ 3385176 h 3420248"/>
              <a:gd name="connsiteX47" fmla="*/ 18545 w 2581673"/>
              <a:gd name="connsiteY47" fmla="*/ 3116615 h 3420248"/>
              <a:gd name="connsiteX48" fmla="*/ 18545 w 2581673"/>
              <a:gd name="connsiteY48" fmla="*/ 3073899 h 3420248"/>
              <a:gd name="connsiteX49" fmla="*/ 11520 w 2581673"/>
              <a:gd name="connsiteY49" fmla="*/ 3050041 h 3420248"/>
              <a:gd name="connsiteX50" fmla="*/ 3471 w 2581673"/>
              <a:gd name="connsiteY50" fmla="*/ 3025648 h 3420248"/>
              <a:gd name="connsiteX51" fmla="*/ 0 w 2581673"/>
              <a:gd name="connsiteY51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13347 h 3420248"/>
              <a:gd name="connsiteX9" fmla="*/ 16567 w 2581673"/>
              <a:gd name="connsiteY9" fmla="*/ 2571479 h 3420248"/>
              <a:gd name="connsiteX10" fmla="*/ 11248 w 2581673"/>
              <a:gd name="connsiteY10" fmla="*/ 2568353 h 3420248"/>
              <a:gd name="connsiteX11" fmla="*/ 10780 w 2581673"/>
              <a:gd name="connsiteY11" fmla="*/ 2559171 h 3420248"/>
              <a:gd name="connsiteX12" fmla="*/ 10882 w 2581673"/>
              <a:gd name="connsiteY12" fmla="*/ 2544715 h 3420248"/>
              <a:gd name="connsiteX13" fmla="*/ 16465 w 2581673"/>
              <a:gd name="connsiteY13" fmla="*/ 2512336 h 3420248"/>
              <a:gd name="connsiteX14" fmla="*/ 13730 w 2581673"/>
              <a:gd name="connsiteY14" fmla="*/ 0 h 3420248"/>
              <a:gd name="connsiteX15" fmla="*/ 2531817 w 2581673"/>
              <a:gd name="connsiteY15" fmla="*/ 0 h 3420248"/>
              <a:gd name="connsiteX16" fmla="*/ 2558963 w 2581673"/>
              <a:gd name="connsiteY16" fmla="*/ 27148 h 3420248"/>
              <a:gd name="connsiteX17" fmla="*/ 2559004 w 2581673"/>
              <a:gd name="connsiteY17" fmla="*/ 35062 h 3420248"/>
              <a:gd name="connsiteX18" fmla="*/ 2562590 w 2581673"/>
              <a:gd name="connsiteY18" fmla="*/ 35072 h 3420248"/>
              <a:gd name="connsiteX19" fmla="*/ 2562590 w 2581673"/>
              <a:gd name="connsiteY19" fmla="*/ 303633 h 3420248"/>
              <a:gd name="connsiteX20" fmla="*/ 2562590 w 2581673"/>
              <a:gd name="connsiteY20" fmla="*/ 346349 h 3420248"/>
              <a:gd name="connsiteX21" fmla="*/ 2569615 w 2581673"/>
              <a:gd name="connsiteY21" fmla="*/ 370207 h 3420248"/>
              <a:gd name="connsiteX22" fmla="*/ 2577664 w 2581673"/>
              <a:gd name="connsiteY22" fmla="*/ 394600 h 3420248"/>
              <a:gd name="connsiteX23" fmla="*/ 2581135 w 2581673"/>
              <a:gd name="connsiteY23" fmla="*/ 418106 h 3420248"/>
              <a:gd name="connsiteX24" fmla="*/ 2581673 w 2581673"/>
              <a:gd name="connsiteY24" fmla="*/ 436202 h 3420248"/>
              <a:gd name="connsiteX25" fmla="*/ 2576921 w 2581673"/>
              <a:gd name="connsiteY25" fmla="*/ 455160 h 3420248"/>
              <a:gd name="connsiteX26" fmla="*/ 2578897 w 2581673"/>
              <a:gd name="connsiteY26" fmla="*/ 467958 h 3420248"/>
              <a:gd name="connsiteX27" fmla="*/ 2573807 w 2581673"/>
              <a:gd name="connsiteY27" fmla="*/ 491792 h 3420248"/>
              <a:gd name="connsiteX28" fmla="*/ 2569118 w 2581673"/>
              <a:gd name="connsiteY28" fmla="*/ 526659 h 3420248"/>
              <a:gd name="connsiteX29" fmla="*/ 2564119 w 2581673"/>
              <a:gd name="connsiteY29" fmla="*/ 550660 h 3420248"/>
              <a:gd name="connsiteX30" fmla="*/ 2562589 w 2581673"/>
              <a:gd name="connsiteY30" fmla="*/ 555288 h 3420248"/>
              <a:gd name="connsiteX31" fmla="*/ 2562589 w 2581673"/>
              <a:gd name="connsiteY31" fmla="*/ 712341 h 3420248"/>
              <a:gd name="connsiteX32" fmla="*/ 2564300 w 2581673"/>
              <a:gd name="connsiteY32" fmla="*/ 723926 h 3420248"/>
              <a:gd name="connsiteX33" fmla="*/ 2562589 w 2581673"/>
              <a:gd name="connsiteY33" fmla="*/ 763012 h 3420248"/>
              <a:gd name="connsiteX34" fmla="*/ 2564920 w 2581673"/>
              <a:gd name="connsiteY34" fmla="*/ 768689 h 3420248"/>
              <a:gd name="connsiteX35" fmla="*/ 2562589 w 2581673"/>
              <a:gd name="connsiteY35" fmla="*/ 806901 h 3420248"/>
              <a:gd name="connsiteX36" fmla="*/ 2564568 w 2581673"/>
              <a:gd name="connsiteY36" fmla="*/ 848769 h 3420248"/>
              <a:gd name="connsiteX37" fmla="*/ 2569887 w 2581673"/>
              <a:gd name="connsiteY37" fmla="*/ 851895 h 3420248"/>
              <a:gd name="connsiteX38" fmla="*/ 2570355 w 2581673"/>
              <a:gd name="connsiteY38" fmla="*/ 861077 h 3420248"/>
              <a:gd name="connsiteX39" fmla="*/ 2570253 w 2581673"/>
              <a:gd name="connsiteY39" fmla="*/ 875533 h 3420248"/>
              <a:gd name="connsiteX40" fmla="*/ 2564670 w 2581673"/>
              <a:gd name="connsiteY40" fmla="*/ 907912 h 3420248"/>
              <a:gd name="connsiteX41" fmla="*/ 2567405 w 2581673"/>
              <a:gd name="connsiteY41" fmla="*/ 3420248 h 3420248"/>
              <a:gd name="connsiteX42" fmla="*/ 49318 w 2581673"/>
              <a:gd name="connsiteY42" fmla="*/ 3420248 h 3420248"/>
              <a:gd name="connsiteX43" fmla="*/ 22172 w 2581673"/>
              <a:gd name="connsiteY43" fmla="*/ 3393100 h 3420248"/>
              <a:gd name="connsiteX44" fmla="*/ 22132 w 2581673"/>
              <a:gd name="connsiteY44" fmla="*/ 3385186 h 3420248"/>
              <a:gd name="connsiteX45" fmla="*/ 18545 w 2581673"/>
              <a:gd name="connsiteY45" fmla="*/ 3385176 h 3420248"/>
              <a:gd name="connsiteX46" fmla="*/ 18545 w 2581673"/>
              <a:gd name="connsiteY46" fmla="*/ 3116615 h 3420248"/>
              <a:gd name="connsiteX47" fmla="*/ 18545 w 2581673"/>
              <a:gd name="connsiteY47" fmla="*/ 3073899 h 3420248"/>
              <a:gd name="connsiteX48" fmla="*/ 11520 w 2581673"/>
              <a:gd name="connsiteY48" fmla="*/ 3050041 h 3420248"/>
              <a:gd name="connsiteX49" fmla="*/ 3471 w 2581673"/>
              <a:gd name="connsiteY49" fmla="*/ 3025648 h 3420248"/>
              <a:gd name="connsiteX50" fmla="*/ 0 w 2581673"/>
              <a:gd name="connsiteY50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11520 w 2581673"/>
              <a:gd name="connsiteY47" fmla="*/ 3050041 h 3420248"/>
              <a:gd name="connsiteX48" fmla="*/ 3471 w 2581673"/>
              <a:gd name="connsiteY48" fmla="*/ 3025648 h 3420248"/>
              <a:gd name="connsiteX49" fmla="*/ 0 w 2581673"/>
              <a:gd name="connsiteY49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3471 w 2581673"/>
              <a:gd name="connsiteY47" fmla="*/ 3025648 h 3420248"/>
              <a:gd name="connsiteX48" fmla="*/ 0 w 2581673"/>
              <a:gd name="connsiteY48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073899 h 3420248"/>
              <a:gd name="connsiteX46" fmla="*/ 3471 w 2581673"/>
              <a:gd name="connsiteY46" fmla="*/ 3025648 h 3420248"/>
              <a:gd name="connsiteX47" fmla="*/ 0 w 2581673"/>
              <a:gd name="connsiteY47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567 w 2581673"/>
              <a:gd name="connsiteY7" fmla="*/ 2571479 h 3420248"/>
              <a:gd name="connsiteX8" fmla="*/ 11248 w 2581673"/>
              <a:gd name="connsiteY8" fmla="*/ 2568353 h 3420248"/>
              <a:gd name="connsiteX9" fmla="*/ 10780 w 2581673"/>
              <a:gd name="connsiteY9" fmla="*/ 2559171 h 3420248"/>
              <a:gd name="connsiteX10" fmla="*/ 10882 w 2581673"/>
              <a:gd name="connsiteY10" fmla="*/ 2544715 h 3420248"/>
              <a:gd name="connsiteX11" fmla="*/ 16465 w 2581673"/>
              <a:gd name="connsiteY11" fmla="*/ 2512336 h 3420248"/>
              <a:gd name="connsiteX12" fmla="*/ 13730 w 2581673"/>
              <a:gd name="connsiteY12" fmla="*/ 0 h 3420248"/>
              <a:gd name="connsiteX13" fmla="*/ 2531817 w 2581673"/>
              <a:gd name="connsiteY13" fmla="*/ 0 h 3420248"/>
              <a:gd name="connsiteX14" fmla="*/ 2558963 w 2581673"/>
              <a:gd name="connsiteY14" fmla="*/ 27148 h 3420248"/>
              <a:gd name="connsiteX15" fmla="*/ 2559004 w 2581673"/>
              <a:gd name="connsiteY15" fmla="*/ 35062 h 3420248"/>
              <a:gd name="connsiteX16" fmla="*/ 2562590 w 2581673"/>
              <a:gd name="connsiteY16" fmla="*/ 35072 h 3420248"/>
              <a:gd name="connsiteX17" fmla="*/ 2562590 w 2581673"/>
              <a:gd name="connsiteY17" fmla="*/ 303633 h 3420248"/>
              <a:gd name="connsiteX18" fmla="*/ 2562590 w 2581673"/>
              <a:gd name="connsiteY18" fmla="*/ 346349 h 3420248"/>
              <a:gd name="connsiteX19" fmla="*/ 2569615 w 2581673"/>
              <a:gd name="connsiteY19" fmla="*/ 370207 h 3420248"/>
              <a:gd name="connsiteX20" fmla="*/ 2577664 w 2581673"/>
              <a:gd name="connsiteY20" fmla="*/ 394600 h 3420248"/>
              <a:gd name="connsiteX21" fmla="*/ 2581135 w 2581673"/>
              <a:gd name="connsiteY21" fmla="*/ 418106 h 3420248"/>
              <a:gd name="connsiteX22" fmla="*/ 2581673 w 2581673"/>
              <a:gd name="connsiteY22" fmla="*/ 436202 h 3420248"/>
              <a:gd name="connsiteX23" fmla="*/ 2576921 w 2581673"/>
              <a:gd name="connsiteY23" fmla="*/ 455160 h 3420248"/>
              <a:gd name="connsiteX24" fmla="*/ 2578897 w 2581673"/>
              <a:gd name="connsiteY24" fmla="*/ 467958 h 3420248"/>
              <a:gd name="connsiteX25" fmla="*/ 2573807 w 2581673"/>
              <a:gd name="connsiteY25" fmla="*/ 491792 h 3420248"/>
              <a:gd name="connsiteX26" fmla="*/ 2569118 w 2581673"/>
              <a:gd name="connsiteY26" fmla="*/ 526659 h 3420248"/>
              <a:gd name="connsiteX27" fmla="*/ 2564119 w 2581673"/>
              <a:gd name="connsiteY27" fmla="*/ 550660 h 3420248"/>
              <a:gd name="connsiteX28" fmla="*/ 2562589 w 2581673"/>
              <a:gd name="connsiteY28" fmla="*/ 555288 h 3420248"/>
              <a:gd name="connsiteX29" fmla="*/ 2562589 w 2581673"/>
              <a:gd name="connsiteY29" fmla="*/ 712341 h 3420248"/>
              <a:gd name="connsiteX30" fmla="*/ 2564300 w 2581673"/>
              <a:gd name="connsiteY30" fmla="*/ 723926 h 3420248"/>
              <a:gd name="connsiteX31" fmla="*/ 2562589 w 2581673"/>
              <a:gd name="connsiteY31" fmla="*/ 763012 h 3420248"/>
              <a:gd name="connsiteX32" fmla="*/ 2564920 w 2581673"/>
              <a:gd name="connsiteY32" fmla="*/ 768689 h 3420248"/>
              <a:gd name="connsiteX33" fmla="*/ 2562589 w 2581673"/>
              <a:gd name="connsiteY33" fmla="*/ 806901 h 3420248"/>
              <a:gd name="connsiteX34" fmla="*/ 2564568 w 2581673"/>
              <a:gd name="connsiteY34" fmla="*/ 848769 h 3420248"/>
              <a:gd name="connsiteX35" fmla="*/ 2569887 w 2581673"/>
              <a:gd name="connsiteY35" fmla="*/ 851895 h 3420248"/>
              <a:gd name="connsiteX36" fmla="*/ 2570355 w 2581673"/>
              <a:gd name="connsiteY36" fmla="*/ 861077 h 3420248"/>
              <a:gd name="connsiteX37" fmla="*/ 2570253 w 2581673"/>
              <a:gd name="connsiteY37" fmla="*/ 875533 h 3420248"/>
              <a:gd name="connsiteX38" fmla="*/ 2564670 w 2581673"/>
              <a:gd name="connsiteY38" fmla="*/ 907912 h 3420248"/>
              <a:gd name="connsiteX39" fmla="*/ 2567405 w 2581673"/>
              <a:gd name="connsiteY39" fmla="*/ 3420248 h 3420248"/>
              <a:gd name="connsiteX40" fmla="*/ 49318 w 2581673"/>
              <a:gd name="connsiteY40" fmla="*/ 3420248 h 3420248"/>
              <a:gd name="connsiteX41" fmla="*/ 22172 w 2581673"/>
              <a:gd name="connsiteY41" fmla="*/ 3393100 h 3420248"/>
              <a:gd name="connsiteX42" fmla="*/ 22132 w 2581673"/>
              <a:gd name="connsiteY42" fmla="*/ 3385186 h 3420248"/>
              <a:gd name="connsiteX43" fmla="*/ 18545 w 2581673"/>
              <a:gd name="connsiteY43" fmla="*/ 3385176 h 3420248"/>
              <a:gd name="connsiteX44" fmla="*/ 18545 w 2581673"/>
              <a:gd name="connsiteY44" fmla="*/ 3073899 h 3420248"/>
              <a:gd name="connsiteX45" fmla="*/ 3471 w 2581673"/>
              <a:gd name="connsiteY45" fmla="*/ 3025648 h 3420248"/>
              <a:gd name="connsiteX46" fmla="*/ 0 w 2581673"/>
              <a:gd name="connsiteY46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0882 w 2581673"/>
              <a:gd name="connsiteY9" fmla="*/ 2544715 h 3420248"/>
              <a:gd name="connsiteX10" fmla="*/ 16465 w 2581673"/>
              <a:gd name="connsiteY10" fmla="*/ 2512336 h 3420248"/>
              <a:gd name="connsiteX11" fmla="*/ 13730 w 2581673"/>
              <a:gd name="connsiteY11" fmla="*/ 0 h 3420248"/>
              <a:gd name="connsiteX12" fmla="*/ 2531817 w 2581673"/>
              <a:gd name="connsiteY12" fmla="*/ 0 h 3420248"/>
              <a:gd name="connsiteX13" fmla="*/ 2558963 w 2581673"/>
              <a:gd name="connsiteY13" fmla="*/ 27148 h 3420248"/>
              <a:gd name="connsiteX14" fmla="*/ 2559004 w 2581673"/>
              <a:gd name="connsiteY14" fmla="*/ 35062 h 3420248"/>
              <a:gd name="connsiteX15" fmla="*/ 2562590 w 2581673"/>
              <a:gd name="connsiteY15" fmla="*/ 35072 h 3420248"/>
              <a:gd name="connsiteX16" fmla="*/ 2562590 w 2581673"/>
              <a:gd name="connsiteY16" fmla="*/ 303633 h 3420248"/>
              <a:gd name="connsiteX17" fmla="*/ 2562590 w 2581673"/>
              <a:gd name="connsiteY17" fmla="*/ 346349 h 3420248"/>
              <a:gd name="connsiteX18" fmla="*/ 2569615 w 2581673"/>
              <a:gd name="connsiteY18" fmla="*/ 370207 h 3420248"/>
              <a:gd name="connsiteX19" fmla="*/ 2577664 w 2581673"/>
              <a:gd name="connsiteY19" fmla="*/ 394600 h 3420248"/>
              <a:gd name="connsiteX20" fmla="*/ 2581135 w 2581673"/>
              <a:gd name="connsiteY20" fmla="*/ 418106 h 3420248"/>
              <a:gd name="connsiteX21" fmla="*/ 2581673 w 2581673"/>
              <a:gd name="connsiteY21" fmla="*/ 436202 h 3420248"/>
              <a:gd name="connsiteX22" fmla="*/ 2576921 w 2581673"/>
              <a:gd name="connsiteY22" fmla="*/ 455160 h 3420248"/>
              <a:gd name="connsiteX23" fmla="*/ 2578897 w 2581673"/>
              <a:gd name="connsiteY23" fmla="*/ 467958 h 3420248"/>
              <a:gd name="connsiteX24" fmla="*/ 2573807 w 2581673"/>
              <a:gd name="connsiteY24" fmla="*/ 491792 h 3420248"/>
              <a:gd name="connsiteX25" fmla="*/ 2569118 w 2581673"/>
              <a:gd name="connsiteY25" fmla="*/ 526659 h 3420248"/>
              <a:gd name="connsiteX26" fmla="*/ 2564119 w 2581673"/>
              <a:gd name="connsiteY26" fmla="*/ 550660 h 3420248"/>
              <a:gd name="connsiteX27" fmla="*/ 2562589 w 2581673"/>
              <a:gd name="connsiteY27" fmla="*/ 555288 h 3420248"/>
              <a:gd name="connsiteX28" fmla="*/ 2562589 w 2581673"/>
              <a:gd name="connsiteY28" fmla="*/ 712341 h 3420248"/>
              <a:gd name="connsiteX29" fmla="*/ 2564300 w 2581673"/>
              <a:gd name="connsiteY29" fmla="*/ 723926 h 3420248"/>
              <a:gd name="connsiteX30" fmla="*/ 2562589 w 2581673"/>
              <a:gd name="connsiteY30" fmla="*/ 763012 h 3420248"/>
              <a:gd name="connsiteX31" fmla="*/ 2564920 w 2581673"/>
              <a:gd name="connsiteY31" fmla="*/ 768689 h 3420248"/>
              <a:gd name="connsiteX32" fmla="*/ 2562589 w 2581673"/>
              <a:gd name="connsiteY32" fmla="*/ 806901 h 3420248"/>
              <a:gd name="connsiteX33" fmla="*/ 2564568 w 2581673"/>
              <a:gd name="connsiteY33" fmla="*/ 848769 h 3420248"/>
              <a:gd name="connsiteX34" fmla="*/ 2569887 w 2581673"/>
              <a:gd name="connsiteY34" fmla="*/ 851895 h 3420248"/>
              <a:gd name="connsiteX35" fmla="*/ 2570355 w 2581673"/>
              <a:gd name="connsiteY35" fmla="*/ 861077 h 3420248"/>
              <a:gd name="connsiteX36" fmla="*/ 2570253 w 2581673"/>
              <a:gd name="connsiteY36" fmla="*/ 875533 h 3420248"/>
              <a:gd name="connsiteX37" fmla="*/ 2564670 w 2581673"/>
              <a:gd name="connsiteY37" fmla="*/ 907912 h 3420248"/>
              <a:gd name="connsiteX38" fmla="*/ 2567405 w 2581673"/>
              <a:gd name="connsiteY38" fmla="*/ 3420248 h 3420248"/>
              <a:gd name="connsiteX39" fmla="*/ 49318 w 2581673"/>
              <a:gd name="connsiteY39" fmla="*/ 3420248 h 3420248"/>
              <a:gd name="connsiteX40" fmla="*/ 22172 w 2581673"/>
              <a:gd name="connsiteY40" fmla="*/ 3393100 h 3420248"/>
              <a:gd name="connsiteX41" fmla="*/ 22132 w 2581673"/>
              <a:gd name="connsiteY41" fmla="*/ 3385186 h 3420248"/>
              <a:gd name="connsiteX42" fmla="*/ 18545 w 2581673"/>
              <a:gd name="connsiteY42" fmla="*/ 3385176 h 3420248"/>
              <a:gd name="connsiteX43" fmla="*/ 18545 w 2581673"/>
              <a:gd name="connsiteY43" fmla="*/ 3073899 h 3420248"/>
              <a:gd name="connsiteX44" fmla="*/ 3471 w 2581673"/>
              <a:gd name="connsiteY44" fmla="*/ 3025648 h 3420248"/>
              <a:gd name="connsiteX45" fmla="*/ 0 w 2581673"/>
              <a:gd name="connsiteY45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6465 w 2581673"/>
              <a:gd name="connsiteY9" fmla="*/ 2512336 h 3420248"/>
              <a:gd name="connsiteX10" fmla="*/ 13730 w 2581673"/>
              <a:gd name="connsiteY10" fmla="*/ 0 h 3420248"/>
              <a:gd name="connsiteX11" fmla="*/ 2531817 w 2581673"/>
              <a:gd name="connsiteY11" fmla="*/ 0 h 3420248"/>
              <a:gd name="connsiteX12" fmla="*/ 2558963 w 2581673"/>
              <a:gd name="connsiteY12" fmla="*/ 27148 h 3420248"/>
              <a:gd name="connsiteX13" fmla="*/ 2559004 w 2581673"/>
              <a:gd name="connsiteY13" fmla="*/ 35062 h 3420248"/>
              <a:gd name="connsiteX14" fmla="*/ 2562590 w 2581673"/>
              <a:gd name="connsiteY14" fmla="*/ 35072 h 3420248"/>
              <a:gd name="connsiteX15" fmla="*/ 2562590 w 2581673"/>
              <a:gd name="connsiteY15" fmla="*/ 303633 h 3420248"/>
              <a:gd name="connsiteX16" fmla="*/ 2562590 w 2581673"/>
              <a:gd name="connsiteY16" fmla="*/ 346349 h 3420248"/>
              <a:gd name="connsiteX17" fmla="*/ 2569615 w 2581673"/>
              <a:gd name="connsiteY17" fmla="*/ 370207 h 3420248"/>
              <a:gd name="connsiteX18" fmla="*/ 2577664 w 2581673"/>
              <a:gd name="connsiteY18" fmla="*/ 394600 h 3420248"/>
              <a:gd name="connsiteX19" fmla="*/ 2581135 w 2581673"/>
              <a:gd name="connsiteY19" fmla="*/ 418106 h 3420248"/>
              <a:gd name="connsiteX20" fmla="*/ 2581673 w 2581673"/>
              <a:gd name="connsiteY20" fmla="*/ 436202 h 3420248"/>
              <a:gd name="connsiteX21" fmla="*/ 2576921 w 2581673"/>
              <a:gd name="connsiteY21" fmla="*/ 455160 h 3420248"/>
              <a:gd name="connsiteX22" fmla="*/ 2578897 w 2581673"/>
              <a:gd name="connsiteY22" fmla="*/ 467958 h 3420248"/>
              <a:gd name="connsiteX23" fmla="*/ 2573807 w 2581673"/>
              <a:gd name="connsiteY23" fmla="*/ 491792 h 3420248"/>
              <a:gd name="connsiteX24" fmla="*/ 2569118 w 2581673"/>
              <a:gd name="connsiteY24" fmla="*/ 526659 h 3420248"/>
              <a:gd name="connsiteX25" fmla="*/ 2564119 w 2581673"/>
              <a:gd name="connsiteY25" fmla="*/ 550660 h 3420248"/>
              <a:gd name="connsiteX26" fmla="*/ 2562589 w 2581673"/>
              <a:gd name="connsiteY26" fmla="*/ 555288 h 3420248"/>
              <a:gd name="connsiteX27" fmla="*/ 2562589 w 2581673"/>
              <a:gd name="connsiteY27" fmla="*/ 712341 h 3420248"/>
              <a:gd name="connsiteX28" fmla="*/ 2564300 w 2581673"/>
              <a:gd name="connsiteY28" fmla="*/ 723926 h 3420248"/>
              <a:gd name="connsiteX29" fmla="*/ 2562589 w 2581673"/>
              <a:gd name="connsiteY29" fmla="*/ 763012 h 3420248"/>
              <a:gd name="connsiteX30" fmla="*/ 2564920 w 2581673"/>
              <a:gd name="connsiteY30" fmla="*/ 768689 h 3420248"/>
              <a:gd name="connsiteX31" fmla="*/ 2562589 w 2581673"/>
              <a:gd name="connsiteY31" fmla="*/ 806901 h 3420248"/>
              <a:gd name="connsiteX32" fmla="*/ 2564568 w 2581673"/>
              <a:gd name="connsiteY32" fmla="*/ 848769 h 3420248"/>
              <a:gd name="connsiteX33" fmla="*/ 2569887 w 2581673"/>
              <a:gd name="connsiteY33" fmla="*/ 851895 h 3420248"/>
              <a:gd name="connsiteX34" fmla="*/ 2570355 w 2581673"/>
              <a:gd name="connsiteY34" fmla="*/ 861077 h 3420248"/>
              <a:gd name="connsiteX35" fmla="*/ 2570253 w 2581673"/>
              <a:gd name="connsiteY35" fmla="*/ 875533 h 3420248"/>
              <a:gd name="connsiteX36" fmla="*/ 2564670 w 2581673"/>
              <a:gd name="connsiteY36" fmla="*/ 907912 h 3420248"/>
              <a:gd name="connsiteX37" fmla="*/ 2567405 w 2581673"/>
              <a:gd name="connsiteY37" fmla="*/ 3420248 h 3420248"/>
              <a:gd name="connsiteX38" fmla="*/ 49318 w 2581673"/>
              <a:gd name="connsiteY38" fmla="*/ 3420248 h 3420248"/>
              <a:gd name="connsiteX39" fmla="*/ 22172 w 2581673"/>
              <a:gd name="connsiteY39" fmla="*/ 3393100 h 3420248"/>
              <a:gd name="connsiteX40" fmla="*/ 22132 w 2581673"/>
              <a:gd name="connsiteY40" fmla="*/ 3385186 h 3420248"/>
              <a:gd name="connsiteX41" fmla="*/ 18545 w 2581673"/>
              <a:gd name="connsiteY41" fmla="*/ 3385176 h 3420248"/>
              <a:gd name="connsiteX42" fmla="*/ 18545 w 2581673"/>
              <a:gd name="connsiteY42" fmla="*/ 3073899 h 3420248"/>
              <a:gd name="connsiteX43" fmla="*/ 3471 w 2581673"/>
              <a:gd name="connsiteY43" fmla="*/ 3025648 h 3420248"/>
              <a:gd name="connsiteX44" fmla="*/ 0 w 2581673"/>
              <a:gd name="connsiteY44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6465 w 2581673"/>
              <a:gd name="connsiteY8" fmla="*/ 2512336 h 3420248"/>
              <a:gd name="connsiteX9" fmla="*/ 13730 w 2581673"/>
              <a:gd name="connsiteY9" fmla="*/ 0 h 3420248"/>
              <a:gd name="connsiteX10" fmla="*/ 2531817 w 2581673"/>
              <a:gd name="connsiteY10" fmla="*/ 0 h 3420248"/>
              <a:gd name="connsiteX11" fmla="*/ 2558963 w 2581673"/>
              <a:gd name="connsiteY11" fmla="*/ 27148 h 3420248"/>
              <a:gd name="connsiteX12" fmla="*/ 2559004 w 2581673"/>
              <a:gd name="connsiteY12" fmla="*/ 35062 h 3420248"/>
              <a:gd name="connsiteX13" fmla="*/ 2562590 w 2581673"/>
              <a:gd name="connsiteY13" fmla="*/ 35072 h 3420248"/>
              <a:gd name="connsiteX14" fmla="*/ 2562590 w 2581673"/>
              <a:gd name="connsiteY14" fmla="*/ 303633 h 3420248"/>
              <a:gd name="connsiteX15" fmla="*/ 2562590 w 2581673"/>
              <a:gd name="connsiteY15" fmla="*/ 346349 h 3420248"/>
              <a:gd name="connsiteX16" fmla="*/ 2569615 w 2581673"/>
              <a:gd name="connsiteY16" fmla="*/ 370207 h 3420248"/>
              <a:gd name="connsiteX17" fmla="*/ 2577664 w 2581673"/>
              <a:gd name="connsiteY17" fmla="*/ 394600 h 3420248"/>
              <a:gd name="connsiteX18" fmla="*/ 2581135 w 2581673"/>
              <a:gd name="connsiteY18" fmla="*/ 418106 h 3420248"/>
              <a:gd name="connsiteX19" fmla="*/ 2581673 w 2581673"/>
              <a:gd name="connsiteY19" fmla="*/ 436202 h 3420248"/>
              <a:gd name="connsiteX20" fmla="*/ 2576921 w 2581673"/>
              <a:gd name="connsiteY20" fmla="*/ 455160 h 3420248"/>
              <a:gd name="connsiteX21" fmla="*/ 2578897 w 2581673"/>
              <a:gd name="connsiteY21" fmla="*/ 467958 h 3420248"/>
              <a:gd name="connsiteX22" fmla="*/ 2573807 w 2581673"/>
              <a:gd name="connsiteY22" fmla="*/ 491792 h 3420248"/>
              <a:gd name="connsiteX23" fmla="*/ 2569118 w 2581673"/>
              <a:gd name="connsiteY23" fmla="*/ 526659 h 3420248"/>
              <a:gd name="connsiteX24" fmla="*/ 2564119 w 2581673"/>
              <a:gd name="connsiteY24" fmla="*/ 550660 h 3420248"/>
              <a:gd name="connsiteX25" fmla="*/ 2562589 w 2581673"/>
              <a:gd name="connsiteY25" fmla="*/ 555288 h 3420248"/>
              <a:gd name="connsiteX26" fmla="*/ 2562589 w 2581673"/>
              <a:gd name="connsiteY26" fmla="*/ 712341 h 3420248"/>
              <a:gd name="connsiteX27" fmla="*/ 2564300 w 2581673"/>
              <a:gd name="connsiteY27" fmla="*/ 723926 h 3420248"/>
              <a:gd name="connsiteX28" fmla="*/ 2562589 w 2581673"/>
              <a:gd name="connsiteY28" fmla="*/ 763012 h 3420248"/>
              <a:gd name="connsiteX29" fmla="*/ 2564920 w 2581673"/>
              <a:gd name="connsiteY29" fmla="*/ 768689 h 3420248"/>
              <a:gd name="connsiteX30" fmla="*/ 2562589 w 2581673"/>
              <a:gd name="connsiteY30" fmla="*/ 806901 h 3420248"/>
              <a:gd name="connsiteX31" fmla="*/ 2564568 w 2581673"/>
              <a:gd name="connsiteY31" fmla="*/ 848769 h 3420248"/>
              <a:gd name="connsiteX32" fmla="*/ 2569887 w 2581673"/>
              <a:gd name="connsiteY32" fmla="*/ 851895 h 3420248"/>
              <a:gd name="connsiteX33" fmla="*/ 2570355 w 2581673"/>
              <a:gd name="connsiteY33" fmla="*/ 861077 h 3420248"/>
              <a:gd name="connsiteX34" fmla="*/ 2570253 w 2581673"/>
              <a:gd name="connsiteY34" fmla="*/ 875533 h 3420248"/>
              <a:gd name="connsiteX35" fmla="*/ 2564670 w 2581673"/>
              <a:gd name="connsiteY35" fmla="*/ 907912 h 3420248"/>
              <a:gd name="connsiteX36" fmla="*/ 2567405 w 2581673"/>
              <a:gd name="connsiteY36" fmla="*/ 3420248 h 3420248"/>
              <a:gd name="connsiteX37" fmla="*/ 49318 w 2581673"/>
              <a:gd name="connsiteY37" fmla="*/ 3420248 h 3420248"/>
              <a:gd name="connsiteX38" fmla="*/ 22172 w 2581673"/>
              <a:gd name="connsiteY38" fmla="*/ 3393100 h 3420248"/>
              <a:gd name="connsiteX39" fmla="*/ 22132 w 2581673"/>
              <a:gd name="connsiteY39" fmla="*/ 3385186 h 3420248"/>
              <a:gd name="connsiteX40" fmla="*/ 18545 w 2581673"/>
              <a:gd name="connsiteY40" fmla="*/ 3385176 h 3420248"/>
              <a:gd name="connsiteX41" fmla="*/ 18545 w 2581673"/>
              <a:gd name="connsiteY41" fmla="*/ 3073899 h 3420248"/>
              <a:gd name="connsiteX42" fmla="*/ 3471 w 2581673"/>
              <a:gd name="connsiteY42" fmla="*/ 3025648 h 3420248"/>
              <a:gd name="connsiteX43" fmla="*/ 0 w 2581673"/>
              <a:gd name="connsiteY43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6465 w 2581673"/>
              <a:gd name="connsiteY7" fmla="*/ 2512336 h 3420248"/>
              <a:gd name="connsiteX8" fmla="*/ 13730 w 2581673"/>
              <a:gd name="connsiteY8" fmla="*/ 0 h 3420248"/>
              <a:gd name="connsiteX9" fmla="*/ 2531817 w 2581673"/>
              <a:gd name="connsiteY9" fmla="*/ 0 h 3420248"/>
              <a:gd name="connsiteX10" fmla="*/ 2558963 w 2581673"/>
              <a:gd name="connsiteY10" fmla="*/ 27148 h 3420248"/>
              <a:gd name="connsiteX11" fmla="*/ 2559004 w 2581673"/>
              <a:gd name="connsiteY11" fmla="*/ 35062 h 3420248"/>
              <a:gd name="connsiteX12" fmla="*/ 2562590 w 2581673"/>
              <a:gd name="connsiteY12" fmla="*/ 35072 h 3420248"/>
              <a:gd name="connsiteX13" fmla="*/ 2562590 w 2581673"/>
              <a:gd name="connsiteY13" fmla="*/ 303633 h 3420248"/>
              <a:gd name="connsiteX14" fmla="*/ 2562590 w 2581673"/>
              <a:gd name="connsiteY14" fmla="*/ 346349 h 3420248"/>
              <a:gd name="connsiteX15" fmla="*/ 2569615 w 2581673"/>
              <a:gd name="connsiteY15" fmla="*/ 370207 h 3420248"/>
              <a:gd name="connsiteX16" fmla="*/ 2577664 w 2581673"/>
              <a:gd name="connsiteY16" fmla="*/ 394600 h 3420248"/>
              <a:gd name="connsiteX17" fmla="*/ 2581135 w 2581673"/>
              <a:gd name="connsiteY17" fmla="*/ 418106 h 3420248"/>
              <a:gd name="connsiteX18" fmla="*/ 2581673 w 2581673"/>
              <a:gd name="connsiteY18" fmla="*/ 436202 h 3420248"/>
              <a:gd name="connsiteX19" fmla="*/ 2576921 w 2581673"/>
              <a:gd name="connsiteY19" fmla="*/ 455160 h 3420248"/>
              <a:gd name="connsiteX20" fmla="*/ 2578897 w 2581673"/>
              <a:gd name="connsiteY20" fmla="*/ 467958 h 3420248"/>
              <a:gd name="connsiteX21" fmla="*/ 2573807 w 2581673"/>
              <a:gd name="connsiteY21" fmla="*/ 491792 h 3420248"/>
              <a:gd name="connsiteX22" fmla="*/ 2569118 w 2581673"/>
              <a:gd name="connsiteY22" fmla="*/ 526659 h 3420248"/>
              <a:gd name="connsiteX23" fmla="*/ 2564119 w 2581673"/>
              <a:gd name="connsiteY23" fmla="*/ 550660 h 3420248"/>
              <a:gd name="connsiteX24" fmla="*/ 2562589 w 2581673"/>
              <a:gd name="connsiteY24" fmla="*/ 555288 h 3420248"/>
              <a:gd name="connsiteX25" fmla="*/ 2562589 w 2581673"/>
              <a:gd name="connsiteY25" fmla="*/ 712341 h 3420248"/>
              <a:gd name="connsiteX26" fmla="*/ 2564300 w 2581673"/>
              <a:gd name="connsiteY26" fmla="*/ 723926 h 3420248"/>
              <a:gd name="connsiteX27" fmla="*/ 2562589 w 2581673"/>
              <a:gd name="connsiteY27" fmla="*/ 763012 h 3420248"/>
              <a:gd name="connsiteX28" fmla="*/ 2564920 w 2581673"/>
              <a:gd name="connsiteY28" fmla="*/ 768689 h 3420248"/>
              <a:gd name="connsiteX29" fmla="*/ 2562589 w 2581673"/>
              <a:gd name="connsiteY29" fmla="*/ 806901 h 3420248"/>
              <a:gd name="connsiteX30" fmla="*/ 2564568 w 2581673"/>
              <a:gd name="connsiteY30" fmla="*/ 848769 h 3420248"/>
              <a:gd name="connsiteX31" fmla="*/ 2569887 w 2581673"/>
              <a:gd name="connsiteY31" fmla="*/ 851895 h 3420248"/>
              <a:gd name="connsiteX32" fmla="*/ 2570355 w 2581673"/>
              <a:gd name="connsiteY32" fmla="*/ 861077 h 3420248"/>
              <a:gd name="connsiteX33" fmla="*/ 2570253 w 2581673"/>
              <a:gd name="connsiteY33" fmla="*/ 875533 h 3420248"/>
              <a:gd name="connsiteX34" fmla="*/ 2564670 w 2581673"/>
              <a:gd name="connsiteY34" fmla="*/ 907912 h 3420248"/>
              <a:gd name="connsiteX35" fmla="*/ 2567405 w 2581673"/>
              <a:gd name="connsiteY35" fmla="*/ 3420248 h 3420248"/>
              <a:gd name="connsiteX36" fmla="*/ 49318 w 2581673"/>
              <a:gd name="connsiteY36" fmla="*/ 3420248 h 3420248"/>
              <a:gd name="connsiteX37" fmla="*/ 22172 w 2581673"/>
              <a:gd name="connsiteY37" fmla="*/ 3393100 h 3420248"/>
              <a:gd name="connsiteX38" fmla="*/ 22132 w 2581673"/>
              <a:gd name="connsiteY38" fmla="*/ 3385186 h 3420248"/>
              <a:gd name="connsiteX39" fmla="*/ 18545 w 2581673"/>
              <a:gd name="connsiteY39" fmla="*/ 3385176 h 3420248"/>
              <a:gd name="connsiteX40" fmla="*/ 18545 w 2581673"/>
              <a:gd name="connsiteY40" fmla="*/ 3073899 h 3420248"/>
              <a:gd name="connsiteX41" fmla="*/ 3471 w 2581673"/>
              <a:gd name="connsiteY41" fmla="*/ 3025648 h 3420248"/>
              <a:gd name="connsiteX42" fmla="*/ 0 w 2581673"/>
              <a:gd name="connsiteY42" fmla="*/ 3002142 h 3420248"/>
              <a:gd name="connsiteX0" fmla="*/ 1295 w 2579497"/>
              <a:gd name="connsiteY0" fmla="*/ 3025648 h 3420248"/>
              <a:gd name="connsiteX1" fmla="*/ 2038 w 2579497"/>
              <a:gd name="connsiteY1" fmla="*/ 2965088 h 3420248"/>
              <a:gd name="connsiteX2" fmla="*/ 62 w 2579497"/>
              <a:gd name="connsiteY2" fmla="*/ 2952290 h 3420248"/>
              <a:gd name="connsiteX3" fmla="*/ 9841 w 2579497"/>
              <a:gd name="connsiteY3" fmla="*/ 2893589 h 3420248"/>
              <a:gd name="connsiteX4" fmla="*/ 14840 w 2579497"/>
              <a:gd name="connsiteY4" fmla="*/ 2869588 h 3420248"/>
              <a:gd name="connsiteX5" fmla="*/ 16370 w 2579497"/>
              <a:gd name="connsiteY5" fmla="*/ 2864960 h 3420248"/>
              <a:gd name="connsiteX6" fmla="*/ 14391 w 2579497"/>
              <a:gd name="connsiteY6" fmla="*/ 2571479 h 3420248"/>
              <a:gd name="connsiteX7" fmla="*/ 14289 w 2579497"/>
              <a:gd name="connsiteY7" fmla="*/ 2512336 h 3420248"/>
              <a:gd name="connsiteX8" fmla="*/ 11554 w 2579497"/>
              <a:gd name="connsiteY8" fmla="*/ 0 h 3420248"/>
              <a:gd name="connsiteX9" fmla="*/ 2529641 w 2579497"/>
              <a:gd name="connsiteY9" fmla="*/ 0 h 3420248"/>
              <a:gd name="connsiteX10" fmla="*/ 2556787 w 2579497"/>
              <a:gd name="connsiteY10" fmla="*/ 27148 h 3420248"/>
              <a:gd name="connsiteX11" fmla="*/ 2556828 w 2579497"/>
              <a:gd name="connsiteY11" fmla="*/ 35062 h 3420248"/>
              <a:gd name="connsiteX12" fmla="*/ 2560414 w 2579497"/>
              <a:gd name="connsiteY12" fmla="*/ 35072 h 3420248"/>
              <a:gd name="connsiteX13" fmla="*/ 2560414 w 2579497"/>
              <a:gd name="connsiteY13" fmla="*/ 303633 h 3420248"/>
              <a:gd name="connsiteX14" fmla="*/ 2560414 w 2579497"/>
              <a:gd name="connsiteY14" fmla="*/ 346349 h 3420248"/>
              <a:gd name="connsiteX15" fmla="*/ 2567439 w 2579497"/>
              <a:gd name="connsiteY15" fmla="*/ 370207 h 3420248"/>
              <a:gd name="connsiteX16" fmla="*/ 2575488 w 2579497"/>
              <a:gd name="connsiteY16" fmla="*/ 394600 h 3420248"/>
              <a:gd name="connsiteX17" fmla="*/ 2578959 w 2579497"/>
              <a:gd name="connsiteY17" fmla="*/ 418106 h 3420248"/>
              <a:gd name="connsiteX18" fmla="*/ 2579497 w 2579497"/>
              <a:gd name="connsiteY18" fmla="*/ 436202 h 3420248"/>
              <a:gd name="connsiteX19" fmla="*/ 2574745 w 2579497"/>
              <a:gd name="connsiteY19" fmla="*/ 455160 h 3420248"/>
              <a:gd name="connsiteX20" fmla="*/ 2576721 w 2579497"/>
              <a:gd name="connsiteY20" fmla="*/ 467958 h 3420248"/>
              <a:gd name="connsiteX21" fmla="*/ 2571631 w 2579497"/>
              <a:gd name="connsiteY21" fmla="*/ 491792 h 3420248"/>
              <a:gd name="connsiteX22" fmla="*/ 2566942 w 2579497"/>
              <a:gd name="connsiteY22" fmla="*/ 526659 h 3420248"/>
              <a:gd name="connsiteX23" fmla="*/ 2561943 w 2579497"/>
              <a:gd name="connsiteY23" fmla="*/ 550660 h 3420248"/>
              <a:gd name="connsiteX24" fmla="*/ 2560413 w 2579497"/>
              <a:gd name="connsiteY24" fmla="*/ 555288 h 3420248"/>
              <a:gd name="connsiteX25" fmla="*/ 2560413 w 2579497"/>
              <a:gd name="connsiteY25" fmla="*/ 712341 h 3420248"/>
              <a:gd name="connsiteX26" fmla="*/ 2562124 w 2579497"/>
              <a:gd name="connsiteY26" fmla="*/ 723926 h 3420248"/>
              <a:gd name="connsiteX27" fmla="*/ 2560413 w 2579497"/>
              <a:gd name="connsiteY27" fmla="*/ 763012 h 3420248"/>
              <a:gd name="connsiteX28" fmla="*/ 2562744 w 2579497"/>
              <a:gd name="connsiteY28" fmla="*/ 768689 h 3420248"/>
              <a:gd name="connsiteX29" fmla="*/ 2560413 w 2579497"/>
              <a:gd name="connsiteY29" fmla="*/ 806901 h 3420248"/>
              <a:gd name="connsiteX30" fmla="*/ 2562392 w 2579497"/>
              <a:gd name="connsiteY30" fmla="*/ 848769 h 3420248"/>
              <a:gd name="connsiteX31" fmla="*/ 2567711 w 2579497"/>
              <a:gd name="connsiteY31" fmla="*/ 851895 h 3420248"/>
              <a:gd name="connsiteX32" fmla="*/ 2568179 w 2579497"/>
              <a:gd name="connsiteY32" fmla="*/ 861077 h 3420248"/>
              <a:gd name="connsiteX33" fmla="*/ 2568077 w 2579497"/>
              <a:gd name="connsiteY33" fmla="*/ 875533 h 3420248"/>
              <a:gd name="connsiteX34" fmla="*/ 2562494 w 2579497"/>
              <a:gd name="connsiteY34" fmla="*/ 907912 h 3420248"/>
              <a:gd name="connsiteX35" fmla="*/ 2565229 w 2579497"/>
              <a:gd name="connsiteY35" fmla="*/ 3420248 h 3420248"/>
              <a:gd name="connsiteX36" fmla="*/ 47142 w 2579497"/>
              <a:gd name="connsiteY36" fmla="*/ 3420248 h 3420248"/>
              <a:gd name="connsiteX37" fmla="*/ 19996 w 2579497"/>
              <a:gd name="connsiteY37" fmla="*/ 3393100 h 3420248"/>
              <a:gd name="connsiteX38" fmla="*/ 19956 w 2579497"/>
              <a:gd name="connsiteY38" fmla="*/ 3385186 h 3420248"/>
              <a:gd name="connsiteX39" fmla="*/ 16369 w 2579497"/>
              <a:gd name="connsiteY39" fmla="*/ 3385176 h 3420248"/>
              <a:gd name="connsiteX40" fmla="*/ 16369 w 2579497"/>
              <a:gd name="connsiteY40" fmla="*/ 3073899 h 3420248"/>
              <a:gd name="connsiteX41" fmla="*/ 1295 w 2579497"/>
              <a:gd name="connsiteY41" fmla="*/ 3025648 h 3420248"/>
              <a:gd name="connsiteX0" fmla="*/ 0 w 2578202"/>
              <a:gd name="connsiteY0" fmla="*/ 3025648 h 3420248"/>
              <a:gd name="connsiteX1" fmla="*/ 743 w 2578202"/>
              <a:gd name="connsiteY1" fmla="*/ 296508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0 w 2578202"/>
              <a:gd name="connsiteY0" fmla="*/ 3025648 h 3420248"/>
              <a:gd name="connsiteX1" fmla="*/ 16268 w 2578202"/>
              <a:gd name="connsiteY1" fmla="*/ 297129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2903 w 2569656"/>
              <a:gd name="connsiteY28" fmla="*/ 768689 h 3420248"/>
              <a:gd name="connsiteX29" fmla="*/ 2550572 w 2569656"/>
              <a:gd name="connsiteY29" fmla="*/ 806901 h 3420248"/>
              <a:gd name="connsiteX30" fmla="*/ 2552551 w 2569656"/>
              <a:gd name="connsiteY30" fmla="*/ 848769 h 3420248"/>
              <a:gd name="connsiteX31" fmla="*/ 2557870 w 2569656"/>
              <a:gd name="connsiteY31" fmla="*/ 851895 h 3420248"/>
              <a:gd name="connsiteX32" fmla="*/ 2558338 w 2569656"/>
              <a:gd name="connsiteY32" fmla="*/ 861077 h 3420248"/>
              <a:gd name="connsiteX33" fmla="*/ 2558236 w 2569656"/>
              <a:gd name="connsiteY33" fmla="*/ 875533 h 3420248"/>
              <a:gd name="connsiteX34" fmla="*/ 2552653 w 2569656"/>
              <a:gd name="connsiteY34" fmla="*/ 907912 h 3420248"/>
              <a:gd name="connsiteX35" fmla="*/ 2555388 w 2569656"/>
              <a:gd name="connsiteY35" fmla="*/ 3420248 h 3420248"/>
              <a:gd name="connsiteX36" fmla="*/ 37301 w 2569656"/>
              <a:gd name="connsiteY36" fmla="*/ 3420248 h 3420248"/>
              <a:gd name="connsiteX37" fmla="*/ 10155 w 2569656"/>
              <a:gd name="connsiteY37" fmla="*/ 3393100 h 3420248"/>
              <a:gd name="connsiteX38" fmla="*/ 10115 w 2569656"/>
              <a:gd name="connsiteY38" fmla="*/ 3385186 h 3420248"/>
              <a:gd name="connsiteX39" fmla="*/ 6528 w 2569656"/>
              <a:gd name="connsiteY39" fmla="*/ 3385176 h 3420248"/>
              <a:gd name="connsiteX40" fmla="*/ 6528 w 2569656"/>
              <a:gd name="connsiteY40" fmla="*/ 3073899 h 3420248"/>
              <a:gd name="connsiteX41" fmla="*/ 10083 w 2569656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0572 w 2569656"/>
              <a:gd name="connsiteY28" fmla="*/ 806901 h 3420248"/>
              <a:gd name="connsiteX29" fmla="*/ 2552551 w 2569656"/>
              <a:gd name="connsiteY29" fmla="*/ 848769 h 3420248"/>
              <a:gd name="connsiteX30" fmla="*/ 2557870 w 2569656"/>
              <a:gd name="connsiteY30" fmla="*/ 851895 h 3420248"/>
              <a:gd name="connsiteX31" fmla="*/ 2558338 w 2569656"/>
              <a:gd name="connsiteY31" fmla="*/ 861077 h 3420248"/>
              <a:gd name="connsiteX32" fmla="*/ 2558236 w 2569656"/>
              <a:gd name="connsiteY32" fmla="*/ 875533 h 3420248"/>
              <a:gd name="connsiteX33" fmla="*/ 2552653 w 2569656"/>
              <a:gd name="connsiteY33" fmla="*/ 907912 h 3420248"/>
              <a:gd name="connsiteX34" fmla="*/ 2555388 w 2569656"/>
              <a:gd name="connsiteY34" fmla="*/ 3420248 h 3420248"/>
              <a:gd name="connsiteX35" fmla="*/ 37301 w 2569656"/>
              <a:gd name="connsiteY35" fmla="*/ 3420248 h 3420248"/>
              <a:gd name="connsiteX36" fmla="*/ 10155 w 2569656"/>
              <a:gd name="connsiteY36" fmla="*/ 3393100 h 3420248"/>
              <a:gd name="connsiteX37" fmla="*/ 10115 w 2569656"/>
              <a:gd name="connsiteY37" fmla="*/ 3385186 h 3420248"/>
              <a:gd name="connsiteX38" fmla="*/ 6528 w 2569656"/>
              <a:gd name="connsiteY38" fmla="*/ 3385176 h 3420248"/>
              <a:gd name="connsiteX39" fmla="*/ 6528 w 2569656"/>
              <a:gd name="connsiteY39" fmla="*/ 3073899 h 3420248"/>
              <a:gd name="connsiteX40" fmla="*/ 10083 w 2569656"/>
              <a:gd name="connsiteY4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8236 w 2569656"/>
              <a:gd name="connsiteY31" fmla="*/ 875533 h 3420248"/>
              <a:gd name="connsiteX32" fmla="*/ 2552653 w 2569656"/>
              <a:gd name="connsiteY32" fmla="*/ 907912 h 3420248"/>
              <a:gd name="connsiteX33" fmla="*/ 2555388 w 2569656"/>
              <a:gd name="connsiteY33" fmla="*/ 3420248 h 3420248"/>
              <a:gd name="connsiteX34" fmla="*/ 37301 w 2569656"/>
              <a:gd name="connsiteY34" fmla="*/ 3420248 h 3420248"/>
              <a:gd name="connsiteX35" fmla="*/ 10155 w 2569656"/>
              <a:gd name="connsiteY35" fmla="*/ 3393100 h 3420248"/>
              <a:gd name="connsiteX36" fmla="*/ 10115 w 2569656"/>
              <a:gd name="connsiteY36" fmla="*/ 3385186 h 3420248"/>
              <a:gd name="connsiteX37" fmla="*/ 6528 w 2569656"/>
              <a:gd name="connsiteY37" fmla="*/ 3385176 h 3420248"/>
              <a:gd name="connsiteX38" fmla="*/ 6528 w 2569656"/>
              <a:gd name="connsiteY38" fmla="*/ 3073899 h 3420248"/>
              <a:gd name="connsiteX39" fmla="*/ 10083 w 2569656"/>
              <a:gd name="connsiteY3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2653 w 2569656"/>
              <a:gd name="connsiteY31" fmla="*/ 907912 h 3420248"/>
              <a:gd name="connsiteX32" fmla="*/ 2555388 w 2569656"/>
              <a:gd name="connsiteY32" fmla="*/ 3420248 h 3420248"/>
              <a:gd name="connsiteX33" fmla="*/ 37301 w 2569656"/>
              <a:gd name="connsiteY33" fmla="*/ 3420248 h 3420248"/>
              <a:gd name="connsiteX34" fmla="*/ 10155 w 2569656"/>
              <a:gd name="connsiteY34" fmla="*/ 3393100 h 3420248"/>
              <a:gd name="connsiteX35" fmla="*/ 10115 w 2569656"/>
              <a:gd name="connsiteY35" fmla="*/ 3385186 h 3420248"/>
              <a:gd name="connsiteX36" fmla="*/ 6528 w 2569656"/>
              <a:gd name="connsiteY36" fmla="*/ 3385176 h 3420248"/>
              <a:gd name="connsiteX37" fmla="*/ 6528 w 2569656"/>
              <a:gd name="connsiteY37" fmla="*/ 3073899 h 3420248"/>
              <a:gd name="connsiteX38" fmla="*/ 10083 w 2569656"/>
              <a:gd name="connsiteY3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806901 h 3420248"/>
              <a:gd name="connsiteX27" fmla="*/ 2552551 w 2569656"/>
              <a:gd name="connsiteY27" fmla="*/ 848769 h 3420248"/>
              <a:gd name="connsiteX28" fmla="*/ 2557870 w 2569656"/>
              <a:gd name="connsiteY28" fmla="*/ 851895 h 3420248"/>
              <a:gd name="connsiteX29" fmla="*/ 2558338 w 2569656"/>
              <a:gd name="connsiteY29" fmla="*/ 861077 h 3420248"/>
              <a:gd name="connsiteX30" fmla="*/ 2552653 w 2569656"/>
              <a:gd name="connsiteY30" fmla="*/ 907912 h 3420248"/>
              <a:gd name="connsiteX31" fmla="*/ 2555388 w 2569656"/>
              <a:gd name="connsiteY31" fmla="*/ 3420248 h 3420248"/>
              <a:gd name="connsiteX32" fmla="*/ 37301 w 2569656"/>
              <a:gd name="connsiteY32" fmla="*/ 3420248 h 3420248"/>
              <a:gd name="connsiteX33" fmla="*/ 10155 w 2569656"/>
              <a:gd name="connsiteY33" fmla="*/ 3393100 h 3420248"/>
              <a:gd name="connsiteX34" fmla="*/ 10115 w 2569656"/>
              <a:gd name="connsiteY34" fmla="*/ 3385186 h 3420248"/>
              <a:gd name="connsiteX35" fmla="*/ 6528 w 2569656"/>
              <a:gd name="connsiteY35" fmla="*/ 3385176 h 3420248"/>
              <a:gd name="connsiteX36" fmla="*/ 6528 w 2569656"/>
              <a:gd name="connsiteY36" fmla="*/ 3073899 h 3420248"/>
              <a:gd name="connsiteX37" fmla="*/ 10083 w 2569656"/>
              <a:gd name="connsiteY37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551 w 2569656"/>
              <a:gd name="connsiteY26" fmla="*/ 848769 h 3420248"/>
              <a:gd name="connsiteX27" fmla="*/ 2557870 w 2569656"/>
              <a:gd name="connsiteY27" fmla="*/ 851895 h 3420248"/>
              <a:gd name="connsiteX28" fmla="*/ 2558338 w 2569656"/>
              <a:gd name="connsiteY28" fmla="*/ 861077 h 3420248"/>
              <a:gd name="connsiteX29" fmla="*/ 2552653 w 2569656"/>
              <a:gd name="connsiteY29" fmla="*/ 907912 h 3420248"/>
              <a:gd name="connsiteX30" fmla="*/ 2555388 w 2569656"/>
              <a:gd name="connsiteY30" fmla="*/ 3420248 h 3420248"/>
              <a:gd name="connsiteX31" fmla="*/ 37301 w 2569656"/>
              <a:gd name="connsiteY31" fmla="*/ 3420248 h 3420248"/>
              <a:gd name="connsiteX32" fmla="*/ 10155 w 2569656"/>
              <a:gd name="connsiteY32" fmla="*/ 3393100 h 3420248"/>
              <a:gd name="connsiteX33" fmla="*/ 10115 w 2569656"/>
              <a:gd name="connsiteY33" fmla="*/ 3385186 h 3420248"/>
              <a:gd name="connsiteX34" fmla="*/ 6528 w 2569656"/>
              <a:gd name="connsiteY34" fmla="*/ 3385176 h 3420248"/>
              <a:gd name="connsiteX35" fmla="*/ 6528 w 2569656"/>
              <a:gd name="connsiteY35" fmla="*/ 3073899 h 3420248"/>
              <a:gd name="connsiteX36" fmla="*/ 10083 w 2569656"/>
              <a:gd name="connsiteY36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7870 w 2569656"/>
              <a:gd name="connsiteY26" fmla="*/ 851895 h 3420248"/>
              <a:gd name="connsiteX27" fmla="*/ 2558338 w 2569656"/>
              <a:gd name="connsiteY27" fmla="*/ 861077 h 3420248"/>
              <a:gd name="connsiteX28" fmla="*/ 2552653 w 2569656"/>
              <a:gd name="connsiteY28" fmla="*/ 907912 h 3420248"/>
              <a:gd name="connsiteX29" fmla="*/ 2555388 w 2569656"/>
              <a:gd name="connsiteY29" fmla="*/ 3420248 h 3420248"/>
              <a:gd name="connsiteX30" fmla="*/ 37301 w 2569656"/>
              <a:gd name="connsiteY30" fmla="*/ 3420248 h 3420248"/>
              <a:gd name="connsiteX31" fmla="*/ 10155 w 2569656"/>
              <a:gd name="connsiteY31" fmla="*/ 3393100 h 3420248"/>
              <a:gd name="connsiteX32" fmla="*/ 10115 w 2569656"/>
              <a:gd name="connsiteY32" fmla="*/ 3385186 h 3420248"/>
              <a:gd name="connsiteX33" fmla="*/ 6528 w 2569656"/>
              <a:gd name="connsiteY33" fmla="*/ 3385176 h 3420248"/>
              <a:gd name="connsiteX34" fmla="*/ 6528 w 2569656"/>
              <a:gd name="connsiteY34" fmla="*/ 3073899 h 3420248"/>
              <a:gd name="connsiteX35" fmla="*/ 10083 w 2569656"/>
              <a:gd name="connsiteY35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8338 w 2569656"/>
              <a:gd name="connsiteY26" fmla="*/ 861077 h 3420248"/>
              <a:gd name="connsiteX27" fmla="*/ 2552653 w 2569656"/>
              <a:gd name="connsiteY27" fmla="*/ 907912 h 3420248"/>
              <a:gd name="connsiteX28" fmla="*/ 2555388 w 2569656"/>
              <a:gd name="connsiteY28" fmla="*/ 3420248 h 3420248"/>
              <a:gd name="connsiteX29" fmla="*/ 37301 w 2569656"/>
              <a:gd name="connsiteY29" fmla="*/ 3420248 h 3420248"/>
              <a:gd name="connsiteX30" fmla="*/ 10155 w 2569656"/>
              <a:gd name="connsiteY30" fmla="*/ 3393100 h 3420248"/>
              <a:gd name="connsiteX31" fmla="*/ 10115 w 2569656"/>
              <a:gd name="connsiteY31" fmla="*/ 3385186 h 3420248"/>
              <a:gd name="connsiteX32" fmla="*/ 6528 w 2569656"/>
              <a:gd name="connsiteY32" fmla="*/ 3385176 h 3420248"/>
              <a:gd name="connsiteX33" fmla="*/ 6528 w 2569656"/>
              <a:gd name="connsiteY33" fmla="*/ 3073899 h 3420248"/>
              <a:gd name="connsiteX34" fmla="*/ 10083 w 2569656"/>
              <a:gd name="connsiteY34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8338 w 2569656"/>
              <a:gd name="connsiteY25" fmla="*/ 861077 h 3420248"/>
              <a:gd name="connsiteX26" fmla="*/ 2552653 w 2569656"/>
              <a:gd name="connsiteY26" fmla="*/ 907912 h 3420248"/>
              <a:gd name="connsiteX27" fmla="*/ 2555388 w 2569656"/>
              <a:gd name="connsiteY27" fmla="*/ 3420248 h 3420248"/>
              <a:gd name="connsiteX28" fmla="*/ 37301 w 2569656"/>
              <a:gd name="connsiteY28" fmla="*/ 3420248 h 3420248"/>
              <a:gd name="connsiteX29" fmla="*/ 10155 w 2569656"/>
              <a:gd name="connsiteY29" fmla="*/ 3393100 h 3420248"/>
              <a:gd name="connsiteX30" fmla="*/ 10115 w 2569656"/>
              <a:gd name="connsiteY30" fmla="*/ 3385186 h 3420248"/>
              <a:gd name="connsiteX31" fmla="*/ 6528 w 2569656"/>
              <a:gd name="connsiteY31" fmla="*/ 3385176 h 3420248"/>
              <a:gd name="connsiteX32" fmla="*/ 6528 w 2569656"/>
              <a:gd name="connsiteY32" fmla="*/ 3073899 h 3420248"/>
              <a:gd name="connsiteX33" fmla="*/ 10083 w 2569656"/>
              <a:gd name="connsiteY33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653 w 2569656"/>
              <a:gd name="connsiteY25" fmla="*/ 907912 h 3420248"/>
              <a:gd name="connsiteX26" fmla="*/ 2555388 w 2569656"/>
              <a:gd name="connsiteY26" fmla="*/ 3420248 h 3420248"/>
              <a:gd name="connsiteX27" fmla="*/ 37301 w 2569656"/>
              <a:gd name="connsiteY27" fmla="*/ 3420248 h 3420248"/>
              <a:gd name="connsiteX28" fmla="*/ 10155 w 2569656"/>
              <a:gd name="connsiteY28" fmla="*/ 3393100 h 3420248"/>
              <a:gd name="connsiteX29" fmla="*/ 10115 w 2569656"/>
              <a:gd name="connsiteY29" fmla="*/ 3385186 h 3420248"/>
              <a:gd name="connsiteX30" fmla="*/ 6528 w 2569656"/>
              <a:gd name="connsiteY30" fmla="*/ 3385176 h 3420248"/>
              <a:gd name="connsiteX31" fmla="*/ 6528 w 2569656"/>
              <a:gd name="connsiteY31" fmla="*/ 3073899 h 3420248"/>
              <a:gd name="connsiteX32" fmla="*/ 10083 w 2569656"/>
              <a:gd name="connsiteY32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57101 w 2569656"/>
              <a:gd name="connsiteY21" fmla="*/ 526659 h 3420248"/>
              <a:gd name="connsiteX22" fmla="*/ 2552102 w 2569656"/>
              <a:gd name="connsiteY22" fmla="*/ 550660 h 3420248"/>
              <a:gd name="connsiteX23" fmla="*/ 2550572 w 2569656"/>
              <a:gd name="connsiteY23" fmla="*/ 555288 h 3420248"/>
              <a:gd name="connsiteX24" fmla="*/ 2552653 w 2569656"/>
              <a:gd name="connsiteY24" fmla="*/ 907912 h 3420248"/>
              <a:gd name="connsiteX25" fmla="*/ 2555388 w 2569656"/>
              <a:gd name="connsiteY25" fmla="*/ 3420248 h 3420248"/>
              <a:gd name="connsiteX26" fmla="*/ 37301 w 2569656"/>
              <a:gd name="connsiteY26" fmla="*/ 3420248 h 3420248"/>
              <a:gd name="connsiteX27" fmla="*/ 10155 w 2569656"/>
              <a:gd name="connsiteY27" fmla="*/ 3393100 h 3420248"/>
              <a:gd name="connsiteX28" fmla="*/ 10115 w 2569656"/>
              <a:gd name="connsiteY28" fmla="*/ 3385186 h 3420248"/>
              <a:gd name="connsiteX29" fmla="*/ 6528 w 2569656"/>
              <a:gd name="connsiteY29" fmla="*/ 3385176 h 3420248"/>
              <a:gd name="connsiteX30" fmla="*/ 6528 w 2569656"/>
              <a:gd name="connsiteY30" fmla="*/ 3073899 h 3420248"/>
              <a:gd name="connsiteX31" fmla="*/ 10083 w 2569656"/>
              <a:gd name="connsiteY3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03633 h 3420248"/>
              <a:gd name="connsiteX13" fmla="*/ 2550573 w 2569656"/>
              <a:gd name="connsiteY13" fmla="*/ 346349 h 3420248"/>
              <a:gd name="connsiteX14" fmla="*/ 2557598 w 2569656"/>
              <a:gd name="connsiteY14" fmla="*/ 370207 h 3420248"/>
              <a:gd name="connsiteX15" fmla="*/ 2565647 w 2569656"/>
              <a:gd name="connsiteY15" fmla="*/ 394600 h 3420248"/>
              <a:gd name="connsiteX16" fmla="*/ 2569118 w 2569656"/>
              <a:gd name="connsiteY16" fmla="*/ 418106 h 3420248"/>
              <a:gd name="connsiteX17" fmla="*/ 2569656 w 2569656"/>
              <a:gd name="connsiteY17" fmla="*/ 436202 h 3420248"/>
              <a:gd name="connsiteX18" fmla="*/ 2564904 w 2569656"/>
              <a:gd name="connsiteY18" fmla="*/ 455160 h 3420248"/>
              <a:gd name="connsiteX19" fmla="*/ 2566880 w 2569656"/>
              <a:gd name="connsiteY19" fmla="*/ 467958 h 3420248"/>
              <a:gd name="connsiteX20" fmla="*/ 2557101 w 2569656"/>
              <a:gd name="connsiteY20" fmla="*/ 526659 h 3420248"/>
              <a:gd name="connsiteX21" fmla="*/ 2552102 w 2569656"/>
              <a:gd name="connsiteY21" fmla="*/ 550660 h 3420248"/>
              <a:gd name="connsiteX22" fmla="*/ 2550572 w 2569656"/>
              <a:gd name="connsiteY22" fmla="*/ 555288 h 3420248"/>
              <a:gd name="connsiteX23" fmla="*/ 2552653 w 2569656"/>
              <a:gd name="connsiteY23" fmla="*/ 907912 h 3420248"/>
              <a:gd name="connsiteX24" fmla="*/ 2555388 w 2569656"/>
              <a:gd name="connsiteY24" fmla="*/ 3420248 h 3420248"/>
              <a:gd name="connsiteX25" fmla="*/ 37301 w 2569656"/>
              <a:gd name="connsiteY25" fmla="*/ 3420248 h 3420248"/>
              <a:gd name="connsiteX26" fmla="*/ 10155 w 2569656"/>
              <a:gd name="connsiteY26" fmla="*/ 3393100 h 3420248"/>
              <a:gd name="connsiteX27" fmla="*/ 10115 w 2569656"/>
              <a:gd name="connsiteY27" fmla="*/ 3385186 h 3420248"/>
              <a:gd name="connsiteX28" fmla="*/ 6528 w 2569656"/>
              <a:gd name="connsiteY28" fmla="*/ 3385176 h 3420248"/>
              <a:gd name="connsiteX29" fmla="*/ 6528 w 2569656"/>
              <a:gd name="connsiteY29" fmla="*/ 3073899 h 3420248"/>
              <a:gd name="connsiteX30" fmla="*/ 10083 w 2569656"/>
              <a:gd name="connsiteY3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0572 w 2569656"/>
              <a:gd name="connsiteY20" fmla="*/ 555288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656 w 2569656"/>
              <a:gd name="connsiteY14" fmla="*/ 436202 h 3420248"/>
              <a:gd name="connsiteX15" fmla="*/ 2564904 w 2569656"/>
              <a:gd name="connsiteY15" fmla="*/ 455160 h 3420248"/>
              <a:gd name="connsiteX16" fmla="*/ 2566880 w 2569656"/>
              <a:gd name="connsiteY16" fmla="*/ 467958 h 3420248"/>
              <a:gd name="connsiteX17" fmla="*/ 2557101 w 2569656"/>
              <a:gd name="connsiteY17" fmla="*/ 526659 h 3420248"/>
              <a:gd name="connsiteX18" fmla="*/ 2552102 w 2569656"/>
              <a:gd name="connsiteY18" fmla="*/ 550660 h 3420248"/>
              <a:gd name="connsiteX19" fmla="*/ 2557345 w 2569656"/>
              <a:gd name="connsiteY19" fmla="*/ 630210 h 3420248"/>
              <a:gd name="connsiteX20" fmla="*/ 2552653 w 2569656"/>
              <a:gd name="connsiteY20" fmla="*/ 907912 h 3420248"/>
              <a:gd name="connsiteX21" fmla="*/ 2555388 w 2569656"/>
              <a:gd name="connsiteY21" fmla="*/ 3420248 h 3420248"/>
              <a:gd name="connsiteX22" fmla="*/ 37301 w 2569656"/>
              <a:gd name="connsiteY22" fmla="*/ 3420248 h 3420248"/>
              <a:gd name="connsiteX23" fmla="*/ 10155 w 2569656"/>
              <a:gd name="connsiteY23" fmla="*/ 3393100 h 3420248"/>
              <a:gd name="connsiteX24" fmla="*/ 10115 w 2569656"/>
              <a:gd name="connsiteY24" fmla="*/ 3385186 h 3420248"/>
              <a:gd name="connsiteX25" fmla="*/ 6528 w 2569656"/>
              <a:gd name="connsiteY25" fmla="*/ 3385176 h 3420248"/>
              <a:gd name="connsiteX26" fmla="*/ 6528 w 2569656"/>
              <a:gd name="connsiteY26" fmla="*/ 3073899 h 3420248"/>
              <a:gd name="connsiteX27" fmla="*/ 10083 w 2569656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12739 w 2566941"/>
              <a:gd name="connsiteY5" fmla="*/ 28649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2102 w 2566941"/>
              <a:gd name="connsiteY18" fmla="*/ 550660 h 3420248"/>
              <a:gd name="connsiteX19" fmla="*/ 2557345 w 2566941"/>
              <a:gd name="connsiteY19" fmla="*/ 630210 h 3420248"/>
              <a:gd name="connsiteX20" fmla="*/ 2552653 w 2566941"/>
              <a:gd name="connsiteY20" fmla="*/ 907912 h 3420248"/>
              <a:gd name="connsiteX21" fmla="*/ 2555388 w 2566941"/>
              <a:gd name="connsiteY21" fmla="*/ 3420248 h 3420248"/>
              <a:gd name="connsiteX22" fmla="*/ 37301 w 2566941"/>
              <a:gd name="connsiteY22" fmla="*/ 3420248 h 3420248"/>
              <a:gd name="connsiteX23" fmla="*/ 10155 w 2566941"/>
              <a:gd name="connsiteY23" fmla="*/ 3393100 h 3420248"/>
              <a:gd name="connsiteX24" fmla="*/ 10115 w 2566941"/>
              <a:gd name="connsiteY24" fmla="*/ 3385186 h 3420248"/>
              <a:gd name="connsiteX25" fmla="*/ 6528 w 2566941"/>
              <a:gd name="connsiteY25" fmla="*/ 3385176 h 3420248"/>
              <a:gd name="connsiteX26" fmla="*/ 6528 w 2566941"/>
              <a:gd name="connsiteY26" fmla="*/ 3073899 h 3420248"/>
              <a:gd name="connsiteX27" fmla="*/ 10083 w 2566941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5582 w 2566941"/>
              <a:gd name="connsiteY5" fmla="*/ 27677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2102 w 2566941"/>
              <a:gd name="connsiteY18" fmla="*/ 550660 h 3420248"/>
              <a:gd name="connsiteX19" fmla="*/ 2557345 w 2566941"/>
              <a:gd name="connsiteY19" fmla="*/ 630210 h 3420248"/>
              <a:gd name="connsiteX20" fmla="*/ 2552653 w 2566941"/>
              <a:gd name="connsiteY20" fmla="*/ 907912 h 3420248"/>
              <a:gd name="connsiteX21" fmla="*/ 2555388 w 2566941"/>
              <a:gd name="connsiteY21" fmla="*/ 3420248 h 3420248"/>
              <a:gd name="connsiteX22" fmla="*/ 37301 w 2566941"/>
              <a:gd name="connsiteY22" fmla="*/ 3420248 h 3420248"/>
              <a:gd name="connsiteX23" fmla="*/ 10155 w 2566941"/>
              <a:gd name="connsiteY23" fmla="*/ 3393100 h 3420248"/>
              <a:gd name="connsiteX24" fmla="*/ 10115 w 2566941"/>
              <a:gd name="connsiteY24" fmla="*/ 3385186 h 3420248"/>
              <a:gd name="connsiteX25" fmla="*/ 6528 w 2566941"/>
              <a:gd name="connsiteY25" fmla="*/ 3385176 h 3420248"/>
              <a:gd name="connsiteX26" fmla="*/ 6528 w 2566941"/>
              <a:gd name="connsiteY26" fmla="*/ 3073899 h 3420248"/>
              <a:gd name="connsiteX27" fmla="*/ 10083 w 2566941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5582 w 2566941"/>
              <a:gd name="connsiteY5" fmla="*/ 27677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7345 w 2566941"/>
              <a:gd name="connsiteY18" fmla="*/ 630210 h 3420248"/>
              <a:gd name="connsiteX19" fmla="*/ 2552653 w 2566941"/>
              <a:gd name="connsiteY19" fmla="*/ 907912 h 3420248"/>
              <a:gd name="connsiteX20" fmla="*/ 2555388 w 2566941"/>
              <a:gd name="connsiteY20" fmla="*/ 3420248 h 3420248"/>
              <a:gd name="connsiteX21" fmla="*/ 37301 w 2566941"/>
              <a:gd name="connsiteY21" fmla="*/ 3420248 h 3420248"/>
              <a:gd name="connsiteX22" fmla="*/ 10155 w 2566941"/>
              <a:gd name="connsiteY22" fmla="*/ 3393100 h 3420248"/>
              <a:gd name="connsiteX23" fmla="*/ 10115 w 2566941"/>
              <a:gd name="connsiteY23" fmla="*/ 3385186 h 3420248"/>
              <a:gd name="connsiteX24" fmla="*/ 6528 w 2566941"/>
              <a:gd name="connsiteY24" fmla="*/ 3385176 h 3420248"/>
              <a:gd name="connsiteX25" fmla="*/ 6528 w 2566941"/>
              <a:gd name="connsiteY25" fmla="*/ 3073899 h 3420248"/>
              <a:gd name="connsiteX26" fmla="*/ 10083 w 2566941"/>
              <a:gd name="connsiteY26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5582 w 2566941"/>
              <a:gd name="connsiteY5" fmla="*/ 27677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64258 w 2566941"/>
              <a:gd name="connsiteY17" fmla="*/ 559059 h 3420248"/>
              <a:gd name="connsiteX18" fmla="*/ 2557345 w 2566941"/>
              <a:gd name="connsiteY18" fmla="*/ 630210 h 3420248"/>
              <a:gd name="connsiteX19" fmla="*/ 2552653 w 2566941"/>
              <a:gd name="connsiteY19" fmla="*/ 907912 h 3420248"/>
              <a:gd name="connsiteX20" fmla="*/ 2555388 w 2566941"/>
              <a:gd name="connsiteY20" fmla="*/ 3420248 h 3420248"/>
              <a:gd name="connsiteX21" fmla="*/ 37301 w 2566941"/>
              <a:gd name="connsiteY21" fmla="*/ 3420248 h 3420248"/>
              <a:gd name="connsiteX22" fmla="*/ 10155 w 2566941"/>
              <a:gd name="connsiteY22" fmla="*/ 3393100 h 3420248"/>
              <a:gd name="connsiteX23" fmla="*/ 10115 w 2566941"/>
              <a:gd name="connsiteY23" fmla="*/ 3385186 h 3420248"/>
              <a:gd name="connsiteX24" fmla="*/ 6528 w 2566941"/>
              <a:gd name="connsiteY24" fmla="*/ 3385176 h 3420248"/>
              <a:gd name="connsiteX25" fmla="*/ 6528 w 2566941"/>
              <a:gd name="connsiteY25" fmla="*/ 3073899 h 3420248"/>
              <a:gd name="connsiteX26" fmla="*/ 10083 w 2566941"/>
              <a:gd name="connsiteY26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5582 w 2566941"/>
              <a:gd name="connsiteY5" fmla="*/ 27677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4904 w 2566941"/>
              <a:gd name="connsiteY14" fmla="*/ 455160 h 3420248"/>
              <a:gd name="connsiteX15" fmla="*/ 2566880 w 2566941"/>
              <a:gd name="connsiteY15" fmla="*/ 467958 h 3420248"/>
              <a:gd name="connsiteX16" fmla="*/ 2564258 w 2566941"/>
              <a:gd name="connsiteY16" fmla="*/ 559059 h 3420248"/>
              <a:gd name="connsiteX17" fmla="*/ 2557345 w 2566941"/>
              <a:gd name="connsiteY17" fmla="*/ 630210 h 3420248"/>
              <a:gd name="connsiteX18" fmla="*/ 2552653 w 2566941"/>
              <a:gd name="connsiteY18" fmla="*/ 907912 h 3420248"/>
              <a:gd name="connsiteX19" fmla="*/ 2555388 w 2566941"/>
              <a:gd name="connsiteY19" fmla="*/ 3420248 h 3420248"/>
              <a:gd name="connsiteX20" fmla="*/ 37301 w 2566941"/>
              <a:gd name="connsiteY20" fmla="*/ 3420248 h 3420248"/>
              <a:gd name="connsiteX21" fmla="*/ 10155 w 2566941"/>
              <a:gd name="connsiteY21" fmla="*/ 3393100 h 3420248"/>
              <a:gd name="connsiteX22" fmla="*/ 10115 w 2566941"/>
              <a:gd name="connsiteY22" fmla="*/ 3385186 h 3420248"/>
              <a:gd name="connsiteX23" fmla="*/ 6528 w 2566941"/>
              <a:gd name="connsiteY23" fmla="*/ 3385176 h 3420248"/>
              <a:gd name="connsiteX24" fmla="*/ 6528 w 2566941"/>
              <a:gd name="connsiteY24" fmla="*/ 3073899 h 3420248"/>
              <a:gd name="connsiteX25" fmla="*/ 10083 w 2566941"/>
              <a:gd name="connsiteY25" fmla="*/ 3025648 h 3420248"/>
              <a:gd name="connsiteX0" fmla="*/ 10083 w 2565519"/>
              <a:gd name="connsiteY0" fmla="*/ 3025648 h 3420248"/>
              <a:gd name="connsiteX1" fmla="*/ 7722 w 2565519"/>
              <a:gd name="connsiteY1" fmla="*/ 2971298 h 3420248"/>
              <a:gd name="connsiteX2" fmla="*/ 15061 w 2565519"/>
              <a:gd name="connsiteY2" fmla="*/ 2952290 h 3420248"/>
              <a:gd name="connsiteX3" fmla="*/ 0 w 2565519"/>
              <a:gd name="connsiteY3" fmla="*/ 2893589 h 3420248"/>
              <a:gd name="connsiteX4" fmla="*/ 4999 w 2565519"/>
              <a:gd name="connsiteY4" fmla="*/ 2869588 h 3420248"/>
              <a:gd name="connsiteX5" fmla="*/ 5582 w 2565519"/>
              <a:gd name="connsiteY5" fmla="*/ 2767760 h 3420248"/>
              <a:gd name="connsiteX6" fmla="*/ 4550 w 2565519"/>
              <a:gd name="connsiteY6" fmla="*/ 2571479 h 3420248"/>
              <a:gd name="connsiteX7" fmla="*/ 4448 w 2565519"/>
              <a:gd name="connsiteY7" fmla="*/ 2512336 h 3420248"/>
              <a:gd name="connsiteX8" fmla="*/ 1713 w 2565519"/>
              <a:gd name="connsiteY8" fmla="*/ 0 h 3420248"/>
              <a:gd name="connsiteX9" fmla="*/ 2519800 w 2565519"/>
              <a:gd name="connsiteY9" fmla="*/ 0 h 3420248"/>
              <a:gd name="connsiteX10" fmla="*/ 2546946 w 2565519"/>
              <a:gd name="connsiteY10" fmla="*/ 27148 h 3420248"/>
              <a:gd name="connsiteX11" fmla="*/ 2550576 w 2565519"/>
              <a:gd name="connsiteY11" fmla="*/ 201466 h 3420248"/>
              <a:gd name="connsiteX12" fmla="*/ 2553965 w 2565519"/>
              <a:gd name="connsiteY12" fmla="*/ 281642 h 3420248"/>
              <a:gd name="connsiteX13" fmla="*/ 2557601 w 2565519"/>
              <a:gd name="connsiteY13" fmla="*/ 339557 h 3420248"/>
              <a:gd name="connsiteX14" fmla="*/ 2564904 w 2565519"/>
              <a:gd name="connsiteY14" fmla="*/ 455160 h 3420248"/>
              <a:gd name="connsiteX15" fmla="*/ 2564258 w 2565519"/>
              <a:gd name="connsiteY15" fmla="*/ 559059 h 3420248"/>
              <a:gd name="connsiteX16" fmla="*/ 2557345 w 2565519"/>
              <a:gd name="connsiteY16" fmla="*/ 630210 h 3420248"/>
              <a:gd name="connsiteX17" fmla="*/ 2552653 w 2565519"/>
              <a:gd name="connsiteY17" fmla="*/ 907912 h 3420248"/>
              <a:gd name="connsiteX18" fmla="*/ 2555388 w 2565519"/>
              <a:gd name="connsiteY18" fmla="*/ 3420248 h 3420248"/>
              <a:gd name="connsiteX19" fmla="*/ 37301 w 2565519"/>
              <a:gd name="connsiteY19" fmla="*/ 3420248 h 3420248"/>
              <a:gd name="connsiteX20" fmla="*/ 10155 w 2565519"/>
              <a:gd name="connsiteY20" fmla="*/ 3393100 h 3420248"/>
              <a:gd name="connsiteX21" fmla="*/ 10115 w 2565519"/>
              <a:gd name="connsiteY21" fmla="*/ 3385186 h 3420248"/>
              <a:gd name="connsiteX22" fmla="*/ 6528 w 2565519"/>
              <a:gd name="connsiteY22" fmla="*/ 3385176 h 3420248"/>
              <a:gd name="connsiteX23" fmla="*/ 6528 w 2565519"/>
              <a:gd name="connsiteY23" fmla="*/ 3073899 h 3420248"/>
              <a:gd name="connsiteX24" fmla="*/ 10083 w 2565519"/>
              <a:gd name="connsiteY24" fmla="*/ 3025648 h 3420248"/>
              <a:gd name="connsiteX0" fmla="*/ 10083 w 2572169"/>
              <a:gd name="connsiteY0" fmla="*/ 3025648 h 3420248"/>
              <a:gd name="connsiteX1" fmla="*/ 7722 w 2572169"/>
              <a:gd name="connsiteY1" fmla="*/ 2971298 h 3420248"/>
              <a:gd name="connsiteX2" fmla="*/ 15061 w 2572169"/>
              <a:gd name="connsiteY2" fmla="*/ 2952290 h 3420248"/>
              <a:gd name="connsiteX3" fmla="*/ 0 w 2572169"/>
              <a:gd name="connsiteY3" fmla="*/ 2893589 h 3420248"/>
              <a:gd name="connsiteX4" fmla="*/ 4999 w 2572169"/>
              <a:gd name="connsiteY4" fmla="*/ 2869588 h 3420248"/>
              <a:gd name="connsiteX5" fmla="*/ 5582 w 2572169"/>
              <a:gd name="connsiteY5" fmla="*/ 2767760 h 3420248"/>
              <a:gd name="connsiteX6" fmla="*/ 4550 w 2572169"/>
              <a:gd name="connsiteY6" fmla="*/ 2571479 h 3420248"/>
              <a:gd name="connsiteX7" fmla="*/ 4448 w 2572169"/>
              <a:gd name="connsiteY7" fmla="*/ 2512336 h 3420248"/>
              <a:gd name="connsiteX8" fmla="*/ 1713 w 2572169"/>
              <a:gd name="connsiteY8" fmla="*/ 0 h 3420248"/>
              <a:gd name="connsiteX9" fmla="*/ 2519800 w 2572169"/>
              <a:gd name="connsiteY9" fmla="*/ 0 h 3420248"/>
              <a:gd name="connsiteX10" fmla="*/ 2546946 w 2572169"/>
              <a:gd name="connsiteY10" fmla="*/ 27148 h 3420248"/>
              <a:gd name="connsiteX11" fmla="*/ 2550576 w 2572169"/>
              <a:gd name="connsiteY11" fmla="*/ 201466 h 3420248"/>
              <a:gd name="connsiteX12" fmla="*/ 2553965 w 2572169"/>
              <a:gd name="connsiteY12" fmla="*/ 281642 h 3420248"/>
              <a:gd name="connsiteX13" fmla="*/ 2557601 w 2572169"/>
              <a:gd name="connsiteY13" fmla="*/ 339557 h 3420248"/>
              <a:gd name="connsiteX14" fmla="*/ 2572060 w 2572169"/>
              <a:gd name="connsiteY14" fmla="*/ 415561 h 3420248"/>
              <a:gd name="connsiteX15" fmla="*/ 2564258 w 2572169"/>
              <a:gd name="connsiteY15" fmla="*/ 559059 h 3420248"/>
              <a:gd name="connsiteX16" fmla="*/ 2557345 w 2572169"/>
              <a:gd name="connsiteY16" fmla="*/ 630210 h 3420248"/>
              <a:gd name="connsiteX17" fmla="*/ 2552653 w 2572169"/>
              <a:gd name="connsiteY17" fmla="*/ 907912 h 3420248"/>
              <a:gd name="connsiteX18" fmla="*/ 2555388 w 2572169"/>
              <a:gd name="connsiteY18" fmla="*/ 3420248 h 3420248"/>
              <a:gd name="connsiteX19" fmla="*/ 37301 w 2572169"/>
              <a:gd name="connsiteY19" fmla="*/ 3420248 h 3420248"/>
              <a:gd name="connsiteX20" fmla="*/ 10155 w 2572169"/>
              <a:gd name="connsiteY20" fmla="*/ 3393100 h 3420248"/>
              <a:gd name="connsiteX21" fmla="*/ 10115 w 2572169"/>
              <a:gd name="connsiteY21" fmla="*/ 3385186 h 3420248"/>
              <a:gd name="connsiteX22" fmla="*/ 6528 w 2572169"/>
              <a:gd name="connsiteY22" fmla="*/ 3385176 h 3420248"/>
              <a:gd name="connsiteX23" fmla="*/ 6528 w 2572169"/>
              <a:gd name="connsiteY23" fmla="*/ 3073899 h 3420248"/>
              <a:gd name="connsiteX24" fmla="*/ 10083 w 2572169"/>
              <a:gd name="connsiteY24" fmla="*/ 3025648 h 3420248"/>
              <a:gd name="connsiteX0" fmla="*/ 10083 w 2572169"/>
              <a:gd name="connsiteY0" fmla="*/ 3025648 h 3420248"/>
              <a:gd name="connsiteX1" fmla="*/ 7722 w 2572169"/>
              <a:gd name="connsiteY1" fmla="*/ 2971298 h 3420248"/>
              <a:gd name="connsiteX2" fmla="*/ 0 w 2572169"/>
              <a:gd name="connsiteY2" fmla="*/ 2893589 h 3420248"/>
              <a:gd name="connsiteX3" fmla="*/ 4999 w 2572169"/>
              <a:gd name="connsiteY3" fmla="*/ 2869588 h 3420248"/>
              <a:gd name="connsiteX4" fmla="*/ 5582 w 2572169"/>
              <a:gd name="connsiteY4" fmla="*/ 2767760 h 3420248"/>
              <a:gd name="connsiteX5" fmla="*/ 4550 w 2572169"/>
              <a:gd name="connsiteY5" fmla="*/ 2571479 h 3420248"/>
              <a:gd name="connsiteX6" fmla="*/ 4448 w 2572169"/>
              <a:gd name="connsiteY6" fmla="*/ 2512336 h 3420248"/>
              <a:gd name="connsiteX7" fmla="*/ 1713 w 2572169"/>
              <a:gd name="connsiteY7" fmla="*/ 0 h 3420248"/>
              <a:gd name="connsiteX8" fmla="*/ 2519800 w 2572169"/>
              <a:gd name="connsiteY8" fmla="*/ 0 h 3420248"/>
              <a:gd name="connsiteX9" fmla="*/ 2546946 w 2572169"/>
              <a:gd name="connsiteY9" fmla="*/ 27148 h 3420248"/>
              <a:gd name="connsiteX10" fmla="*/ 2550576 w 2572169"/>
              <a:gd name="connsiteY10" fmla="*/ 201466 h 3420248"/>
              <a:gd name="connsiteX11" fmla="*/ 2553965 w 2572169"/>
              <a:gd name="connsiteY11" fmla="*/ 281642 h 3420248"/>
              <a:gd name="connsiteX12" fmla="*/ 2557601 w 2572169"/>
              <a:gd name="connsiteY12" fmla="*/ 339557 h 3420248"/>
              <a:gd name="connsiteX13" fmla="*/ 2572060 w 2572169"/>
              <a:gd name="connsiteY13" fmla="*/ 415561 h 3420248"/>
              <a:gd name="connsiteX14" fmla="*/ 2564258 w 2572169"/>
              <a:gd name="connsiteY14" fmla="*/ 559059 h 3420248"/>
              <a:gd name="connsiteX15" fmla="*/ 2557345 w 2572169"/>
              <a:gd name="connsiteY15" fmla="*/ 630210 h 3420248"/>
              <a:gd name="connsiteX16" fmla="*/ 2552653 w 2572169"/>
              <a:gd name="connsiteY16" fmla="*/ 907912 h 3420248"/>
              <a:gd name="connsiteX17" fmla="*/ 2555388 w 2572169"/>
              <a:gd name="connsiteY17" fmla="*/ 3420248 h 3420248"/>
              <a:gd name="connsiteX18" fmla="*/ 37301 w 2572169"/>
              <a:gd name="connsiteY18" fmla="*/ 3420248 h 3420248"/>
              <a:gd name="connsiteX19" fmla="*/ 10155 w 2572169"/>
              <a:gd name="connsiteY19" fmla="*/ 3393100 h 3420248"/>
              <a:gd name="connsiteX20" fmla="*/ 10115 w 2572169"/>
              <a:gd name="connsiteY20" fmla="*/ 3385186 h 3420248"/>
              <a:gd name="connsiteX21" fmla="*/ 6528 w 2572169"/>
              <a:gd name="connsiteY21" fmla="*/ 3385176 h 3420248"/>
              <a:gd name="connsiteX22" fmla="*/ 6528 w 2572169"/>
              <a:gd name="connsiteY22" fmla="*/ 3073899 h 3420248"/>
              <a:gd name="connsiteX23" fmla="*/ 10083 w 2572169"/>
              <a:gd name="connsiteY23" fmla="*/ 3025648 h 3420248"/>
              <a:gd name="connsiteX0" fmla="*/ 10083 w 2572169"/>
              <a:gd name="connsiteY0" fmla="*/ 3025648 h 3420248"/>
              <a:gd name="connsiteX1" fmla="*/ 0 w 2572169"/>
              <a:gd name="connsiteY1" fmla="*/ 2893589 h 3420248"/>
              <a:gd name="connsiteX2" fmla="*/ 4999 w 2572169"/>
              <a:gd name="connsiteY2" fmla="*/ 2869588 h 3420248"/>
              <a:gd name="connsiteX3" fmla="*/ 5582 w 2572169"/>
              <a:gd name="connsiteY3" fmla="*/ 2767760 h 3420248"/>
              <a:gd name="connsiteX4" fmla="*/ 4550 w 2572169"/>
              <a:gd name="connsiteY4" fmla="*/ 2571479 h 3420248"/>
              <a:gd name="connsiteX5" fmla="*/ 4448 w 2572169"/>
              <a:gd name="connsiteY5" fmla="*/ 2512336 h 3420248"/>
              <a:gd name="connsiteX6" fmla="*/ 1713 w 2572169"/>
              <a:gd name="connsiteY6" fmla="*/ 0 h 3420248"/>
              <a:gd name="connsiteX7" fmla="*/ 2519800 w 2572169"/>
              <a:gd name="connsiteY7" fmla="*/ 0 h 3420248"/>
              <a:gd name="connsiteX8" fmla="*/ 2546946 w 2572169"/>
              <a:gd name="connsiteY8" fmla="*/ 27148 h 3420248"/>
              <a:gd name="connsiteX9" fmla="*/ 2550576 w 2572169"/>
              <a:gd name="connsiteY9" fmla="*/ 201466 h 3420248"/>
              <a:gd name="connsiteX10" fmla="*/ 2553965 w 2572169"/>
              <a:gd name="connsiteY10" fmla="*/ 281642 h 3420248"/>
              <a:gd name="connsiteX11" fmla="*/ 2557601 w 2572169"/>
              <a:gd name="connsiteY11" fmla="*/ 339557 h 3420248"/>
              <a:gd name="connsiteX12" fmla="*/ 2572060 w 2572169"/>
              <a:gd name="connsiteY12" fmla="*/ 415561 h 3420248"/>
              <a:gd name="connsiteX13" fmla="*/ 2564258 w 2572169"/>
              <a:gd name="connsiteY13" fmla="*/ 559059 h 3420248"/>
              <a:gd name="connsiteX14" fmla="*/ 2557345 w 2572169"/>
              <a:gd name="connsiteY14" fmla="*/ 630210 h 3420248"/>
              <a:gd name="connsiteX15" fmla="*/ 2552653 w 2572169"/>
              <a:gd name="connsiteY15" fmla="*/ 907912 h 3420248"/>
              <a:gd name="connsiteX16" fmla="*/ 2555388 w 2572169"/>
              <a:gd name="connsiteY16" fmla="*/ 3420248 h 3420248"/>
              <a:gd name="connsiteX17" fmla="*/ 37301 w 2572169"/>
              <a:gd name="connsiteY17" fmla="*/ 3420248 h 3420248"/>
              <a:gd name="connsiteX18" fmla="*/ 10155 w 2572169"/>
              <a:gd name="connsiteY18" fmla="*/ 3393100 h 3420248"/>
              <a:gd name="connsiteX19" fmla="*/ 10115 w 2572169"/>
              <a:gd name="connsiteY19" fmla="*/ 3385186 h 3420248"/>
              <a:gd name="connsiteX20" fmla="*/ 6528 w 2572169"/>
              <a:gd name="connsiteY20" fmla="*/ 3385176 h 3420248"/>
              <a:gd name="connsiteX21" fmla="*/ 6528 w 2572169"/>
              <a:gd name="connsiteY21" fmla="*/ 3073899 h 3420248"/>
              <a:gd name="connsiteX22" fmla="*/ 10083 w 2572169"/>
              <a:gd name="connsiteY22" fmla="*/ 3025648 h 3420248"/>
              <a:gd name="connsiteX0" fmla="*/ 10086 w 2572169"/>
              <a:gd name="connsiteY0" fmla="*/ 3025651 h 3420248"/>
              <a:gd name="connsiteX1" fmla="*/ 0 w 2572169"/>
              <a:gd name="connsiteY1" fmla="*/ 2893589 h 3420248"/>
              <a:gd name="connsiteX2" fmla="*/ 4999 w 2572169"/>
              <a:gd name="connsiteY2" fmla="*/ 2869588 h 3420248"/>
              <a:gd name="connsiteX3" fmla="*/ 5582 w 2572169"/>
              <a:gd name="connsiteY3" fmla="*/ 2767760 h 3420248"/>
              <a:gd name="connsiteX4" fmla="*/ 4550 w 2572169"/>
              <a:gd name="connsiteY4" fmla="*/ 2571479 h 3420248"/>
              <a:gd name="connsiteX5" fmla="*/ 4448 w 2572169"/>
              <a:gd name="connsiteY5" fmla="*/ 2512336 h 3420248"/>
              <a:gd name="connsiteX6" fmla="*/ 1713 w 2572169"/>
              <a:gd name="connsiteY6" fmla="*/ 0 h 3420248"/>
              <a:gd name="connsiteX7" fmla="*/ 2519800 w 2572169"/>
              <a:gd name="connsiteY7" fmla="*/ 0 h 3420248"/>
              <a:gd name="connsiteX8" fmla="*/ 2546946 w 2572169"/>
              <a:gd name="connsiteY8" fmla="*/ 27148 h 3420248"/>
              <a:gd name="connsiteX9" fmla="*/ 2550576 w 2572169"/>
              <a:gd name="connsiteY9" fmla="*/ 201466 h 3420248"/>
              <a:gd name="connsiteX10" fmla="*/ 2553965 w 2572169"/>
              <a:gd name="connsiteY10" fmla="*/ 281642 h 3420248"/>
              <a:gd name="connsiteX11" fmla="*/ 2557601 w 2572169"/>
              <a:gd name="connsiteY11" fmla="*/ 339557 h 3420248"/>
              <a:gd name="connsiteX12" fmla="*/ 2572060 w 2572169"/>
              <a:gd name="connsiteY12" fmla="*/ 415561 h 3420248"/>
              <a:gd name="connsiteX13" fmla="*/ 2564258 w 2572169"/>
              <a:gd name="connsiteY13" fmla="*/ 559059 h 3420248"/>
              <a:gd name="connsiteX14" fmla="*/ 2557345 w 2572169"/>
              <a:gd name="connsiteY14" fmla="*/ 630210 h 3420248"/>
              <a:gd name="connsiteX15" fmla="*/ 2552653 w 2572169"/>
              <a:gd name="connsiteY15" fmla="*/ 907912 h 3420248"/>
              <a:gd name="connsiteX16" fmla="*/ 2555388 w 2572169"/>
              <a:gd name="connsiteY16" fmla="*/ 3420248 h 3420248"/>
              <a:gd name="connsiteX17" fmla="*/ 37301 w 2572169"/>
              <a:gd name="connsiteY17" fmla="*/ 3420248 h 3420248"/>
              <a:gd name="connsiteX18" fmla="*/ 10155 w 2572169"/>
              <a:gd name="connsiteY18" fmla="*/ 3393100 h 3420248"/>
              <a:gd name="connsiteX19" fmla="*/ 10115 w 2572169"/>
              <a:gd name="connsiteY19" fmla="*/ 3385186 h 3420248"/>
              <a:gd name="connsiteX20" fmla="*/ 6528 w 2572169"/>
              <a:gd name="connsiteY20" fmla="*/ 3385176 h 3420248"/>
              <a:gd name="connsiteX21" fmla="*/ 6528 w 2572169"/>
              <a:gd name="connsiteY21" fmla="*/ 3073899 h 3420248"/>
              <a:gd name="connsiteX22" fmla="*/ 10086 w 2572169"/>
              <a:gd name="connsiteY22" fmla="*/ 3025651 h 3420248"/>
              <a:gd name="connsiteX0" fmla="*/ 10086 w 2572169"/>
              <a:gd name="connsiteY0" fmla="*/ 3025651 h 3420248"/>
              <a:gd name="connsiteX1" fmla="*/ 0 w 2572169"/>
              <a:gd name="connsiteY1" fmla="*/ 2893589 h 3420248"/>
              <a:gd name="connsiteX2" fmla="*/ 4999 w 2572169"/>
              <a:gd name="connsiteY2" fmla="*/ 2869588 h 3420248"/>
              <a:gd name="connsiteX3" fmla="*/ 5582 w 2572169"/>
              <a:gd name="connsiteY3" fmla="*/ 2767760 h 3420248"/>
              <a:gd name="connsiteX4" fmla="*/ 4550 w 2572169"/>
              <a:gd name="connsiteY4" fmla="*/ 2571479 h 3420248"/>
              <a:gd name="connsiteX5" fmla="*/ 4448 w 2572169"/>
              <a:gd name="connsiteY5" fmla="*/ 2512336 h 3420248"/>
              <a:gd name="connsiteX6" fmla="*/ 1713 w 2572169"/>
              <a:gd name="connsiteY6" fmla="*/ 0 h 3420248"/>
              <a:gd name="connsiteX7" fmla="*/ 2519800 w 2572169"/>
              <a:gd name="connsiteY7" fmla="*/ 0 h 3420248"/>
              <a:gd name="connsiteX8" fmla="*/ 2546946 w 2572169"/>
              <a:gd name="connsiteY8" fmla="*/ 27148 h 3420248"/>
              <a:gd name="connsiteX9" fmla="*/ 2550576 w 2572169"/>
              <a:gd name="connsiteY9" fmla="*/ 201466 h 3420248"/>
              <a:gd name="connsiteX10" fmla="*/ 2553965 w 2572169"/>
              <a:gd name="connsiteY10" fmla="*/ 281642 h 3420248"/>
              <a:gd name="connsiteX11" fmla="*/ 2557601 w 2572169"/>
              <a:gd name="connsiteY11" fmla="*/ 339557 h 3420248"/>
              <a:gd name="connsiteX12" fmla="*/ 2572060 w 2572169"/>
              <a:gd name="connsiteY12" fmla="*/ 415561 h 3420248"/>
              <a:gd name="connsiteX13" fmla="*/ 2564258 w 2572169"/>
              <a:gd name="connsiteY13" fmla="*/ 559059 h 3420248"/>
              <a:gd name="connsiteX14" fmla="*/ 2557345 w 2572169"/>
              <a:gd name="connsiteY14" fmla="*/ 630210 h 3420248"/>
              <a:gd name="connsiteX15" fmla="*/ 2552653 w 2572169"/>
              <a:gd name="connsiteY15" fmla="*/ 907912 h 3420248"/>
              <a:gd name="connsiteX16" fmla="*/ 2555388 w 2572169"/>
              <a:gd name="connsiteY16" fmla="*/ 3420248 h 3420248"/>
              <a:gd name="connsiteX17" fmla="*/ 37301 w 2572169"/>
              <a:gd name="connsiteY17" fmla="*/ 3420248 h 3420248"/>
              <a:gd name="connsiteX18" fmla="*/ 10155 w 2572169"/>
              <a:gd name="connsiteY18" fmla="*/ 3393100 h 3420248"/>
              <a:gd name="connsiteX19" fmla="*/ 10115 w 2572169"/>
              <a:gd name="connsiteY19" fmla="*/ 3385186 h 3420248"/>
              <a:gd name="connsiteX20" fmla="*/ 6528 w 2572169"/>
              <a:gd name="connsiteY20" fmla="*/ 3385176 h 3420248"/>
              <a:gd name="connsiteX21" fmla="*/ 6528 w 2572169"/>
              <a:gd name="connsiteY21" fmla="*/ 3073899 h 3420248"/>
              <a:gd name="connsiteX22" fmla="*/ 10086 w 2572169"/>
              <a:gd name="connsiteY22" fmla="*/ 3025651 h 3420248"/>
              <a:gd name="connsiteX0" fmla="*/ 10357 w 2572440"/>
              <a:gd name="connsiteY0" fmla="*/ 3025651 h 3420248"/>
              <a:gd name="connsiteX1" fmla="*/ 271 w 2572440"/>
              <a:gd name="connsiteY1" fmla="*/ 2893589 h 3420248"/>
              <a:gd name="connsiteX2" fmla="*/ 5270 w 2572440"/>
              <a:gd name="connsiteY2" fmla="*/ 2869588 h 3420248"/>
              <a:gd name="connsiteX3" fmla="*/ 5853 w 2572440"/>
              <a:gd name="connsiteY3" fmla="*/ 2767760 h 3420248"/>
              <a:gd name="connsiteX4" fmla="*/ 4821 w 2572440"/>
              <a:gd name="connsiteY4" fmla="*/ 2571479 h 3420248"/>
              <a:gd name="connsiteX5" fmla="*/ 4719 w 2572440"/>
              <a:gd name="connsiteY5" fmla="*/ 2512336 h 3420248"/>
              <a:gd name="connsiteX6" fmla="*/ 1984 w 2572440"/>
              <a:gd name="connsiteY6" fmla="*/ 0 h 3420248"/>
              <a:gd name="connsiteX7" fmla="*/ 2520071 w 2572440"/>
              <a:gd name="connsiteY7" fmla="*/ 0 h 3420248"/>
              <a:gd name="connsiteX8" fmla="*/ 2547217 w 2572440"/>
              <a:gd name="connsiteY8" fmla="*/ 27148 h 3420248"/>
              <a:gd name="connsiteX9" fmla="*/ 2550847 w 2572440"/>
              <a:gd name="connsiteY9" fmla="*/ 201466 h 3420248"/>
              <a:gd name="connsiteX10" fmla="*/ 2554236 w 2572440"/>
              <a:gd name="connsiteY10" fmla="*/ 281642 h 3420248"/>
              <a:gd name="connsiteX11" fmla="*/ 2557872 w 2572440"/>
              <a:gd name="connsiteY11" fmla="*/ 339557 h 3420248"/>
              <a:gd name="connsiteX12" fmla="*/ 2572331 w 2572440"/>
              <a:gd name="connsiteY12" fmla="*/ 415561 h 3420248"/>
              <a:gd name="connsiteX13" fmla="*/ 2564529 w 2572440"/>
              <a:gd name="connsiteY13" fmla="*/ 559059 h 3420248"/>
              <a:gd name="connsiteX14" fmla="*/ 2557616 w 2572440"/>
              <a:gd name="connsiteY14" fmla="*/ 630210 h 3420248"/>
              <a:gd name="connsiteX15" fmla="*/ 2552924 w 2572440"/>
              <a:gd name="connsiteY15" fmla="*/ 907912 h 3420248"/>
              <a:gd name="connsiteX16" fmla="*/ 2555659 w 2572440"/>
              <a:gd name="connsiteY16" fmla="*/ 3420248 h 3420248"/>
              <a:gd name="connsiteX17" fmla="*/ 37572 w 2572440"/>
              <a:gd name="connsiteY17" fmla="*/ 3420248 h 3420248"/>
              <a:gd name="connsiteX18" fmla="*/ 10426 w 2572440"/>
              <a:gd name="connsiteY18" fmla="*/ 3393100 h 3420248"/>
              <a:gd name="connsiteX19" fmla="*/ 10386 w 2572440"/>
              <a:gd name="connsiteY19" fmla="*/ 3385186 h 3420248"/>
              <a:gd name="connsiteX20" fmla="*/ 6799 w 2572440"/>
              <a:gd name="connsiteY20" fmla="*/ 3385176 h 3420248"/>
              <a:gd name="connsiteX21" fmla="*/ 6799 w 2572440"/>
              <a:gd name="connsiteY21" fmla="*/ 3073899 h 3420248"/>
              <a:gd name="connsiteX22" fmla="*/ 10357 w 2572440"/>
              <a:gd name="connsiteY22" fmla="*/ 3025651 h 3420248"/>
              <a:gd name="connsiteX0" fmla="*/ 10357 w 2572440"/>
              <a:gd name="connsiteY0" fmla="*/ 3025651 h 3420248"/>
              <a:gd name="connsiteX1" fmla="*/ 271 w 2572440"/>
              <a:gd name="connsiteY1" fmla="*/ 2893589 h 3420248"/>
              <a:gd name="connsiteX2" fmla="*/ 5270 w 2572440"/>
              <a:gd name="connsiteY2" fmla="*/ 2869588 h 3420248"/>
              <a:gd name="connsiteX3" fmla="*/ 5853 w 2572440"/>
              <a:gd name="connsiteY3" fmla="*/ 2767760 h 3420248"/>
              <a:gd name="connsiteX4" fmla="*/ 4821 w 2572440"/>
              <a:gd name="connsiteY4" fmla="*/ 2571479 h 3420248"/>
              <a:gd name="connsiteX5" fmla="*/ 4719 w 2572440"/>
              <a:gd name="connsiteY5" fmla="*/ 2512336 h 3420248"/>
              <a:gd name="connsiteX6" fmla="*/ 1984 w 2572440"/>
              <a:gd name="connsiteY6" fmla="*/ 0 h 3420248"/>
              <a:gd name="connsiteX7" fmla="*/ 2520071 w 2572440"/>
              <a:gd name="connsiteY7" fmla="*/ 0 h 3420248"/>
              <a:gd name="connsiteX8" fmla="*/ 2547217 w 2572440"/>
              <a:gd name="connsiteY8" fmla="*/ 27148 h 3420248"/>
              <a:gd name="connsiteX9" fmla="*/ 2550847 w 2572440"/>
              <a:gd name="connsiteY9" fmla="*/ 201466 h 3420248"/>
              <a:gd name="connsiteX10" fmla="*/ 2554236 w 2572440"/>
              <a:gd name="connsiteY10" fmla="*/ 281642 h 3420248"/>
              <a:gd name="connsiteX11" fmla="*/ 2557872 w 2572440"/>
              <a:gd name="connsiteY11" fmla="*/ 339557 h 3420248"/>
              <a:gd name="connsiteX12" fmla="*/ 2572331 w 2572440"/>
              <a:gd name="connsiteY12" fmla="*/ 415561 h 3420248"/>
              <a:gd name="connsiteX13" fmla="*/ 2564529 w 2572440"/>
              <a:gd name="connsiteY13" fmla="*/ 559059 h 3420248"/>
              <a:gd name="connsiteX14" fmla="*/ 2557616 w 2572440"/>
              <a:gd name="connsiteY14" fmla="*/ 630210 h 3420248"/>
              <a:gd name="connsiteX15" fmla="*/ 2552924 w 2572440"/>
              <a:gd name="connsiteY15" fmla="*/ 907912 h 3420248"/>
              <a:gd name="connsiteX16" fmla="*/ 2555659 w 2572440"/>
              <a:gd name="connsiteY16" fmla="*/ 3420248 h 3420248"/>
              <a:gd name="connsiteX17" fmla="*/ 37572 w 2572440"/>
              <a:gd name="connsiteY17" fmla="*/ 3420248 h 3420248"/>
              <a:gd name="connsiteX18" fmla="*/ 10426 w 2572440"/>
              <a:gd name="connsiteY18" fmla="*/ 3393100 h 3420248"/>
              <a:gd name="connsiteX19" fmla="*/ 10386 w 2572440"/>
              <a:gd name="connsiteY19" fmla="*/ 3385186 h 3420248"/>
              <a:gd name="connsiteX20" fmla="*/ 6799 w 2572440"/>
              <a:gd name="connsiteY20" fmla="*/ 3385176 h 3420248"/>
              <a:gd name="connsiteX21" fmla="*/ 10378 w 2572440"/>
              <a:gd name="connsiteY21" fmla="*/ 3156699 h 3420248"/>
              <a:gd name="connsiteX22" fmla="*/ 10357 w 2572440"/>
              <a:gd name="connsiteY22" fmla="*/ 3025651 h 3420248"/>
              <a:gd name="connsiteX0" fmla="*/ 10357 w 2572440"/>
              <a:gd name="connsiteY0" fmla="*/ 3079651 h 3420248"/>
              <a:gd name="connsiteX1" fmla="*/ 271 w 2572440"/>
              <a:gd name="connsiteY1" fmla="*/ 2893589 h 3420248"/>
              <a:gd name="connsiteX2" fmla="*/ 5270 w 2572440"/>
              <a:gd name="connsiteY2" fmla="*/ 2869588 h 3420248"/>
              <a:gd name="connsiteX3" fmla="*/ 5853 w 2572440"/>
              <a:gd name="connsiteY3" fmla="*/ 2767760 h 3420248"/>
              <a:gd name="connsiteX4" fmla="*/ 4821 w 2572440"/>
              <a:gd name="connsiteY4" fmla="*/ 2571479 h 3420248"/>
              <a:gd name="connsiteX5" fmla="*/ 4719 w 2572440"/>
              <a:gd name="connsiteY5" fmla="*/ 2512336 h 3420248"/>
              <a:gd name="connsiteX6" fmla="*/ 1984 w 2572440"/>
              <a:gd name="connsiteY6" fmla="*/ 0 h 3420248"/>
              <a:gd name="connsiteX7" fmla="*/ 2520071 w 2572440"/>
              <a:gd name="connsiteY7" fmla="*/ 0 h 3420248"/>
              <a:gd name="connsiteX8" fmla="*/ 2547217 w 2572440"/>
              <a:gd name="connsiteY8" fmla="*/ 27148 h 3420248"/>
              <a:gd name="connsiteX9" fmla="*/ 2550847 w 2572440"/>
              <a:gd name="connsiteY9" fmla="*/ 201466 h 3420248"/>
              <a:gd name="connsiteX10" fmla="*/ 2554236 w 2572440"/>
              <a:gd name="connsiteY10" fmla="*/ 281642 h 3420248"/>
              <a:gd name="connsiteX11" fmla="*/ 2557872 w 2572440"/>
              <a:gd name="connsiteY11" fmla="*/ 339557 h 3420248"/>
              <a:gd name="connsiteX12" fmla="*/ 2572331 w 2572440"/>
              <a:gd name="connsiteY12" fmla="*/ 415561 h 3420248"/>
              <a:gd name="connsiteX13" fmla="*/ 2564529 w 2572440"/>
              <a:gd name="connsiteY13" fmla="*/ 559059 h 3420248"/>
              <a:gd name="connsiteX14" fmla="*/ 2557616 w 2572440"/>
              <a:gd name="connsiteY14" fmla="*/ 630210 h 3420248"/>
              <a:gd name="connsiteX15" fmla="*/ 2552924 w 2572440"/>
              <a:gd name="connsiteY15" fmla="*/ 907912 h 3420248"/>
              <a:gd name="connsiteX16" fmla="*/ 2555659 w 2572440"/>
              <a:gd name="connsiteY16" fmla="*/ 3420248 h 3420248"/>
              <a:gd name="connsiteX17" fmla="*/ 37572 w 2572440"/>
              <a:gd name="connsiteY17" fmla="*/ 3420248 h 3420248"/>
              <a:gd name="connsiteX18" fmla="*/ 10426 w 2572440"/>
              <a:gd name="connsiteY18" fmla="*/ 3393100 h 3420248"/>
              <a:gd name="connsiteX19" fmla="*/ 10386 w 2572440"/>
              <a:gd name="connsiteY19" fmla="*/ 3385186 h 3420248"/>
              <a:gd name="connsiteX20" fmla="*/ 6799 w 2572440"/>
              <a:gd name="connsiteY20" fmla="*/ 3385176 h 3420248"/>
              <a:gd name="connsiteX21" fmla="*/ 10378 w 2572440"/>
              <a:gd name="connsiteY21" fmla="*/ 3156699 h 3420248"/>
              <a:gd name="connsiteX22" fmla="*/ 10357 w 2572440"/>
              <a:gd name="connsiteY22" fmla="*/ 3079651 h 3420248"/>
              <a:gd name="connsiteX0" fmla="*/ 10357 w 2572440"/>
              <a:gd name="connsiteY0" fmla="*/ 3079651 h 3420248"/>
              <a:gd name="connsiteX1" fmla="*/ 271 w 2572440"/>
              <a:gd name="connsiteY1" fmla="*/ 2915189 h 3420248"/>
              <a:gd name="connsiteX2" fmla="*/ 5270 w 2572440"/>
              <a:gd name="connsiteY2" fmla="*/ 2869588 h 3420248"/>
              <a:gd name="connsiteX3" fmla="*/ 5853 w 2572440"/>
              <a:gd name="connsiteY3" fmla="*/ 2767760 h 3420248"/>
              <a:gd name="connsiteX4" fmla="*/ 4821 w 2572440"/>
              <a:gd name="connsiteY4" fmla="*/ 2571479 h 3420248"/>
              <a:gd name="connsiteX5" fmla="*/ 4719 w 2572440"/>
              <a:gd name="connsiteY5" fmla="*/ 2512336 h 3420248"/>
              <a:gd name="connsiteX6" fmla="*/ 1984 w 2572440"/>
              <a:gd name="connsiteY6" fmla="*/ 0 h 3420248"/>
              <a:gd name="connsiteX7" fmla="*/ 2520071 w 2572440"/>
              <a:gd name="connsiteY7" fmla="*/ 0 h 3420248"/>
              <a:gd name="connsiteX8" fmla="*/ 2547217 w 2572440"/>
              <a:gd name="connsiteY8" fmla="*/ 27148 h 3420248"/>
              <a:gd name="connsiteX9" fmla="*/ 2550847 w 2572440"/>
              <a:gd name="connsiteY9" fmla="*/ 201466 h 3420248"/>
              <a:gd name="connsiteX10" fmla="*/ 2554236 w 2572440"/>
              <a:gd name="connsiteY10" fmla="*/ 281642 h 3420248"/>
              <a:gd name="connsiteX11" fmla="*/ 2557872 w 2572440"/>
              <a:gd name="connsiteY11" fmla="*/ 339557 h 3420248"/>
              <a:gd name="connsiteX12" fmla="*/ 2572331 w 2572440"/>
              <a:gd name="connsiteY12" fmla="*/ 415561 h 3420248"/>
              <a:gd name="connsiteX13" fmla="*/ 2564529 w 2572440"/>
              <a:gd name="connsiteY13" fmla="*/ 559059 h 3420248"/>
              <a:gd name="connsiteX14" fmla="*/ 2557616 w 2572440"/>
              <a:gd name="connsiteY14" fmla="*/ 630210 h 3420248"/>
              <a:gd name="connsiteX15" fmla="*/ 2552924 w 2572440"/>
              <a:gd name="connsiteY15" fmla="*/ 907912 h 3420248"/>
              <a:gd name="connsiteX16" fmla="*/ 2555659 w 2572440"/>
              <a:gd name="connsiteY16" fmla="*/ 3420248 h 3420248"/>
              <a:gd name="connsiteX17" fmla="*/ 37572 w 2572440"/>
              <a:gd name="connsiteY17" fmla="*/ 3420248 h 3420248"/>
              <a:gd name="connsiteX18" fmla="*/ 10426 w 2572440"/>
              <a:gd name="connsiteY18" fmla="*/ 3393100 h 3420248"/>
              <a:gd name="connsiteX19" fmla="*/ 10386 w 2572440"/>
              <a:gd name="connsiteY19" fmla="*/ 3385186 h 3420248"/>
              <a:gd name="connsiteX20" fmla="*/ 6799 w 2572440"/>
              <a:gd name="connsiteY20" fmla="*/ 3385176 h 3420248"/>
              <a:gd name="connsiteX21" fmla="*/ 10378 w 2572440"/>
              <a:gd name="connsiteY21" fmla="*/ 3156699 h 3420248"/>
              <a:gd name="connsiteX22" fmla="*/ 10357 w 2572440"/>
              <a:gd name="connsiteY22" fmla="*/ 3079651 h 3420248"/>
              <a:gd name="connsiteX0" fmla="*/ 10357 w 2572440"/>
              <a:gd name="connsiteY0" fmla="*/ 3079651 h 3420248"/>
              <a:gd name="connsiteX1" fmla="*/ 271 w 2572440"/>
              <a:gd name="connsiteY1" fmla="*/ 2915189 h 3420248"/>
              <a:gd name="connsiteX2" fmla="*/ 5270 w 2572440"/>
              <a:gd name="connsiteY2" fmla="*/ 2869588 h 3420248"/>
              <a:gd name="connsiteX3" fmla="*/ 5853 w 2572440"/>
              <a:gd name="connsiteY3" fmla="*/ 2767760 h 3420248"/>
              <a:gd name="connsiteX4" fmla="*/ 4821 w 2572440"/>
              <a:gd name="connsiteY4" fmla="*/ 2571479 h 3420248"/>
              <a:gd name="connsiteX5" fmla="*/ 4719 w 2572440"/>
              <a:gd name="connsiteY5" fmla="*/ 2512336 h 3420248"/>
              <a:gd name="connsiteX6" fmla="*/ 1984 w 2572440"/>
              <a:gd name="connsiteY6" fmla="*/ 0 h 3420248"/>
              <a:gd name="connsiteX7" fmla="*/ 2520071 w 2572440"/>
              <a:gd name="connsiteY7" fmla="*/ 0 h 3420248"/>
              <a:gd name="connsiteX8" fmla="*/ 2547217 w 2572440"/>
              <a:gd name="connsiteY8" fmla="*/ 27148 h 3420248"/>
              <a:gd name="connsiteX9" fmla="*/ 2550847 w 2572440"/>
              <a:gd name="connsiteY9" fmla="*/ 201466 h 3420248"/>
              <a:gd name="connsiteX10" fmla="*/ 2554236 w 2572440"/>
              <a:gd name="connsiteY10" fmla="*/ 281642 h 3420248"/>
              <a:gd name="connsiteX11" fmla="*/ 2557872 w 2572440"/>
              <a:gd name="connsiteY11" fmla="*/ 339557 h 3420248"/>
              <a:gd name="connsiteX12" fmla="*/ 2572331 w 2572440"/>
              <a:gd name="connsiteY12" fmla="*/ 415561 h 3420248"/>
              <a:gd name="connsiteX13" fmla="*/ 2564529 w 2572440"/>
              <a:gd name="connsiteY13" fmla="*/ 559059 h 3420248"/>
              <a:gd name="connsiteX14" fmla="*/ 2557616 w 2572440"/>
              <a:gd name="connsiteY14" fmla="*/ 630210 h 3420248"/>
              <a:gd name="connsiteX15" fmla="*/ 2552924 w 2572440"/>
              <a:gd name="connsiteY15" fmla="*/ 907912 h 3420248"/>
              <a:gd name="connsiteX16" fmla="*/ 2555659 w 2572440"/>
              <a:gd name="connsiteY16" fmla="*/ 3420248 h 3420248"/>
              <a:gd name="connsiteX17" fmla="*/ 37572 w 2572440"/>
              <a:gd name="connsiteY17" fmla="*/ 3420248 h 3420248"/>
              <a:gd name="connsiteX18" fmla="*/ 10426 w 2572440"/>
              <a:gd name="connsiteY18" fmla="*/ 3393100 h 3420248"/>
              <a:gd name="connsiteX19" fmla="*/ 10386 w 2572440"/>
              <a:gd name="connsiteY19" fmla="*/ 3385186 h 3420248"/>
              <a:gd name="connsiteX20" fmla="*/ 6799 w 2572440"/>
              <a:gd name="connsiteY20" fmla="*/ 3385176 h 3420248"/>
              <a:gd name="connsiteX21" fmla="*/ 10378 w 2572440"/>
              <a:gd name="connsiteY21" fmla="*/ 3207099 h 3420248"/>
              <a:gd name="connsiteX22" fmla="*/ 10357 w 2572440"/>
              <a:gd name="connsiteY22" fmla="*/ 3079651 h 3420248"/>
              <a:gd name="connsiteX0" fmla="*/ 10357 w 2572440"/>
              <a:gd name="connsiteY0" fmla="*/ 3079651 h 3420248"/>
              <a:gd name="connsiteX1" fmla="*/ 271 w 2572440"/>
              <a:gd name="connsiteY1" fmla="*/ 2915189 h 3420248"/>
              <a:gd name="connsiteX2" fmla="*/ 5270 w 2572440"/>
              <a:gd name="connsiteY2" fmla="*/ 2869588 h 3420248"/>
              <a:gd name="connsiteX3" fmla="*/ 5853 w 2572440"/>
              <a:gd name="connsiteY3" fmla="*/ 2767760 h 3420248"/>
              <a:gd name="connsiteX4" fmla="*/ 4821 w 2572440"/>
              <a:gd name="connsiteY4" fmla="*/ 2571479 h 3420248"/>
              <a:gd name="connsiteX5" fmla="*/ 4719 w 2572440"/>
              <a:gd name="connsiteY5" fmla="*/ 2512336 h 3420248"/>
              <a:gd name="connsiteX6" fmla="*/ 1984 w 2572440"/>
              <a:gd name="connsiteY6" fmla="*/ 0 h 3420248"/>
              <a:gd name="connsiteX7" fmla="*/ 2520071 w 2572440"/>
              <a:gd name="connsiteY7" fmla="*/ 0 h 3420248"/>
              <a:gd name="connsiteX8" fmla="*/ 2547217 w 2572440"/>
              <a:gd name="connsiteY8" fmla="*/ 27148 h 3420248"/>
              <a:gd name="connsiteX9" fmla="*/ 2550847 w 2572440"/>
              <a:gd name="connsiteY9" fmla="*/ 201466 h 3420248"/>
              <a:gd name="connsiteX10" fmla="*/ 2554236 w 2572440"/>
              <a:gd name="connsiteY10" fmla="*/ 281642 h 3420248"/>
              <a:gd name="connsiteX11" fmla="*/ 2557872 w 2572440"/>
              <a:gd name="connsiteY11" fmla="*/ 339557 h 3420248"/>
              <a:gd name="connsiteX12" fmla="*/ 2572331 w 2572440"/>
              <a:gd name="connsiteY12" fmla="*/ 415561 h 3420248"/>
              <a:gd name="connsiteX13" fmla="*/ 2564529 w 2572440"/>
              <a:gd name="connsiteY13" fmla="*/ 559059 h 3420248"/>
              <a:gd name="connsiteX14" fmla="*/ 2557616 w 2572440"/>
              <a:gd name="connsiteY14" fmla="*/ 630210 h 3420248"/>
              <a:gd name="connsiteX15" fmla="*/ 2552924 w 2572440"/>
              <a:gd name="connsiteY15" fmla="*/ 907912 h 3420248"/>
              <a:gd name="connsiteX16" fmla="*/ 2555659 w 2572440"/>
              <a:gd name="connsiteY16" fmla="*/ 3420248 h 3420248"/>
              <a:gd name="connsiteX17" fmla="*/ 37572 w 2572440"/>
              <a:gd name="connsiteY17" fmla="*/ 3420248 h 3420248"/>
              <a:gd name="connsiteX18" fmla="*/ 10426 w 2572440"/>
              <a:gd name="connsiteY18" fmla="*/ 3393100 h 3420248"/>
              <a:gd name="connsiteX19" fmla="*/ 10386 w 2572440"/>
              <a:gd name="connsiteY19" fmla="*/ 3385186 h 3420248"/>
              <a:gd name="connsiteX20" fmla="*/ 6799 w 2572440"/>
              <a:gd name="connsiteY20" fmla="*/ 3345576 h 3420248"/>
              <a:gd name="connsiteX21" fmla="*/ 10378 w 2572440"/>
              <a:gd name="connsiteY21" fmla="*/ 3207099 h 3420248"/>
              <a:gd name="connsiteX22" fmla="*/ 10357 w 2572440"/>
              <a:gd name="connsiteY22" fmla="*/ 3079651 h 3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72440" h="3420248">
                <a:moveTo>
                  <a:pt x="10357" y="3079651"/>
                </a:moveTo>
                <a:cubicBezTo>
                  <a:pt x="16429" y="3035202"/>
                  <a:pt x="-2458" y="2977202"/>
                  <a:pt x="271" y="2915189"/>
                </a:cubicBezTo>
                <a:lnTo>
                  <a:pt x="5270" y="2869588"/>
                </a:lnTo>
                <a:cubicBezTo>
                  <a:pt x="5464" y="2835645"/>
                  <a:pt x="5659" y="2801703"/>
                  <a:pt x="5853" y="2767760"/>
                </a:cubicBezTo>
                <a:cubicBezTo>
                  <a:pt x="5193" y="2669933"/>
                  <a:pt x="5481" y="2669306"/>
                  <a:pt x="4821" y="2571479"/>
                </a:cubicBezTo>
                <a:lnTo>
                  <a:pt x="4719" y="2512336"/>
                </a:lnTo>
                <a:cubicBezTo>
                  <a:pt x="3807" y="1674891"/>
                  <a:pt x="2896" y="837445"/>
                  <a:pt x="1984" y="0"/>
                </a:cubicBezTo>
                <a:lnTo>
                  <a:pt x="2520071" y="0"/>
                </a:lnTo>
                <a:cubicBezTo>
                  <a:pt x="2535047" y="43"/>
                  <a:pt x="2547179" y="12172"/>
                  <a:pt x="2547217" y="27148"/>
                </a:cubicBezTo>
                <a:cubicBezTo>
                  <a:pt x="2552346" y="77753"/>
                  <a:pt x="2550243" y="148266"/>
                  <a:pt x="2550847" y="201466"/>
                </a:cubicBezTo>
                <a:cubicBezTo>
                  <a:pt x="2550846" y="249760"/>
                  <a:pt x="2554237" y="233348"/>
                  <a:pt x="2554236" y="281642"/>
                </a:cubicBezTo>
                <a:lnTo>
                  <a:pt x="2557872" y="339557"/>
                </a:lnTo>
                <a:cubicBezTo>
                  <a:pt x="2559695" y="368477"/>
                  <a:pt x="2570785" y="394161"/>
                  <a:pt x="2572331" y="415561"/>
                </a:cubicBezTo>
                <a:cubicBezTo>
                  <a:pt x="2573440" y="452145"/>
                  <a:pt x="2565789" y="529884"/>
                  <a:pt x="2564529" y="559059"/>
                </a:cubicBezTo>
                <a:cubicBezTo>
                  <a:pt x="2564610" y="593576"/>
                  <a:pt x="2557535" y="595693"/>
                  <a:pt x="2557616" y="630210"/>
                </a:cubicBezTo>
                <a:cubicBezTo>
                  <a:pt x="2557708" y="689752"/>
                  <a:pt x="2552121" y="430419"/>
                  <a:pt x="2552924" y="907912"/>
                </a:cubicBezTo>
                <a:cubicBezTo>
                  <a:pt x="2553836" y="1745357"/>
                  <a:pt x="2554747" y="2582803"/>
                  <a:pt x="2555659" y="3420248"/>
                </a:cubicBezTo>
                <a:lnTo>
                  <a:pt x="37572" y="3420248"/>
                </a:lnTo>
                <a:cubicBezTo>
                  <a:pt x="22596" y="3420205"/>
                  <a:pt x="10464" y="3408076"/>
                  <a:pt x="10426" y="3393100"/>
                </a:cubicBezTo>
                <a:cubicBezTo>
                  <a:pt x="10413" y="3390462"/>
                  <a:pt x="10399" y="3387824"/>
                  <a:pt x="10386" y="3385186"/>
                </a:cubicBezTo>
                <a:lnTo>
                  <a:pt x="6799" y="3345576"/>
                </a:lnTo>
                <a:lnTo>
                  <a:pt x="10378" y="3207099"/>
                </a:lnTo>
                <a:cubicBezTo>
                  <a:pt x="10371" y="3163416"/>
                  <a:pt x="10364" y="3123334"/>
                  <a:pt x="10357" y="307965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8ACCAB6-5EBF-415F-AB62-1F99CE359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967819" cy="6858000"/>
          </a:xfrm>
          <a:custGeom>
            <a:avLst/>
            <a:gdLst>
              <a:gd name="connsiteX0" fmla="*/ 0 w 4835393"/>
              <a:gd name="connsiteY0" fmla="*/ 0 h 6858000"/>
              <a:gd name="connsiteX1" fmla="*/ 4418686 w 4835393"/>
              <a:gd name="connsiteY1" fmla="*/ 0 h 6858000"/>
              <a:gd name="connsiteX2" fmla="*/ 4835393 w 4835393"/>
              <a:gd name="connsiteY2" fmla="*/ 6858000 h 6858000"/>
              <a:gd name="connsiteX3" fmla="*/ 2761594 w 4835393"/>
              <a:gd name="connsiteY3" fmla="*/ 6858000 h 6858000"/>
              <a:gd name="connsiteX4" fmla="*/ 0 w 4835393"/>
              <a:gd name="connsiteY4" fmla="*/ 68465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5393" h="6858000">
                <a:moveTo>
                  <a:pt x="0" y="0"/>
                </a:moveTo>
                <a:lnTo>
                  <a:pt x="4418686" y="0"/>
                </a:lnTo>
                <a:lnTo>
                  <a:pt x="4835393" y="6858000"/>
                </a:lnTo>
                <a:lnTo>
                  <a:pt x="2761594" y="6858000"/>
                </a:lnTo>
                <a:lnTo>
                  <a:pt x="0" y="6846572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E902889-7EC6-4528-9CB5-07AFD886B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63" y="0"/>
            <a:ext cx="4858947" cy="6858000"/>
          </a:xfrm>
          <a:custGeom>
            <a:avLst/>
            <a:gdLst>
              <a:gd name="connsiteX0" fmla="*/ 0 w 4999605"/>
              <a:gd name="connsiteY0" fmla="*/ 0 h 6858000"/>
              <a:gd name="connsiteX1" fmla="*/ 4582898 w 4999605"/>
              <a:gd name="connsiteY1" fmla="*/ 0 h 6858000"/>
              <a:gd name="connsiteX2" fmla="*/ 4999605 w 4999605"/>
              <a:gd name="connsiteY2" fmla="*/ 6858000 h 6858000"/>
              <a:gd name="connsiteX3" fmla="*/ 0 w 4999605"/>
              <a:gd name="connsiteY3" fmla="*/ 6858000 h 6858000"/>
              <a:gd name="connsiteX0" fmla="*/ 0 w 4999605"/>
              <a:gd name="connsiteY0" fmla="*/ 0 h 6858000"/>
              <a:gd name="connsiteX1" fmla="*/ 4566583 w 4999605"/>
              <a:gd name="connsiteY1" fmla="*/ 0 h 6858000"/>
              <a:gd name="connsiteX2" fmla="*/ 4999605 w 4999605"/>
              <a:gd name="connsiteY2" fmla="*/ 6858000 h 6858000"/>
              <a:gd name="connsiteX3" fmla="*/ 0 w 4999605"/>
              <a:gd name="connsiteY3" fmla="*/ 6858000 h 6858000"/>
              <a:gd name="connsiteX4" fmla="*/ 0 w 499960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9605" h="6858000">
                <a:moveTo>
                  <a:pt x="0" y="0"/>
                </a:moveTo>
                <a:lnTo>
                  <a:pt x="4566583" y="0"/>
                </a:lnTo>
                <a:lnTo>
                  <a:pt x="499960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2F03E8-E237-4050-9AD2-49E6BE5FD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0292">
            <a:off x="4814295" y="115706"/>
            <a:ext cx="2974782" cy="23086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3501B50-2DA5-4470-A31A-8B21FCBCD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70292">
            <a:off x="5247806" y="-129486"/>
            <a:ext cx="2121351" cy="2788864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93269" h="3452654">
                <a:moveTo>
                  <a:pt x="0" y="2215569"/>
                </a:moveTo>
                <a:lnTo>
                  <a:pt x="4751" y="2196610"/>
                </a:lnTo>
                <a:cubicBezTo>
                  <a:pt x="5212" y="2191317"/>
                  <a:pt x="2255" y="2189918"/>
                  <a:pt x="2774" y="2183813"/>
                </a:cubicBezTo>
                <a:lnTo>
                  <a:pt x="7865" y="2159978"/>
                </a:lnTo>
                <a:lnTo>
                  <a:pt x="12554" y="2125112"/>
                </a:lnTo>
                <a:lnTo>
                  <a:pt x="17553" y="2101110"/>
                </a:lnTo>
                <a:lnTo>
                  <a:pt x="19083" y="2096482"/>
                </a:lnTo>
                <a:lnTo>
                  <a:pt x="19083" y="1939430"/>
                </a:lnTo>
                <a:lnTo>
                  <a:pt x="17372" y="1927844"/>
                </a:lnTo>
                <a:lnTo>
                  <a:pt x="19083" y="1888758"/>
                </a:lnTo>
                <a:lnTo>
                  <a:pt x="16752" y="1883082"/>
                </a:lnTo>
                <a:lnTo>
                  <a:pt x="19083" y="1844870"/>
                </a:lnTo>
                <a:cubicBezTo>
                  <a:pt x="18753" y="1832215"/>
                  <a:pt x="19274" y="1810287"/>
                  <a:pt x="17104" y="1803002"/>
                </a:cubicBezTo>
                <a:lnTo>
                  <a:pt x="11785" y="1799876"/>
                </a:lnTo>
                <a:lnTo>
                  <a:pt x="11317" y="1790694"/>
                </a:lnTo>
                <a:cubicBezTo>
                  <a:pt x="11725" y="1790022"/>
                  <a:pt x="11385" y="1776784"/>
                  <a:pt x="11419" y="1776238"/>
                </a:cubicBezTo>
                <a:lnTo>
                  <a:pt x="17002" y="1743859"/>
                </a:lnTo>
                <a:lnTo>
                  <a:pt x="15104" y="0"/>
                </a:lnTo>
                <a:lnTo>
                  <a:pt x="2562730" y="0"/>
                </a:lnTo>
                <a:cubicBezTo>
                  <a:pt x="2577707" y="43"/>
                  <a:pt x="2589838" y="12172"/>
                  <a:pt x="2589876" y="27148"/>
                </a:cubicBezTo>
                <a:cubicBezTo>
                  <a:pt x="2592987" y="569471"/>
                  <a:pt x="2593958" y="2217510"/>
                  <a:pt x="2592792" y="3450901"/>
                </a:cubicBezTo>
                <a:lnTo>
                  <a:pt x="2592790" y="3452654"/>
                </a:lnTo>
                <a:lnTo>
                  <a:pt x="42505" y="3452654"/>
                </a:lnTo>
                <a:cubicBezTo>
                  <a:pt x="29573" y="3452604"/>
                  <a:pt x="19117" y="3445541"/>
                  <a:pt x="19083" y="3436827"/>
                </a:cubicBezTo>
                <a:lnTo>
                  <a:pt x="19083" y="2717567"/>
                </a:lnTo>
                <a:lnTo>
                  <a:pt x="12492" y="2694089"/>
                </a:lnTo>
                <a:cubicBezTo>
                  <a:pt x="12783" y="2680913"/>
                  <a:pt x="16887" y="2677990"/>
                  <a:pt x="19083" y="2669941"/>
                </a:cubicBezTo>
                <a:lnTo>
                  <a:pt x="19083" y="2348137"/>
                </a:lnTo>
                <a:lnTo>
                  <a:pt x="19083" y="2305422"/>
                </a:lnTo>
                <a:lnTo>
                  <a:pt x="12059" y="2281564"/>
                </a:lnTo>
                <a:cubicBezTo>
                  <a:pt x="17675" y="2271966"/>
                  <a:pt x="6693" y="2264946"/>
                  <a:pt x="4009" y="2257171"/>
                </a:cubicBezTo>
                <a:lnTo>
                  <a:pt x="538" y="223366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Picture 6" descr="A cartoon of a building and a coin&#10;&#10;Description automatically generated">
            <a:extLst>
              <a:ext uri="{FF2B5EF4-FFF2-40B4-BE49-F238E27FC236}">
                <a16:creationId xmlns:a16="http://schemas.microsoft.com/office/drawing/2014/main" id="{3E4E6FD7-7E75-199E-D023-9CCE6EEF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457">
            <a:off x="5049567" y="616139"/>
            <a:ext cx="2468193" cy="1240267"/>
          </a:xfrm>
          <a:prstGeom prst="rect">
            <a:avLst/>
          </a:prstGeom>
        </p:spPr>
      </p:pic>
      <p:pic>
        <p:nvPicPr>
          <p:cNvPr id="9" name="Content Placeholder 8" descr="A cartoon of a person and graph&#10;&#10;Description automatically generated">
            <a:extLst>
              <a:ext uri="{FF2B5EF4-FFF2-40B4-BE49-F238E27FC236}">
                <a16:creationId xmlns:a16="http://schemas.microsoft.com/office/drawing/2014/main" id="{C17616D7-790D-51FA-71E0-CE742FCC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555">
            <a:off x="4877259" y="2893595"/>
            <a:ext cx="2381133" cy="89887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6DFCA97-5500-4633-A793-7429C905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29085E-2B9F-41A6-A3D2-538846796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D35698C-3F9C-46AB-A8BE-210026EF05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678D293-3BE9-486A-9525-CE671137A5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8D45CD-A643-40C4-B6C6-FA1869C2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560C2C87-AB59-B427-17BE-4F232F1AB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6898">
            <a:off x="348502" y="2167007"/>
            <a:ext cx="4040775" cy="212140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07CFB6E-5028-4671-81DF-72715A7C6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0292">
            <a:off x="5389643" y="4313765"/>
            <a:ext cx="2974782" cy="23086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1BF8637-CAA9-4C0E-B455-7CB179CC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70292">
            <a:off x="5823154" y="4068573"/>
            <a:ext cx="2121351" cy="2788864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93269" h="3452654">
                <a:moveTo>
                  <a:pt x="0" y="2215569"/>
                </a:moveTo>
                <a:lnTo>
                  <a:pt x="4751" y="2196610"/>
                </a:lnTo>
                <a:cubicBezTo>
                  <a:pt x="5212" y="2191317"/>
                  <a:pt x="2255" y="2189918"/>
                  <a:pt x="2774" y="2183813"/>
                </a:cubicBezTo>
                <a:lnTo>
                  <a:pt x="7865" y="2159978"/>
                </a:lnTo>
                <a:lnTo>
                  <a:pt x="12554" y="2125112"/>
                </a:lnTo>
                <a:lnTo>
                  <a:pt x="17553" y="2101110"/>
                </a:lnTo>
                <a:lnTo>
                  <a:pt x="19083" y="2096482"/>
                </a:lnTo>
                <a:lnTo>
                  <a:pt x="19083" y="1939430"/>
                </a:lnTo>
                <a:lnTo>
                  <a:pt x="17372" y="1927844"/>
                </a:lnTo>
                <a:lnTo>
                  <a:pt x="19083" y="1888758"/>
                </a:lnTo>
                <a:lnTo>
                  <a:pt x="16752" y="1883082"/>
                </a:lnTo>
                <a:lnTo>
                  <a:pt x="19083" y="1844870"/>
                </a:lnTo>
                <a:cubicBezTo>
                  <a:pt x="18753" y="1832215"/>
                  <a:pt x="19274" y="1810287"/>
                  <a:pt x="17104" y="1803002"/>
                </a:cubicBezTo>
                <a:lnTo>
                  <a:pt x="11785" y="1799876"/>
                </a:lnTo>
                <a:lnTo>
                  <a:pt x="11317" y="1790694"/>
                </a:lnTo>
                <a:cubicBezTo>
                  <a:pt x="11725" y="1790022"/>
                  <a:pt x="11385" y="1776784"/>
                  <a:pt x="11419" y="1776238"/>
                </a:cubicBezTo>
                <a:lnTo>
                  <a:pt x="17002" y="1743859"/>
                </a:lnTo>
                <a:lnTo>
                  <a:pt x="15104" y="0"/>
                </a:lnTo>
                <a:lnTo>
                  <a:pt x="2562730" y="0"/>
                </a:lnTo>
                <a:cubicBezTo>
                  <a:pt x="2577707" y="43"/>
                  <a:pt x="2589838" y="12172"/>
                  <a:pt x="2589876" y="27148"/>
                </a:cubicBezTo>
                <a:cubicBezTo>
                  <a:pt x="2592987" y="569471"/>
                  <a:pt x="2593958" y="2217510"/>
                  <a:pt x="2592792" y="3450901"/>
                </a:cubicBezTo>
                <a:lnTo>
                  <a:pt x="2592790" y="3452654"/>
                </a:lnTo>
                <a:lnTo>
                  <a:pt x="42505" y="3452654"/>
                </a:lnTo>
                <a:cubicBezTo>
                  <a:pt x="29573" y="3452604"/>
                  <a:pt x="19117" y="3445541"/>
                  <a:pt x="19083" y="3436827"/>
                </a:cubicBezTo>
                <a:lnTo>
                  <a:pt x="19083" y="2717567"/>
                </a:lnTo>
                <a:lnTo>
                  <a:pt x="12492" y="2694089"/>
                </a:lnTo>
                <a:cubicBezTo>
                  <a:pt x="12783" y="2680913"/>
                  <a:pt x="16887" y="2677990"/>
                  <a:pt x="19083" y="2669941"/>
                </a:cubicBezTo>
                <a:lnTo>
                  <a:pt x="19083" y="2348137"/>
                </a:lnTo>
                <a:lnTo>
                  <a:pt x="19083" y="2305422"/>
                </a:lnTo>
                <a:lnTo>
                  <a:pt x="12059" y="2281564"/>
                </a:lnTo>
                <a:cubicBezTo>
                  <a:pt x="17675" y="2271966"/>
                  <a:pt x="6693" y="2264946"/>
                  <a:pt x="4009" y="2257171"/>
                </a:cubicBezTo>
                <a:lnTo>
                  <a:pt x="538" y="223366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Content Placeholder 4" descr="A blue background with text and a building&#10;&#10;Description automatically generated with medium confidence">
            <a:extLst>
              <a:ext uri="{FF2B5EF4-FFF2-40B4-BE49-F238E27FC236}">
                <a16:creationId xmlns:a16="http://schemas.microsoft.com/office/drawing/2014/main" id="{84CDC994-6036-9759-2250-8F166D3F2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55">
            <a:off x="5615835" y="4898731"/>
            <a:ext cx="2535988" cy="1198254"/>
          </a:xfrm>
          <a:prstGeom prst="rect">
            <a:avLst/>
          </a:prstGeom>
        </p:spPr>
      </p:pic>
      <p:pic>
        <p:nvPicPr>
          <p:cNvPr id="42" name="Picture 4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E6BDC47-4245-4C99-2EC0-52815936E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9" y="685850"/>
            <a:ext cx="3640453" cy="1124008"/>
          </a:xfrm>
          <a:prstGeom prst="rect">
            <a:avLst/>
          </a:prstGeom>
        </p:spPr>
      </p:pic>
      <p:sp>
        <p:nvSpPr>
          <p:cNvPr id="44" name="Arrow: Curved Right 43">
            <a:extLst>
              <a:ext uri="{FF2B5EF4-FFF2-40B4-BE49-F238E27FC236}">
                <a16:creationId xmlns:a16="http://schemas.microsoft.com/office/drawing/2014/main" id="{E2E77CA8-F66B-E656-76BC-858D2F358151}"/>
              </a:ext>
            </a:extLst>
          </p:cNvPr>
          <p:cNvSpPr/>
          <p:nvPr/>
        </p:nvSpPr>
        <p:spPr>
          <a:xfrm>
            <a:off x="420740" y="1177159"/>
            <a:ext cx="732184" cy="15345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92894" y="509348"/>
            <a:ext cx="7269156" cy="57612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56003" y="-145815"/>
            <a:ext cx="5568370" cy="7044677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chart of a model evaluation metrics&#10;&#10;Description automatically generated">
            <a:extLst>
              <a:ext uri="{FF2B5EF4-FFF2-40B4-BE49-F238E27FC236}">
                <a16:creationId xmlns:a16="http://schemas.microsoft.com/office/drawing/2014/main" id="{A8923E32-0FF4-B4FB-EEBB-35082EF3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9" y="301251"/>
            <a:ext cx="5105530" cy="259117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8DBD76-E9DF-7765-1DDF-E4CFD1CE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606"/>
            <a:ext cx="4366672" cy="3045939"/>
          </a:xfrm>
          <a:prstGeom prst="rect">
            <a:avLst/>
          </a:prstGeom>
        </p:spPr>
      </p:pic>
      <p:pic>
        <p:nvPicPr>
          <p:cNvPr id="11" name="Picture 10" descr="A blue square with numbers and a blue rectangle&#10;&#10;Description automatically generated">
            <a:extLst>
              <a:ext uri="{FF2B5EF4-FFF2-40B4-BE49-F238E27FC236}">
                <a16:creationId xmlns:a16="http://schemas.microsoft.com/office/drawing/2014/main" id="{7A9B528A-A049-BC35-4C8F-ACF02BA34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2" y="3308687"/>
            <a:ext cx="4708952" cy="2839865"/>
          </a:xfrm>
          <a:prstGeom prst="rect">
            <a:avLst/>
          </a:pr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29649" y="531195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hart of a model evaluation metrics&#10;&#10;Description automatically generated">
            <a:extLst>
              <a:ext uri="{FF2B5EF4-FFF2-40B4-BE49-F238E27FC236}">
                <a16:creationId xmlns:a16="http://schemas.microsoft.com/office/drawing/2014/main" id="{AF231ABD-F691-2765-56C8-3C4D25916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43" y="3495695"/>
            <a:ext cx="4456385" cy="261909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68510692-5A62-42E6-8DFC-BC837679C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5F3166F-69C5-4BB0-A1CF-3890885B0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02D0FB-7660-45DB-9930-7EE7BE839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6844D3E-11A8-4A60-B0F7-65F183DC1E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C4BBC1-EAEF-4D09-A2FB-24925B8E5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8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redit card&#10;&#10;Description automatically generated">
            <a:extLst>
              <a:ext uri="{FF2B5EF4-FFF2-40B4-BE49-F238E27FC236}">
                <a16:creationId xmlns:a16="http://schemas.microsoft.com/office/drawing/2014/main" id="{C05E7A57-039A-A20F-DEEB-A8150342D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86" y="1252905"/>
            <a:ext cx="7921645" cy="38544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A5313-A93C-FBCA-FF58-2E71976DAA50}"/>
              </a:ext>
            </a:extLst>
          </p:cNvPr>
          <p:cNvSpPr/>
          <p:nvPr/>
        </p:nvSpPr>
        <p:spPr>
          <a:xfrm rot="20282674">
            <a:off x="2550203" y="1687884"/>
            <a:ext cx="2796325" cy="206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Thank you for your attention!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0772342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Heavy</vt:lpstr>
      <vt:lpstr>StreetscapeVTI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Parinaz Mohammadi (1043572)</dc:creator>
  <cp:lastModifiedBy>Parinaz Mohammadi (1043572)</cp:lastModifiedBy>
  <cp:revision>3</cp:revision>
  <dcterms:created xsi:type="dcterms:W3CDTF">2023-11-16T09:45:12Z</dcterms:created>
  <dcterms:modified xsi:type="dcterms:W3CDTF">2023-11-19T21:29:54Z</dcterms:modified>
</cp:coreProperties>
</file>