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c5d14b64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c5d14b64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4a826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4a826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e18450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e18450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1000" y="4619475"/>
            <a:ext cx="1666700" cy="524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 in Hive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932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Creating Databases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0365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types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49900" y="2640950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Creating Tables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593200" y="2640950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Types of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Tables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036500" y="2640950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Dropping &amp; Altering Tables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1499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Connecting to Hive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282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