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and welcome back. Lets now understand how to order records in hive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cdf10167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cdf10167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based on that, the record will be moved to the appropriate reducer as shown over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cdf101676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cdf101676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this will happen for all the records…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cdf101676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cdf101676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both the mappers.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cdf10167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cdf10167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 data will be ordered locally within each reducer without any regards to the data from the other reducer.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cdf101676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cdf101676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finally the output will be returned. Notice that the final output is not globally sorted over here. This is because each reducer sorted the records locally and had no idea about the records in the other reducers.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cdf101676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cdf101676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this happens in the case of SORT BY clause in Hive. And although it greatly reduces the bottleneck we had in case of ORDER BY clause, the output data is not </a:t>
            </a:r>
            <a:r>
              <a:rPr lang="en"/>
              <a:t>guaranteed</a:t>
            </a:r>
            <a:r>
              <a:rPr lang="en"/>
              <a:t> to be globally ordered.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cdf10167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cdf10167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 hope you understood the difference between th two clauses used in Hive to order the data. In the next video we will see their difference in our </a:t>
            </a:r>
            <a:r>
              <a:rPr lang="en"/>
              <a:t>notebook</a:t>
            </a:r>
            <a:r>
              <a:rPr lang="en"/>
              <a:t> implementation. See you there. 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cdf1016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cdf1016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we have our Hive alets say we want to order the employees data in a Hive table based on their salary. Let’s assume the data has been split between two mappers as shown in the slide and it is in key-value format, as required by a mapper.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cdf10167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cdf10167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say we are only working with a single reducer.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cdf10167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cdf10167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all of the data, from both the mappers, will move to the same </a:t>
            </a:r>
            <a:r>
              <a:rPr lang="en"/>
              <a:t>reducer</a:t>
            </a:r>
            <a:r>
              <a:rPr lang="en"/>
              <a:t> and will be ordered based on the ascending order of salary of employees as is shown in the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cdf10167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cdf10167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this will then be output in the Hive table.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cdf10167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cdf10167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how the ORDER BY clause works in Hive. It ensures global ordering of records but only a single reducer can be used with this. This can actually be very time consuming when we are dealing with huge amounts of data as all of it has to be handled by a single reducer and that can become a bottleneck in the whole process.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cdf10167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cdf1016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take the same data again and again in the two mappers.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cdf10167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cdf10167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this time, lets use more than one reducer. Let’s say we decide to use two reducers over here. Now the data from each mapper will be equally distributed into the two reducers…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cdf10167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cdf10167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value from a hash function. So each record from each mapper will be assigned a new value when it passes the hash function…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1pPr>
            <a:lvl2pPr lvl="1"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2pPr>
            <a:lvl3pPr lvl="2"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3pPr>
            <a:lvl4pPr lvl="3"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4pPr>
            <a:lvl5pPr lvl="4"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5pPr>
            <a:lvl6pPr lvl="5"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6pPr>
            <a:lvl7pPr lvl="6"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7pPr>
            <a:lvl8pPr lvl="7"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8pPr>
            <a:lvl9pPr lvl="8" algn="ctr">
              <a:spcBef>
                <a:spcPts val="0"/>
              </a:spcBef>
              <a:spcAft>
                <a:spcPts val="0"/>
              </a:spcAft>
              <a:buClr>
                <a:srgbClr val="FF0000"/>
              </a:buClr>
              <a:buSzPts val="2800"/>
              <a:buFont typeface="Roboto"/>
              <a:buNone/>
              <a:defRPr sz="2800">
                <a:solidFill>
                  <a:srgbClr val="FF0000"/>
                </a:solidFill>
                <a:latin typeface="Roboto"/>
                <a:ea typeface="Roboto"/>
                <a:cs typeface="Roboto"/>
                <a:sym typeface="Roboto"/>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7521000" y="4619475"/>
            <a:ext cx="1666700" cy="524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Ordering Records in Hive</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161" name="Google Shape;161;p22"/>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162" name="Google Shape;162;p22"/>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(“A002”, 1500)</a:t>
            </a:r>
            <a:endParaRPr sz="1200">
              <a:latin typeface="Roboto"/>
              <a:ea typeface="Roboto"/>
              <a:cs typeface="Roboto"/>
              <a:sym typeface="Roboto"/>
            </a:endParaRPr>
          </a:p>
        </p:txBody>
      </p:sp>
      <p:sp>
        <p:nvSpPr>
          <p:cNvPr id="163" name="Google Shape;163;p22"/>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(“A001”, 1000)</a:t>
            </a:r>
            <a:endParaRPr sz="1200">
              <a:latin typeface="Roboto"/>
              <a:ea typeface="Roboto"/>
              <a:cs typeface="Roboto"/>
              <a:sym typeface="Roboto"/>
            </a:endParaRPr>
          </a:p>
        </p:txBody>
      </p:sp>
      <p:cxnSp>
        <p:nvCxnSpPr>
          <p:cNvPr id="164" name="Google Shape;164;p22"/>
          <p:cNvCxnSpPr>
            <a:stCxn id="160" idx="3"/>
            <a:endCxn id="165" idx="1"/>
          </p:cNvCxnSpPr>
          <p:nvPr/>
        </p:nvCxnSpPr>
        <p:spPr>
          <a:xfrm>
            <a:off x="1921675" y="1406725"/>
            <a:ext cx="287400" cy="1164900"/>
          </a:xfrm>
          <a:prstGeom prst="straightConnector1">
            <a:avLst/>
          </a:prstGeom>
          <a:noFill/>
          <a:ln cap="flat" cmpd="sng" w="19050">
            <a:solidFill>
              <a:schemeClr val="dk2"/>
            </a:solidFill>
            <a:prstDash val="solid"/>
            <a:round/>
            <a:headEnd len="med" w="med" type="none"/>
            <a:tailEnd len="med" w="med" type="triangle"/>
          </a:ln>
        </p:spPr>
      </p:cxnSp>
      <p:sp>
        <p:nvSpPr>
          <p:cNvPr id="166" name="Google Shape;166;p22"/>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67" name="Google Shape;167;p22"/>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68" name="Google Shape;168;p22"/>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69" name="Google Shape;169;p22"/>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pic>
        <p:nvPicPr>
          <p:cNvPr id="165" name="Google Shape;165;p22"/>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170" name="Google Shape;170;p22"/>
          <p:cNvCxnSpPr>
            <a:stCxn id="165" idx="3"/>
            <a:endCxn id="162" idx="1"/>
          </p:cNvCxnSpPr>
          <p:nvPr/>
        </p:nvCxnSpPr>
        <p:spPr>
          <a:xfrm flipH="1" rot="10800000">
            <a:off x="2532150" y="1406850"/>
            <a:ext cx="476700" cy="1164900"/>
          </a:xfrm>
          <a:prstGeom prst="straightConnector1">
            <a:avLst/>
          </a:prstGeom>
          <a:noFill/>
          <a:ln cap="flat" cmpd="sng" w="19050">
            <a:solidFill>
              <a:schemeClr val="dk2"/>
            </a:solidFill>
            <a:prstDash val="solid"/>
            <a:round/>
            <a:headEnd len="med" w="med" type="none"/>
            <a:tailEnd len="med" w="med" type="triangle"/>
          </a:ln>
        </p:spPr>
      </p:cxnSp>
      <p:cxnSp>
        <p:nvCxnSpPr>
          <p:cNvPr id="171" name="Google Shape;171;p22"/>
          <p:cNvCxnSpPr>
            <a:endCxn id="165" idx="1"/>
          </p:cNvCxnSpPr>
          <p:nvPr/>
        </p:nvCxnSpPr>
        <p:spPr>
          <a:xfrm flipH="1" rot="10800000">
            <a:off x="1921700" y="2571750"/>
            <a:ext cx="287400" cy="1044900"/>
          </a:xfrm>
          <a:prstGeom prst="straightConnector1">
            <a:avLst/>
          </a:prstGeom>
          <a:noFill/>
          <a:ln cap="flat" cmpd="sng" w="19050">
            <a:solidFill>
              <a:schemeClr val="dk2"/>
            </a:solidFill>
            <a:prstDash val="solid"/>
            <a:round/>
            <a:headEnd len="med" w="med" type="none"/>
            <a:tailEnd len="med" w="med" type="triangle"/>
          </a:ln>
        </p:spPr>
      </p:cxnSp>
      <p:cxnSp>
        <p:nvCxnSpPr>
          <p:cNvPr id="172" name="Google Shape;172;p22"/>
          <p:cNvCxnSpPr>
            <a:stCxn id="165" idx="3"/>
          </p:cNvCxnSpPr>
          <p:nvPr/>
        </p:nvCxnSpPr>
        <p:spPr>
          <a:xfrm>
            <a:off x="2532150" y="2571750"/>
            <a:ext cx="476700" cy="1044900"/>
          </a:xfrm>
          <a:prstGeom prst="straightConnector1">
            <a:avLst/>
          </a:prstGeom>
          <a:noFill/>
          <a:ln cap="flat" cmpd="sng" w="19050">
            <a:solidFill>
              <a:schemeClr val="dk2"/>
            </a:solidFill>
            <a:prstDash val="solid"/>
            <a:round/>
            <a:headEnd len="med" w="med" type="none"/>
            <a:tailEnd len="med" w="med" type="triangle"/>
          </a:ln>
        </p:spPr>
      </p:cxnSp>
      <p:sp>
        <p:nvSpPr>
          <p:cNvPr id="173" name="Google Shape;173;p22"/>
          <p:cNvSpPr txBox="1"/>
          <p:nvPr/>
        </p:nvSpPr>
        <p:spPr>
          <a:xfrm>
            <a:off x="2011949" y="2729125"/>
            <a:ext cx="777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Hash</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Function</a:t>
            </a: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179" name="Google Shape;179;p23"/>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180" name="Google Shape;180;p23"/>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(“A002”, 1500)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(“A004”, 2500)</a:t>
            </a:r>
            <a:endParaRPr sz="1200">
              <a:solidFill>
                <a:schemeClr val="dk1"/>
              </a:solidFill>
              <a:latin typeface="Roboto"/>
              <a:ea typeface="Roboto"/>
              <a:cs typeface="Roboto"/>
              <a:sym typeface="Roboto"/>
            </a:endParaRPr>
          </a:p>
        </p:txBody>
      </p:sp>
      <p:sp>
        <p:nvSpPr>
          <p:cNvPr id="181" name="Google Shape;181;p23"/>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(“A001”, 1000)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(“A003”, 500)</a:t>
            </a:r>
            <a:endParaRPr sz="1200">
              <a:solidFill>
                <a:schemeClr val="dk1"/>
              </a:solidFill>
              <a:latin typeface="Roboto"/>
              <a:ea typeface="Roboto"/>
              <a:cs typeface="Roboto"/>
              <a:sym typeface="Roboto"/>
            </a:endParaRPr>
          </a:p>
        </p:txBody>
      </p:sp>
      <p:cxnSp>
        <p:nvCxnSpPr>
          <p:cNvPr id="182" name="Google Shape;182;p23"/>
          <p:cNvCxnSpPr>
            <a:stCxn id="178" idx="3"/>
            <a:endCxn id="183" idx="1"/>
          </p:cNvCxnSpPr>
          <p:nvPr/>
        </p:nvCxnSpPr>
        <p:spPr>
          <a:xfrm>
            <a:off x="1921675" y="1406725"/>
            <a:ext cx="287400" cy="1164900"/>
          </a:xfrm>
          <a:prstGeom prst="straightConnector1">
            <a:avLst/>
          </a:prstGeom>
          <a:noFill/>
          <a:ln cap="flat" cmpd="sng" w="19050">
            <a:solidFill>
              <a:schemeClr val="dk2"/>
            </a:solidFill>
            <a:prstDash val="solid"/>
            <a:round/>
            <a:headEnd len="med" w="med" type="none"/>
            <a:tailEnd len="med" w="med" type="triangle"/>
          </a:ln>
        </p:spPr>
      </p:cxnSp>
      <p:sp>
        <p:nvSpPr>
          <p:cNvPr id="184" name="Google Shape;184;p23"/>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85" name="Google Shape;185;p23"/>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86" name="Google Shape;186;p23"/>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87" name="Google Shape;187;p23"/>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pic>
        <p:nvPicPr>
          <p:cNvPr id="183" name="Google Shape;183;p23"/>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188" name="Google Shape;188;p23"/>
          <p:cNvCxnSpPr>
            <a:stCxn id="183" idx="3"/>
            <a:endCxn id="180" idx="1"/>
          </p:cNvCxnSpPr>
          <p:nvPr/>
        </p:nvCxnSpPr>
        <p:spPr>
          <a:xfrm flipH="1" rot="10800000">
            <a:off x="2532150" y="1406850"/>
            <a:ext cx="476700" cy="1164900"/>
          </a:xfrm>
          <a:prstGeom prst="straightConnector1">
            <a:avLst/>
          </a:prstGeom>
          <a:noFill/>
          <a:ln cap="flat" cmpd="sng" w="19050">
            <a:solidFill>
              <a:schemeClr val="dk2"/>
            </a:solidFill>
            <a:prstDash val="solid"/>
            <a:round/>
            <a:headEnd len="med" w="med" type="none"/>
            <a:tailEnd len="med" w="med" type="triangle"/>
          </a:ln>
        </p:spPr>
      </p:cxnSp>
      <p:cxnSp>
        <p:nvCxnSpPr>
          <p:cNvPr id="189" name="Google Shape;189;p23"/>
          <p:cNvCxnSpPr>
            <a:endCxn id="183" idx="1"/>
          </p:cNvCxnSpPr>
          <p:nvPr/>
        </p:nvCxnSpPr>
        <p:spPr>
          <a:xfrm flipH="1" rot="10800000">
            <a:off x="1921700" y="2571750"/>
            <a:ext cx="287400" cy="1044900"/>
          </a:xfrm>
          <a:prstGeom prst="straightConnector1">
            <a:avLst/>
          </a:prstGeom>
          <a:noFill/>
          <a:ln cap="flat" cmpd="sng" w="19050">
            <a:solidFill>
              <a:schemeClr val="dk2"/>
            </a:solidFill>
            <a:prstDash val="solid"/>
            <a:round/>
            <a:headEnd len="med" w="med" type="none"/>
            <a:tailEnd len="med" w="med" type="triangle"/>
          </a:ln>
        </p:spPr>
      </p:cxnSp>
      <p:cxnSp>
        <p:nvCxnSpPr>
          <p:cNvPr id="190" name="Google Shape;190;p23"/>
          <p:cNvCxnSpPr>
            <a:stCxn id="183" idx="3"/>
          </p:cNvCxnSpPr>
          <p:nvPr/>
        </p:nvCxnSpPr>
        <p:spPr>
          <a:xfrm>
            <a:off x="2532150" y="2571750"/>
            <a:ext cx="476700" cy="1044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196" name="Google Shape;196;p24"/>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197" name="Google Shape;197;p24"/>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(“A002”, 1500)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(“A004”, 2500)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(“A006”, 3000)</a:t>
            </a:r>
            <a:endParaRPr sz="1200">
              <a:solidFill>
                <a:schemeClr val="dk1"/>
              </a:solidFill>
              <a:latin typeface="Roboto"/>
              <a:ea typeface="Roboto"/>
              <a:cs typeface="Roboto"/>
              <a:sym typeface="Roboto"/>
            </a:endParaRPr>
          </a:p>
        </p:txBody>
      </p:sp>
      <p:sp>
        <p:nvSpPr>
          <p:cNvPr id="198" name="Google Shape;198;p24"/>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(“A001”, 1000)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(“A003”, 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(“A005”, 18000)</a:t>
            </a:r>
            <a:endParaRPr sz="1200">
              <a:solidFill>
                <a:schemeClr val="dk1"/>
              </a:solidFill>
              <a:latin typeface="Roboto"/>
              <a:ea typeface="Roboto"/>
              <a:cs typeface="Roboto"/>
              <a:sym typeface="Roboto"/>
            </a:endParaRPr>
          </a:p>
        </p:txBody>
      </p:sp>
      <p:cxnSp>
        <p:nvCxnSpPr>
          <p:cNvPr id="199" name="Google Shape;199;p24"/>
          <p:cNvCxnSpPr>
            <a:stCxn id="195" idx="3"/>
            <a:endCxn id="200" idx="1"/>
          </p:cNvCxnSpPr>
          <p:nvPr/>
        </p:nvCxnSpPr>
        <p:spPr>
          <a:xfrm>
            <a:off x="1921675" y="1406725"/>
            <a:ext cx="287400" cy="1164900"/>
          </a:xfrm>
          <a:prstGeom prst="straightConnector1">
            <a:avLst/>
          </a:prstGeom>
          <a:noFill/>
          <a:ln cap="flat" cmpd="sng" w="19050">
            <a:solidFill>
              <a:schemeClr val="dk2"/>
            </a:solidFill>
            <a:prstDash val="solid"/>
            <a:round/>
            <a:headEnd len="med" w="med" type="none"/>
            <a:tailEnd len="med" w="med" type="triangle"/>
          </a:ln>
        </p:spPr>
      </p:cxnSp>
      <p:sp>
        <p:nvSpPr>
          <p:cNvPr id="201" name="Google Shape;201;p24"/>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02" name="Google Shape;202;p24"/>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03" name="Google Shape;203;p24"/>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04" name="Google Shape;204;p24"/>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pic>
        <p:nvPicPr>
          <p:cNvPr id="200" name="Google Shape;200;p24"/>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205" name="Google Shape;205;p24"/>
          <p:cNvCxnSpPr>
            <a:stCxn id="200" idx="3"/>
            <a:endCxn id="197" idx="1"/>
          </p:cNvCxnSpPr>
          <p:nvPr/>
        </p:nvCxnSpPr>
        <p:spPr>
          <a:xfrm flipH="1" rot="10800000">
            <a:off x="2532150" y="1406850"/>
            <a:ext cx="476700" cy="116490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24"/>
          <p:cNvCxnSpPr>
            <a:endCxn id="200" idx="1"/>
          </p:cNvCxnSpPr>
          <p:nvPr/>
        </p:nvCxnSpPr>
        <p:spPr>
          <a:xfrm flipH="1" rot="10800000">
            <a:off x="1921700" y="2571750"/>
            <a:ext cx="287400" cy="1044900"/>
          </a:xfrm>
          <a:prstGeom prst="straightConnector1">
            <a:avLst/>
          </a:prstGeom>
          <a:noFill/>
          <a:ln cap="flat" cmpd="sng" w="19050">
            <a:solidFill>
              <a:schemeClr val="dk2"/>
            </a:solidFill>
            <a:prstDash val="solid"/>
            <a:round/>
            <a:headEnd len="med" w="med" type="none"/>
            <a:tailEnd len="med" w="med" type="triangle"/>
          </a:ln>
        </p:spPr>
      </p:cxnSp>
      <p:cxnSp>
        <p:nvCxnSpPr>
          <p:cNvPr id="207" name="Google Shape;207;p24"/>
          <p:cNvCxnSpPr>
            <a:stCxn id="200" idx="3"/>
          </p:cNvCxnSpPr>
          <p:nvPr/>
        </p:nvCxnSpPr>
        <p:spPr>
          <a:xfrm>
            <a:off x="2532150" y="2571750"/>
            <a:ext cx="476700" cy="1044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213" name="Google Shape;213;p25"/>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214" name="Google Shape;214;p25"/>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215" name="Google Shape;215;p25"/>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18000)</a:t>
            </a:r>
            <a:endParaRPr sz="1200">
              <a:latin typeface="Roboto"/>
              <a:ea typeface="Roboto"/>
              <a:cs typeface="Roboto"/>
              <a:sym typeface="Roboto"/>
            </a:endParaRPr>
          </a:p>
        </p:txBody>
      </p:sp>
      <p:sp>
        <p:nvSpPr>
          <p:cNvPr id="216" name="Google Shape;216;p25"/>
          <p:cNvSpPr/>
          <p:nvPr/>
        </p:nvSpPr>
        <p:spPr>
          <a:xfrm>
            <a:off x="53709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217" name="Google Shape;217;p25"/>
          <p:cNvSpPr/>
          <p:nvPr/>
        </p:nvSpPr>
        <p:spPr>
          <a:xfrm>
            <a:off x="53709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(“A003”,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18000)</a:t>
            </a:r>
            <a:endParaRPr sz="1200">
              <a:latin typeface="Roboto"/>
              <a:ea typeface="Roboto"/>
              <a:cs typeface="Roboto"/>
              <a:sym typeface="Roboto"/>
            </a:endParaRPr>
          </a:p>
        </p:txBody>
      </p:sp>
      <p:cxnSp>
        <p:nvCxnSpPr>
          <p:cNvPr id="218" name="Google Shape;218;p25"/>
          <p:cNvCxnSpPr>
            <a:stCxn id="214" idx="3"/>
            <a:endCxn id="216" idx="1"/>
          </p:cNvCxnSpPr>
          <p:nvPr/>
        </p:nvCxnSpPr>
        <p:spPr>
          <a:xfrm>
            <a:off x="4476075" y="1406725"/>
            <a:ext cx="894900" cy="0"/>
          </a:xfrm>
          <a:prstGeom prst="straightConnector1">
            <a:avLst/>
          </a:prstGeom>
          <a:noFill/>
          <a:ln cap="flat" cmpd="sng" w="19050">
            <a:solidFill>
              <a:schemeClr val="dk2"/>
            </a:solidFill>
            <a:prstDash val="solid"/>
            <a:round/>
            <a:headEnd len="med" w="med" type="none"/>
            <a:tailEnd len="med" w="med" type="triangle"/>
          </a:ln>
        </p:spPr>
      </p:cxnSp>
      <p:cxnSp>
        <p:nvCxnSpPr>
          <p:cNvPr id="219" name="Google Shape;219;p25"/>
          <p:cNvCxnSpPr>
            <a:stCxn id="215" idx="3"/>
            <a:endCxn id="217" idx="1"/>
          </p:cNvCxnSpPr>
          <p:nvPr/>
        </p:nvCxnSpPr>
        <p:spPr>
          <a:xfrm>
            <a:off x="4476075" y="3616525"/>
            <a:ext cx="894900" cy="0"/>
          </a:xfrm>
          <a:prstGeom prst="straightConnector1">
            <a:avLst/>
          </a:prstGeom>
          <a:noFill/>
          <a:ln cap="flat" cmpd="sng" w="19050">
            <a:solidFill>
              <a:schemeClr val="dk2"/>
            </a:solidFill>
            <a:prstDash val="solid"/>
            <a:round/>
            <a:headEnd len="med" w="med" type="none"/>
            <a:tailEnd len="med" w="med" type="triangle"/>
          </a:ln>
        </p:spPr>
      </p:cxnSp>
      <p:sp>
        <p:nvSpPr>
          <p:cNvPr id="220" name="Google Shape;220;p25"/>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21" name="Google Shape;221;p25"/>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22" name="Google Shape;222;p25"/>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23" name="Google Shape;223;p25"/>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24" name="Google Shape;224;p25"/>
          <p:cNvSpPr txBox="1"/>
          <p:nvPr/>
        </p:nvSpPr>
        <p:spPr>
          <a:xfrm>
            <a:off x="5708242"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25" name="Google Shape;225;p25"/>
          <p:cNvSpPr txBox="1"/>
          <p:nvPr/>
        </p:nvSpPr>
        <p:spPr>
          <a:xfrm>
            <a:off x="5708242"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cxnSp>
        <p:nvCxnSpPr>
          <p:cNvPr id="226" name="Google Shape;226;p25"/>
          <p:cNvCxnSpPr>
            <a:endCxn id="227" idx="1"/>
          </p:cNvCxnSpPr>
          <p:nvPr/>
        </p:nvCxnSpPr>
        <p:spPr>
          <a:xfrm>
            <a:off x="1921700" y="1406850"/>
            <a:ext cx="287400" cy="1164900"/>
          </a:xfrm>
          <a:prstGeom prst="straightConnector1">
            <a:avLst/>
          </a:prstGeom>
          <a:noFill/>
          <a:ln cap="flat" cmpd="sng" w="19050">
            <a:solidFill>
              <a:schemeClr val="dk2"/>
            </a:solidFill>
            <a:prstDash val="solid"/>
            <a:round/>
            <a:headEnd len="med" w="med" type="none"/>
            <a:tailEnd len="med" w="med" type="triangle"/>
          </a:ln>
        </p:spPr>
      </p:cxnSp>
      <p:pic>
        <p:nvPicPr>
          <p:cNvPr id="227" name="Google Shape;227;p25"/>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228" name="Google Shape;228;p25"/>
          <p:cNvCxnSpPr>
            <a:stCxn id="227" idx="3"/>
          </p:cNvCxnSpPr>
          <p:nvPr/>
        </p:nvCxnSpPr>
        <p:spPr>
          <a:xfrm flipH="1" rot="10800000">
            <a:off x="2532150" y="1406850"/>
            <a:ext cx="476700" cy="1164900"/>
          </a:xfrm>
          <a:prstGeom prst="straightConnector1">
            <a:avLst/>
          </a:prstGeom>
          <a:noFill/>
          <a:ln cap="flat" cmpd="sng" w="19050">
            <a:solidFill>
              <a:schemeClr val="dk2"/>
            </a:solidFill>
            <a:prstDash val="solid"/>
            <a:round/>
            <a:headEnd len="med" w="med" type="none"/>
            <a:tailEnd len="med" w="med" type="triangle"/>
          </a:ln>
        </p:spPr>
      </p:cxnSp>
      <p:cxnSp>
        <p:nvCxnSpPr>
          <p:cNvPr id="229" name="Google Shape;229;p25"/>
          <p:cNvCxnSpPr>
            <a:endCxn id="227" idx="1"/>
          </p:cNvCxnSpPr>
          <p:nvPr/>
        </p:nvCxnSpPr>
        <p:spPr>
          <a:xfrm flipH="1" rot="10800000">
            <a:off x="1921700" y="2571750"/>
            <a:ext cx="287400" cy="1044900"/>
          </a:xfrm>
          <a:prstGeom prst="straightConnector1">
            <a:avLst/>
          </a:prstGeom>
          <a:noFill/>
          <a:ln cap="flat" cmpd="sng" w="19050">
            <a:solidFill>
              <a:schemeClr val="dk2"/>
            </a:solidFill>
            <a:prstDash val="solid"/>
            <a:round/>
            <a:headEnd len="med" w="med" type="none"/>
            <a:tailEnd len="med" w="med" type="triangle"/>
          </a:ln>
        </p:spPr>
      </p:cxnSp>
      <p:cxnSp>
        <p:nvCxnSpPr>
          <p:cNvPr id="230" name="Google Shape;230;p25"/>
          <p:cNvCxnSpPr>
            <a:stCxn id="227" idx="3"/>
          </p:cNvCxnSpPr>
          <p:nvPr/>
        </p:nvCxnSpPr>
        <p:spPr>
          <a:xfrm>
            <a:off x="2532150" y="2571750"/>
            <a:ext cx="476700" cy="1044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236" name="Google Shape;236;p26"/>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237" name="Google Shape;237;p26"/>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238" name="Google Shape;238;p26"/>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18000)</a:t>
            </a:r>
            <a:endParaRPr sz="1200">
              <a:latin typeface="Roboto"/>
              <a:ea typeface="Roboto"/>
              <a:cs typeface="Roboto"/>
              <a:sym typeface="Roboto"/>
            </a:endParaRPr>
          </a:p>
        </p:txBody>
      </p:sp>
      <p:sp>
        <p:nvSpPr>
          <p:cNvPr id="239" name="Google Shape;239;p26"/>
          <p:cNvSpPr/>
          <p:nvPr/>
        </p:nvSpPr>
        <p:spPr>
          <a:xfrm>
            <a:off x="53709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240" name="Google Shape;240;p26"/>
          <p:cNvSpPr/>
          <p:nvPr/>
        </p:nvSpPr>
        <p:spPr>
          <a:xfrm>
            <a:off x="53709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(“A003”,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18000)</a:t>
            </a:r>
            <a:endParaRPr sz="1200">
              <a:latin typeface="Roboto"/>
              <a:ea typeface="Roboto"/>
              <a:cs typeface="Roboto"/>
              <a:sym typeface="Roboto"/>
            </a:endParaRPr>
          </a:p>
        </p:txBody>
      </p:sp>
      <p:sp>
        <p:nvSpPr>
          <p:cNvPr id="241" name="Google Shape;241;p26"/>
          <p:cNvSpPr/>
          <p:nvPr/>
        </p:nvSpPr>
        <p:spPr>
          <a:xfrm>
            <a:off x="7207975" y="1441125"/>
            <a:ext cx="1731000" cy="2069400"/>
          </a:xfrm>
          <a:prstGeom prst="rect">
            <a:avLst/>
          </a:prstGeom>
          <a:solidFill>
            <a:schemeClr val="lt1"/>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(“A002”, 1500)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(“A004”, 2500)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(“A006”, 3000)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(“A003”, 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(“A001”, 1000)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(“A005”, 18000)</a:t>
            </a:r>
            <a:endParaRPr sz="1200">
              <a:solidFill>
                <a:schemeClr val="dk1"/>
              </a:solidFill>
              <a:latin typeface="Roboto"/>
              <a:ea typeface="Roboto"/>
              <a:cs typeface="Roboto"/>
              <a:sym typeface="Roboto"/>
            </a:endParaRPr>
          </a:p>
        </p:txBody>
      </p:sp>
      <p:cxnSp>
        <p:nvCxnSpPr>
          <p:cNvPr id="242" name="Google Shape;242;p26"/>
          <p:cNvCxnSpPr>
            <a:stCxn id="237" idx="3"/>
            <a:endCxn id="239" idx="1"/>
          </p:cNvCxnSpPr>
          <p:nvPr/>
        </p:nvCxnSpPr>
        <p:spPr>
          <a:xfrm>
            <a:off x="4476075" y="1406725"/>
            <a:ext cx="894900" cy="0"/>
          </a:xfrm>
          <a:prstGeom prst="straightConnector1">
            <a:avLst/>
          </a:prstGeom>
          <a:noFill/>
          <a:ln cap="flat" cmpd="sng" w="19050">
            <a:solidFill>
              <a:schemeClr val="dk2"/>
            </a:solidFill>
            <a:prstDash val="solid"/>
            <a:round/>
            <a:headEnd len="med" w="med" type="none"/>
            <a:tailEnd len="med" w="med" type="triangle"/>
          </a:ln>
        </p:spPr>
      </p:cxnSp>
      <p:cxnSp>
        <p:nvCxnSpPr>
          <p:cNvPr id="243" name="Google Shape;243;p26"/>
          <p:cNvCxnSpPr>
            <a:stCxn id="238" idx="3"/>
            <a:endCxn id="240" idx="1"/>
          </p:cNvCxnSpPr>
          <p:nvPr/>
        </p:nvCxnSpPr>
        <p:spPr>
          <a:xfrm>
            <a:off x="4476075" y="3616525"/>
            <a:ext cx="894900" cy="0"/>
          </a:xfrm>
          <a:prstGeom prst="straightConnector1">
            <a:avLst/>
          </a:prstGeom>
          <a:noFill/>
          <a:ln cap="flat" cmpd="sng" w="19050">
            <a:solidFill>
              <a:schemeClr val="dk2"/>
            </a:solidFill>
            <a:prstDash val="solid"/>
            <a:round/>
            <a:headEnd len="med" w="med" type="none"/>
            <a:tailEnd len="med" w="med" type="triangle"/>
          </a:ln>
        </p:spPr>
      </p:cxnSp>
      <p:cxnSp>
        <p:nvCxnSpPr>
          <p:cNvPr id="244" name="Google Shape;244;p26"/>
          <p:cNvCxnSpPr>
            <a:stCxn id="240" idx="3"/>
            <a:endCxn id="241" idx="1"/>
          </p:cNvCxnSpPr>
          <p:nvPr/>
        </p:nvCxnSpPr>
        <p:spPr>
          <a:xfrm flipH="1" rot="10800000">
            <a:off x="6838275" y="2475925"/>
            <a:ext cx="369600" cy="1140600"/>
          </a:xfrm>
          <a:prstGeom prst="straightConnector1">
            <a:avLst/>
          </a:prstGeom>
          <a:noFill/>
          <a:ln cap="flat" cmpd="sng" w="19050">
            <a:solidFill>
              <a:schemeClr val="dk2"/>
            </a:solidFill>
            <a:prstDash val="solid"/>
            <a:round/>
            <a:headEnd len="med" w="med" type="none"/>
            <a:tailEnd len="med" w="med" type="triangle"/>
          </a:ln>
        </p:spPr>
      </p:cxnSp>
      <p:cxnSp>
        <p:nvCxnSpPr>
          <p:cNvPr id="245" name="Google Shape;245;p26"/>
          <p:cNvCxnSpPr>
            <a:stCxn id="239" idx="3"/>
            <a:endCxn id="241" idx="1"/>
          </p:cNvCxnSpPr>
          <p:nvPr/>
        </p:nvCxnSpPr>
        <p:spPr>
          <a:xfrm>
            <a:off x="6838275" y="1406725"/>
            <a:ext cx="369600" cy="1069200"/>
          </a:xfrm>
          <a:prstGeom prst="straightConnector1">
            <a:avLst/>
          </a:prstGeom>
          <a:noFill/>
          <a:ln cap="flat" cmpd="sng" w="19050">
            <a:solidFill>
              <a:schemeClr val="dk2"/>
            </a:solidFill>
            <a:prstDash val="solid"/>
            <a:round/>
            <a:headEnd len="med" w="med" type="none"/>
            <a:tailEnd len="med" w="med" type="triangle"/>
          </a:ln>
        </p:spPr>
      </p:cxnSp>
      <p:sp>
        <p:nvSpPr>
          <p:cNvPr id="246" name="Google Shape;246;p26"/>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47" name="Google Shape;247;p26"/>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48" name="Google Shape;248;p26"/>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49" name="Google Shape;249;p26"/>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50" name="Google Shape;250;p26"/>
          <p:cNvSpPr txBox="1"/>
          <p:nvPr/>
        </p:nvSpPr>
        <p:spPr>
          <a:xfrm>
            <a:off x="5708242"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51" name="Google Shape;251;p26"/>
          <p:cNvSpPr txBox="1"/>
          <p:nvPr/>
        </p:nvSpPr>
        <p:spPr>
          <a:xfrm>
            <a:off x="5708242"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52" name="Google Shape;252;p26"/>
          <p:cNvSpPr txBox="1"/>
          <p:nvPr/>
        </p:nvSpPr>
        <p:spPr>
          <a:xfrm>
            <a:off x="7590775" y="35287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Output</a:t>
            </a:r>
            <a:endParaRPr sz="1200">
              <a:latin typeface="Roboto"/>
              <a:ea typeface="Roboto"/>
              <a:cs typeface="Roboto"/>
              <a:sym typeface="Roboto"/>
            </a:endParaRPr>
          </a:p>
        </p:txBody>
      </p:sp>
      <p:cxnSp>
        <p:nvCxnSpPr>
          <p:cNvPr id="253" name="Google Shape;253;p26"/>
          <p:cNvCxnSpPr>
            <a:endCxn id="254" idx="1"/>
          </p:cNvCxnSpPr>
          <p:nvPr/>
        </p:nvCxnSpPr>
        <p:spPr>
          <a:xfrm>
            <a:off x="1921700" y="1406850"/>
            <a:ext cx="287400" cy="1164900"/>
          </a:xfrm>
          <a:prstGeom prst="straightConnector1">
            <a:avLst/>
          </a:prstGeom>
          <a:noFill/>
          <a:ln cap="flat" cmpd="sng" w="19050">
            <a:solidFill>
              <a:schemeClr val="dk2"/>
            </a:solidFill>
            <a:prstDash val="solid"/>
            <a:round/>
            <a:headEnd len="med" w="med" type="none"/>
            <a:tailEnd len="med" w="med" type="triangle"/>
          </a:ln>
        </p:spPr>
      </p:cxnSp>
      <p:pic>
        <p:nvPicPr>
          <p:cNvPr id="254" name="Google Shape;254;p26"/>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255" name="Google Shape;255;p26"/>
          <p:cNvCxnSpPr>
            <a:stCxn id="254" idx="3"/>
          </p:cNvCxnSpPr>
          <p:nvPr/>
        </p:nvCxnSpPr>
        <p:spPr>
          <a:xfrm flipH="1" rot="10800000">
            <a:off x="2532150" y="1406850"/>
            <a:ext cx="476700" cy="1164900"/>
          </a:xfrm>
          <a:prstGeom prst="straightConnector1">
            <a:avLst/>
          </a:prstGeom>
          <a:noFill/>
          <a:ln cap="flat" cmpd="sng" w="19050">
            <a:solidFill>
              <a:schemeClr val="dk2"/>
            </a:solidFill>
            <a:prstDash val="solid"/>
            <a:round/>
            <a:headEnd len="med" w="med" type="none"/>
            <a:tailEnd len="med" w="med" type="triangle"/>
          </a:ln>
        </p:spPr>
      </p:cxnSp>
      <p:cxnSp>
        <p:nvCxnSpPr>
          <p:cNvPr id="256" name="Google Shape;256;p26"/>
          <p:cNvCxnSpPr>
            <a:endCxn id="254" idx="1"/>
          </p:cNvCxnSpPr>
          <p:nvPr/>
        </p:nvCxnSpPr>
        <p:spPr>
          <a:xfrm flipH="1" rot="10800000">
            <a:off x="1921700" y="2571750"/>
            <a:ext cx="287400" cy="1044900"/>
          </a:xfrm>
          <a:prstGeom prst="straightConnector1">
            <a:avLst/>
          </a:prstGeom>
          <a:noFill/>
          <a:ln cap="flat" cmpd="sng" w="19050">
            <a:solidFill>
              <a:schemeClr val="dk2"/>
            </a:solidFill>
            <a:prstDash val="solid"/>
            <a:round/>
            <a:headEnd len="med" w="med" type="none"/>
            <a:tailEnd len="med" w="med" type="triangle"/>
          </a:ln>
        </p:spPr>
      </p:cxnSp>
      <p:cxnSp>
        <p:nvCxnSpPr>
          <p:cNvPr id="257" name="Google Shape;257;p26"/>
          <p:cNvCxnSpPr>
            <a:stCxn id="254" idx="3"/>
          </p:cNvCxnSpPr>
          <p:nvPr/>
        </p:nvCxnSpPr>
        <p:spPr>
          <a:xfrm>
            <a:off x="2532150" y="2571750"/>
            <a:ext cx="476700" cy="1044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263" name="Google Shape;263;p27"/>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264" name="Google Shape;264;p27"/>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265" name="Google Shape;265;p27"/>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18000)</a:t>
            </a:r>
            <a:endParaRPr sz="1200">
              <a:latin typeface="Roboto"/>
              <a:ea typeface="Roboto"/>
              <a:cs typeface="Roboto"/>
              <a:sym typeface="Roboto"/>
            </a:endParaRPr>
          </a:p>
        </p:txBody>
      </p:sp>
      <p:sp>
        <p:nvSpPr>
          <p:cNvPr id="266" name="Google Shape;266;p27"/>
          <p:cNvSpPr/>
          <p:nvPr/>
        </p:nvSpPr>
        <p:spPr>
          <a:xfrm>
            <a:off x="53709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267" name="Google Shape;267;p27"/>
          <p:cNvSpPr/>
          <p:nvPr/>
        </p:nvSpPr>
        <p:spPr>
          <a:xfrm>
            <a:off x="53709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(“A003”, 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18000)</a:t>
            </a:r>
            <a:endParaRPr sz="1200">
              <a:latin typeface="Roboto"/>
              <a:ea typeface="Roboto"/>
              <a:cs typeface="Roboto"/>
              <a:sym typeface="Roboto"/>
            </a:endParaRPr>
          </a:p>
        </p:txBody>
      </p:sp>
      <p:sp>
        <p:nvSpPr>
          <p:cNvPr id="268" name="Google Shape;268;p27"/>
          <p:cNvSpPr/>
          <p:nvPr/>
        </p:nvSpPr>
        <p:spPr>
          <a:xfrm>
            <a:off x="7207975" y="1441125"/>
            <a:ext cx="1731000" cy="2069400"/>
          </a:xfrm>
          <a:prstGeom prst="rect">
            <a:avLst/>
          </a:prstGeom>
          <a:solidFill>
            <a:schemeClr val="lt1"/>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(“A002”, 1500)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(“A004”, 2500)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(“A006”, 3000)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(“A003”, 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(“A001”, 1000)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(“A005”, 18000)</a:t>
            </a:r>
            <a:endParaRPr sz="1200">
              <a:solidFill>
                <a:schemeClr val="dk1"/>
              </a:solidFill>
              <a:latin typeface="Roboto"/>
              <a:ea typeface="Roboto"/>
              <a:cs typeface="Roboto"/>
              <a:sym typeface="Roboto"/>
            </a:endParaRPr>
          </a:p>
        </p:txBody>
      </p:sp>
      <p:cxnSp>
        <p:nvCxnSpPr>
          <p:cNvPr id="269" name="Google Shape;269;p27"/>
          <p:cNvCxnSpPr>
            <a:stCxn id="264" idx="3"/>
            <a:endCxn id="266" idx="1"/>
          </p:cNvCxnSpPr>
          <p:nvPr/>
        </p:nvCxnSpPr>
        <p:spPr>
          <a:xfrm>
            <a:off x="4476075" y="1406725"/>
            <a:ext cx="894900" cy="0"/>
          </a:xfrm>
          <a:prstGeom prst="straightConnector1">
            <a:avLst/>
          </a:prstGeom>
          <a:noFill/>
          <a:ln cap="flat" cmpd="sng" w="19050">
            <a:solidFill>
              <a:schemeClr val="dk2"/>
            </a:solidFill>
            <a:prstDash val="solid"/>
            <a:round/>
            <a:headEnd len="med" w="med" type="none"/>
            <a:tailEnd len="med" w="med" type="triangle"/>
          </a:ln>
        </p:spPr>
      </p:cxnSp>
      <p:cxnSp>
        <p:nvCxnSpPr>
          <p:cNvPr id="270" name="Google Shape;270;p27"/>
          <p:cNvCxnSpPr>
            <a:stCxn id="265" idx="3"/>
            <a:endCxn id="267" idx="1"/>
          </p:cNvCxnSpPr>
          <p:nvPr/>
        </p:nvCxnSpPr>
        <p:spPr>
          <a:xfrm>
            <a:off x="4476075" y="3616525"/>
            <a:ext cx="894900" cy="0"/>
          </a:xfrm>
          <a:prstGeom prst="straightConnector1">
            <a:avLst/>
          </a:prstGeom>
          <a:noFill/>
          <a:ln cap="flat" cmpd="sng" w="19050">
            <a:solidFill>
              <a:schemeClr val="dk2"/>
            </a:solidFill>
            <a:prstDash val="solid"/>
            <a:round/>
            <a:headEnd len="med" w="med" type="none"/>
            <a:tailEnd len="med" w="med" type="triangle"/>
          </a:ln>
        </p:spPr>
      </p:cxnSp>
      <p:cxnSp>
        <p:nvCxnSpPr>
          <p:cNvPr id="271" name="Google Shape;271;p27"/>
          <p:cNvCxnSpPr>
            <a:stCxn id="267" idx="3"/>
            <a:endCxn id="268" idx="1"/>
          </p:cNvCxnSpPr>
          <p:nvPr/>
        </p:nvCxnSpPr>
        <p:spPr>
          <a:xfrm flipH="1" rot="10800000">
            <a:off x="6838275" y="2475925"/>
            <a:ext cx="369600" cy="1140600"/>
          </a:xfrm>
          <a:prstGeom prst="straightConnector1">
            <a:avLst/>
          </a:prstGeom>
          <a:noFill/>
          <a:ln cap="flat" cmpd="sng" w="19050">
            <a:solidFill>
              <a:schemeClr val="dk2"/>
            </a:solidFill>
            <a:prstDash val="solid"/>
            <a:round/>
            <a:headEnd len="med" w="med" type="none"/>
            <a:tailEnd len="med" w="med" type="triangle"/>
          </a:ln>
        </p:spPr>
      </p:cxnSp>
      <p:cxnSp>
        <p:nvCxnSpPr>
          <p:cNvPr id="272" name="Google Shape;272;p27"/>
          <p:cNvCxnSpPr>
            <a:stCxn id="266" idx="3"/>
            <a:endCxn id="268" idx="1"/>
          </p:cNvCxnSpPr>
          <p:nvPr/>
        </p:nvCxnSpPr>
        <p:spPr>
          <a:xfrm>
            <a:off x="6838275" y="1406725"/>
            <a:ext cx="369600" cy="1069200"/>
          </a:xfrm>
          <a:prstGeom prst="straightConnector1">
            <a:avLst/>
          </a:prstGeom>
          <a:noFill/>
          <a:ln cap="flat" cmpd="sng" w="19050">
            <a:solidFill>
              <a:schemeClr val="dk2"/>
            </a:solidFill>
            <a:prstDash val="solid"/>
            <a:round/>
            <a:headEnd len="med" w="med" type="none"/>
            <a:tailEnd len="med" w="med" type="triangle"/>
          </a:ln>
        </p:spPr>
      </p:cxnSp>
      <p:sp>
        <p:nvSpPr>
          <p:cNvPr id="273" name="Google Shape;273;p27"/>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74" name="Google Shape;274;p27"/>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275" name="Google Shape;275;p27"/>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76" name="Google Shape;276;p27"/>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77" name="Google Shape;277;p27"/>
          <p:cNvSpPr txBox="1"/>
          <p:nvPr/>
        </p:nvSpPr>
        <p:spPr>
          <a:xfrm>
            <a:off x="5708242"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78" name="Google Shape;278;p27"/>
          <p:cNvSpPr txBox="1"/>
          <p:nvPr/>
        </p:nvSpPr>
        <p:spPr>
          <a:xfrm>
            <a:off x="5708242"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279" name="Google Shape;279;p27"/>
          <p:cNvSpPr txBox="1"/>
          <p:nvPr/>
        </p:nvSpPr>
        <p:spPr>
          <a:xfrm>
            <a:off x="7590775" y="35287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Output</a:t>
            </a:r>
            <a:endParaRPr sz="1200">
              <a:latin typeface="Roboto"/>
              <a:ea typeface="Roboto"/>
              <a:cs typeface="Roboto"/>
              <a:sym typeface="Roboto"/>
            </a:endParaRPr>
          </a:p>
        </p:txBody>
      </p:sp>
      <p:cxnSp>
        <p:nvCxnSpPr>
          <p:cNvPr id="280" name="Google Shape;280;p27"/>
          <p:cNvCxnSpPr>
            <a:endCxn id="281" idx="1"/>
          </p:cNvCxnSpPr>
          <p:nvPr/>
        </p:nvCxnSpPr>
        <p:spPr>
          <a:xfrm>
            <a:off x="1921700" y="1406850"/>
            <a:ext cx="287400" cy="1164900"/>
          </a:xfrm>
          <a:prstGeom prst="straightConnector1">
            <a:avLst/>
          </a:prstGeom>
          <a:noFill/>
          <a:ln cap="flat" cmpd="sng" w="19050">
            <a:solidFill>
              <a:schemeClr val="dk2"/>
            </a:solidFill>
            <a:prstDash val="solid"/>
            <a:round/>
            <a:headEnd len="med" w="med" type="none"/>
            <a:tailEnd len="med" w="med" type="triangle"/>
          </a:ln>
        </p:spPr>
      </p:cxnSp>
      <p:pic>
        <p:nvPicPr>
          <p:cNvPr id="281" name="Google Shape;281;p27"/>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282" name="Google Shape;282;p27"/>
          <p:cNvCxnSpPr>
            <a:stCxn id="281" idx="3"/>
          </p:cNvCxnSpPr>
          <p:nvPr/>
        </p:nvCxnSpPr>
        <p:spPr>
          <a:xfrm flipH="1" rot="10800000">
            <a:off x="2532150" y="1406850"/>
            <a:ext cx="476700" cy="1164900"/>
          </a:xfrm>
          <a:prstGeom prst="straightConnector1">
            <a:avLst/>
          </a:prstGeom>
          <a:noFill/>
          <a:ln cap="flat" cmpd="sng" w="19050">
            <a:solidFill>
              <a:schemeClr val="dk2"/>
            </a:solidFill>
            <a:prstDash val="solid"/>
            <a:round/>
            <a:headEnd len="med" w="med" type="none"/>
            <a:tailEnd len="med" w="med" type="triangle"/>
          </a:ln>
        </p:spPr>
      </p:cxnSp>
      <p:cxnSp>
        <p:nvCxnSpPr>
          <p:cNvPr id="283" name="Google Shape;283;p27"/>
          <p:cNvCxnSpPr>
            <a:endCxn id="281" idx="1"/>
          </p:cNvCxnSpPr>
          <p:nvPr/>
        </p:nvCxnSpPr>
        <p:spPr>
          <a:xfrm flipH="1" rot="10800000">
            <a:off x="1921700" y="2571750"/>
            <a:ext cx="287400" cy="1044900"/>
          </a:xfrm>
          <a:prstGeom prst="straightConnector1">
            <a:avLst/>
          </a:prstGeom>
          <a:noFill/>
          <a:ln cap="flat" cmpd="sng" w="19050">
            <a:solidFill>
              <a:schemeClr val="dk2"/>
            </a:solidFill>
            <a:prstDash val="solid"/>
            <a:round/>
            <a:headEnd len="med" w="med" type="none"/>
            <a:tailEnd len="med" w="med" type="triangle"/>
          </a:ln>
        </p:spPr>
      </p:cxnSp>
      <p:cxnSp>
        <p:nvCxnSpPr>
          <p:cNvPr id="284" name="Google Shape;284;p27"/>
          <p:cNvCxnSpPr>
            <a:stCxn id="281" idx="3"/>
          </p:cNvCxnSpPr>
          <p:nvPr/>
        </p:nvCxnSpPr>
        <p:spPr>
          <a:xfrm>
            <a:off x="2532150" y="2571750"/>
            <a:ext cx="476700" cy="1044900"/>
          </a:xfrm>
          <a:prstGeom prst="straightConnector1">
            <a:avLst/>
          </a:prstGeom>
          <a:noFill/>
          <a:ln cap="flat" cmpd="sng" w="19050">
            <a:solidFill>
              <a:schemeClr val="dk2"/>
            </a:solidFill>
            <a:prstDash val="solid"/>
            <a:round/>
            <a:headEnd len="med" w="med" type="none"/>
            <a:tailEnd len="med" w="med" type="triangle"/>
          </a:ln>
        </p:spPr>
      </p:cxnSp>
      <p:sp>
        <p:nvSpPr>
          <p:cNvPr id="285" name="Google Shape;285;p27"/>
          <p:cNvSpPr/>
          <p:nvPr/>
        </p:nvSpPr>
        <p:spPr>
          <a:xfrm>
            <a:off x="6715650" y="182075"/>
            <a:ext cx="1898400" cy="5490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SORT</a:t>
            </a:r>
            <a:r>
              <a:rPr lang="en">
                <a:latin typeface="Roboto"/>
                <a:ea typeface="Roboto"/>
                <a:cs typeface="Roboto"/>
                <a:sym typeface="Roboto"/>
              </a:rPr>
              <a:t> BY Clause</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Thank You!</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911675" y="871300"/>
            <a:ext cx="17310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62" name="Google Shape;62;p14"/>
          <p:cNvSpPr/>
          <p:nvPr/>
        </p:nvSpPr>
        <p:spPr>
          <a:xfrm>
            <a:off x="911675" y="2994950"/>
            <a:ext cx="17310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a:t>
            </a:r>
            <a:r>
              <a:rPr lang="en" sz="1200">
                <a:latin typeface="Roboto"/>
                <a:ea typeface="Roboto"/>
                <a:cs typeface="Roboto"/>
                <a:sym typeface="Roboto"/>
              </a:rPr>
              <a:t>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63" name="Google Shape;63;p14"/>
          <p:cNvSpPr txBox="1"/>
          <p:nvPr/>
        </p:nvSpPr>
        <p:spPr>
          <a:xfrm>
            <a:off x="1266175" y="205297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64" name="Google Shape;64;p14"/>
          <p:cNvSpPr txBox="1"/>
          <p:nvPr/>
        </p:nvSpPr>
        <p:spPr>
          <a:xfrm>
            <a:off x="1266175" y="41769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911675" y="871300"/>
            <a:ext cx="17310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70" name="Google Shape;70;p15"/>
          <p:cNvSpPr/>
          <p:nvPr/>
        </p:nvSpPr>
        <p:spPr>
          <a:xfrm>
            <a:off x="4540975" y="1364925"/>
            <a:ext cx="1731000" cy="20694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1200">
              <a:latin typeface="Roboto"/>
              <a:ea typeface="Roboto"/>
              <a:cs typeface="Roboto"/>
              <a:sym typeface="Roboto"/>
            </a:endParaRPr>
          </a:p>
        </p:txBody>
      </p:sp>
      <p:sp>
        <p:nvSpPr>
          <p:cNvPr id="71" name="Google Shape;71;p15"/>
          <p:cNvSpPr/>
          <p:nvPr/>
        </p:nvSpPr>
        <p:spPr>
          <a:xfrm>
            <a:off x="911675" y="2994950"/>
            <a:ext cx="17310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72" name="Google Shape;72;p15"/>
          <p:cNvSpPr txBox="1"/>
          <p:nvPr/>
        </p:nvSpPr>
        <p:spPr>
          <a:xfrm>
            <a:off x="1266175" y="205297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73" name="Google Shape;73;p15"/>
          <p:cNvSpPr txBox="1"/>
          <p:nvPr/>
        </p:nvSpPr>
        <p:spPr>
          <a:xfrm>
            <a:off x="1266175" y="41769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74" name="Google Shape;74;p15"/>
          <p:cNvSpPr txBox="1"/>
          <p:nvPr/>
        </p:nvSpPr>
        <p:spPr>
          <a:xfrm>
            <a:off x="4923775" y="34525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911675" y="871300"/>
            <a:ext cx="17310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80" name="Google Shape;80;p16"/>
          <p:cNvSpPr/>
          <p:nvPr/>
        </p:nvSpPr>
        <p:spPr>
          <a:xfrm>
            <a:off x="4540975" y="1364925"/>
            <a:ext cx="1731000" cy="20694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(“A003”, 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(“A001”, 1000)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(“A002”, 1500)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(“A005”, 1800)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(“A004”, 2500)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(“A006”, 3000)</a:t>
            </a:r>
            <a:endParaRPr sz="1200">
              <a:latin typeface="Roboto"/>
              <a:ea typeface="Roboto"/>
              <a:cs typeface="Roboto"/>
              <a:sym typeface="Roboto"/>
            </a:endParaRPr>
          </a:p>
        </p:txBody>
      </p:sp>
      <p:sp>
        <p:nvSpPr>
          <p:cNvPr id="81" name="Google Shape;81;p16"/>
          <p:cNvSpPr/>
          <p:nvPr/>
        </p:nvSpPr>
        <p:spPr>
          <a:xfrm>
            <a:off x="911675" y="2994950"/>
            <a:ext cx="17310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cxnSp>
        <p:nvCxnSpPr>
          <p:cNvPr id="82" name="Google Shape;82;p16"/>
          <p:cNvCxnSpPr>
            <a:endCxn id="80" idx="1"/>
          </p:cNvCxnSpPr>
          <p:nvPr/>
        </p:nvCxnSpPr>
        <p:spPr>
          <a:xfrm>
            <a:off x="2642575" y="1446225"/>
            <a:ext cx="1898400" cy="953400"/>
          </a:xfrm>
          <a:prstGeom prst="straightConnector1">
            <a:avLst/>
          </a:prstGeom>
          <a:noFill/>
          <a:ln cap="flat" cmpd="sng" w="19050">
            <a:solidFill>
              <a:schemeClr val="dk2"/>
            </a:solidFill>
            <a:prstDash val="solid"/>
            <a:round/>
            <a:headEnd len="med" w="med" type="none"/>
            <a:tailEnd len="med" w="med" type="triangle"/>
          </a:ln>
        </p:spPr>
      </p:cxnSp>
      <p:cxnSp>
        <p:nvCxnSpPr>
          <p:cNvPr id="83" name="Google Shape;83;p16"/>
          <p:cNvCxnSpPr>
            <a:endCxn id="80" idx="1"/>
          </p:cNvCxnSpPr>
          <p:nvPr/>
        </p:nvCxnSpPr>
        <p:spPr>
          <a:xfrm flipH="1" rot="10800000">
            <a:off x="2642575" y="2399625"/>
            <a:ext cx="1898400" cy="1170300"/>
          </a:xfrm>
          <a:prstGeom prst="straightConnector1">
            <a:avLst/>
          </a:prstGeom>
          <a:noFill/>
          <a:ln cap="flat" cmpd="sng" w="19050">
            <a:solidFill>
              <a:schemeClr val="dk2"/>
            </a:solidFill>
            <a:prstDash val="solid"/>
            <a:round/>
            <a:headEnd len="med" w="med" type="none"/>
            <a:tailEnd len="med" w="med" type="triangle"/>
          </a:ln>
        </p:spPr>
      </p:cxnSp>
      <p:sp>
        <p:nvSpPr>
          <p:cNvPr id="84" name="Google Shape;84;p16"/>
          <p:cNvSpPr txBox="1"/>
          <p:nvPr/>
        </p:nvSpPr>
        <p:spPr>
          <a:xfrm>
            <a:off x="1266175" y="205297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85" name="Google Shape;85;p16"/>
          <p:cNvSpPr txBox="1"/>
          <p:nvPr/>
        </p:nvSpPr>
        <p:spPr>
          <a:xfrm>
            <a:off x="1266175" y="41769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86" name="Google Shape;86;p16"/>
          <p:cNvSpPr txBox="1"/>
          <p:nvPr/>
        </p:nvSpPr>
        <p:spPr>
          <a:xfrm>
            <a:off x="4923775" y="34525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911675" y="871300"/>
            <a:ext cx="17310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92" name="Google Shape;92;p17"/>
          <p:cNvSpPr/>
          <p:nvPr/>
        </p:nvSpPr>
        <p:spPr>
          <a:xfrm>
            <a:off x="4540975" y="1364925"/>
            <a:ext cx="1731000" cy="20694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(“A003”, 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(“A001”, 1000)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(“A002”, 1500)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(“A005”, 1800)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(“A004”, 2500)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(“A006”, 3000)</a:t>
            </a:r>
            <a:endParaRPr sz="1200">
              <a:latin typeface="Roboto"/>
              <a:ea typeface="Roboto"/>
              <a:cs typeface="Roboto"/>
              <a:sym typeface="Roboto"/>
            </a:endParaRPr>
          </a:p>
        </p:txBody>
      </p:sp>
      <p:sp>
        <p:nvSpPr>
          <p:cNvPr id="93" name="Google Shape;93;p17"/>
          <p:cNvSpPr/>
          <p:nvPr/>
        </p:nvSpPr>
        <p:spPr>
          <a:xfrm>
            <a:off x="911675" y="2994950"/>
            <a:ext cx="17310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cxnSp>
        <p:nvCxnSpPr>
          <p:cNvPr id="94" name="Google Shape;94;p17"/>
          <p:cNvCxnSpPr>
            <a:endCxn id="92" idx="1"/>
          </p:cNvCxnSpPr>
          <p:nvPr/>
        </p:nvCxnSpPr>
        <p:spPr>
          <a:xfrm>
            <a:off x="2642575" y="1446225"/>
            <a:ext cx="1898400" cy="953400"/>
          </a:xfrm>
          <a:prstGeom prst="straightConnector1">
            <a:avLst/>
          </a:prstGeom>
          <a:noFill/>
          <a:ln cap="flat" cmpd="sng" w="19050">
            <a:solidFill>
              <a:schemeClr val="dk2"/>
            </a:solidFill>
            <a:prstDash val="solid"/>
            <a:round/>
            <a:headEnd len="med" w="med" type="none"/>
            <a:tailEnd len="med" w="med" type="triangle"/>
          </a:ln>
        </p:spPr>
      </p:cxnSp>
      <p:cxnSp>
        <p:nvCxnSpPr>
          <p:cNvPr id="95" name="Google Shape;95;p17"/>
          <p:cNvCxnSpPr>
            <a:endCxn id="92" idx="1"/>
          </p:cNvCxnSpPr>
          <p:nvPr/>
        </p:nvCxnSpPr>
        <p:spPr>
          <a:xfrm flipH="1" rot="10800000">
            <a:off x="2642575" y="2399625"/>
            <a:ext cx="1898400" cy="1170300"/>
          </a:xfrm>
          <a:prstGeom prst="straightConnector1">
            <a:avLst/>
          </a:prstGeom>
          <a:noFill/>
          <a:ln cap="flat" cmpd="sng" w="19050">
            <a:solidFill>
              <a:schemeClr val="dk2"/>
            </a:solidFill>
            <a:prstDash val="solid"/>
            <a:round/>
            <a:headEnd len="med" w="med" type="none"/>
            <a:tailEnd len="med" w="med" type="triangle"/>
          </a:ln>
        </p:spPr>
      </p:cxnSp>
      <p:sp>
        <p:nvSpPr>
          <p:cNvPr id="96" name="Google Shape;96;p17"/>
          <p:cNvSpPr/>
          <p:nvPr/>
        </p:nvSpPr>
        <p:spPr>
          <a:xfrm>
            <a:off x="7055575" y="1364925"/>
            <a:ext cx="1731000" cy="2069400"/>
          </a:xfrm>
          <a:prstGeom prst="rect">
            <a:avLst/>
          </a:prstGeom>
          <a:solidFill>
            <a:schemeClr val="lt1"/>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(“A003”, 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(“A001”, 1000)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(“A002”, 1500)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(“A005”, 1800)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(“A004”, 2500)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(“A006”, 3000)</a:t>
            </a:r>
            <a:endParaRPr sz="1200">
              <a:latin typeface="Roboto"/>
              <a:ea typeface="Roboto"/>
              <a:cs typeface="Roboto"/>
              <a:sym typeface="Roboto"/>
            </a:endParaRPr>
          </a:p>
        </p:txBody>
      </p:sp>
      <p:cxnSp>
        <p:nvCxnSpPr>
          <p:cNvPr id="97" name="Google Shape;97;p17"/>
          <p:cNvCxnSpPr>
            <a:stCxn id="92" idx="3"/>
            <a:endCxn id="96" idx="1"/>
          </p:cNvCxnSpPr>
          <p:nvPr/>
        </p:nvCxnSpPr>
        <p:spPr>
          <a:xfrm>
            <a:off x="6271975" y="2399625"/>
            <a:ext cx="783600" cy="0"/>
          </a:xfrm>
          <a:prstGeom prst="straightConnector1">
            <a:avLst/>
          </a:prstGeom>
          <a:noFill/>
          <a:ln cap="flat" cmpd="sng" w="19050">
            <a:solidFill>
              <a:schemeClr val="dk2"/>
            </a:solidFill>
            <a:prstDash val="solid"/>
            <a:round/>
            <a:headEnd len="med" w="med" type="none"/>
            <a:tailEnd len="med" w="med" type="triangle"/>
          </a:ln>
        </p:spPr>
      </p:cxnSp>
      <p:sp>
        <p:nvSpPr>
          <p:cNvPr id="98" name="Google Shape;98;p17"/>
          <p:cNvSpPr txBox="1"/>
          <p:nvPr/>
        </p:nvSpPr>
        <p:spPr>
          <a:xfrm>
            <a:off x="1266175" y="205297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99" name="Google Shape;99;p17"/>
          <p:cNvSpPr txBox="1"/>
          <p:nvPr/>
        </p:nvSpPr>
        <p:spPr>
          <a:xfrm>
            <a:off x="1266175" y="41769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00" name="Google Shape;100;p17"/>
          <p:cNvSpPr txBox="1"/>
          <p:nvPr/>
        </p:nvSpPr>
        <p:spPr>
          <a:xfrm>
            <a:off x="4923775" y="34525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01" name="Google Shape;101;p17"/>
          <p:cNvSpPr txBox="1"/>
          <p:nvPr/>
        </p:nvSpPr>
        <p:spPr>
          <a:xfrm>
            <a:off x="7438375" y="34525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Output</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p:nvPr/>
        </p:nvSpPr>
        <p:spPr>
          <a:xfrm>
            <a:off x="911675" y="871300"/>
            <a:ext cx="17310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107" name="Google Shape;107;p18"/>
          <p:cNvSpPr/>
          <p:nvPr/>
        </p:nvSpPr>
        <p:spPr>
          <a:xfrm>
            <a:off x="4540975" y="1364925"/>
            <a:ext cx="1731000" cy="20694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(“A003”, 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(“A001”, 1000)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(“A002”, 1500)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(“A005”, 1800)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(“A004”, 2500)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(“A006”, 3000)</a:t>
            </a:r>
            <a:endParaRPr sz="1200">
              <a:latin typeface="Roboto"/>
              <a:ea typeface="Roboto"/>
              <a:cs typeface="Roboto"/>
              <a:sym typeface="Roboto"/>
            </a:endParaRPr>
          </a:p>
        </p:txBody>
      </p:sp>
      <p:sp>
        <p:nvSpPr>
          <p:cNvPr id="108" name="Google Shape;108;p18"/>
          <p:cNvSpPr/>
          <p:nvPr/>
        </p:nvSpPr>
        <p:spPr>
          <a:xfrm>
            <a:off x="911675" y="2994950"/>
            <a:ext cx="17310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cxnSp>
        <p:nvCxnSpPr>
          <p:cNvPr id="109" name="Google Shape;109;p18"/>
          <p:cNvCxnSpPr>
            <a:endCxn id="107" idx="1"/>
          </p:cNvCxnSpPr>
          <p:nvPr/>
        </p:nvCxnSpPr>
        <p:spPr>
          <a:xfrm>
            <a:off x="2642575" y="1446225"/>
            <a:ext cx="1898400" cy="953400"/>
          </a:xfrm>
          <a:prstGeom prst="straightConnector1">
            <a:avLst/>
          </a:prstGeom>
          <a:noFill/>
          <a:ln cap="flat" cmpd="sng" w="19050">
            <a:solidFill>
              <a:schemeClr val="dk2"/>
            </a:solidFill>
            <a:prstDash val="solid"/>
            <a:round/>
            <a:headEnd len="med" w="med" type="none"/>
            <a:tailEnd len="med" w="med" type="triangle"/>
          </a:ln>
        </p:spPr>
      </p:cxnSp>
      <p:cxnSp>
        <p:nvCxnSpPr>
          <p:cNvPr id="110" name="Google Shape;110;p18"/>
          <p:cNvCxnSpPr>
            <a:endCxn id="107" idx="1"/>
          </p:cNvCxnSpPr>
          <p:nvPr/>
        </p:nvCxnSpPr>
        <p:spPr>
          <a:xfrm flipH="1" rot="10800000">
            <a:off x="2642575" y="2399625"/>
            <a:ext cx="1898400" cy="1170300"/>
          </a:xfrm>
          <a:prstGeom prst="straightConnector1">
            <a:avLst/>
          </a:prstGeom>
          <a:noFill/>
          <a:ln cap="flat" cmpd="sng" w="19050">
            <a:solidFill>
              <a:schemeClr val="dk2"/>
            </a:solidFill>
            <a:prstDash val="solid"/>
            <a:round/>
            <a:headEnd len="med" w="med" type="none"/>
            <a:tailEnd len="med" w="med" type="triangle"/>
          </a:ln>
        </p:spPr>
      </p:cxnSp>
      <p:sp>
        <p:nvSpPr>
          <p:cNvPr id="111" name="Google Shape;111;p18"/>
          <p:cNvSpPr/>
          <p:nvPr/>
        </p:nvSpPr>
        <p:spPr>
          <a:xfrm>
            <a:off x="7055575" y="1364925"/>
            <a:ext cx="1731000" cy="2069400"/>
          </a:xfrm>
          <a:prstGeom prst="rect">
            <a:avLst/>
          </a:prstGeom>
          <a:solidFill>
            <a:schemeClr val="lt1"/>
          </a:solid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(“A003”, 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(“A001”, 1000)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(“A002”, 1500)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(“A005”, 1800)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(“A004”, 2500)</a:t>
            </a:r>
            <a:endParaRPr sz="1200">
              <a:solidFill>
                <a:schemeClr val="dk1"/>
              </a:solidFill>
              <a:latin typeface="Roboto"/>
              <a:ea typeface="Roboto"/>
              <a:cs typeface="Roboto"/>
              <a:sym typeface="Roboto"/>
            </a:endParaRPr>
          </a:p>
          <a:p>
            <a:pPr indent="0" lvl="0" marL="0" rtl="0" algn="ctr">
              <a:lnSpc>
                <a:spcPct val="150000"/>
              </a:lnSpc>
              <a:spcBef>
                <a:spcPts val="0"/>
              </a:spcBef>
              <a:spcAft>
                <a:spcPts val="0"/>
              </a:spcAft>
              <a:buNone/>
            </a:pPr>
            <a:r>
              <a:rPr lang="en" sz="1200">
                <a:solidFill>
                  <a:schemeClr val="dk1"/>
                </a:solidFill>
                <a:latin typeface="Roboto"/>
                <a:ea typeface="Roboto"/>
                <a:cs typeface="Roboto"/>
                <a:sym typeface="Roboto"/>
              </a:rPr>
              <a:t>(“A006”, 3000)</a:t>
            </a:r>
            <a:endParaRPr sz="1200">
              <a:latin typeface="Roboto"/>
              <a:ea typeface="Roboto"/>
              <a:cs typeface="Roboto"/>
              <a:sym typeface="Roboto"/>
            </a:endParaRPr>
          </a:p>
        </p:txBody>
      </p:sp>
      <p:cxnSp>
        <p:nvCxnSpPr>
          <p:cNvPr id="112" name="Google Shape;112;p18"/>
          <p:cNvCxnSpPr>
            <a:stCxn id="107" idx="3"/>
            <a:endCxn id="111" idx="1"/>
          </p:cNvCxnSpPr>
          <p:nvPr/>
        </p:nvCxnSpPr>
        <p:spPr>
          <a:xfrm>
            <a:off x="6271975" y="2399625"/>
            <a:ext cx="783600" cy="0"/>
          </a:xfrm>
          <a:prstGeom prst="straightConnector1">
            <a:avLst/>
          </a:prstGeom>
          <a:noFill/>
          <a:ln cap="flat" cmpd="sng" w="19050">
            <a:solidFill>
              <a:schemeClr val="dk2"/>
            </a:solidFill>
            <a:prstDash val="solid"/>
            <a:round/>
            <a:headEnd len="med" w="med" type="none"/>
            <a:tailEnd len="med" w="med" type="triangle"/>
          </a:ln>
        </p:spPr>
      </p:cxnSp>
      <p:sp>
        <p:nvSpPr>
          <p:cNvPr id="113" name="Google Shape;113;p18"/>
          <p:cNvSpPr txBox="1"/>
          <p:nvPr/>
        </p:nvSpPr>
        <p:spPr>
          <a:xfrm>
            <a:off x="1266175" y="205297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14" name="Google Shape;114;p18"/>
          <p:cNvSpPr txBox="1"/>
          <p:nvPr/>
        </p:nvSpPr>
        <p:spPr>
          <a:xfrm>
            <a:off x="1266175" y="41769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15" name="Google Shape;115;p18"/>
          <p:cNvSpPr txBox="1"/>
          <p:nvPr/>
        </p:nvSpPr>
        <p:spPr>
          <a:xfrm>
            <a:off x="4923775" y="34525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16" name="Google Shape;116;p18"/>
          <p:cNvSpPr txBox="1"/>
          <p:nvPr/>
        </p:nvSpPr>
        <p:spPr>
          <a:xfrm>
            <a:off x="7438375" y="3452525"/>
            <a:ext cx="91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Output</a:t>
            </a:r>
            <a:endParaRPr sz="1200">
              <a:latin typeface="Roboto"/>
              <a:ea typeface="Roboto"/>
              <a:cs typeface="Roboto"/>
              <a:sym typeface="Roboto"/>
            </a:endParaRPr>
          </a:p>
        </p:txBody>
      </p:sp>
      <p:sp>
        <p:nvSpPr>
          <p:cNvPr id="117" name="Google Shape;117;p18"/>
          <p:cNvSpPr/>
          <p:nvPr/>
        </p:nvSpPr>
        <p:spPr>
          <a:xfrm>
            <a:off x="5953650" y="182075"/>
            <a:ext cx="1898400" cy="736800"/>
          </a:xfrm>
          <a:prstGeom prst="wedgeRoundRectCallout">
            <a:avLst>
              <a:gd fmla="val -20833" name="adj1"/>
              <a:gd fmla="val 62500" name="adj2"/>
              <a:gd fmla="val 0" name="adj3"/>
            </a:avLst>
          </a:prstGeom>
          <a:solidFill>
            <a:srgbClr val="C9DAF8"/>
          </a:solidFill>
          <a:ln cap="flat" cmpd="sng" w="2857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ORDER BY Clause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123" name="Google Shape;123;p19"/>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124" name="Google Shape;124;p19"/>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25" name="Google Shape;125;p19"/>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131" name="Google Shape;131;p20"/>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132" name="Google Shape;132;p20"/>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1200">
              <a:latin typeface="Roboto"/>
              <a:ea typeface="Roboto"/>
              <a:cs typeface="Roboto"/>
              <a:sym typeface="Roboto"/>
            </a:endParaRPr>
          </a:p>
        </p:txBody>
      </p:sp>
      <p:sp>
        <p:nvSpPr>
          <p:cNvPr id="133" name="Google Shape;133;p20"/>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1200">
              <a:latin typeface="Roboto"/>
              <a:ea typeface="Roboto"/>
              <a:cs typeface="Roboto"/>
              <a:sym typeface="Roboto"/>
            </a:endParaRPr>
          </a:p>
        </p:txBody>
      </p:sp>
      <p:sp>
        <p:nvSpPr>
          <p:cNvPr id="134" name="Google Shape;134;p20"/>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35" name="Google Shape;135;p20"/>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36" name="Google Shape;136;p20"/>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37" name="Google Shape;137;p20"/>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cxnSp>
        <p:nvCxnSpPr>
          <p:cNvPr id="138" name="Google Shape;138;p20"/>
          <p:cNvCxnSpPr/>
          <p:nvPr/>
        </p:nvCxnSpPr>
        <p:spPr>
          <a:xfrm>
            <a:off x="1921675" y="1406725"/>
            <a:ext cx="1087200" cy="0"/>
          </a:xfrm>
          <a:prstGeom prst="straightConnector1">
            <a:avLst/>
          </a:prstGeom>
          <a:noFill/>
          <a:ln cap="flat" cmpd="sng" w="19050">
            <a:solidFill>
              <a:schemeClr val="dk2"/>
            </a:solidFill>
            <a:prstDash val="solid"/>
            <a:round/>
            <a:headEnd len="med" w="med" type="none"/>
            <a:tailEnd len="med" w="med" type="triangle"/>
          </a:ln>
        </p:spPr>
      </p:cxnSp>
      <p:cxnSp>
        <p:nvCxnSpPr>
          <p:cNvPr id="139" name="Google Shape;139;p20"/>
          <p:cNvCxnSpPr/>
          <p:nvPr/>
        </p:nvCxnSpPr>
        <p:spPr>
          <a:xfrm>
            <a:off x="1921675" y="3616525"/>
            <a:ext cx="10872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p:nvPr/>
        </p:nvSpPr>
        <p:spPr>
          <a:xfrm>
            <a:off x="454375" y="8317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(“A001”, 1000)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(“A002”, 1500)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(“A003”, 500)</a:t>
            </a:r>
            <a:endParaRPr sz="1200">
              <a:latin typeface="Roboto"/>
              <a:ea typeface="Roboto"/>
              <a:cs typeface="Roboto"/>
              <a:sym typeface="Roboto"/>
            </a:endParaRPr>
          </a:p>
        </p:txBody>
      </p:sp>
      <p:sp>
        <p:nvSpPr>
          <p:cNvPr id="145" name="Google Shape;145;p21"/>
          <p:cNvSpPr/>
          <p:nvPr/>
        </p:nvSpPr>
        <p:spPr>
          <a:xfrm>
            <a:off x="454375" y="3041575"/>
            <a:ext cx="1467300" cy="1149900"/>
          </a:xfrm>
          <a:prstGeom prst="roundRect">
            <a:avLst>
              <a:gd fmla="val 16667" name="adj"/>
            </a:avLst>
          </a:prstGeom>
          <a:solidFill>
            <a:srgbClr val="D9EAD3"/>
          </a:solidFill>
          <a:ln cap="flat" cmpd="sng" w="2857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latin typeface="Roboto"/>
                <a:ea typeface="Roboto"/>
                <a:cs typeface="Roboto"/>
                <a:sym typeface="Roboto"/>
              </a:rPr>
              <a:t>(“A004”, 2500)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(“A005”, 1800)</a:t>
            </a:r>
            <a:endParaRPr sz="1200">
              <a:latin typeface="Roboto"/>
              <a:ea typeface="Roboto"/>
              <a:cs typeface="Roboto"/>
              <a:sym typeface="Roboto"/>
            </a:endParaRPr>
          </a:p>
          <a:p>
            <a:pPr indent="0" lvl="0" marL="0" rtl="0" algn="ctr">
              <a:lnSpc>
                <a:spcPct val="150000"/>
              </a:lnSpc>
              <a:spcBef>
                <a:spcPts val="0"/>
              </a:spcBef>
              <a:spcAft>
                <a:spcPts val="0"/>
              </a:spcAft>
              <a:buNone/>
            </a:pPr>
            <a:r>
              <a:rPr lang="en" sz="1200">
                <a:latin typeface="Roboto"/>
                <a:ea typeface="Roboto"/>
                <a:cs typeface="Roboto"/>
                <a:sym typeface="Roboto"/>
              </a:rPr>
              <a:t>(“A006”, 3000)</a:t>
            </a:r>
            <a:endParaRPr sz="1200">
              <a:latin typeface="Roboto"/>
              <a:ea typeface="Roboto"/>
              <a:cs typeface="Roboto"/>
              <a:sym typeface="Roboto"/>
            </a:endParaRPr>
          </a:p>
        </p:txBody>
      </p:sp>
      <p:sp>
        <p:nvSpPr>
          <p:cNvPr id="146" name="Google Shape;146;p21"/>
          <p:cNvSpPr/>
          <p:nvPr/>
        </p:nvSpPr>
        <p:spPr>
          <a:xfrm>
            <a:off x="3008775" y="8317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1200">
              <a:latin typeface="Roboto"/>
              <a:ea typeface="Roboto"/>
              <a:cs typeface="Roboto"/>
              <a:sym typeface="Roboto"/>
            </a:endParaRPr>
          </a:p>
        </p:txBody>
      </p:sp>
      <p:sp>
        <p:nvSpPr>
          <p:cNvPr id="147" name="Google Shape;147;p21"/>
          <p:cNvSpPr/>
          <p:nvPr/>
        </p:nvSpPr>
        <p:spPr>
          <a:xfrm>
            <a:off x="3008775" y="3041575"/>
            <a:ext cx="1467300" cy="1149900"/>
          </a:xfrm>
          <a:prstGeom prst="roundRect">
            <a:avLst>
              <a:gd fmla="val 16667" name="adj"/>
            </a:avLst>
          </a:prstGeom>
          <a:solidFill>
            <a:srgbClr val="F4CCCC"/>
          </a:solidFill>
          <a:ln cap="flat" cmpd="sng" w="2857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1200">
              <a:latin typeface="Roboto"/>
              <a:ea typeface="Roboto"/>
              <a:cs typeface="Roboto"/>
              <a:sym typeface="Roboto"/>
            </a:endParaRPr>
          </a:p>
        </p:txBody>
      </p:sp>
      <p:cxnSp>
        <p:nvCxnSpPr>
          <p:cNvPr id="148" name="Google Shape;148;p21"/>
          <p:cNvCxnSpPr>
            <a:stCxn id="144" idx="3"/>
            <a:endCxn id="149" idx="1"/>
          </p:cNvCxnSpPr>
          <p:nvPr/>
        </p:nvCxnSpPr>
        <p:spPr>
          <a:xfrm>
            <a:off x="1921675" y="1406725"/>
            <a:ext cx="287400" cy="1164900"/>
          </a:xfrm>
          <a:prstGeom prst="straightConnector1">
            <a:avLst/>
          </a:prstGeom>
          <a:noFill/>
          <a:ln cap="flat" cmpd="sng" w="19050">
            <a:solidFill>
              <a:schemeClr val="dk2"/>
            </a:solidFill>
            <a:prstDash val="solid"/>
            <a:round/>
            <a:headEnd len="med" w="med" type="none"/>
            <a:tailEnd len="med" w="med" type="triangle"/>
          </a:ln>
        </p:spPr>
      </p:cxnSp>
      <p:sp>
        <p:nvSpPr>
          <p:cNvPr id="150" name="Google Shape;150;p21"/>
          <p:cNvSpPr txBox="1"/>
          <p:nvPr/>
        </p:nvSpPr>
        <p:spPr>
          <a:xfrm>
            <a:off x="779466" y="41769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51" name="Google Shape;151;p21"/>
          <p:cNvSpPr txBox="1"/>
          <p:nvPr/>
        </p:nvSpPr>
        <p:spPr>
          <a:xfrm>
            <a:off x="779466" y="1967125"/>
            <a:ext cx="77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Mapper</a:t>
            </a:r>
            <a:endParaRPr sz="1200">
              <a:latin typeface="Roboto"/>
              <a:ea typeface="Roboto"/>
              <a:cs typeface="Roboto"/>
              <a:sym typeface="Roboto"/>
            </a:endParaRPr>
          </a:p>
        </p:txBody>
      </p:sp>
      <p:sp>
        <p:nvSpPr>
          <p:cNvPr id="152" name="Google Shape;152;p21"/>
          <p:cNvSpPr txBox="1"/>
          <p:nvPr/>
        </p:nvSpPr>
        <p:spPr>
          <a:xfrm>
            <a:off x="3369963" y="42145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sp>
        <p:nvSpPr>
          <p:cNvPr id="153" name="Google Shape;153;p21"/>
          <p:cNvSpPr txBox="1"/>
          <p:nvPr/>
        </p:nvSpPr>
        <p:spPr>
          <a:xfrm>
            <a:off x="3369963" y="2004725"/>
            <a:ext cx="777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Reducer</a:t>
            </a:r>
            <a:endParaRPr sz="1200">
              <a:latin typeface="Roboto"/>
              <a:ea typeface="Roboto"/>
              <a:cs typeface="Roboto"/>
              <a:sym typeface="Roboto"/>
            </a:endParaRPr>
          </a:p>
        </p:txBody>
      </p:sp>
      <p:pic>
        <p:nvPicPr>
          <p:cNvPr id="149" name="Google Shape;149;p21"/>
          <p:cNvPicPr preferRelativeResize="0"/>
          <p:nvPr/>
        </p:nvPicPr>
        <p:blipFill>
          <a:blip r:embed="rId3">
            <a:alphaModFix/>
          </a:blip>
          <a:stretch>
            <a:fillRect/>
          </a:stretch>
        </p:blipFill>
        <p:spPr>
          <a:xfrm>
            <a:off x="2209100" y="2410225"/>
            <a:ext cx="323050" cy="323050"/>
          </a:xfrm>
          <a:prstGeom prst="rect">
            <a:avLst/>
          </a:prstGeom>
          <a:noFill/>
          <a:ln>
            <a:noFill/>
          </a:ln>
        </p:spPr>
      </p:pic>
      <p:cxnSp>
        <p:nvCxnSpPr>
          <p:cNvPr id="154" name="Google Shape;154;p21"/>
          <p:cNvCxnSpPr>
            <a:endCxn id="149" idx="1"/>
          </p:cNvCxnSpPr>
          <p:nvPr/>
        </p:nvCxnSpPr>
        <p:spPr>
          <a:xfrm flipH="1" rot="10800000">
            <a:off x="1921700" y="2571750"/>
            <a:ext cx="287400" cy="1044900"/>
          </a:xfrm>
          <a:prstGeom prst="straightConnector1">
            <a:avLst/>
          </a:prstGeom>
          <a:noFill/>
          <a:ln cap="flat" cmpd="sng" w="19050">
            <a:solidFill>
              <a:schemeClr val="dk2"/>
            </a:solidFill>
            <a:prstDash val="solid"/>
            <a:round/>
            <a:headEnd len="med" w="med" type="none"/>
            <a:tailEnd len="med" w="med" type="triangle"/>
          </a:ln>
        </p:spPr>
      </p:cxnSp>
      <p:sp>
        <p:nvSpPr>
          <p:cNvPr id="155" name="Google Shape;155;p21"/>
          <p:cNvSpPr txBox="1"/>
          <p:nvPr/>
        </p:nvSpPr>
        <p:spPr>
          <a:xfrm>
            <a:off x="2011949" y="2729125"/>
            <a:ext cx="777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Hash</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Function</a:t>
            </a:r>
            <a:endParaRPr sz="12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