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and welcome back. Now lets see how we can distribute data amongst reducers and improve the output of the sort by clause</a:t>
            </a:r>
            <a:r>
              <a:rPr lang="en"/>
              <a: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ad0fea111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0ad0fea111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the records from the same category end up in the same reducer. Like here, where all the male records are in one reducer and all the female records are in another reducer.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ad0fea111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ad0fea111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when we use the sort by clause after this…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0ad0fea111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0ad0fea111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reducers, again, sort the data locally, but, since there is no overlapping of data between the reducers…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0ad0fea111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0ad0fea111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get a much more elegant output where the data is at least sorted between each category.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ad0fea11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0ad0fea11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that is all about the </a:t>
            </a:r>
            <a:r>
              <a:rPr lang="en"/>
              <a:t>distribute</a:t>
            </a:r>
            <a:r>
              <a:rPr lang="en"/>
              <a:t> by clause. In the next video we will implement it with the sort by clause and see its magic in action. See you there. Thank you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ad0fea11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ad0fea11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let’s say we want to sort this data, which contains male and female records, based on their </a:t>
            </a:r>
            <a:r>
              <a:rPr lang="en"/>
              <a:t>salary</a:t>
            </a:r>
            <a:r>
              <a:rPr lang="en"/>
              <a:t>. Recall that when we use the sort by clause…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ad0fea11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ad0fea11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from each mapper passes through a hash function and based on that value, it is allocated to one of the reducers.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ad0fea11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ad0fea11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each of the reducers sort the data allocated to it and…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ad0fea11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ad0fea11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Return the result. Now, we know that we can’t expect to get a global ordering with sort by clause, but the output present here has </a:t>
            </a:r>
            <a:r>
              <a:rPr lang="en"/>
              <a:t>absolutely</a:t>
            </a:r>
            <a:r>
              <a:rPr lang="en"/>
              <a:t> </a:t>
            </a:r>
            <a:r>
              <a:rPr lang="en">
                <a:highlight>
                  <a:srgbClr val="FFFF00"/>
                </a:highlight>
              </a:rPr>
              <a:t>not</a:t>
            </a:r>
            <a:r>
              <a:rPr lang="en"/>
              <a:t> order whatsoever simply because there is overlapping of </a:t>
            </a:r>
            <a:r>
              <a:rPr lang="en"/>
              <a:t>data within each reducer.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fd3dbf2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fd3dbf2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Notice that we have </a:t>
            </a:r>
            <a:r>
              <a:rPr lang="en"/>
              <a:t>female</a:t>
            </a:r>
            <a:r>
              <a:rPr lang="en"/>
              <a:t> records in reducer 1 as well…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fd3dbf27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fd3dbf27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in reducer 2! Same is the case for the male records. This obviously would not give sorted output even when the category of the records is the same. So, to solve this problem, we have the…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ad0fea11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ad0fea11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Distribute by clause which controls how the data from the mappers is distributed amongst the reducers.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ad0fea111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ad0fea111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also uses the hash function to distribute the data amongst the reducers. But when it is doing that, it makes sure that….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ctr">
              <a:spcBef>
                <a:spcPts val="0"/>
              </a:spcBef>
              <a:spcAft>
                <a:spcPts val="0"/>
              </a:spcAft>
              <a:buClr>
                <a:srgbClr val="FF0000"/>
              </a:buClr>
              <a:buSzPts val="2800"/>
              <a:buFont typeface="Roboto"/>
              <a:buNone/>
              <a:defRPr sz="2800">
                <a:solidFill>
                  <a:srgbClr val="FF0000"/>
                </a:solidFill>
                <a:latin typeface="Roboto"/>
                <a:ea typeface="Roboto"/>
                <a:cs typeface="Roboto"/>
                <a:sym typeface="Roboto"/>
              </a:defRPr>
            </a:lvl1pPr>
            <a:lvl2pPr lvl="1" algn="ctr">
              <a:spcBef>
                <a:spcPts val="0"/>
              </a:spcBef>
              <a:spcAft>
                <a:spcPts val="0"/>
              </a:spcAft>
              <a:buClr>
                <a:srgbClr val="FF0000"/>
              </a:buClr>
              <a:buSzPts val="2800"/>
              <a:buFont typeface="Roboto"/>
              <a:buNone/>
              <a:defRPr sz="2800">
                <a:solidFill>
                  <a:srgbClr val="FF0000"/>
                </a:solidFill>
                <a:latin typeface="Roboto"/>
                <a:ea typeface="Roboto"/>
                <a:cs typeface="Roboto"/>
                <a:sym typeface="Roboto"/>
              </a:defRPr>
            </a:lvl2pPr>
            <a:lvl3pPr lvl="2" algn="ctr">
              <a:spcBef>
                <a:spcPts val="0"/>
              </a:spcBef>
              <a:spcAft>
                <a:spcPts val="0"/>
              </a:spcAft>
              <a:buClr>
                <a:srgbClr val="FF0000"/>
              </a:buClr>
              <a:buSzPts val="2800"/>
              <a:buFont typeface="Roboto"/>
              <a:buNone/>
              <a:defRPr sz="2800">
                <a:solidFill>
                  <a:srgbClr val="FF0000"/>
                </a:solidFill>
                <a:latin typeface="Roboto"/>
                <a:ea typeface="Roboto"/>
                <a:cs typeface="Roboto"/>
                <a:sym typeface="Roboto"/>
              </a:defRPr>
            </a:lvl3pPr>
            <a:lvl4pPr lvl="3" algn="ctr">
              <a:spcBef>
                <a:spcPts val="0"/>
              </a:spcBef>
              <a:spcAft>
                <a:spcPts val="0"/>
              </a:spcAft>
              <a:buClr>
                <a:srgbClr val="FF0000"/>
              </a:buClr>
              <a:buSzPts val="2800"/>
              <a:buFont typeface="Roboto"/>
              <a:buNone/>
              <a:defRPr sz="2800">
                <a:solidFill>
                  <a:srgbClr val="FF0000"/>
                </a:solidFill>
                <a:latin typeface="Roboto"/>
                <a:ea typeface="Roboto"/>
                <a:cs typeface="Roboto"/>
                <a:sym typeface="Roboto"/>
              </a:defRPr>
            </a:lvl4pPr>
            <a:lvl5pPr lvl="4" algn="ctr">
              <a:spcBef>
                <a:spcPts val="0"/>
              </a:spcBef>
              <a:spcAft>
                <a:spcPts val="0"/>
              </a:spcAft>
              <a:buClr>
                <a:srgbClr val="FF0000"/>
              </a:buClr>
              <a:buSzPts val="2800"/>
              <a:buFont typeface="Roboto"/>
              <a:buNone/>
              <a:defRPr sz="2800">
                <a:solidFill>
                  <a:srgbClr val="FF0000"/>
                </a:solidFill>
                <a:latin typeface="Roboto"/>
                <a:ea typeface="Roboto"/>
                <a:cs typeface="Roboto"/>
                <a:sym typeface="Roboto"/>
              </a:defRPr>
            </a:lvl5pPr>
            <a:lvl6pPr lvl="5" algn="ctr">
              <a:spcBef>
                <a:spcPts val="0"/>
              </a:spcBef>
              <a:spcAft>
                <a:spcPts val="0"/>
              </a:spcAft>
              <a:buClr>
                <a:srgbClr val="FF0000"/>
              </a:buClr>
              <a:buSzPts val="2800"/>
              <a:buFont typeface="Roboto"/>
              <a:buNone/>
              <a:defRPr sz="2800">
                <a:solidFill>
                  <a:srgbClr val="FF0000"/>
                </a:solidFill>
                <a:latin typeface="Roboto"/>
                <a:ea typeface="Roboto"/>
                <a:cs typeface="Roboto"/>
                <a:sym typeface="Roboto"/>
              </a:defRPr>
            </a:lvl6pPr>
            <a:lvl7pPr lvl="6" algn="ctr">
              <a:spcBef>
                <a:spcPts val="0"/>
              </a:spcBef>
              <a:spcAft>
                <a:spcPts val="0"/>
              </a:spcAft>
              <a:buClr>
                <a:srgbClr val="FF0000"/>
              </a:buClr>
              <a:buSzPts val="2800"/>
              <a:buFont typeface="Roboto"/>
              <a:buNone/>
              <a:defRPr sz="2800">
                <a:solidFill>
                  <a:srgbClr val="FF0000"/>
                </a:solidFill>
                <a:latin typeface="Roboto"/>
                <a:ea typeface="Roboto"/>
                <a:cs typeface="Roboto"/>
                <a:sym typeface="Roboto"/>
              </a:defRPr>
            </a:lvl7pPr>
            <a:lvl8pPr lvl="7" algn="ctr">
              <a:spcBef>
                <a:spcPts val="0"/>
              </a:spcBef>
              <a:spcAft>
                <a:spcPts val="0"/>
              </a:spcAft>
              <a:buClr>
                <a:srgbClr val="FF0000"/>
              </a:buClr>
              <a:buSzPts val="2800"/>
              <a:buFont typeface="Roboto"/>
              <a:buNone/>
              <a:defRPr sz="2800">
                <a:solidFill>
                  <a:srgbClr val="FF0000"/>
                </a:solidFill>
                <a:latin typeface="Roboto"/>
                <a:ea typeface="Roboto"/>
                <a:cs typeface="Roboto"/>
                <a:sym typeface="Roboto"/>
              </a:defRPr>
            </a:lvl8pPr>
            <a:lvl9pPr lvl="8" algn="ctr">
              <a:spcBef>
                <a:spcPts val="0"/>
              </a:spcBef>
              <a:spcAft>
                <a:spcPts val="0"/>
              </a:spcAft>
              <a:buClr>
                <a:srgbClr val="FF0000"/>
              </a:buClr>
              <a:buSzPts val="2800"/>
              <a:buFont typeface="Roboto"/>
              <a:buNone/>
              <a:defRPr sz="2800">
                <a:solidFill>
                  <a:srgbClr val="FF0000"/>
                </a:solidFill>
                <a:latin typeface="Roboto"/>
                <a:ea typeface="Roboto"/>
                <a:cs typeface="Roboto"/>
                <a:sym typeface="Roboto"/>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9" name="Google Shape;9;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2">
            <a:alphaModFix/>
          </a:blip>
          <a:stretch>
            <a:fillRect/>
          </a:stretch>
        </p:blipFill>
        <p:spPr>
          <a:xfrm>
            <a:off x="7521000" y="4619475"/>
            <a:ext cx="1666700" cy="5240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800"/>
              <a:t>Distributing Data in Hive</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2"/>
          <p:cNvSpPr/>
          <p:nvPr/>
        </p:nvSpPr>
        <p:spPr>
          <a:xfrm>
            <a:off x="454375" y="831775"/>
            <a:ext cx="14673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(“M”, 1000)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500)</a:t>
            </a:r>
            <a:endParaRPr sz="1200">
              <a:latin typeface="Roboto"/>
              <a:ea typeface="Roboto"/>
              <a:cs typeface="Roboto"/>
              <a:sym typeface="Roboto"/>
            </a:endParaRPr>
          </a:p>
        </p:txBody>
      </p:sp>
      <p:sp>
        <p:nvSpPr>
          <p:cNvPr id="223" name="Google Shape;223;p22"/>
          <p:cNvSpPr/>
          <p:nvPr/>
        </p:nvSpPr>
        <p:spPr>
          <a:xfrm>
            <a:off x="454375" y="3041575"/>
            <a:ext cx="14673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(“F”, 2500)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1800)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3000)</a:t>
            </a:r>
            <a:endParaRPr sz="1200">
              <a:latin typeface="Roboto"/>
              <a:ea typeface="Roboto"/>
              <a:cs typeface="Roboto"/>
              <a:sym typeface="Roboto"/>
            </a:endParaRPr>
          </a:p>
        </p:txBody>
      </p:sp>
      <p:sp>
        <p:nvSpPr>
          <p:cNvPr id="224" name="Google Shape;224;p22"/>
          <p:cNvSpPr/>
          <p:nvPr/>
        </p:nvSpPr>
        <p:spPr>
          <a:xfrm>
            <a:off x="3008775" y="8317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(“M”, 3000)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1000)</a:t>
            </a:r>
            <a:endParaRPr sz="1200">
              <a:latin typeface="Roboto"/>
              <a:ea typeface="Roboto"/>
              <a:cs typeface="Roboto"/>
              <a:sym typeface="Roboto"/>
            </a:endParaRPr>
          </a:p>
        </p:txBody>
      </p:sp>
      <p:sp>
        <p:nvSpPr>
          <p:cNvPr id="225" name="Google Shape;225;p22"/>
          <p:cNvSpPr/>
          <p:nvPr/>
        </p:nvSpPr>
        <p:spPr>
          <a:xfrm>
            <a:off x="3008775" y="30415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(“F”, 1800)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2500)</a:t>
            </a:r>
            <a:endParaRPr sz="1200">
              <a:latin typeface="Roboto"/>
              <a:ea typeface="Roboto"/>
              <a:cs typeface="Roboto"/>
              <a:sym typeface="Roboto"/>
            </a:endParaRPr>
          </a:p>
        </p:txBody>
      </p:sp>
      <p:sp>
        <p:nvSpPr>
          <p:cNvPr id="226" name="Google Shape;226;p22"/>
          <p:cNvSpPr txBox="1"/>
          <p:nvPr/>
        </p:nvSpPr>
        <p:spPr>
          <a:xfrm>
            <a:off x="779466" y="4176925"/>
            <a:ext cx="77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227" name="Google Shape;227;p22"/>
          <p:cNvSpPr txBox="1"/>
          <p:nvPr/>
        </p:nvSpPr>
        <p:spPr>
          <a:xfrm>
            <a:off x="779466" y="1967125"/>
            <a:ext cx="77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228" name="Google Shape;228;p22"/>
          <p:cNvSpPr txBox="1"/>
          <p:nvPr/>
        </p:nvSpPr>
        <p:spPr>
          <a:xfrm>
            <a:off x="3369963" y="42145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sp>
        <p:nvSpPr>
          <p:cNvPr id="229" name="Google Shape;229;p22"/>
          <p:cNvSpPr txBox="1"/>
          <p:nvPr/>
        </p:nvSpPr>
        <p:spPr>
          <a:xfrm>
            <a:off x="3369963" y="20047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cxnSp>
        <p:nvCxnSpPr>
          <p:cNvPr id="230" name="Google Shape;230;p22"/>
          <p:cNvCxnSpPr>
            <a:endCxn id="231" idx="1"/>
          </p:cNvCxnSpPr>
          <p:nvPr/>
        </p:nvCxnSpPr>
        <p:spPr>
          <a:xfrm>
            <a:off x="1921700" y="1406850"/>
            <a:ext cx="287400" cy="1164900"/>
          </a:xfrm>
          <a:prstGeom prst="straightConnector1">
            <a:avLst/>
          </a:prstGeom>
          <a:noFill/>
          <a:ln cap="flat" cmpd="sng" w="19050">
            <a:solidFill>
              <a:srgbClr val="595959"/>
            </a:solidFill>
            <a:prstDash val="solid"/>
            <a:round/>
            <a:headEnd len="med" w="med" type="none"/>
            <a:tailEnd len="med" w="med" type="triangle"/>
          </a:ln>
        </p:spPr>
      </p:cxnSp>
      <p:pic>
        <p:nvPicPr>
          <p:cNvPr id="231" name="Google Shape;231;p22"/>
          <p:cNvPicPr preferRelativeResize="0"/>
          <p:nvPr/>
        </p:nvPicPr>
        <p:blipFill>
          <a:blip r:embed="rId3">
            <a:alphaModFix/>
          </a:blip>
          <a:stretch>
            <a:fillRect/>
          </a:stretch>
        </p:blipFill>
        <p:spPr>
          <a:xfrm>
            <a:off x="2209100" y="2410225"/>
            <a:ext cx="323050" cy="323050"/>
          </a:xfrm>
          <a:prstGeom prst="rect">
            <a:avLst/>
          </a:prstGeom>
          <a:noFill/>
          <a:ln>
            <a:noFill/>
          </a:ln>
        </p:spPr>
      </p:pic>
      <p:cxnSp>
        <p:nvCxnSpPr>
          <p:cNvPr id="232" name="Google Shape;232;p22"/>
          <p:cNvCxnSpPr>
            <a:stCxn id="231" idx="3"/>
          </p:cNvCxnSpPr>
          <p:nvPr/>
        </p:nvCxnSpPr>
        <p:spPr>
          <a:xfrm flipH="1" rot="10800000">
            <a:off x="2532150" y="1406850"/>
            <a:ext cx="476700" cy="1164900"/>
          </a:xfrm>
          <a:prstGeom prst="straightConnector1">
            <a:avLst/>
          </a:prstGeom>
          <a:noFill/>
          <a:ln cap="flat" cmpd="sng" w="19050">
            <a:solidFill>
              <a:srgbClr val="595959"/>
            </a:solidFill>
            <a:prstDash val="solid"/>
            <a:round/>
            <a:headEnd len="med" w="med" type="none"/>
            <a:tailEnd len="med" w="med" type="triangle"/>
          </a:ln>
        </p:spPr>
      </p:cxnSp>
      <p:cxnSp>
        <p:nvCxnSpPr>
          <p:cNvPr id="233" name="Google Shape;233;p22"/>
          <p:cNvCxnSpPr>
            <a:endCxn id="231" idx="1"/>
          </p:cNvCxnSpPr>
          <p:nvPr/>
        </p:nvCxnSpPr>
        <p:spPr>
          <a:xfrm flipH="1" rot="10800000">
            <a:off x="1921700" y="2571750"/>
            <a:ext cx="287400" cy="1044900"/>
          </a:xfrm>
          <a:prstGeom prst="straightConnector1">
            <a:avLst/>
          </a:prstGeom>
          <a:noFill/>
          <a:ln cap="flat" cmpd="sng" w="19050">
            <a:solidFill>
              <a:srgbClr val="595959"/>
            </a:solidFill>
            <a:prstDash val="solid"/>
            <a:round/>
            <a:headEnd len="med" w="med" type="none"/>
            <a:tailEnd len="med" w="med" type="triangle"/>
          </a:ln>
        </p:spPr>
      </p:cxnSp>
      <p:cxnSp>
        <p:nvCxnSpPr>
          <p:cNvPr id="234" name="Google Shape;234;p22"/>
          <p:cNvCxnSpPr>
            <a:stCxn id="231" idx="3"/>
          </p:cNvCxnSpPr>
          <p:nvPr/>
        </p:nvCxnSpPr>
        <p:spPr>
          <a:xfrm>
            <a:off x="2532150" y="2571750"/>
            <a:ext cx="476700" cy="1044900"/>
          </a:xfrm>
          <a:prstGeom prst="straightConnector1">
            <a:avLst/>
          </a:prstGeom>
          <a:noFill/>
          <a:ln cap="flat" cmpd="sng" w="19050">
            <a:solidFill>
              <a:srgbClr val="595959"/>
            </a:solidFill>
            <a:prstDash val="solid"/>
            <a:round/>
            <a:headEnd len="med" w="med" type="none"/>
            <a:tailEnd len="med" w="med" type="triangle"/>
          </a:ln>
        </p:spPr>
      </p:cxnSp>
      <p:sp>
        <p:nvSpPr>
          <p:cNvPr id="235" name="Google Shape;235;p22"/>
          <p:cNvSpPr/>
          <p:nvPr/>
        </p:nvSpPr>
        <p:spPr>
          <a:xfrm>
            <a:off x="1745100" y="105875"/>
            <a:ext cx="1898400" cy="549000"/>
          </a:xfrm>
          <a:prstGeom prst="wedgeRoundRectCallout">
            <a:avLst>
              <a:gd fmla="val -20833" name="adj1"/>
              <a:gd fmla="val 62500" name="adj2"/>
              <a:gd fmla="val 0" name="adj3"/>
            </a:avLst>
          </a:prstGeom>
          <a:solidFill>
            <a:srgbClr val="C9DAF8"/>
          </a:solidFill>
          <a:ln cap="flat" cmpd="sng" w="2857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DISTRIBUTE BY Clause</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3"/>
          <p:cNvSpPr/>
          <p:nvPr/>
        </p:nvSpPr>
        <p:spPr>
          <a:xfrm>
            <a:off x="454375" y="831775"/>
            <a:ext cx="14673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(“M”, 1000)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500)</a:t>
            </a:r>
            <a:endParaRPr sz="1200">
              <a:latin typeface="Roboto"/>
              <a:ea typeface="Roboto"/>
              <a:cs typeface="Roboto"/>
              <a:sym typeface="Roboto"/>
            </a:endParaRPr>
          </a:p>
        </p:txBody>
      </p:sp>
      <p:sp>
        <p:nvSpPr>
          <p:cNvPr id="241" name="Google Shape;241;p23"/>
          <p:cNvSpPr/>
          <p:nvPr/>
        </p:nvSpPr>
        <p:spPr>
          <a:xfrm>
            <a:off x="454375" y="3041575"/>
            <a:ext cx="14673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(“F”, 2500)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1800)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3000)</a:t>
            </a:r>
            <a:endParaRPr sz="1200">
              <a:latin typeface="Roboto"/>
              <a:ea typeface="Roboto"/>
              <a:cs typeface="Roboto"/>
              <a:sym typeface="Roboto"/>
            </a:endParaRPr>
          </a:p>
        </p:txBody>
      </p:sp>
      <p:sp>
        <p:nvSpPr>
          <p:cNvPr id="242" name="Google Shape;242;p23"/>
          <p:cNvSpPr/>
          <p:nvPr/>
        </p:nvSpPr>
        <p:spPr>
          <a:xfrm>
            <a:off x="3008775" y="8317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(“M”, 3000)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1000)</a:t>
            </a:r>
            <a:endParaRPr sz="1200">
              <a:latin typeface="Roboto"/>
              <a:ea typeface="Roboto"/>
              <a:cs typeface="Roboto"/>
              <a:sym typeface="Roboto"/>
            </a:endParaRPr>
          </a:p>
        </p:txBody>
      </p:sp>
      <p:sp>
        <p:nvSpPr>
          <p:cNvPr id="243" name="Google Shape;243;p23"/>
          <p:cNvSpPr/>
          <p:nvPr/>
        </p:nvSpPr>
        <p:spPr>
          <a:xfrm>
            <a:off x="3008775" y="30415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(“F”, 1800)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2500)</a:t>
            </a:r>
            <a:endParaRPr sz="1200">
              <a:latin typeface="Roboto"/>
              <a:ea typeface="Roboto"/>
              <a:cs typeface="Roboto"/>
              <a:sym typeface="Roboto"/>
            </a:endParaRPr>
          </a:p>
        </p:txBody>
      </p:sp>
      <p:sp>
        <p:nvSpPr>
          <p:cNvPr id="244" name="Google Shape;244;p23"/>
          <p:cNvSpPr txBox="1"/>
          <p:nvPr/>
        </p:nvSpPr>
        <p:spPr>
          <a:xfrm>
            <a:off x="779466" y="4176925"/>
            <a:ext cx="77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245" name="Google Shape;245;p23"/>
          <p:cNvSpPr txBox="1"/>
          <p:nvPr/>
        </p:nvSpPr>
        <p:spPr>
          <a:xfrm>
            <a:off x="779466" y="1967125"/>
            <a:ext cx="77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246" name="Google Shape;246;p23"/>
          <p:cNvSpPr txBox="1"/>
          <p:nvPr/>
        </p:nvSpPr>
        <p:spPr>
          <a:xfrm>
            <a:off x="3369963" y="42145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sp>
        <p:nvSpPr>
          <p:cNvPr id="247" name="Google Shape;247;p23"/>
          <p:cNvSpPr txBox="1"/>
          <p:nvPr/>
        </p:nvSpPr>
        <p:spPr>
          <a:xfrm>
            <a:off x="3369963" y="20047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cxnSp>
        <p:nvCxnSpPr>
          <p:cNvPr id="248" name="Google Shape;248;p23"/>
          <p:cNvCxnSpPr>
            <a:endCxn id="249" idx="1"/>
          </p:cNvCxnSpPr>
          <p:nvPr/>
        </p:nvCxnSpPr>
        <p:spPr>
          <a:xfrm>
            <a:off x="1921700" y="1406850"/>
            <a:ext cx="287400" cy="1164900"/>
          </a:xfrm>
          <a:prstGeom prst="straightConnector1">
            <a:avLst/>
          </a:prstGeom>
          <a:noFill/>
          <a:ln cap="flat" cmpd="sng" w="19050">
            <a:solidFill>
              <a:srgbClr val="595959"/>
            </a:solidFill>
            <a:prstDash val="solid"/>
            <a:round/>
            <a:headEnd len="med" w="med" type="none"/>
            <a:tailEnd len="med" w="med" type="triangle"/>
          </a:ln>
        </p:spPr>
      </p:cxnSp>
      <p:pic>
        <p:nvPicPr>
          <p:cNvPr id="249" name="Google Shape;249;p23"/>
          <p:cNvPicPr preferRelativeResize="0"/>
          <p:nvPr/>
        </p:nvPicPr>
        <p:blipFill>
          <a:blip r:embed="rId3">
            <a:alphaModFix/>
          </a:blip>
          <a:stretch>
            <a:fillRect/>
          </a:stretch>
        </p:blipFill>
        <p:spPr>
          <a:xfrm>
            <a:off x="2209100" y="2410225"/>
            <a:ext cx="323050" cy="323050"/>
          </a:xfrm>
          <a:prstGeom prst="rect">
            <a:avLst/>
          </a:prstGeom>
          <a:noFill/>
          <a:ln>
            <a:noFill/>
          </a:ln>
        </p:spPr>
      </p:pic>
      <p:cxnSp>
        <p:nvCxnSpPr>
          <p:cNvPr id="250" name="Google Shape;250;p23"/>
          <p:cNvCxnSpPr>
            <a:stCxn id="249" idx="3"/>
          </p:cNvCxnSpPr>
          <p:nvPr/>
        </p:nvCxnSpPr>
        <p:spPr>
          <a:xfrm flipH="1" rot="10800000">
            <a:off x="2532150" y="1406850"/>
            <a:ext cx="476700" cy="1164900"/>
          </a:xfrm>
          <a:prstGeom prst="straightConnector1">
            <a:avLst/>
          </a:prstGeom>
          <a:noFill/>
          <a:ln cap="flat" cmpd="sng" w="19050">
            <a:solidFill>
              <a:srgbClr val="595959"/>
            </a:solidFill>
            <a:prstDash val="solid"/>
            <a:round/>
            <a:headEnd len="med" w="med" type="none"/>
            <a:tailEnd len="med" w="med" type="triangle"/>
          </a:ln>
        </p:spPr>
      </p:cxnSp>
      <p:cxnSp>
        <p:nvCxnSpPr>
          <p:cNvPr id="251" name="Google Shape;251;p23"/>
          <p:cNvCxnSpPr>
            <a:endCxn id="249" idx="1"/>
          </p:cNvCxnSpPr>
          <p:nvPr/>
        </p:nvCxnSpPr>
        <p:spPr>
          <a:xfrm flipH="1" rot="10800000">
            <a:off x="1921700" y="2571750"/>
            <a:ext cx="287400" cy="1044900"/>
          </a:xfrm>
          <a:prstGeom prst="straightConnector1">
            <a:avLst/>
          </a:prstGeom>
          <a:noFill/>
          <a:ln cap="flat" cmpd="sng" w="19050">
            <a:solidFill>
              <a:srgbClr val="595959"/>
            </a:solidFill>
            <a:prstDash val="solid"/>
            <a:round/>
            <a:headEnd len="med" w="med" type="none"/>
            <a:tailEnd len="med" w="med" type="triangle"/>
          </a:ln>
        </p:spPr>
      </p:cxnSp>
      <p:cxnSp>
        <p:nvCxnSpPr>
          <p:cNvPr id="252" name="Google Shape;252;p23"/>
          <p:cNvCxnSpPr>
            <a:stCxn id="249" idx="3"/>
          </p:cNvCxnSpPr>
          <p:nvPr/>
        </p:nvCxnSpPr>
        <p:spPr>
          <a:xfrm>
            <a:off x="2532150" y="2571750"/>
            <a:ext cx="476700" cy="1044900"/>
          </a:xfrm>
          <a:prstGeom prst="straightConnector1">
            <a:avLst/>
          </a:prstGeom>
          <a:noFill/>
          <a:ln cap="flat" cmpd="sng" w="19050">
            <a:solidFill>
              <a:srgbClr val="595959"/>
            </a:solidFill>
            <a:prstDash val="solid"/>
            <a:round/>
            <a:headEnd len="med" w="med" type="none"/>
            <a:tailEnd len="med" w="med" type="triangle"/>
          </a:ln>
        </p:spPr>
      </p:cxnSp>
      <p:sp>
        <p:nvSpPr>
          <p:cNvPr id="253" name="Google Shape;253;p23"/>
          <p:cNvSpPr/>
          <p:nvPr/>
        </p:nvSpPr>
        <p:spPr>
          <a:xfrm>
            <a:off x="1745100" y="105875"/>
            <a:ext cx="1898400" cy="549000"/>
          </a:xfrm>
          <a:prstGeom prst="wedgeRoundRectCallout">
            <a:avLst>
              <a:gd fmla="val -20833" name="adj1"/>
              <a:gd fmla="val 62500" name="adj2"/>
              <a:gd fmla="val 0" name="adj3"/>
            </a:avLst>
          </a:prstGeom>
          <a:solidFill>
            <a:srgbClr val="C9DAF8"/>
          </a:solidFill>
          <a:ln cap="flat" cmpd="sng" w="2857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DISTRIBUTE BY Clause</a:t>
            </a:r>
            <a:endParaRPr>
              <a:latin typeface="Roboto"/>
              <a:ea typeface="Roboto"/>
              <a:cs typeface="Roboto"/>
              <a:sym typeface="Roboto"/>
            </a:endParaRPr>
          </a:p>
        </p:txBody>
      </p:sp>
      <p:sp>
        <p:nvSpPr>
          <p:cNvPr id="254" name="Google Shape;254;p23"/>
          <p:cNvSpPr/>
          <p:nvPr/>
        </p:nvSpPr>
        <p:spPr>
          <a:xfrm>
            <a:off x="4412100" y="105875"/>
            <a:ext cx="1898400" cy="549000"/>
          </a:xfrm>
          <a:prstGeom prst="wedgeRoundRectCallout">
            <a:avLst>
              <a:gd fmla="val -20833" name="adj1"/>
              <a:gd fmla="val 62500" name="adj2"/>
              <a:gd fmla="val 0" name="adj3"/>
            </a:avLst>
          </a:prstGeom>
          <a:solidFill>
            <a:srgbClr val="C9DAF8"/>
          </a:solidFill>
          <a:ln cap="flat" cmpd="sng" w="2857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SORT BY Clause</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4"/>
          <p:cNvSpPr/>
          <p:nvPr/>
        </p:nvSpPr>
        <p:spPr>
          <a:xfrm>
            <a:off x="454375" y="831775"/>
            <a:ext cx="14673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(“M”, 1000)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500)</a:t>
            </a:r>
            <a:endParaRPr sz="1200">
              <a:latin typeface="Roboto"/>
              <a:ea typeface="Roboto"/>
              <a:cs typeface="Roboto"/>
              <a:sym typeface="Roboto"/>
            </a:endParaRPr>
          </a:p>
        </p:txBody>
      </p:sp>
      <p:sp>
        <p:nvSpPr>
          <p:cNvPr id="260" name="Google Shape;260;p24"/>
          <p:cNvSpPr/>
          <p:nvPr/>
        </p:nvSpPr>
        <p:spPr>
          <a:xfrm>
            <a:off x="454375" y="3041575"/>
            <a:ext cx="14673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(“F”, 2500)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1800)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3000)</a:t>
            </a:r>
            <a:endParaRPr sz="1200">
              <a:latin typeface="Roboto"/>
              <a:ea typeface="Roboto"/>
              <a:cs typeface="Roboto"/>
              <a:sym typeface="Roboto"/>
            </a:endParaRPr>
          </a:p>
        </p:txBody>
      </p:sp>
      <p:sp>
        <p:nvSpPr>
          <p:cNvPr id="261" name="Google Shape;261;p24"/>
          <p:cNvSpPr/>
          <p:nvPr/>
        </p:nvSpPr>
        <p:spPr>
          <a:xfrm>
            <a:off x="3008775" y="8317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(“M”, 3000)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1000)</a:t>
            </a:r>
            <a:endParaRPr sz="1200">
              <a:latin typeface="Roboto"/>
              <a:ea typeface="Roboto"/>
              <a:cs typeface="Roboto"/>
              <a:sym typeface="Roboto"/>
            </a:endParaRPr>
          </a:p>
        </p:txBody>
      </p:sp>
      <p:sp>
        <p:nvSpPr>
          <p:cNvPr id="262" name="Google Shape;262;p24"/>
          <p:cNvSpPr/>
          <p:nvPr/>
        </p:nvSpPr>
        <p:spPr>
          <a:xfrm>
            <a:off x="3008775" y="30415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(“F”, 1800)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2500)</a:t>
            </a:r>
            <a:endParaRPr sz="1200">
              <a:latin typeface="Roboto"/>
              <a:ea typeface="Roboto"/>
              <a:cs typeface="Roboto"/>
              <a:sym typeface="Roboto"/>
            </a:endParaRPr>
          </a:p>
        </p:txBody>
      </p:sp>
      <p:sp>
        <p:nvSpPr>
          <p:cNvPr id="263" name="Google Shape;263;p24"/>
          <p:cNvSpPr txBox="1"/>
          <p:nvPr/>
        </p:nvSpPr>
        <p:spPr>
          <a:xfrm>
            <a:off x="779466" y="4176925"/>
            <a:ext cx="77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264" name="Google Shape;264;p24"/>
          <p:cNvSpPr txBox="1"/>
          <p:nvPr/>
        </p:nvSpPr>
        <p:spPr>
          <a:xfrm>
            <a:off x="779466" y="1967125"/>
            <a:ext cx="77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265" name="Google Shape;265;p24"/>
          <p:cNvSpPr txBox="1"/>
          <p:nvPr/>
        </p:nvSpPr>
        <p:spPr>
          <a:xfrm>
            <a:off x="3369963" y="42145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sp>
        <p:nvSpPr>
          <p:cNvPr id="266" name="Google Shape;266;p24"/>
          <p:cNvSpPr txBox="1"/>
          <p:nvPr/>
        </p:nvSpPr>
        <p:spPr>
          <a:xfrm>
            <a:off x="3369963" y="20047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cxnSp>
        <p:nvCxnSpPr>
          <p:cNvPr id="267" name="Google Shape;267;p24"/>
          <p:cNvCxnSpPr>
            <a:endCxn id="268" idx="1"/>
          </p:cNvCxnSpPr>
          <p:nvPr/>
        </p:nvCxnSpPr>
        <p:spPr>
          <a:xfrm>
            <a:off x="1921700" y="1406850"/>
            <a:ext cx="287400" cy="1164900"/>
          </a:xfrm>
          <a:prstGeom prst="straightConnector1">
            <a:avLst/>
          </a:prstGeom>
          <a:noFill/>
          <a:ln cap="flat" cmpd="sng" w="19050">
            <a:solidFill>
              <a:srgbClr val="595959"/>
            </a:solidFill>
            <a:prstDash val="solid"/>
            <a:round/>
            <a:headEnd len="med" w="med" type="none"/>
            <a:tailEnd len="med" w="med" type="triangle"/>
          </a:ln>
        </p:spPr>
      </p:cxnSp>
      <p:pic>
        <p:nvPicPr>
          <p:cNvPr id="268" name="Google Shape;268;p24"/>
          <p:cNvPicPr preferRelativeResize="0"/>
          <p:nvPr/>
        </p:nvPicPr>
        <p:blipFill>
          <a:blip r:embed="rId3">
            <a:alphaModFix/>
          </a:blip>
          <a:stretch>
            <a:fillRect/>
          </a:stretch>
        </p:blipFill>
        <p:spPr>
          <a:xfrm>
            <a:off x="2209100" y="2410225"/>
            <a:ext cx="323050" cy="323050"/>
          </a:xfrm>
          <a:prstGeom prst="rect">
            <a:avLst/>
          </a:prstGeom>
          <a:noFill/>
          <a:ln>
            <a:noFill/>
          </a:ln>
        </p:spPr>
      </p:pic>
      <p:cxnSp>
        <p:nvCxnSpPr>
          <p:cNvPr id="269" name="Google Shape;269;p24"/>
          <p:cNvCxnSpPr>
            <a:stCxn id="268" idx="3"/>
          </p:cNvCxnSpPr>
          <p:nvPr/>
        </p:nvCxnSpPr>
        <p:spPr>
          <a:xfrm flipH="1" rot="10800000">
            <a:off x="2532150" y="1406850"/>
            <a:ext cx="476700" cy="1164900"/>
          </a:xfrm>
          <a:prstGeom prst="straightConnector1">
            <a:avLst/>
          </a:prstGeom>
          <a:noFill/>
          <a:ln cap="flat" cmpd="sng" w="19050">
            <a:solidFill>
              <a:srgbClr val="595959"/>
            </a:solidFill>
            <a:prstDash val="solid"/>
            <a:round/>
            <a:headEnd len="med" w="med" type="none"/>
            <a:tailEnd len="med" w="med" type="triangle"/>
          </a:ln>
        </p:spPr>
      </p:cxnSp>
      <p:cxnSp>
        <p:nvCxnSpPr>
          <p:cNvPr id="270" name="Google Shape;270;p24"/>
          <p:cNvCxnSpPr>
            <a:endCxn id="268" idx="1"/>
          </p:cNvCxnSpPr>
          <p:nvPr/>
        </p:nvCxnSpPr>
        <p:spPr>
          <a:xfrm flipH="1" rot="10800000">
            <a:off x="1921700" y="2571750"/>
            <a:ext cx="287400" cy="1044900"/>
          </a:xfrm>
          <a:prstGeom prst="straightConnector1">
            <a:avLst/>
          </a:prstGeom>
          <a:noFill/>
          <a:ln cap="flat" cmpd="sng" w="19050">
            <a:solidFill>
              <a:srgbClr val="595959"/>
            </a:solidFill>
            <a:prstDash val="solid"/>
            <a:round/>
            <a:headEnd len="med" w="med" type="none"/>
            <a:tailEnd len="med" w="med" type="triangle"/>
          </a:ln>
        </p:spPr>
      </p:cxnSp>
      <p:cxnSp>
        <p:nvCxnSpPr>
          <p:cNvPr id="271" name="Google Shape;271;p24"/>
          <p:cNvCxnSpPr>
            <a:stCxn id="268" idx="3"/>
          </p:cNvCxnSpPr>
          <p:nvPr/>
        </p:nvCxnSpPr>
        <p:spPr>
          <a:xfrm>
            <a:off x="2532150" y="2571750"/>
            <a:ext cx="476700" cy="1044900"/>
          </a:xfrm>
          <a:prstGeom prst="straightConnector1">
            <a:avLst/>
          </a:prstGeom>
          <a:noFill/>
          <a:ln cap="flat" cmpd="sng" w="19050">
            <a:solidFill>
              <a:srgbClr val="595959"/>
            </a:solidFill>
            <a:prstDash val="solid"/>
            <a:round/>
            <a:headEnd len="med" w="med" type="none"/>
            <a:tailEnd len="med" w="med" type="triangle"/>
          </a:ln>
        </p:spPr>
      </p:cxnSp>
      <p:sp>
        <p:nvSpPr>
          <p:cNvPr id="272" name="Google Shape;272;p24"/>
          <p:cNvSpPr/>
          <p:nvPr/>
        </p:nvSpPr>
        <p:spPr>
          <a:xfrm>
            <a:off x="5370975" y="8317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(“M 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1000)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3000)</a:t>
            </a:r>
            <a:endParaRPr sz="1200">
              <a:latin typeface="Roboto"/>
              <a:ea typeface="Roboto"/>
              <a:cs typeface="Roboto"/>
              <a:sym typeface="Roboto"/>
            </a:endParaRPr>
          </a:p>
        </p:txBody>
      </p:sp>
      <p:sp>
        <p:nvSpPr>
          <p:cNvPr id="273" name="Google Shape;273;p24"/>
          <p:cNvSpPr/>
          <p:nvPr/>
        </p:nvSpPr>
        <p:spPr>
          <a:xfrm>
            <a:off x="5370975" y="30415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000000"/>
                </a:solidFill>
                <a:latin typeface="Roboto"/>
                <a:ea typeface="Roboto"/>
                <a:cs typeface="Roboto"/>
                <a:sym typeface="Roboto"/>
              </a:rPr>
              <a:t>(“</a:t>
            </a:r>
            <a:r>
              <a:rPr lang="en" sz="1200">
                <a:latin typeface="Roboto"/>
                <a:ea typeface="Roboto"/>
                <a:cs typeface="Roboto"/>
                <a:sym typeface="Roboto"/>
              </a:rPr>
              <a:t>F</a:t>
            </a:r>
            <a:r>
              <a:rPr lang="en" sz="1200">
                <a:solidFill>
                  <a:srgbClr val="000000"/>
                </a:solidFill>
                <a:latin typeface="Roboto"/>
                <a:ea typeface="Roboto"/>
                <a:cs typeface="Roboto"/>
                <a:sym typeface="Roboto"/>
              </a:rPr>
              <a:t>”,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1800)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2500)</a:t>
            </a:r>
            <a:endParaRPr sz="1200">
              <a:latin typeface="Roboto"/>
              <a:ea typeface="Roboto"/>
              <a:cs typeface="Roboto"/>
              <a:sym typeface="Roboto"/>
            </a:endParaRPr>
          </a:p>
        </p:txBody>
      </p:sp>
      <p:cxnSp>
        <p:nvCxnSpPr>
          <p:cNvPr id="274" name="Google Shape;274;p24"/>
          <p:cNvCxnSpPr>
            <a:endCxn id="272" idx="1"/>
          </p:cNvCxnSpPr>
          <p:nvPr/>
        </p:nvCxnSpPr>
        <p:spPr>
          <a:xfrm>
            <a:off x="4476075" y="1406725"/>
            <a:ext cx="894900" cy="0"/>
          </a:xfrm>
          <a:prstGeom prst="straightConnector1">
            <a:avLst/>
          </a:prstGeom>
          <a:noFill/>
          <a:ln cap="flat" cmpd="sng" w="19050">
            <a:solidFill>
              <a:srgbClr val="595959"/>
            </a:solidFill>
            <a:prstDash val="solid"/>
            <a:round/>
            <a:headEnd len="med" w="med" type="none"/>
            <a:tailEnd len="med" w="med" type="triangle"/>
          </a:ln>
        </p:spPr>
      </p:cxnSp>
      <p:cxnSp>
        <p:nvCxnSpPr>
          <p:cNvPr id="275" name="Google Shape;275;p24"/>
          <p:cNvCxnSpPr>
            <a:endCxn id="273" idx="1"/>
          </p:cNvCxnSpPr>
          <p:nvPr/>
        </p:nvCxnSpPr>
        <p:spPr>
          <a:xfrm>
            <a:off x="4476075" y="3616525"/>
            <a:ext cx="894900" cy="0"/>
          </a:xfrm>
          <a:prstGeom prst="straightConnector1">
            <a:avLst/>
          </a:prstGeom>
          <a:noFill/>
          <a:ln cap="flat" cmpd="sng" w="19050">
            <a:solidFill>
              <a:srgbClr val="595959"/>
            </a:solidFill>
            <a:prstDash val="solid"/>
            <a:round/>
            <a:headEnd len="med" w="med" type="none"/>
            <a:tailEnd len="med" w="med" type="triangle"/>
          </a:ln>
        </p:spPr>
      </p:cxnSp>
      <p:sp>
        <p:nvSpPr>
          <p:cNvPr id="276" name="Google Shape;276;p24"/>
          <p:cNvSpPr txBox="1"/>
          <p:nvPr/>
        </p:nvSpPr>
        <p:spPr>
          <a:xfrm>
            <a:off x="5708242" y="20047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sp>
        <p:nvSpPr>
          <p:cNvPr id="277" name="Google Shape;277;p24"/>
          <p:cNvSpPr txBox="1"/>
          <p:nvPr/>
        </p:nvSpPr>
        <p:spPr>
          <a:xfrm>
            <a:off x="5708242" y="42145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sp>
        <p:nvSpPr>
          <p:cNvPr id="278" name="Google Shape;278;p24"/>
          <p:cNvSpPr/>
          <p:nvPr/>
        </p:nvSpPr>
        <p:spPr>
          <a:xfrm>
            <a:off x="1745100" y="105875"/>
            <a:ext cx="1898400" cy="549000"/>
          </a:xfrm>
          <a:prstGeom prst="wedgeRoundRectCallout">
            <a:avLst>
              <a:gd fmla="val -20833" name="adj1"/>
              <a:gd fmla="val 62500" name="adj2"/>
              <a:gd fmla="val 0" name="adj3"/>
            </a:avLst>
          </a:prstGeom>
          <a:solidFill>
            <a:srgbClr val="C9DAF8"/>
          </a:solidFill>
          <a:ln cap="flat" cmpd="sng" w="2857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DISTRIBUTE BY Clause</a:t>
            </a:r>
            <a:endParaRPr>
              <a:latin typeface="Roboto"/>
              <a:ea typeface="Roboto"/>
              <a:cs typeface="Roboto"/>
              <a:sym typeface="Roboto"/>
            </a:endParaRPr>
          </a:p>
        </p:txBody>
      </p:sp>
      <p:sp>
        <p:nvSpPr>
          <p:cNvPr id="279" name="Google Shape;279;p24"/>
          <p:cNvSpPr/>
          <p:nvPr/>
        </p:nvSpPr>
        <p:spPr>
          <a:xfrm>
            <a:off x="4412100" y="105875"/>
            <a:ext cx="1898400" cy="549000"/>
          </a:xfrm>
          <a:prstGeom prst="wedgeRoundRectCallout">
            <a:avLst>
              <a:gd fmla="val -20833" name="adj1"/>
              <a:gd fmla="val 62500" name="adj2"/>
              <a:gd fmla="val 0" name="adj3"/>
            </a:avLst>
          </a:prstGeom>
          <a:solidFill>
            <a:srgbClr val="C9DAF8"/>
          </a:solidFill>
          <a:ln cap="flat" cmpd="sng" w="2857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SORT BY Clause</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5"/>
          <p:cNvSpPr/>
          <p:nvPr/>
        </p:nvSpPr>
        <p:spPr>
          <a:xfrm>
            <a:off x="454375" y="831775"/>
            <a:ext cx="14673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(“M”, 1000)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500)</a:t>
            </a:r>
            <a:endParaRPr sz="1200">
              <a:latin typeface="Roboto"/>
              <a:ea typeface="Roboto"/>
              <a:cs typeface="Roboto"/>
              <a:sym typeface="Roboto"/>
            </a:endParaRPr>
          </a:p>
        </p:txBody>
      </p:sp>
      <p:sp>
        <p:nvSpPr>
          <p:cNvPr id="285" name="Google Shape;285;p25"/>
          <p:cNvSpPr/>
          <p:nvPr/>
        </p:nvSpPr>
        <p:spPr>
          <a:xfrm>
            <a:off x="454375" y="3041575"/>
            <a:ext cx="14673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(“F”, 2500)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1800)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3000)</a:t>
            </a:r>
            <a:endParaRPr sz="1200">
              <a:latin typeface="Roboto"/>
              <a:ea typeface="Roboto"/>
              <a:cs typeface="Roboto"/>
              <a:sym typeface="Roboto"/>
            </a:endParaRPr>
          </a:p>
        </p:txBody>
      </p:sp>
      <p:sp>
        <p:nvSpPr>
          <p:cNvPr id="286" name="Google Shape;286;p25"/>
          <p:cNvSpPr/>
          <p:nvPr/>
        </p:nvSpPr>
        <p:spPr>
          <a:xfrm>
            <a:off x="3008775" y="8317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(“M”, 3000)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1000)</a:t>
            </a:r>
            <a:endParaRPr sz="1200">
              <a:latin typeface="Roboto"/>
              <a:ea typeface="Roboto"/>
              <a:cs typeface="Roboto"/>
              <a:sym typeface="Roboto"/>
            </a:endParaRPr>
          </a:p>
        </p:txBody>
      </p:sp>
      <p:sp>
        <p:nvSpPr>
          <p:cNvPr id="287" name="Google Shape;287;p25"/>
          <p:cNvSpPr/>
          <p:nvPr/>
        </p:nvSpPr>
        <p:spPr>
          <a:xfrm>
            <a:off x="3008775" y="30415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(“F”, 1800)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2500)</a:t>
            </a:r>
            <a:endParaRPr sz="1200">
              <a:latin typeface="Roboto"/>
              <a:ea typeface="Roboto"/>
              <a:cs typeface="Roboto"/>
              <a:sym typeface="Roboto"/>
            </a:endParaRPr>
          </a:p>
        </p:txBody>
      </p:sp>
      <p:sp>
        <p:nvSpPr>
          <p:cNvPr id="288" name="Google Shape;288;p25"/>
          <p:cNvSpPr txBox="1"/>
          <p:nvPr/>
        </p:nvSpPr>
        <p:spPr>
          <a:xfrm>
            <a:off x="779466" y="4176925"/>
            <a:ext cx="77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289" name="Google Shape;289;p25"/>
          <p:cNvSpPr txBox="1"/>
          <p:nvPr/>
        </p:nvSpPr>
        <p:spPr>
          <a:xfrm>
            <a:off x="779466" y="1967125"/>
            <a:ext cx="77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290" name="Google Shape;290;p25"/>
          <p:cNvSpPr txBox="1"/>
          <p:nvPr/>
        </p:nvSpPr>
        <p:spPr>
          <a:xfrm>
            <a:off x="3369963" y="42145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sp>
        <p:nvSpPr>
          <p:cNvPr id="291" name="Google Shape;291;p25"/>
          <p:cNvSpPr txBox="1"/>
          <p:nvPr/>
        </p:nvSpPr>
        <p:spPr>
          <a:xfrm>
            <a:off x="3369963" y="20047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cxnSp>
        <p:nvCxnSpPr>
          <p:cNvPr id="292" name="Google Shape;292;p25"/>
          <p:cNvCxnSpPr>
            <a:endCxn id="293" idx="1"/>
          </p:cNvCxnSpPr>
          <p:nvPr/>
        </p:nvCxnSpPr>
        <p:spPr>
          <a:xfrm>
            <a:off x="1921700" y="1406850"/>
            <a:ext cx="287400" cy="1164900"/>
          </a:xfrm>
          <a:prstGeom prst="straightConnector1">
            <a:avLst/>
          </a:prstGeom>
          <a:noFill/>
          <a:ln cap="flat" cmpd="sng" w="19050">
            <a:solidFill>
              <a:srgbClr val="595959"/>
            </a:solidFill>
            <a:prstDash val="solid"/>
            <a:round/>
            <a:headEnd len="med" w="med" type="none"/>
            <a:tailEnd len="med" w="med" type="triangle"/>
          </a:ln>
        </p:spPr>
      </p:cxnSp>
      <p:pic>
        <p:nvPicPr>
          <p:cNvPr id="293" name="Google Shape;293;p25"/>
          <p:cNvPicPr preferRelativeResize="0"/>
          <p:nvPr/>
        </p:nvPicPr>
        <p:blipFill>
          <a:blip r:embed="rId3">
            <a:alphaModFix/>
          </a:blip>
          <a:stretch>
            <a:fillRect/>
          </a:stretch>
        </p:blipFill>
        <p:spPr>
          <a:xfrm>
            <a:off x="2209100" y="2410225"/>
            <a:ext cx="323050" cy="323050"/>
          </a:xfrm>
          <a:prstGeom prst="rect">
            <a:avLst/>
          </a:prstGeom>
          <a:noFill/>
          <a:ln>
            <a:noFill/>
          </a:ln>
        </p:spPr>
      </p:pic>
      <p:cxnSp>
        <p:nvCxnSpPr>
          <p:cNvPr id="294" name="Google Shape;294;p25"/>
          <p:cNvCxnSpPr>
            <a:stCxn id="293" idx="3"/>
          </p:cNvCxnSpPr>
          <p:nvPr/>
        </p:nvCxnSpPr>
        <p:spPr>
          <a:xfrm flipH="1" rot="10800000">
            <a:off x="2532150" y="1406850"/>
            <a:ext cx="476700" cy="1164900"/>
          </a:xfrm>
          <a:prstGeom prst="straightConnector1">
            <a:avLst/>
          </a:prstGeom>
          <a:noFill/>
          <a:ln cap="flat" cmpd="sng" w="19050">
            <a:solidFill>
              <a:srgbClr val="595959"/>
            </a:solidFill>
            <a:prstDash val="solid"/>
            <a:round/>
            <a:headEnd len="med" w="med" type="none"/>
            <a:tailEnd len="med" w="med" type="triangle"/>
          </a:ln>
        </p:spPr>
      </p:cxnSp>
      <p:cxnSp>
        <p:nvCxnSpPr>
          <p:cNvPr id="295" name="Google Shape;295;p25"/>
          <p:cNvCxnSpPr>
            <a:endCxn id="293" idx="1"/>
          </p:cNvCxnSpPr>
          <p:nvPr/>
        </p:nvCxnSpPr>
        <p:spPr>
          <a:xfrm flipH="1" rot="10800000">
            <a:off x="1921700" y="2571750"/>
            <a:ext cx="287400" cy="1044900"/>
          </a:xfrm>
          <a:prstGeom prst="straightConnector1">
            <a:avLst/>
          </a:prstGeom>
          <a:noFill/>
          <a:ln cap="flat" cmpd="sng" w="19050">
            <a:solidFill>
              <a:srgbClr val="595959"/>
            </a:solidFill>
            <a:prstDash val="solid"/>
            <a:round/>
            <a:headEnd len="med" w="med" type="none"/>
            <a:tailEnd len="med" w="med" type="triangle"/>
          </a:ln>
        </p:spPr>
      </p:cxnSp>
      <p:cxnSp>
        <p:nvCxnSpPr>
          <p:cNvPr id="296" name="Google Shape;296;p25"/>
          <p:cNvCxnSpPr>
            <a:stCxn id="293" idx="3"/>
          </p:cNvCxnSpPr>
          <p:nvPr/>
        </p:nvCxnSpPr>
        <p:spPr>
          <a:xfrm>
            <a:off x="2532150" y="2571750"/>
            <a:ext cx="476700" cy="1044900"/>
          </a:xfrm>
          <a:prstGeom prst="straightConnector1">
            <a:avLst/>
          </a:prstGeom>
          <a:noFill/>
          <a:ln cap="flat" cmpd="sng" w="19050">
            <a:solidFill>
              <a:srgbClr val="595959"/>
            </a:solidFill>
            <a:prstDash val="solid"/>
            <a:round/>
            <a:headEnd len="med" w="med" type="none"/>
            <a:tailEnd len="med" w="med" type="triangle"/>
          </a:ln>
        </p:spPr>
      </p:cxnSp>
      <p:sp>
        <p:nvSpPr>
          <p:cNvPr id="297" name="Google Shape;297;p25"/>
          <p:cNvSpPr/>
          <p:nvPr/>
        </p:nvSpPr>
        <p:spPr>
          <a:xfrm>
            <a:off x="5370975" y="8317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(“M 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1000)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3000)</a:t>
            </a:r>
            <a:endParaRPr sz="1200">
              <a:latin typeface="Roboto"/>
              <a:ea typeface="Roboto"/>
              <a:cs typeface="Roboto"/>
              <a:sym typeface="Roboto"/>
            </a:endParaRPr>
          </a:p>
        </p:txBody>
      </p:sp>
      <p:sp>
        <p:nvSpPr>
          <p:cNvPr id="298" name="Google Shape;298;p25"/>
          <p:cNvSpPr/>
          <p:nvPr/>
        </p:nvSpPr>
        <p:spPr>
          <a:xfrm>
            <a:off x="5370975" y="30415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000000"/>
                </a:solidFill>
                <a:latin typeface="Roboto"/>
                <a:ea typeface="Roboto"/>
                <a:cs typeface="Roboto"/>
                <a:sym typeface="Roboto"/>
              </a:rPr>
              <a:t>(“</a:t>
            </a:r>
            <a:r>
              <a:rPr lang="en" sz="1200">
                <a:latin typeface="Roboto"/>
                <a:ea typeface="Roboto"/>
                <a:cs typeface="Roboto"/>
                <a:sym typeface="Roboto"/>
              </a:rPr>
              <a:t>F</a:t>
            </a:r>
            <a:r>
              <a:rPr lang="en" sz="1200">
                <a:solidFill>
                  <a:srgbClr val="000000"/>
                </a:solidFill>
                <a:latin typeface="Roboto"/>
                <a:ea typeface="Roboto"/>
                <a:cs typeface="Roboto"/>
                <a:sym typeface="Roboto"/>
              </a:rPr>
              <a:t>”,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1800)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2500)</a:t>
            </a:r>
            <a:endParaRPr sz="1200">
              <a:latin typeface="Roboto"/>
              <a:ea typeface="Roboto"/>
              <a:cs typeface="Roboto"/>
              <a:sym typeface="Roboto"/>
            </a:endParaRPr>
          </a:p>
        </p:txBody>
      </p:sp>
      <p:cxnSp>
        <p:nvCxnSpPr>
          <p:cNvPr id="299" name="Google Shape;299;p25"/>
          <p:cNvCxnSpPr>
            <a:endCxn id="297" idx="1"/>
          </p:cNvCxnSpPr>
          <p:nvPr/>
        </p:nvCxnSpPr>
        <p:spPr>
          <a:xfrm>
            <a:off x="4476075" y="1406725"/>
            <a:ext cx="894900" cy="0"/>
          </a:xfrm>
          <a:prstGeom prst="straightConnector1">
            <a:avLst/>
          </a:prstGeom>
          <a:noFill/>
          <a:ln cap="flat" cmpd="sng" w="19050">
            <a:solidFill>
              <a:srgbClr val="595959"/>
            </a:solidFill>
            <a:prstDash val="solid"/>
            <a:round/>
            <a:headEnd len="med" w="med" type="none"/>
            <a:tailEnd len="med" w="med" type="triangle"/>
          </a:ln>
        </p:spPr>
      </p:cxnSp>
      <p:cxnSp>
        <p:nvCxnSpPr>
          <p:cNvPr id="300" name="Google Shape;300;p25"/>
          <p:cNvCxnSpPr>
            <a:endCxn id="298" idx="1"/>
          </p:cNvCxnSpPr>
          <p:nvPr/>
        </p:nvCxnSpPr>
        <p:spPr>
          <a:xfrm>
            <a:off x="4476075" y="3616525"/>
            <a:ext cx="894900" cy="0"/>
          </a:xfrm>
          <a:prstGeom prst="straightConnector1">
            <a:avLst/>
          </a:prstGeom>
          <a:noFill/>
          <a:ln cap="flat" cmpd="sng" w="19050">
            <a:solidFill>
              <a:srgbClr val="595959"/>
            </a:solidFill>
            <a:prstDash val="solid"/>
            <a:round/>
            <a:headEnd len="med" w="med" type="none"/>
            <a:tailEnd len="med" w="med" type="triangle"/>
          </a:ln>
        </p:spPr>
      </p:cxnSp>
      <p:sp>
        <p:nvSpPr>
          <p:cNvPr id="301" name="Google Shape;301;p25"/>
          <p:cNvSpPr txBox="1"/>
          <p:nvPr/>
        </p:nvSpPr>
        <p:spPr>
          <a:xfrm>
            <a:off x="5708242" y="20047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sp>
        <p:nvSpPr>
          <p:cNvPr id="302" name="Google Shape;302;p25"/>
          <p:cNvSpPr txBox="1"/>
          <p:nvPr/>
        </p:nvSpPr>
        <p:spPr>
          <a:xfrm>
            <a:off x="5708242" y="42145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sp>
        <p:nvSpPr>
          <p:cNvPr id="303" name="Google Shape;303;p25"/>
          <p:cNvSpPr/>
          <p:nvPr/>
        </p:nvSpPr>
        <p:spPr>
          <a:xfrm>
            <a:off x="7207975" y="1441125"/>
            <a:ext cx="1731000" cy="2069400"/>
          </a:xfrm>
          <a:prstGeom prst="rect">
            <a:avLst/>
          </a:prstGeom>
          <a:solidFill>
            <a:srgbClr val="FFFFFF"/>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000000"/>
                </a:solidFill>
                <a:latin typeface="Roboto"/>
                <a:ea typeface="Roboto"/>
                <a:cs typeface="Roboto"/>
                <a:sym typeface="Roboto"/>
              </a:rPr>
              <a:t>(“</a:t>
            </a:r>
            <a:r>
              <a:rPr lang="en" sz="1200">
                <a:latin typeface="Roboto"/>
                <a:ea typeface="Roboto"/>
                <a:cs typeface="Roboto"/>
                <a:sym typeface="Roboto"/>
              </a:rPr>
              <a:t>M</a:t>
            </a:r>
            <a:r>
              <a:rPr lang="en" sz="1200">
                <a:solidFill>
                  <a:srgbClr val="000000"/>
                </a:solidFill>
                <a:latin typeface="Roboto"/>
                <a:ea typeface="Roboto"/>
                <a:cs typeface="Roboto"/>
                <a:sym typeface="Roboto"/>
              </a:rPr>
              <a:t>”, 500)</a:t>
            </a:r>
            <a:endParaRPr sz="1200">
              <a:solidFill>
                <a:srgbClr val="000000"/>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rgbClr val="000000"/>
                </a:solidFill>
                <a:latin typeface="Roboto"/>
                <a:ea typeface="Roboto"/>
                <a:cs typeface="Roboto"/>
                <a:sym typeface="Roboto"/>
              </a:rPr>
              <a:t>(“</a:t>
            </a:r>
            <a:r>
              <a:rPr lang="en" sz="1200">
                <a:latin typeface="Roboto"/>
                <a:ea typeface="Roboto"/>
                <a:cs typeface="Roboto"/>
                <a:sym typeface="Roboto"/>
              </a:rPr>
              <a:t>M</a:t>
            </a:r>
            <a:r>
              <a:rPr lang="en" sz="1200">
                <a:solidFill>
                  <a:srgbClr val="000000"/>
                </a:solidFill>
                <a:latin typeface="Roboto"/>
                <a:ea typeface="Roboto"/>
                <a:cs typeface="Roboto"/>
                <a:sym typeface="Roboto"/>
              </a:rPr>
              <a:t>”, </a:t>
            </a:r>
            <a:r>
              <a:rPr lang="en" sz="1200">
                <a:latin typeface="Roboto"/>
                <a:ea typeface="Roboto"/>
                <a:cs typeface="Roboto"/>
                <a:sym typeface="Roboto"/>
              </a:rPr>
              <a:t>10</a:t>
            </a:r>
            <a:r>
              <a:rPr lang="en" sz="1200">
                <a:solidFill>
                  <a:srgbClr val="000000"/>
                </a:solidFill>
                <a:latin typeface="Roboto"/>
                <a:ea typeface="Roboto"/>
                <a:cs typeface="Roboto"/>
                <a:sym typeface="Roboto"/>
              </a:rPr>
              <a:t>00)</a:t>
            </a:r>
            <a:endParaRPr sz="1200">
              <a:solidFill>
                <a:srgbClr val="000000"/>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rgbClr val="000000"/>
                </a:solidFill>
                <a:latin typeface="Roboto"/>
                <a:ea typeface="Roboto"/>
                <a:cs typeface="Roboto"/>
                <a:sym typeface="Roboto"/>
              </a:rPr>
              <a:t>(“</a:t>
            </a:r>
            <a:r>
              <a:rPr lang="en" sz="1200">
                <a:latin typeface="Roboto"/>
                <a:ea typeface="Roboto"/>
                <a:cs typeface="Roboto"/>
                <a:sym typeface="Roboto"/>
              </a:rPr>
              <a:t>M</a:t>
            </a:r>
            <a:r>
              <a:rPr lang="en" sz="1200">
                <a:solidFill>
                  <a:srgbClr val="000000"/>
                </a:solidFill>
                <a:latin typeface="Roboto"/>
                <a:ea typeface="Roboto"/>
                <a:cs typeface="Roboto"/>
                <a:sym typeface="Roboto"/>
              </a:rPr>
              <a:t>”, 3000)</a:t>
            </a:r>
            <a:endParaRPr sz="1200">
              <a:solidFill>
                <a:srgbClr val="000000"/>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rgbClr val="000000"/>
                </a:solidFill>
                <a:latin typeface="Roboto"/>
                <a:ea typeface="Roboto"/>
                <a:cs typeface="Roboto"/>
                <a:sym typeface="Roboto"/>
              </a:rPr>
              <a:t>(“</a:t>
            </a:r>
            <a:r>
              <a:rPr lang="en" sz="1200">
                <a:latin typeface="Roboto"/>
                <a:ea typeface="Roboto"/>
                <a:cs typeface="Roboto"/>
                <a:sym typeface="Roboto"/>
              </a:rPr>
              <a:t>F</a:t>
            </a:r>
            <a:r>
              <a:rPr lang="en" sz="1200">
                <a:solidFill>
                  <a:srgbClr val="000000"/>
                </a:solidFill>
                <a:latin typeface="Roboto"/>
                <a:ea typeface="Roboto"/>
                <a:cs typeface="Roboto"/>
                <a:sym typeface="Roboto"/>
              </a:rPr>
              <a:t>”, </a:t>
            </a:r>
            <a:r>
              <a:rPr lang="en" sz="1200">
                <a:latin typeface="Roboto"/>
                <a:ea typeface="Roboto"/>
                <a:cs typeface="Roboto"/>
                <a:sym typeface="Roboto"/>
              </a:rPr>
              <a:t>15</a:t>
            </a:r>
            <a:r>
              <a:rPr lang="en" sz="1200">
                <a:solidFill>
                  <a:srgbClr val="000000"/>
                </a:solidFill>
                <a:latin typeface="Roboto"/>
                <a:ea typeface="Roboto"/>
                <a:cs typeface="Roboto"/>
                <a:sym typeface="Roboto"/>
              </a:rPr>
              <a:t>00)</a:t>
            </a:r>
            <a:endParaRPr sz="1200">
              <a:solidFill>
                <a:srgbClr val="000000"/>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rgbClr val="000000"/>
                </a:solidFill>
                <a:latin typeface="Roboto"/>
                <a:ea typeface="Roboto"/>
                <a:cs typeface="Roboto"/>
                <a:sym typeface="Roboto"/>
              </a:rPr>
              <a:t>(“</a:t>
            </a:r>
            <a:r>
              <a:rPr lang="en" sz="1200">
                <a:latin typeface="Roboto"/>
                <a:ea typeface="Roboto"/>
                <a:cs typeface="Roboto"/>
                <a:sym typeface="Roboto"/>
              </a:rPr>
              <a:t>F</a:t>
            </a:r>
            <a:r>
              <a:rPr lang="en" sz="1200">
                <a:solidFill>
                  <a:srgbClr val="000000"/>
                </a:solidFill>
                <a:latin typeface="Roboto"/>
                <a:ea typeface="Roboto"/>
                <a:cs typeface="Roboto"/>
                <a:sym typeface="Roboto"/>
              </a:rPr>
              <a:t>”, 1</a:t>
            </a:r>
            <a:r>
              <a:rPr lang="en" sz="1200">
                <a:latin typeface="Roboto"/>
                <a:ea typeface="Roboto"/>
                <a:cs typeface="Roboto"/>
                <a:sym typeface="Roboto"/>
              </a:rPr>
              <a:t>8</a:t>
            </a:r>
            <a:r>
              <a:rPr lang="en" sz="1200">
                <a:solidFill>
                  <a:srgbClr val="000000"/>
                </a:solidFill>
                <a:latin typeface="Roboto"/>
                <a:ea typeface="Roboto"/>
                <a:cs typeface="Roboto"/>
                <a:sym typeface="Roboto"/>
              </a:rPr>
              <a:t>00)</a:t>
            </a:r>
            <a:endParaRPr sz="1200">
              <a:solidFill>
                <a:srgbClr val="000000"/>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rgbClr val="000000"/>
                </a:solidFill>
                <a:latin typeface="Roboto"/>
                <a:ea typeface="Roboto"/>
                <a:cs typeface="Roboto"/>
                <a:sym typeface="Roboto"/>
              </a:rPr>
              <a:t>(“</a:t>
            </a:r>
            <a:r>
              <a:rPr lang="en" sz="1200">
                <a:latin typeface="Roboto"/>
                <a:ea typeface="Roboto"/>
                <a:cs typeface="Roboto"/>
                <a:sym typeface="Roboto"/>
              </a:rPr>
              <a:t>F</a:t>
            </a:r>
            <a:r>
              <a:rPr lang="en" sz="1200">
                <a:solidFill>
                  <a:srgbClr val="000000"/>
                </a:solidFill>
                <a:latin typeface="Roboto"/>
                <a:ea typeface="Roboto"/>
                <a:cs typeface="Roboto"/>
                <a:sym typeface="Roboto"/>
              </a:rPr>
              <a:t>”, </a:t>
            </a:r>
            <a:r>
              <a:rPr lang="en" sz="1200">
                <a:latin typeface="Roboto"/>
                <a:ea typeface="Roboto"/>
                <a:cs typeface="Roboto"/>
                <a:sym typeface="Roboto"/>
              </a:rPr>
              <a:t>25</a:t>
            </a:r>
            <a:r>
              <a:rPr lang="en" sz="1200">
                <a:solidFill>
                  <a:srgbClr val="000000"/>
                </a:solidFill>
                <a:latin typeface="Roboto"/>
                <a:ea typeface="Roboto"/>
                <a:cs typeface="Roboto"/>
                <a:sym typeface="Roboto"/>
              </a:rPr>
              <a:t>00)</a:t>
            </a:r>
            <a:endParaRPr sz="1200">
              <a:solidFill>
                <a:srgbClr val="000000"/>
              </a:solidFill>
              <a:latin typeface="Roboto"/>
              <a:ea typeface="Roboto"/>
              <a:cs typeface="Roboto"/>
              <a:sym typeface="Roboto"/>
            </a:endParaRPr>
          </a:p>
        </p:txBody>
      </p:sp>
      <p:cxnSp>
        <p:nvCxnSpPr>
          <p:cNvPr id="304" name="Google Shape;304;p25"/>
          <p:cNvCxnSpPr>
            <a:endCxn id="303" idx="1"/>
          </p:cNvCxnSpPr>
          <p:nvPr/>
        </p:nvCxnSpPr>
        <p:spPr>
          <a:xfrm flipH="1" rot="10800000">
            <a:off x="6838375" y="2475825"/>
            <a:ext cx="369600" cy="1140600"/>
          </a:xfrm>
          <a:prstGeom prst="straightConnector1">
            <a:avLst/>
          </a:prstGeom>
          <a:noFill/>
          <a:ln cap="flat" cmpd="sng" w="19050">
            <a:solidFill>
              <a:srgbClr val="595959"/>
            </a:solidFill>
            <a:prstDash val="solid"/>
            <a:round/>
            <a:headEnd len="med" w="med" type="none"/>
            <a:tailEnd len="med" w="med" type="triangle"/>
          </a:ln>
        </p:spPr>
      </p:cxnSp>
      <p:cxnSp>
        <p:nvCxnSpPr>
          <p:cNvPr id="305" name="Google Shape;305;p25"/>
          <p:cNvCxnSpPr>
            <a:endCxn id="303" idx="1"/>
          </p:cNvCxnSpPr>
          <p:nvPr/>
        </p:nvCxnSpPr>
        <p:spPr>
          <a:xfrm>
            <a:off x="6838375" y="1406625"/>
            <a:ext cx="369600" cy="1069200"/>
          </a:xfrm>
          <a:prstGeom prst="straightConnector1">
            <a:avLst/>
          </a:prstGeom>
          <a:noFill/>
          <a:ln cap="flat" cmpd="sng" w="19050">
            <a:solidFill>
              <a:srgbClr val="595959"/>
            </a:solidFill>
            <a:prstDash val="solid"/>
            <a:round/>
            <a:headEnd len="med" w="med" type="none"/>
            <a:tailEnd len="med" w="med" type="triangle"/>
          </a:ln>
        </p:spPr>
      </p:cxnSp>
      <p:sp>
        <p:nvSpPr>
          <p:cNvPr id="306" name="Google Shape;306;p25"/>
          <p:cNvSpPr txBox="1"/>
          <p:nvPr/>
        </p:nvSpPr>
        <p:spPr>
          <a:xfrm>
            <a:off x="7590775" y="3528725"/>
            <a:ext cx="916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Output</a:t>
            </a:r>
            <a:endParaRPr sz="1200">
              <a:latin typeface="Roboto"/>
              <a:ea typeface="Roboto"/>
              <a:cs typeface="Roboto"/>
              <a:sym typeface="Roboto"/>
            </a:endParaRPr>
          </a:p>
        </p:txBody>
      </p:sp>
      <p:sp>
        <p:nvSpPr>
          <p:cNvPr id="307" name="Google Shape;307;p25"/>
          <p:cNvSpPr/>
          <p:nvPr/>
        </p:nvSpPr>
        <p:spPr>
          <a:xfrm>
            <a:off x="1745100" y="105875"/>
            <a:ext cx="1898400" cy="549000"/>
          </a:xfrm>
          <a:prstGeom prst="wedgeRoundRectCallout">
            <a:avLst>
              <a:gd fmla="val -20833" name="adj1"/>
              <a:gd fmla="val 62500" name="adj2"/>
              <a:gd fmla="val 0" name="adj3"/>
            </a:avLst>
          </a:prstGeom>
          <a:solidFill>
            <a:srgbClr val="C9DAF8"/>
          </a:solidFill>
          <a:ln cap="flat" cmpd="sng" w="2857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DISTRIBUTE BY Clause</a:t>
            </a:r>
            <a:endParaRPr>
              <a:latin typeface="Roboto"/>
              <a:ea typeface="Roboto"/>
              <a:cs typeface="Roboto"/>
              <a:sym typeface="Roboto"/>
            </a:endParaRPr>
          </a:p>
        </p:txBody>
      </p:sp>
      <p:sp>
        <p:nvSpPr>
          <p:cNvPr id="308" name="Google Shape;308;p25"/>
          <p:cNvSpPr/>
          <p:nvPr/>
        </p:nvSpPr>
        <p:spPr>
          <a:xfrm>
            <a:off x="4412100" y="105875"/>
            <a:ext cx="1898400" cy="549000"/>
          </a:xfrm>
          <a:prstGeom prst="wedgeRoundRectCallout">
            <a:avLst>
              <a:gd fmla="val -20833" name="adj1"/>
              <a:gd fmla="val 62500" name="adj2"/>
              <a:gd fmla="val 0" name="adj3"/>
            </a:avLst>
          </a:prstGeom>
          <a:solidFill>
            <a:srgbClr val="C9DAF8"/>
          </a:solidFill>
          <a:ln cap="flat" cmpd="sng" w="2857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SORT BY Clause</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6"/>
          <p:cNvSpPr txBox="1"/>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sz="2500">
                <a:solidFill>
                  <a:srgbClr val="FF0000"/>
                </a:solidFill>
                <a:latin typeface="Roboto"/>
                <a:ea typeface="Roboto"/>
                <a:cs typeface="Roboto"/>
                <a:sym typeface="Roboto"/>
              </a:rPr>
              <a:t>Thank You!</a:t>
            </a:r>
            <a:endParaRPr sz="2500">
              <a:solidFill>
                <a:srgbClr val="FF00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454375" y="831775"/>
            <a:ext cx="14673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(“M”, 1000)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500)</a:t>
            </a:r>
            <a:endParaRPr sz="1200">
              <a:latin typeface="Roboto"/>
              <a:ea typeface="Roboto"/>
              <a:cs typeface="Roboto"/>
              <a:sym typeface="Roboto"/>
            </a:endParaRPr>
          </a:p>
        </p:txBody>
      </p:sp>
      <p:sp>
        <p:nvSpPr>
          <p:cNvPr id="62" name="Google Shape;62;p14"/>
          <p:cNvSpPr/>
          <p:nvPr/>
        </p:nvSpPr>
        <p:spPr>
          <a:xfrm>
            <a:off x="454375" y="3041575"/>
            <a:ext cx="14673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(“F”, 2500)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1800)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3000)</a:t>
            </a:r>
            <a:endParaRPr sz="1200">
              <a:latin typeface="Roboto"/>
              <a:ea typeface="Roboto"/>
              <a:cs typeface="Roboto"/>
              <a:sym typeface="Roboto"/>
            </a:endParaRPr>
          </a:p>
        </p:txBody>
      </p:sp>
      <p:sp>
        <p:nvSpPr>
          <p:cNvPr id="63" name="Google Shape;63;p14"/>
          <p:cNvSpPr txBox="1"/>
          <p:nvPr/>
        </p:nvSpPr>
        <p:spPr>
          <a:xfrm>
            <a:off x="779466" y="4176925"/>
            <a:ext cx="77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64" name="Google Shape;64;p14"/>
          <p:cNvSpPr txBox="1"/>
          <p:nvPr/>
        </p:nvSpPr>
        <p:spPr>
          <a:xfrm>
            <a:off x="779466" y="1967125"/>
            <a:ext cx="77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65" name="Google Shape;65;p14"/>
          <p:cNvSpPr/>
          <p:nvPr/>
        </p:nvSpPr>
        <p:spPr>
          <a:xfrm>
            <a:off x="1745100" y="105875"/>
            <a:ext cx="1898400" cy="549000"/>
          </a:xfrm>
          <a:prstGeom prst="wedgeRoundRectCallout">
            <a:avLst>
              <a:gd fmla="val -20833" name="adj1"/>
              <a:gd fmla="val 62500" name="adj2"/>
              <a:gd fmla="val 0" name="adj3"/>
            </a:avLst>
          </a:prstGeom>
          <a:solidFill>
            <a:srgbClr val="C9DAF8"/>
          </a:solidFill>
          <a:ln cap="flat" cmpd="sng" w="2857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SORT BY Clause</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p:nvPr/>
        </p:nvSpPr>
        <p:spPr>
          <a:xfrm>
            <a:off x="454375" y="831775"/>
            <a:ext cx="14673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(“M”, 1000)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500)</a:t>
            </a:r>
            <a:endParaRPr sz="1200">
              <a:latin typeface="Roboto"/>
              <a:ea typeface="Roboto"/>
              <a:cs typeface="Roboto"/>
              <a:sym typeface="Roboto"/>
            </a:endParaRPr>
          </a:p>
        </p:txBody>
      </p:sp>
      <p:sp>
        <p:nvSpPr>
          <p:cNvPr id="71" name="Google Shape;71;p15"/>
          <p:cNvSpPr/>
          <p:nvPr/>
        </p:nvSpPr>
        <p:spPr>
          <a:xfrm>
            <a:off x="454375" y="3041575"/>
            <a:ext cx="14673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(“F”, 2500)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1800)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3000)</a:t>
            </a:r>
            <a:endParaRPr sz="1200">
              <a:latin typeface="Roboto"/>
              <a:ea typeface="Roboto"/>
              <a:cs typeface="Roboto"/>
              <a:sym typeface="Roboto"/>
            </a:endParaRPr>
          </a:p>
        </p:txBody>
      </p:sp>
      <p:sp>
        <p:nvSpPr>
          <p:cNvPr id="72" name="Google Shape;72;p15"/>
          <p:cNvSpPr/>
          <p:nvPr/>
        </p:nvSpPr>
        <p:spPr>
          <a:xfrm>
            <a:off x="3008775" y="8317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(“M”, 3000)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2500)</a:t>
            </a:r>
            <a:endParaRPr sz="1200">
              <a:latin typeface="Roboto"/>
              <a:ea typeface="Roboto"/>
              <a:cs typeface="Roboto"/>
              <a:sym typeface="Roboto"/>
            </a:endParaRPr>
          </a:p>
        </p:txBody>
      </p:sp>
      <p:sp>
        <p:nvSpPr>
          <p:cNvPr id="73" name="Google Shape;73;p15"/>
          <p:cNvSpPr/>
          <p:nvPr/>
        </p:nvSpPr>
        <p:spPr>
          <a:xfrm>
            <a:off x="3008775" y="30415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(“F”, 1800)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1000)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500)</a:t>
            </a:r>
            <a:endParaRPr sz="1200">
              <a:latin typeface="Roboto"/>
              <a:ea typeface="Roboto"/>
              <a:cs typeface="Roboto"/>
              <a:sym typeface="Roboto"/>
            </a:endParaRPr>
          </a:p>
        </p:txBody>
      </p:sp>
      <p:sp>
        <p:nvSpPr>
          <p:cNvPr id="74" name="Google Shape;74;p15"/>
          <p:cNvSpPr txBox="1"/>
          <p:nvPr/>
        </p:nvSpPr>
        <p:spPr>
          <a:xfrm>
            <a:off x="779466" y="4176925"/>
            <a:ext cx="77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75" name="Google Shape;75;p15"/>
          <p:cNvSpPr txBox="1"/>
          <p:nvPr/>
        </p:nvSpPr>
        <p:spPr>
          <a:xfrm>
            <a:off x="779466" y="1967125"/>
            <a:ext cx="77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76" name="Google Shape;76;p15"/>
          <p:cNvSpPr txBox="1"/>
          <p:nvPr/>
        </p:nvSpPr>
        <p:spPr>
          <a:xfrm>
            <a:off x="3369963" y="42145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sp>
        <p:nvSpPr>
          <p:cNvPr id="77" name="Google Shape;77;p15"/>
          <p:cNvSpPr txBox="1"/>
          <p:nvPr/>
        </p:nvSpPr>
        <p:spPr>
          <a:xfrm>
            <a:off x="3369963" y="20047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cxnSp>
        <p:nvCxnSpPr>
          <p:cNvPr id="78" name="Google Shape;78;p15"/>
          <p:cNvCxnSpPr>
            <a:endCxn id="79" idx="1"/>
          </p:cNvCxnSpPr>
          <p:nvPr/>
        </p:nvCxnSpPr>
        <p:spPr>
          <a:xfrm>
            <a:off x="1921700" y="1406850"/>
            <a:ext cx="287400" cy="1164900"/>
          </a:xfrm>
          <a:prstGeom prst="straightConnector1">
            <a:avLst/>
          </a:prstGeom>
          <a:noFill/>
          <a:ln cap="flat" cmpd="sng" w="19050">
            <a:solidFill>
              <a:srgbClr val="595959"/>
            </a:solidFill>
            <a:prstDash val="solid"/>
            <a:round/>
            <a:headEnd len="med" w="med" type="none"/>
            <a:tailEnd len="med" w="med" type="triangle"/>
          </a:ln>
        </p:spPr>
      </p:cxnSp>
      <p:pic>
        <p:nvPicPr>
          <p:cNvPr id="79" name="Google Shape;79;p15"/>
          <p:cNvPicPr preferRelativeResize="0"/>
          <p:nvPr/>
        </p:nvPicPr>
        <p:blipFill>
          <a:blip r:embed="rId3">
            <a:alphaModFix/>
          </a:blip>
          <a:stretch>
            <a:fillRect/>
          </a:stretch>
        </p:blipFill>
        <p:spPr>
          <a:xfrm>
            <a:off x="2209100" y="2410225"/>
            <a:ext cx="323050" cy="323050"/>
          </a:xfrm>
          <a:prstGeom prst="rect">
            <a:avLst/>
          </a:prstGeom>
          <a:noFill/>
          <a:ln>
            <a:noFill/>
          </a:ln>
        </p:spPr>
      </p:pic>
      <p:cxnSp>
        <p:nvCxnSpPr>
          <p:cNvPr id="80" name="Google Shape;80;p15"/>
          <p:cNvCxnSpPr>
            <a:stCxn id="79" idx="3"/>
          </p:cNvCxnSpPr>
          <p:nvPr/>
        </p:nvCxnSpPr>
        <p:spPr>
          <a:xfrm flipH="1" rot="10800000">
            <a:off x="2532150" y="1406850"/>
            <a:ext cx="476700" cy="1164900"/>
          </a:xfrm>
          <a:prstGeom prst="straightConnector1">
            <a:avLst/>
          </a:prstGeom>
          <a:noFill/>
          <a:ln cap="flat" cmpd="sng" w="19050">
            <a:solidFill>
              <a:srgbClr val="595959"/>
            </a:solidFill>
            <a:prstDash val="solid"/>
            <a:round/>
            <a:headEnd len="med" w="med" type="none"/>
            <a:tailEnd len="med" w="med" type="triangle"/>
          </a:ln>
        </p:spPr>
      </p:cxnSp>
      <p:cxnSp>
        <p:nvCxnSpPr>
          <p:cNvPr id="81" name="Google Shape;81;p15"/>
          <p:cNvCxnSpPr>
            <a:endCxn id="79" idx="1"/>
          </p:cNvCxnSpPr>
          <p:nvPr/>
        </p:nvCxnSpPr>
        <p:spPr>
          <a:xfrm flipH="1" rot="10800000">
            <a:off x="1921700" y="2571750"/>
            <a:ext cx="287400" cy="1044900"/>
          </a:xfrm>
          <a:prstGeom prst="straightConnector1">
            <a:avLst/>
          </a:prstGeom>
          <a:noFill/>
          <a:ln cap="flat" cmpd="sng" w="19050">
            <a:solidFill>
              <a:srgbClr val="595959"/>
            </a:solidFill>
            <a:prstDash val="solid"/>
            <a:round/>
            <a:headEnd len="med" w="med" type="none"/>
            <a:tailEnd len="med" w="med" type="triangle"/>
          </a:ln>
        </p:spPr>
      </p:cxnSp>
      <p:cxnSp>
        <p:nvCxnSpPr>
          <p:cNvPr id="82" name="Google Shape;82;p15"/>
          <p:cNvCxnSpPr>
            <a:stCxn id="79" idx="3"/>
          </p:cNvCxnSpPr>
          <p:nvPr/>
        </p:nvCxnSpPr>
        <p:spPr>
          <a:xfrm>
            <a:off x="2532150" y="2571750"/>
            <a:ext cx="476700" cy="1044900"/>
          </a:xfrm>
          <a:prstGeom prst="straightConnector1">
            <a:avLst/>
          </a:prstGeom>
          <a:noFill/>
          <a:ln cap="flat" cmpd="sng" w="19050">
            <a:solidFill>
              <a:srgbClr val="595959"/>
            </a:solidFill>
            <a:prstDash val="solid"/>
            <a:round/>
            <a:headEnd len="med" w="med" type="none"/>
            <a:tailEnd len="med" w="med" type="triangle"/>
          </a:ln>
        </p:spPr>
      </p:cxnSp>
      <p:sp>
        <p:nvSpPr>
          <p:cNvPr id="83" name="Google Shape;83;p15"/>
          <p:cNvSpPr/>
          <p:nvPr/>
        </p:nvSpPr>
        <p:spPr>
          <a:xfrm>
            <a:off x="1745100" y="105875"/>
            <a:ext cx="1898400" cy="549000"/>
          </a:xfrm>
          <a:prstGeom prst="wedgeRoundRectCallout">
            <a:avLst>
              <a:gd fmla="val -20833" name="adj1"/>
              <a:gd fmla="val 62500" name="adj2"/>
              <a:gd fmla="val 0" name="adj3"/>
            </a:avLst>
          </a:prstGeom>
          <a:solidFill>
            <a:srgbClr val="C9DAF8"/>
          </a:solidFill>
          <a:ln cap="flat" cmpd="sng" w="2857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SORT BY Clause</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p:nvPr/>
        </p:nvSpPr>
        <p:spPr>
          <a:xfrm>
            <a:off x="454375" y="831775"/>
            <a:ext cx="14673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(“M”, 1000)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500)</a:t>
            </a:r>
            <a:endParaRPr sz="1200">
              <a:latin typeface="Roboto"/>
              <a:ea typeface="Roboto"/>
              <a:cs typeface="Roboto"/>
              <a:sym typeface="Roboto"/>
            </a:endParaRPr>
          </a:p>
        </p:txBody>
      </p:sp>
      <p:sp>
        <p:nvSpPr>
          <p:cNvPr id="89" name="Google Shape;89;p16"/>
          <p:cNvSpPr/>
          <p:nvPr/>
        </p:nvSpPr>
        <p:spPr>
          <a:xfrm>
            <a:off x="454375" y="3041575"/>
            <a:ext cx="14673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(“F”, 2500)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1800)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3000)</a:t>
            </a:r>
            <a:endParaRPr sz="1200">
              <a:latin typeface="Roboto"/>
              <a:ea typeface="Roboto"/>
              <a:cs typeface="Roboto"/>
              <a:sym typeface="Roboto"/>
            </a:endParaRPr>
          </a:p>
        </p:txBody>
      </p:sp>
      <p:sp>
        <p:nvSpPr>
          <p:cNvPr id="90" name="Google Shape;90;p16"/>
          <p:cNvSpPr/>
          <p:nvPr/>
        </p:nvSpPr>
        <p:spPr>
          <a:xfrm>
            <a:off x="3008775" y="8317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(“M”, 3000)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2500)</a:t>
            </a:r>
            <a:endParaRPr sz="1200">
              <a:latin typeface="Roboto"/>
              <a:ea typeface="Roboto"/>
              <a:cs typeface="Roboto"/>
              <a:sym typeface="Roboto"/>
            </a:endParaRPr>
          </a:p>
        </p:txBody>
      </p:sp>
      <p:sp>
        <p:nvSpPr>
          <p:cNvPr id="91" name="Google Shape;91;p16"/>
          <p:cNvSpPr/>
          <p:nvPr/>
        </p:nvSpPr>
        <p:spPr>
          <a:xfrm>
            <a:off x="3008775" y="30415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(“F”, 1800)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1000)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500)</a:t>
            </a:r>
            <a:endParaRPr sz="1200">
              <a:latin typeface="Roboto"/>
              <a:ea typeface="Roboto"/>
              <a:cs typeface="Roboto"/>
              <a:sym typeface="Roboto"/>
            </a:endParaRPr>
          </a:p>
        </p:txBody>
      </p:sp>
      <p:sp>
        <p:nvSpPr>
          <p:cNvPr id="92" name="Google Shape;92;p16"/>
          <p:cNvSpPr txBox="1"/>
          <p:nvPr/>
        </p:nvSpPr>
        <p:spPr>
          <a:xfrm>
            <a:off x="779466" y="4176925"/>
            <a:ext cx="77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93" name="Google Shape;93;p16"/>
          <p:cNvSpPr txBox="1"/>
          <p:nvPr/>
        </p:nvSpPr>
        <p:spPr>
          <a:xfrm>
            <a:off x="779466" y="1967125"/>
            <a:ext cx="77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94" name="Google Shape;94;p16"/>
          <p:cNvSpPr txBox="1"/>
          <p:nvPr/>
        </p:nvSpPr>
        <p:spPr>
          <a:xfrm>
            <a:off x="3369963" y="42145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sp>
        <p:nvSpPr>
          <p:cNvPr id="95" name="Google Shape;95;p16"/>
          <p:cNvSpPr txBox="1"/>
          <p:nvPr/>
        </p:nvSpPr>
        <p:spPr>
          <a:xfrm>
            <a:off x="3369963" y="20047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cxnSp>
        <p:nvCxnSpPr>
          <p:cNvPr id="96" name="Google Shape;96;p16"/>
          <p:cNvCxnSpPr>
            <a:endCxn id="97" idx="1"/>
          </p:cNvCxnSpPr>
          <p:nvPr/>
        </p:nvCxnSpPr>
        <p:spPr>
          <a:xfrm>
            <a:off x="1921700" y="1406850"/>
            <a:ext cx="287400" cy="1164900"/>
          </a:xfrm>
          <a:prstGeom prst="straightConnector1">
            <a:avLst/>
          </a:prstGeom>
          <a:noFill/>
          <a:ln cap="flat" cmpd="sng" w="19050">
            <a:solidFill>
              <a:srgbClr val="595959"/>
            </a:solidFill>
            <a:prstDash val="solid"/>
            <a:round/>
            <a:headEnd len="med" w="med" type="none"/>
            <a:tailEnd len="med" w="med" type="triangle"/>
          </a:ln>
        </p:spPr>
      </p:cxnSp>
      <p:pic>
        <p:nvPicPr>
          <p:cNvPr id="97" name="Google Shape;97;p16"/>
          <p:cNvPicPr preferRelativeResize="0"/>
          <p:nvPr/>
        </p:nvPicPr>
        <p:blipFill>
          <a:blip r:embed="rId3">
            <a:alphaModFix/>
          </a:blip>
          <a:stretch>
            <a:fillRect/>
          </a:stretch>
        </p:blipFill>
        <p:spPr>
          <a:xfrm>
            <a:off x="2209100" y="2410225"/>
            <a:ext cx="323050" cy="323050"/>
          </a:xfrm>
          <a:prstGeom prst="rect">
            <a:avLst/>
          </a:prstGeom>
          <a:noFill/>
          <a:ln>
            <a:noFill/>
          </a:ln>
        </p:spPr>
      </p:pic>
      <p:cxnSp>
        <p:nvCxnSpPr>
          <p:cNvPr id="98" name="Google Shape;98;p16"/>
          <p:cNvCxnSpPr>
            <a:stCxn id="97" idx="3"/>
          </p:cNvCxnSpPr>
          <p:nvPr/>
        </p:nvCxnSpPr>
        <p:spPr>
          <a:xfrm flipH="1" rot="10800000">
            <a:off x="2532150" y="1406850"/>
            <a:ext cx="476700" cy="1164900"/>
          </a:xfrm>
          <a:prstGeom prst="straightConnector1">
            <a:avLst/>
          </a:prstGeom>
          <a:noFill/>
          <a:ln cap="flat" cmpd="sng" w="19050">
            <a:solidFill>
              <a:srgbClr val="595959"/>
            </a:solidFill>
            <a:prstDash val="solid"/>
            <a:round/>
            <a:headEnd len="med" w="med" type="none"/>
            <a:tailEnd len="med" w="med" type="triangle"/>
          </a:ln>
        </p:spPr>
      </p:cxnSp>
      <p:cxnSp>
        <p:nvCxnSpPr>
          <p:cNvPr id="99" name="Google Shape;99;p16"/>
          <p:cNvCxnSpPr>
            <a:endCxn id="97" idx="1"/>
          </p:cNvCxnSpPr>
          <p:nvPr/>
        </p:nvCxnSpPr>
        <p:spPr>
          <a:xfrm flipH="1" rot="10800000">
            <a:off x="1921700" y="2571750"/>
            <a:ext cx="287400" cy="1044900"/>
          </a:xfrm>
          <a:prstGeom prst="straightConnector1">
            <a:avLst/>
          </a:prstGeom>
          <a:noFill/>
          <a:ln cap="flat" cmpd="sng" w="19050">
            <a:solidFill>
              <a:srgbClr val="595959"/>
            </a:solidFill>
            <a:prstDash val="solid"/>
            <a:round/>
            <a:headEnd len="med" w="med" type="none"/>
            <a:tailEnd len="med" w="med" type="triangle"/>
          </a:ln>
        </p:spPr>
      </p:cxnSp>
      <p:cxnSp>
        <p:nvCxnSpPr>
          <p:cNvPr id="100" name="Google Shape;100;p16"/>
          <p:cNvCxnSpPr>
            <a:stCxn id="97" idx="3"/>
          </p:cNvCxnSpPr>
          <p:nvPr/>
        </p:nvCxnSpPr>
        <p:spPr>
          <a:xfrm>
            <a:off x="2532150" y="2571750"/>
            <a:ext cx="476700" cy="1044900"/>
          </a:xfrm>
          <a:prstGeom prst="straightConnector1">
            <a:avLst/>
          </a:prstGeom>
          <a:noFill/>
          <a:ln cap="flat" cmpd="sng" w="19050">
            <a:solidFill>
              <a:srgbClr val="595959"/>
            </a:solidFill>
            <a:prstDash val="solid"/>
            <a:round/>
            <a:headEnd len="med" w="med" type="none"/>
            <a:tailEnd len="med" w="med" type="triangle"/>
          </a:ln>
        </p:spPr>
      </p:cxnSp>
      <p:sp>
        <p:nvSpPr>
          <p:cNvPr id="101" name="Google Shape;101;p16"/>
          <p:cNvSpPr/>
          <p:nvPr/>
        </p:nvSpPr>
        <p:spPr>
          <a:xfrm>
            <a:off x="5370975" y="8317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(“F”,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2500)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3000)</a:t>
            </a:r>
            <a:endParaRPr sz="1200">
              <a:latin typeface="Roboto"/>
              <a:ea typeface="Roboto"/>
              <a:cs typeface="Roboto"/>
              <a:sym typeface="Roboto"/>
            </a:endParaRPr>
          </a:p>
        </p:txBody>
      </p:sp>
      <p:sp>
        <p:nvSpPr>
          <p:cNvPr id="102" name="Google Shape;102;p16"/>
          <p:cNvSpPr/>
          <p:nvPr/>
        </p:nvSpPr>
        <p:spPr>
          <a:xfrm>
            <a:off x="5370975" y="30415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000000"/>
                </a:solidFill>
                <a:latin typeface="Roboto"/>
                <a:ea typeface="Roboto"/>
                <a:cs typeface="Roboto"/>
                <a:sym typeface="Roboto"/>
              </a:rPr>
              <a:t>(“</a:t>
            </a:r>
            <a:r>
              <a:rPr lang="en" sz="1200">
                <a:latin typeface="Roboto"/>
                <a:ea typeface="Roboto"/>
                <a:cs typeface="Roboto"/>
                <a:sym typeface="Roboto"/>
              </a:rPr>
              <a:t>M</a:t>
            </a:r>
            <a:r>
              <a:rPr lang="en" sz="1200">
                <a:solidFill>
                  <a:srgbClr val="000000"/>
                </a:solidFill>
                <a:latin typeface="Roboto"/>
                <a:ea typeface="Roboto"/>
                <a:cs typeface="Roboto"/>
                <a:sym typeface="Roboto"/>
              </a:rPr>
              <a:t>”, 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1000)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18000)</a:t>
            </a:r>
            <a:endParaRPr sz="1200">
              <a:latin typeface="Roboto"/>
              <a:ea typeface="Roboto"/>
              <a:cs typeface="Roboto"/>
              <a:sym typeface="Roboto"/>
            </a:endParaRPr>
          </a:p>
        </p:txBody>
      </p:sp>
      <p:cxnSp>
        <p:nvCxnSpPr>
          <p:cNvPr id="103" name="Google Shape;103;p16"/>
          <p:cNvCxnSpPr>
            <a:endCxn id="101" idx="1"/>
          </p:cNvCxnSpPr>
          <p:nvPr/>
        </p:nvCxnSpPr>
        <p:spPr>
          <a:xfrm>
            <a:off x="4476075" y="1406725"/>
            <a:ext cx="894900" cy="0"/>
          </a:xfrm>
          <a:prstGeom prst="straightConnector1">
            <a:avLst/>
          </a:prstGeom>
          <a:noFill/>
          <a:ln cap="flat" cmpd="sng" w="19050">
            <a:solidFill>
              <a:srgbClr val="595959"/>
            </a:solidFill>
            <a:prstDash val="solid"/>
            <a:round/>
            <a:headEnd len="med" w="med" type="none"/>
            <a:tailEnd len="med" w="med" type="triangle"/>
          </a:ln>
        </p:spPr>
      </p:cxnSp>
      <p:cxnSp>
        <p:nvCxnSpPr>
          <p:cNvPr id="104" name="Google Shape;104;p16"/>
          <p:cNvCxnSpPr>
            <a:endCxn id="102" idx="1"/>
          </p:cNvCxnSpPr>
          <p:nvPr/>
        </p:nvCxnSpPr>
        <p:spPr>
          <a:xfrm>
            <a:off x="4476075" y="3616525"/>
            <a:ext cx="894900" cy="0"/>
          </a:xfrm>
          <a:prstGeom prst="straightConnector1">
            <a:avLst/>
          </a:prstGeom>
          <a:noFill/>
          <a:ln cap="flat" cmpd="sng" w="19050">
            <a:solidFill>
              <a:srgbClr val="595959"/>
            </a:solidFill>
            <a:prstDash val="solid"/>
            <a:round/>
            <a:headEnd len="med" w="med" type="none"/>
            <a:tailEnd len="med" w="med" type="triangle"/>
          </a:ln>
        </p:spPr>
      </p:cxnSp>
      <p:sp>
        <p:nvSpPr>
          <p:cNvPr id="105" name="Google Shape;105;p16"/>
          <p:cNvSpPr txBox="1"/>
          <p:nvPr/>
        </p:nvSpPr>
        <p:spPr>
          <a:xfrm>
            <a:off x="5708242" y="20047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sp>
        <p:nvSpPr>
          <p:cNvPr id="106" name="Google Shape;106;p16"/>
          <p:cNvSpPr txBox="1"/>
          <p:nvPr/>
        </p:nvSpPr>
        <p:spPr>
          <a:xfrm>
            <a:off x="5708242" y="42145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sp>
        <p:nvSpPr>
          <p:cNvPr id="107" name="Google Shape;107;p16"/>
          <p:cNvSpPr/>
          <p:nvPr/>
        </p:nvSpPr>
        <p:spPr>
          <a:xfrm>
            <a:off x="1745100" y="105875"/>
            <a:ext cx="1898400" cy="549000"/>
          </a:xfrm>
          <a:prstGeom prst="wedgeRoundRectCallout">
            <a:avLst>
              <a:gd fmla="val -20833" name="adj1"/>
              <a:gd fmla="val 62500" name="adj2"/>
              <a:gd fmla="val 0" name="adj3"/>
            </a:avLst>
          </a:prstGeom>
          <a:solidFill>
            <a:srgbClr val="C9DAF8"/>
          </a:solidFill>
          <a:ln cap="flat" cmpd="sng" w="2857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SORT BY Clause</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p:nvPr/>
        </p:nvSpPr>
        <p:spPr>
          <a:xfrm>
            <a:off x="454375" y="831775"/>
            <a:ext cx="14673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(“M”, 1000)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500)</a:t>
            </a:r>
            <a:endParaRPr sz="1200">
              <a:latin typeface="Roboto"/>
              <a:ea typeface="Roboto"/>
              <a:cs typeface="Roboto"/>
              <a:sym typeface="Roboto"/>
            </a:endParaRPr>
          </a:p>
        </p:txBody>
      </p:sp>
      <p:sp>
        <p:nvSpPr>
          <p:cNvPr id="113" name="Google Shape;113;p17"/>
          <p:cNvSpPr/>
          <p:nvPr/>
        </p:nvSpPr>
        <p:spPr>
          <a:xfrm>
            <a:off x="454375" y="3041575"/>
            <a:ext cx="14673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(“F”, 2500)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1800)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3000)</a:t>
            </a:r>
            <a:endParaRPr sz="1200">
              <a:latin typeface="Roboto"/>
              <a:ea typeface="Roboto"/>
              <a:cs typeface="Roboto"/>
              <a:sym typeface="Roboto"/>
            </a:endParaRPr>
          </a:p>
        </p:txBody>
      </p:sp>
      <p:sp>
        <p:nvSpPr>
          <p:cNvPr id="114" name="Google Shape;114;p17"/>
          <p:cNvSpPr/>
          <p:nvPr/>
        </p:nvSpPr>
        <p:spPr>
          <a:xfrm>
            <a:off x="3008775" y="8317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(“M”, 3000)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2500)</a:t>
            </a:r>
            <a:endParaRPr sz="1200">
              <a:latin typeface="Roboto"/>
              <a:ea typeface="Roboto"/>
              <a:cs typeface="Roboto"/>
              <a:sym typeface="Roboto"/>
            </a:endParaRPr>
          </a:p>
        </p:txBody>
      </p:sp>
      <p:sp>
        <p:nvSpPr>
          <p:cNvPr id="115" name="Google Shape;115;p17"/>
          <p:cNvSpPr/>
          <p:nvPr/>
        </p:nvSpPr>
        <p:spPr>
          <a:xfrm>
            <a:off x="3008775" y="30415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(“F”, 1800)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1000)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500)</a:t>
            </a:r>
            <a:endParaRPr sz="1200">
              <a:latin typeface="Roboto"/>
              <a:ea typeface="Roboto"/>
              <a:cs typeface="Roboto"/>
              <a:sym typeface="Roboto"/>
            </a:endParaRPr>
          </a:p>
        </p:txBody>
      </p:sp>
      <p:sp>
        <p:nvSpPr>
          <p:cNvPr id="116" name="Google Shape;116;p17"/>
          <p:cNvSpPr txBox="1"/>
          <p:nvPr/>
        </p:nvSpPr>
        <p:spPr>
          <a:xfrm>
            <a:off x="779466" y="4176925"/>
            <a:ext cx="77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117" name="Google Shape;117;p17"/>
          <p:cNvSpPr txBox="1"/>
          <p:nvPr/>
        </p:nvSpPr>
        <p:spPr>
          <a:xfrm>
            <a:off x="779466" y="1967125"/>
            <a:ext cx="77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118" name="Google Shape;118;p17"/>
          <p:cNvSpPr txBox="1"/>
          <p:nvPr/>
        </p:nvSpPr>
        <p:spPr>
          <a:xfrm>
            <a:off x="3369963" y="42145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sp>
        <p:nvSpPr>
          <p:cNvPr id="119" name="Google Shape;119;p17"/>
          <p:cNvSpPr txBox="1"/>
          <p:nvPr/>
        </p:nvSpPr>
        <p:spPr>
          <a:xfrm>
            <a:off x="3369963" y="20047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cxnSp>
        <p:nvCxnSpPr>
          <p:cNvPr id="120" name="Google Shape;120;p17"/>
          <p:cNvCxnSpPr>
            <a:endCxn id="121" idx="1"/>
          </p:cNvCxnSpPr>
          <p:nvPr/>
        </p:nvCxnSpPr>
        <p:spPr>
          <a:xfrm>
            <a:off x="1921700" y="1406850"/>
            <a:ext cx="287400" cy="1164900"/>
          </a:xfrm>
          <a:prstGeom prst="straightConnector1">
            <a:avLst/>
          </a:prstGeom>
          <a:noFill/>
          <a:ln cap="flat" cmpd="sng" w="19050">
            <a:solidFill>
              <a:srgbClr val="595959"/>
            </a:solidFill>
            <a:prstDash val="solid"/>
            <a:round/>
            <a:headEnd len="med" w="med" type="none"/>
            <a:tailEnd len="med" w="med" type="triangle"/>
          </a:ln>
        </p:spPr>
      </p:cxnSp>
      <p:pic>
        <p:nvPicPr>
          <p:cNvPr id="121" name="Google Shape;121;p17"/>
          <p:cNvPicPr preferRelativeResize="0"/>
          <p:nvPr/>
        </p:nvPicPr>
        <p:blipFill>
          <a:blip r:embed="rId3">
            <a:alphaModFix/>
          </a:blip>
          <a:stretch>
            <a:fillRect/>
          </a:stretch>
        </p:blipFill>
        <p:spPr>
          <a:xfrm>
            <a:off x="2209100" y="2410225"/>
            <a:ext cx="323050" cy="323050"/>
          </a:xfrm>
          <a:prstGeom prst="rect">
            <a:avLst/>
          </a:prstGeom>
          <a:noFill/>
          <a:ln>
            <a:noFill/>
          </a:ln>
        </p:spPr>
      </p:pic>
      <p:cxnSp>
        <p:nvCxnSpPr>
          <p:cNvPr id="122" name="Google Shape;122;p17"/>
          <p:cNvCxnSpPr>
            <a:stCxn id="121" idx="3"/>
          </p:cNvCxnSpPr>
          <p:nvPr/>
        </p:nvCxnSpPr>
        <p:spPr>
          <a:xfrm flipH="1" rot="10800000">
            <a:off x="2532150" y="1406850"/>
            <a:ext cx="476700" cy="1164900"/>
          </a:xfrm>
          <a:prstGeom prst="straightConnector1">
            <a:avLst/>
          </a:prstGeom>
          <a:noFill/>
          <a:ln cap="flat" cmpd="sng" w="19050">
            <a:solidFill>
              <a:srgbClr val="595959"/>
            </a:solidFill>
            <a:prstDash val="solid"/>
            <a:round/>
            <a:headEnd len="med" w="med" type="none"/>
            <a:tailEnd len="med" w="med" type="triangle"/>
          </a:ln>
        </p:spPr>
      </p:cxnSp>
      <p:cxnSp>
        <p:nvCxnSpPr>
          <p:cNvPr id="123" name="Google Shape;123;p17"/>
          <p:cNvCxnSpPr>
            <a:endCxn id="121" idx="1"/>
          </p:cNvCxnSpPr>
          <p:nvPr/>
        </p:nvCxnSpPr>
        <p:spPr>
          <a:xfrm flipH="1" rot="10800000">
            <a:off x="1921700" y="2571750"/>
            <a:ext cx="287400" cy="1044900"/>
          </a:xfrm>
          <a:prstGeom prst="straightConnector1">
            <a:avLst/>
          </a:prstGeom>
          <a:noFill/>
          <a:ln cap="flat" cmpd="sng" w="19050">
            <a:solidFill>
              <a:srgbClr val="595959"/>
            </a:solidFill>
            <a:prstDash val="solid"/>
            <a:round/>
            <a:headEnd len="med" w="med" type="none"/>
            <a:tailEnd len="med" w="med" type="triangle"/>
          </a:ln>
        </p:spPr>
      </p:cxnSp>
      <p:cxnSp>
        <p:nvCxnSpPr>
          <p:cNvPr id="124" name="Google Shape;124;p17"/>
          <p:cNvCxnSpPr>
            <a:stCxn id="121" idx="3"/>
          </p:cNvCxnSpPr>
          <p:nvPr/>
        </p:nvCxnSpPr>
        <p:spPr>
          <a:xfrm>
            <a:off x="2532150" y="2571750"/>
            <a:ext cx="476700" cy="1044900"/>
          </a:xfrm>
          <a:prstGeom prst="straightConnector1">
            <a:avLst/>
          </a:prstGeom>
          <a:noFill/>
          <a:ln cap="flat" cmpd="sng" w="19050">
            <a:solidFill>
              <a:srgbClr val="595959"/>
            </a:solidFill>
            <a:prstDash val="solid"/>
            <a:round/>
            <a:headEnd len="med" w="med" type="none"/>
            <a:tailEnd len="med" w="med" type="triangle"/>
          </a:ln>
        </p:spPr>
      </p:cxnSp>
      <p:sp>
        <p:nvSpPr>
          <p:cNvPr id="125" name="Google Shape;125;p17"/>
          <p:cNvSpPr/>
          <p:nvPr/>
        </p:nvSpPr>
        <p:spPr>
          <a:xfrm>
            <a:off x="5370975" y="8317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(“F”,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2500)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3000)</a:t>
            </a:r>
            <a:endParaRPr sz="1200">
              <a:latin typeface="Roboto"/>
              <a:ea typeface="Roboto"/>
              <a:cs typeface="Roboto"/>
              <a:sym typeface="Roboto"/>
            </a:endParaRPr>
          </a:p>
        </p:txBody>
      </p:sp>
      <p:sp>
        <p:nvSpPr>
          <p:cNvPr id="126" name="Google Shape;126;p17"/>
          <p:cNvSpPr/>
          <p:nvPr/>
        </p:nvSpPr>
        <p:spPr>
          <a:xfrm>
            <a:off x="5370975" y="30415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000000"/>
                </a:solidFill>
                <a:latin typeface="Roboto"/>
                <a:ea typeface="Roboto"/>
                <a:cs typeface="Roboto"/>
                <a:sym typeface="Roboto"/>
              </a:rPr>
              <a:t>(“</a:t>
            </a:r>
            <a:r>
              <a:rPr lang="en" sz="1200">
                <a:latin typeface="Roboto"/>
                <a:ea typeface="Roboto"/>
                <a:cs typeface="Roboto"/>
                <a:sym typeface="Roboto"/>
              </a:rPr>
              <a:t>M</a:t>
            </a:r>
            <a:r>
              <a:rPr lang="en" sz="1200">
                <a:solidFill>
                  <a:srgbClr val="000000"/>
                </a:solidFill>
                <a:latin typeface="Roboto"/>
                <a:ea typeface="Roboto"/>
                <a:cs typeface="Roboto"/>
                <a:sym typeface="Roboto"/>
              </a:rPr>
              <a:t>”, 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1000)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18000)</a:t>
            </a:r>
            <a:endParaRPr sz="1200">
              <a:latin typeface="Roboto"/>
              <a:ea typeface="Roboto"/>
              <a:cs typeface="Roboto"/>
              <a:sym typeface="Roboto"/>
            </a:endParaRPr>
          </a:p>
        </p:txBody>
      </p:sp>
      <p:cxnSp>
        <p:nvCxnSpPr>
          <p:cNvPr id="127" name="Google Shape;127;p17"/>
          <p:cNvCxnSpPr>
            <a:endCxn id="125" idx="1"/>
          </p:cNvCxnSpPr>
          <p:nvPr/>
        </p:nvCxnSpPr>
        <p:spPr>
          <a:xfrm>
            <a:off x="4476075" y="1406725"/>
            <a:ext cx="894900" cy="0"/>
          </a:xfrm>
          <a:prstGeom prst="straightConnector1">
            <a:avLst/>
          </a:prstGeom>
          <a:noFill/>
          <a:ln cap="flat" cmpd="sng" w="19050">
            <a:solidFill>
              <a:srgbClr val="595959"/>
            </a:solidFill>
            <a:prstDash val="solid"/>
            <a:round/>
            <a:headEnd len="med" w="med" type="none"/>
            <a:tailEnd len="med" w="med" type="triangle"/>
          </a:ln>
        </p:spPr>
      </p:cxnSp>
      <p:cxnSp>
        <p:nvCxnSpPr>
          <p:cNvPr id="128" name="Google Shape;128;p17"/>
          <p:cNvCxnSpPr>
            <a:endCxn id="126" idx="1"/>
          </p:cNvCxnSpPr>
          <p:nvPr/>
        </p:nvCxnSpPr>
        <p:spPr>
          <a:xfrm>
            <a:off x="4476075" y="3616525"/>
            <a:ext cx="894900" cy="0"/>
          </a:xfrm>
          <a:prstGeom prst="straightConnector1">
            <a:avLst/>
          </a:prstGeom>
          <a:noFill/>
          <a:ln cap="flat" cmpd="sng" w="19050">
            <a:solidFill>
              <a:srgbClr val="595959"/>
            </a:solidFill>
            <a:prstDash val="solid"/>
            <a:round/>
            <a:headEnd len="med" w="med" type="none"/>
            <a:tailEnd len="med" w="med" type="triangle"/>
          </a:ln>
        </p:spPr>
      </p:cxnSp>
      <p:sp>
        <p:nvSpPr>
          <p:cNvPr id="129" name="Google Shape;129;p17"/>
          <p:cNvSpPr txBox="1"/>
          <p:nvPr/>
        </p:nvSpPr>
        <p:spPr>
          <a:xfrm>
            <a:off x="5708242" y="20047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sp>
        <p:nvSpPr>
          <p:cNvPr id="130" name="Google Shape;130;p17"/>
          <p:cNvSpPr txBox="1"/>
          <p:nvPr/>
        </p:nvSpPr>
        <p:spPr>
          <a:xfrm>
            <a:off x="5708242" y="42145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sp>
        <p:nvSpPr>
          <p:cNvPr id="131" name="Google Shape;131;p17"/>
          <p:cNvSpPr/>
          <p:nvPr/>
        </p:nvSpPr>
        <p:spPr>
          <a:xfrm>
            <a:off x="7207975" y="1441125"/>
            <a:ext cx="1731000" cy="2069400"/>
          </a:xfrm>
          <a:prstGeom prst="rect">
            <a:avLst/>
          </a:prstGeom>
          <a:solidFill>
            <a:srgbClr val="FFFFFF"/>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000000"/>
                </a:solidFill>
                <a:latin typeface="Roboto"/>
                <a:ea typeface="Roboto"/>
                <a:cs typeface="Roboto"/>
                <a:sym typeface="Roboto"/>
              </a:rPr>
              <a:t>(“</a:t>
            </a:r>
            <a:r>
              <a:rPr lang="en" sz="1200">
                <a:latin typeface="Roboto"/>
                <a:ea typeface="Roboto"/>
                <a:cs typeface="Roboto"/>
                <a:sym typeface="Roboto"/>
              </a:rPr>
              <a:t>F</a:t>
            </a:r>
            <a:r>
              <a:rPr lang="en" sz="1200">
                <a:solidFill>
                  <a:srgbClr val="000000"/>
                </a:solidFill>
                <a:latin typeface="Roboto"/>
                <a:ea typeface="Roboto"/>
                <a:cs typeface="Roboto"/>
                <a:sym typeface="Roboto"/>
              </a:rPr>
              <a:t>”, 1500)</a:t>
            </a:r>
            <a:endParaRPr sz="1200">
              <a:solidFill>
                <a:srgbClr val="000000"/>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rgbClr val="000000"/>
                </a:solidFill>
                <a:latin typeface="Roboto"/>
                <a:ea typeface="Roboto"/>
                <a:cs typeface="Roboto"/>
                <a:sym typeface="Roboto"/>
              </a:rPr>
              <a:t>(“</a:t>
            </a:r>
            <a:r>
              <a:rPr lang="en" sz="1200">
                <a:latin typeface="Roboto"/>
                <a:ea typeface="Roboto"/>
                <a:cs typeface="Roboto"/>
                <a:sym typeface="Roboto"/>
              </a:rPr>
              <a:t>F</a:t>
            </a:r>
            <a:r>
              <a:rPr lang="en" sz="1200">
                <a:solidFill>
                  <a:srgbClr val="000000"/>
                </a:solidFill>
                <a:latin typeface="Roboto"/>
                <a:ea typeface="Roboto"/>
                <a:cs typeface="Roboto"/>
                <a:sym typeface="Roboto"/>
              </a:rPr>
              <a:t>”, 2500)</a:t>
            </a:r>
            <a:endParaRPr sz="1200">
              <a:solidFill>
                <a:srgbClr val="000000"/>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rgbClr val="000000"/>
                </a:solidFill>
                <a:latin typeface="Roboto"/>
                <a:ea typeface="Roboto"/>
                <a:cs typeface="Roboto"/>
                <a:sym typeface="Roboto"/>
              </a:rPr>
              <a:t>(“</a:t>
            </a:r>
            <a:r>
              <a:rPr lang="en" sz="1200">
                <a:latin typeface="Roboto"/>
                <a:ea typeface="Roboto"/>
                <a:cs typeface="Roboto"/>
                <a:sym typeface="Roboto"/>
              </a:rPr>
              <a:t>M</a:t>
            </a:r>
            <a:r>
              <a:rPr lang="en" sz="1200">
                <a:solidFill>
                  <a:srgbClr val="000000"/>
                </a:solidFill>
                <a:latin typeface="Roboto"/>
                <a:ea typeface="Roboto"/>
                <a:cs typeface="Roboto"/>
                <a:sym typeface="Roboto"/>
              </a:rPr>
              <a:t>”, 3000)</a:t>
            </a:r>
            <a:endParaRPr sz="1200">
              <a:solidFill>
                <a:srgbClr val="000000"/>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rgbClr val="000000"/>
                </a:solidFill>
                <a:latin typeface="Roboto"/>
                <a:ea typeface="Roboto"/>
                <a:cs typeface="Roboto"/>
                <a:sym typeface="Roboto"/>
              </a:rPr>
              <a:t>(“</a:t>
            </a:r>
            <a:r>
              <a:rPr lang="en" sz="1200">
                <a:latin typeface="Roboto"/>
                <a:ea typeface="Roboto"/>
                <a:cs typeface="Roboto"/>
                <a:sym typeface="Roboto"/>
              </a:rPr>
              <a:t>M</a:t>
            </a:r>
            <a:r>
              <a:rPr lang="en" sz="1200">
                <a:solidFill>
                  <a:srgbClr val="000000"/>
                </a:solidFill>
                <a:latin typeface="Roboto"/>
                <a:ea typeface="Roboto"/>
                <a:cs typeface="Roboto"/>
                <a:sym typeface="Roboto"/>
              </a:rPr>
              <a:t>”, 500)</a:t>
            </a:r>
            <a:endParaRPr sz="1200">
              <a:solidFill>
                <a:srgbClr val="000000"/>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rgbClr val="000000"/>
                </a:solidFill>
                <a:latin typeface="Roboto"/>
                <a:ea typeface="Roboto"/>
                <a:cs typeface="Roboto"/>
                <a:sym typeface="Roboto"/>
              </a:rPr>
              <a:t>(“</a:t>
            </a:r>
            <a:r>
              <a:rPr lang="en" sz="1200">
                <a:latin typeface="Roboto"/>
                <a:ea typeface="Roboto"/>
                <a:cs typeface="Roboto"/>
                <a:sym typeface="Roboto"/>
              </a:rPr>
              <a:t>M</a:t>
            </a:r>
            <a:r>
              <a:rPr lang="en" sz="1200">
                <a:solidFill>
                  <a:srgbClr val="000000"/>
                </a:solidFill>
                <a:latin typeface="Roboto"/>
                <a:ea typeface="Roboto"/>
                <a:cs typeface="Roboto"/>
                <a:sym typeface="Roboto"/>
              </a:rPr>
              <a:t>”, 1000)</a:t>
            </a:r>
            <a:endParaRPr sz="1200">
              <a:solidFill>
                <a:srgbClr val="000000"/>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rgbClr val="000000"/>
                </a:solidFill>
                <a:latin typeface="Roboto"/>
                <a:ea typeface="Roboto"/>
                <a:cs typeface="Roboto"/>
                <a:sym typeface="Roboto"/>
              </a:rPr>
              <a:t>(“</a:t>
            </a:r>
            <a:r>
              <a:rPr lang="en" sz="1200">
                <a:latin typeface="Roboto"/>
                <a:ea typeface="Roboto"/>
                <a:cs typeface="Roboto"/>
                <a:sym typeface="Roboto"/>
              </a:rPr>
              <a:t>F</a:t>
            </a:r>
            <a:r>
              <a:rPr lang="en" sz="1200">
                <a:solidFill>
                  <a:srgbClr val="000000"/>
                </a:solidFill>
                <a:latin typeface="Roboto"/>
                <a:ea typeface="Roboto"/>
                <a:cs typeface="Roboto"/>
                <a:sym typeface="Roboto"/>
              </a:rPr>
              <a:t>”, 18000)</a:t>
            </a:r>
            <a:endParaRPr sz="1200">
              <a:solidFill>
                <a:srgbClr val="000000"/>
              </a:solidFill>
              <a:latin typeface="Roboto"/>
              <a:ea typeface="Roboto"/>
              <a:cs typeface="Roboto"/>
              <a:sym typeface="Roboto"/>
            </a:endParaRPr>
          </a:p>
        </p:txBody>
      </p:sp>
      <p:cxnSp>
        <p:nvCxnSpPr>
          <p:cNvPr id="132" name="Google Shape;132;p17"/>
          <p:cNvCxnSpPr>
            <a:endCxn id="131" idx="1"/>
          </p:cNvCxnSpPr>
          <p:nvPr/>
        </p:nvCxnSpPr>
        <p:spPr>
          <a:xfrm flipH="1" rot="10800000">
            <a:off x="6838375" y="2475825"/>
            <a:ext cx="369600" cy="1140600"/>
          </a:xfrm>
          <a:prstGeom prst="straightConnector1">
            <a:avLst/>
          </a:prstGeom>
          <a:noFill/>
          <a:ln cap="flat" cmpd="sng" w="19050">
            <a:solidFill>
              <a:srgbClr val="595959"/>
            </a:solidFill>
            <a:prstDash val="solid"/>
            <a:round/>
            <a:headEnd len="med" w="med" type="none"/>
            <a:tailEnd len="med" w="med" type="triangle"/>
          </a:ln>
        </p:spPr>
      </p:cxnSp>
      <p:cxnSp>
        <p:nvCxnSpPr>
          <p:cNvPr id="133" name="Google Shape;133;p17"/>
          <p:cNvCxnSpPr>
            <a:endCxn id="131" idx="1"/>
          </p:cNvCxnSpPr>
          <p:nvPr/>
        </p:nvCxnSpPr>
        <p:spPr>
          <a:xfrm>
            <a:off x="6838375" y="1406625"/>
            <a:ext cx="369600" cy="1069200"/>
          </a:xfrm>
          <a:prstGeom prst="straightConnector1">
            <a:avLst/>
          </a:prstGeom>
          <a:noFill/>
          <a:ln cap="flat" cmpd="sng" w="19050">
            <a:solidFill>
              <a:srgbClr val="595959"/>
            </a:solidFill>
            <a:prstDash val="solid"/>
            <a:round/>
            <a:headEnd len="med" w="med" type="none"/>
            <a:tailEnd len="med" w="med" type="triangle"/>
          </a:ln>
        </p:spPr>
      </p:cxnSp>
      <p:sp>
        <p:nvSpPr>
          <p:cNvPr id="134" name="Google Shape;134;p17"/>
          <p:cNvSpPr txBox="1"/>
          <p:nvPr/>
        </p:nvSpPr>
        <p:spPr>
          <a:xfrm>
            <a:off x="7590775" y="3528725"/>
            <a:ext cx="916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Output</a:t>
            </a:r>
            <a:endParaRPr sz="1200">
              <a:latin typeface="Roboto"/>
              <a:ea typeface="Roboto"/>
              <a:cs typeface="Roboto"/>
              <a:sym typeface="Roboto"/>
            </a:endParaRPr>
          </a:p>
        </p:txBody>
      </p:sp>
      <p:sp>
        <p:nvSpPr>
          <p:cNvPr id="135" name="Google Shape;135;p17"/>
          <p:cNvSpPr/>
          <p:nvPr/>
        </p:nvSpPr>
        <p:spPr>
          <a:xfrm>
            <a:off x="1745100" y="105875"/>
            <a:ext cx="1898400" cy="549000"/>
          </a:xfrm>
          <a:prstGeom prst="wedgeRoundRectCallout">
            <a:avLst>
              <a:gd fmla="val -20833" name="adj1"/>
              <a:gd fmla="val 62500" name="adj2"/>
              <a:gd fmla="val 0" name="adj3"/>
            </a:avLst>
          </a:prstGeom>
          <a:solidFill>
            <a:srgbClr val="C9DAF8"/>
          </a:solidFill>
          <a:ln cap="flat" cmpd="sng" w="2857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SORT BY Clause</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p:nvPr/>
        </p:nvSpPr>
        <p:spPr>
          <a:xfrm>
            <a:off x="454375" y="831775"/>
            <a:ext cx="14673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(“M”, 1000)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500)</a:t>
            </a:r>
            <a:endParaRPr sz="1200">
              <a:latin typeface="Roboto"/>
              <a:ea typeface="Roboto"/>
              <a:cs typeface="Roboto"/>
              <a:sym typeface="Roboto"/>
            </a:endParaRPr>
          </a:p>
        </p:txBody>
      </p:sp>
      <p:sp>
        <p:nvSpPr>
          <p:cNvPr id="141" name="Google Shape;141;p18"/>
          <p:cNvSpPr/>
          <p:nvPr/>
        </p:nvSpPr>
        <p:spPr>
          <a:xfrm>
            <a:off x="454375" y="3041575"/>
            <a:ext cx="14673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(“F”, 2500)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1800)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3000)</a:t>
            </a:r>
            <a:endParaRPr sz="1200">
              <a:latin typeface="Roboto"/>
              <a:ea typeface="Roboto"/>
              <a:cs typeface="Roboto"/>
              <a:sym typeface="Roboto"/>
            </a:endParaRPr>
          </a:p>
        </p:txBody>
      </p:sp>
      <p:sp>
        <p:nvSpPr>
          <p:cNvPr id="142" name="Google Shape;142;p18"/>
          <p:cNvSpPr/>
          <p:nvPr/>
        </p:nvSpPr>
        <p:spPr>
          <a:xfrm>
            <a:off x="3008775" y="8317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(“M”, 3000)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2500)</a:t>
            </a:r>
            <a:endParaRPr sz="1200">
              <a:latin typeface="Roboto"/>
              <a:ea typeface="Roboto"/>
              <a:cs typeface="Roboto"/>
              <a:sym typeface="Roboto"/>
            </a:endParaRPr>
          </a:p>
        </p:txBody>
      </p:sp>
      <p:sp>
        <p:nvSpPr>
          <p:cNvPr id="143" name="Google Shape;143;p18"/>
          <p:cNvSpPr/>
          <p:nvPr/>
        </p:nvSpPr>
        <p:spPr>
          <a:xfrm>
            <a:off x="3008775" y="30415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(“F”, 1800)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1000)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500)</a:t>
            </a:r>
            <a:endParaRPr sz="1200">
              <a:latin typeface="Roboto"/>
              <a:ea typeface="Roboto"/>
              <a:cs typeface="Roboto"/>
              <a:sym typeface="Roboto"/>
            </a:endParaRPr>
          </a:p>
        </p:txBody>
      </p:sp>
      <p:sp>
        <p:nvSpPr>
          <p:cNvPr id="144" name="Google Shape;144;p18"/>
          <p:cNvSpPr txBox="1"/>
          <p:nvPr/>
        </p:nvSpPr>
        <p:spPr>
          <a:xfrm>
            <a:off x="779466" y="4176925"/>
            <a:ext cx="77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145" name="Google Shape;145;p18"/>
          <p:cNvSpPr txBox="1"/>
          <p:nvPr/>
        </p:nvSpPr>
        <p:spPr>
          <a:xfrm>
            <a:off x="779466" y="1967125"/>
            <a:ext cx="77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146" name="Google Shape;146;p18"/>
          <p:cNvSpPr txBox="1"/>
          <p:nvPr/>
        </p:nvSpPr>
        <p:spPr>
          <a:xfrm>
            <a:off x="3369963" y="42145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sp>
        <p:nvSpPr>
          <p:cNvPr id="147" name="Google Shape;147;p18"/>
          <p:cNvSpPr txBox="1"/>
          <p:nvPr/>
        </p:nvSpPr>
        <p:spPr>
          <a:xfrm>
            <a:off x="3369963" y="20047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cxnSp>
        <p:nvCxnSpPr>
          <p:cNvPr id="148" name="Google Shape;148;p18"/>
          <p:cNvCxnSpPr>
            <a:endCxn id="149" idx="1"/>
          </p:cNvCxnSpPr>
          <p:nvPr/>
        </p:nvCxnSpPr>
        <p:spPr>
          <a:xfrm>
            <a:off x="1921700" y="1406850"/>
            <a:ext cx="287400" cy="1164900"/>
          </a:xfrm>
          <a:prstGeom prst="straightConnector1">
            <a:avLst/>
          </a:prstGeom>
          <a:noFill/>
          <a:ln cap="flat" cmpd="sng" w="19050">
            <a:solidFill>
              <a:srgbClr val="595959"/>
            </a:solidFill>
            <a:prstDash val="solid"/>
            <a:round/>
            <a:headEnd len="med" w="med" type="none"/>
            <a:tailEnd len="med" w="med" type="triangle"/>
          </a:ln>
        </p:spPr>
      </p:cxnSp>
      <p:pic>
        <p:nvPicPr>
          <p:cNvPr id="149" name="Google Shape;149;p18"/>
          <p:cNvPicPr preferRelativeResize="0"/>
          <p:nvPr/>
        </p:nvPicPr>
        <p:blipFill>
          <a:blip r:embed="rId3">
            <a:alphaModFix/>
          </a:blip>
          <a:stretch>
            <a:fillRect/>
          </a:stretch>
        </p:blipFill>
        <p:spPr>
          <a:xfrm>
            <a:off x="2209100" y="2410225"/>
            <a:ext cx="323050" cy="323050"/>
          </a:xfrm>
          <a:prstGeom prst="rect">
            <a:avLst/>
          </a:prstGeom>
          <a:noFill/>
          <a:ln>
            <a:noFill/>
          </a:ln>
        </p:spPr>
      </p:pic>
      <p:cxnSp>
        <p:nvCxnSpPr>
          <p:cNvPr id="150" name="Google Shape;150;p18"/>
          <p:cNvCxnSpPr>
            <a:stCxn id="149" idx="3"/>
          </p:cNvCxnSpPr>
          <p:nvPr/>
        </p:nvCxnSpPr>
        <p:spPr>
          <a:xfrm flipH="1" rot="10800000">
            <a:off x="2532150" y="1406850"/>
            <a:ext cx="476700" cy="1164900"/>
          </a:xfrm>
          <a:prstGeom prst="straightConnector1">
            <a:avLst/>
          </a:prstGeom>
          <a:noFill/>
          <a:ln cap="flat" cmpd="sng" w="19050">
            <a:solidFill>
              <a:srgbClr val="595959"/>
            </a:solidFill>
            <a:prstDash val="solid"/>
            <a:round/>
            <a:headEnd len="med" w="med" type="none"/>
            <a:tailEnd len="med" w="med" type="triangle"/>
          </a:ln>
        </p:spPr>
      </p:cxnSp>
      <p:cxnSp>
        <p:nvCxnSpPr>
          <p:cNvPr id="151" name="Google Shape;151;p18"/>
          <p:cNvCxnSpPr>
            <a:endCxn id="149" idx="1"/>
          </p:cNvCxnSpPr>
          <p:nvPr/>
        </p:nvCxnSpPr>
        <p:spPr>
          <a:xfrm flipH="1" rot="10800000">
            <a:off x="1921700" y="2571750"/>
            <a:ext cx="287400" cy="1044900"/>
          </a:xfrm>
          <a:prstGeom prst="straightConnector1">
            <a:avLst/>
          </a:prstGeom>
          <a:noFill/>
          <a:ln cap="flat" cmpd="sng" w="19050">
            <a:solidFill>
              <a:srgbClr val="595959"/>
            </a:solidFill>
            <a:prstDash val="solid"/>
            <a:round/>
            <a:headEnd len="med" w="med" type="none"/>
            <a:tailEnd len="med" w="med" type="triangle"/>
          </a:ln>
        </p:spPr>
      </p:cxnSp>
      <p:cxnSp>
        <p:nvCxnSpPr>
          <p:cNvPr id="152" name="Google Shape;152;p18"/>
          <p:cNvCxnSpPr>
            <a:stCxn id="149" idx="3"/>
          </p:cNvCxnSpPr>
          <p:nvPr/>
        </p:nvCxnSpPr>
        <p:spPr>
          <a:xfrm>
            <a:off x="2532150" y="2571750"/>
            <a:ext cx="476700" cy="1044900"/>
          </a:xfrm>
          <a:prstGeom prst="straightConnector1">
            <a:avLst/>
          </a:prstGeom>
          <a:noFill/>
          <a:ln cap="flat" cmpd="sng" w="19050">
            <a:solidFill>
              <a:srgbClr val="595959"/>
            </a:solidFill>
            <a:prstDash val="solid"/>
            <a:round/>
            <a:headEnd len="med" w="med" type="none"/>
            <a:tailEnd len="med" w="med" type="triangle"/>
          </a:ln>
        </p:spPr>
      </p:cxnSp>
      <p:sp>
        <p:nvSpPr>
          <p:cNvPr id="153" name="Google Shape;153;p18"/>
          <p:cNvSpPr/>
          <p:nvPr/>
        </p:nvSpPr>
        <p:spPr>
          <a:xfrm>
            <a:off x="5370975" y="8317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(“F”,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2500)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3000)</a:t>
            </a:r>
            <a:endParaRPr sz="1200">
              <a:latin typeface="Roboto"/>
              <a:ea typeface="Roboto"/>
              <a:cs typeface="Roboto"/>
              <a:sym typeface="Roboto"/>
            </a:endParaRPr>
          </a:p>
        </p:txBody>
      </p:sp>
      <p:sp>
        <p:nvSpPr>
          <p:cNvPr id="154" name="Google Shape;154;p18"/>
          <p:cNvSpPr/>
          <p:nvPr/>
        </p:nvSpPr>
        <p:spPr>
          <a:xfrm>
            <a:off x="5370975" y="30415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000000"/>
                </a:solidFill>
                <a:latin typeface="Roboto"/>
                <a:ea typeface="Roboto"/>
                <a:cs typeface="Roboto"/>
                <a:sym typeface="Roboto"/>
              </a:rPr>
              <a:t>(“</a:t>
            </a:r>
            <a:r>
              <a:rPr lang="en" sz="1200">
                <a:latin typeface="Roboto"/>
                <a:ea typeface="Roboto"/>
                <a:cs typeface="Roboto"/>
                <a:sym typeface="Roboto"/>
              </a:rPr>
              <a:t>M</a:t>
            </a:r>
            <a:r>
              <a:rPr lang="en" sz="1200">
                <a:solidFill>
                  <a:srgbClr val="000000"/>
                </a:solidFill>
                <a:latin typeface="Roboto"/>
                <a:ea typeface="Roboto"/>
                <a:cs typeface="Roboto"/>
                <a:sym typeface="Roboto"/>
              </a:rPr>
              <a:t>”, 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1000)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18000)</a:t>
            </a:r>
            <a:endParaRPr sz="1200">
              <a:latin typeface="Roboto"/>
              <a:ea typeface="Roboto"/>
              <a:cs typeface="Roboto"/>
              <a:sym typeface="Roboto"/>
            </a:endParaRPr>
          </a:p>
        </p:txBody>
      </p:sp>
      <p:cxnSp>
        <p:nvCxnSpPr>
          <p:cNvPr id="155" name="Google Shape;155;p18"/>
          <p:cNvCxnSpPr>
            <a:endCxn id="153" idx="1"/>
          </p:cNvCxnSpPr>
          <p:nvPr/>
        </p:nvCxnSpPr>
        <p:spPr>
          <a:xfrm>
            <a:off x="4476075" y="1406725"/>
            <a:ext cx="894900" cy="0"/>
          </a:xfrm>
          <a:prstGeom prst="straightConnector1">
            <a:avLst/>
          </a:prstGeom>
          <a:noFill/>
          <a:ln cap="flat" cmpd="sng" w="19050">
            <a:solidFill>
              <a:srgbClr val="595959"/>
            </a:solidFill>
            <a:prstDash val="solid"/>
            <a:round/>
            <a:headEnd len="med" w="med" type="none"/>
            <a:tailEnd len="med" w="med" type="triangle"/>
          </a:ln>
        </p:spPr>
      </p:cxnSp>
      <p:cxnSp>
        <p:nvCxnSpPr>
          <p:cNvPr id="156" name="Google Shape;156;p18"/>
          <p:cNvCxnSpPr>
            <a:endCxn id="154" idx="1"/>
          </p:cNvCxnSpPr>
          <p:nvPr/>
        </p:nvCxnSpPr>
        <p:spPr>
          <a:xfrm>
            <a:off x="4476075" y="3616525"/>
            <a:ext cx="894900" cy="0"/>
          </a:xfrm>
          <a:prstGeom prst="straightConnector1">
            <a:avLst/>
          </a:prstGeom>
          <a:noFill/>
          <a:ln cap="flat" cmpd="sng" w="19050">
            <a:solidFill>
              <a:srgbClr val="595959"/>
            </a:solidFill>
            <a:prstDash val="solid"/>
            <a:round/>
            <a:headEnd len="med" w="med" type="none"/>
            <a:tailEnd len="med" w="med" type="triangle"/>
          </a:ln>
        </p:spPr>
      </p:cxnSp>
      <p:sp>
        <p:nvSpPr>
          <p:cNvPr id="157" name="Google Shape;157;p18"/>
          <p:cNvSpPr txBox="1"/>
          <p:nvPr/>
        </p:nvSpPr>
        <p:spPr>
          <a:xfrm>
            <a:off x="5708242" y="20047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sp>
        <p:nvSpPr>
          <p:cNvPr id="158" name="Google Shape;158;p18"/>
          <p:cNvSpPr txBox="1"/>
          <p:nvPr/>
        </p:nvSpPr>
        <p:spPr>
          <a:xfrm>
            <a:off x="5708242" y="42145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sp>
        <p:nvSpPr>
          <p:cNvPr id="159" name="Google Shape;159;p18"/>
          <p:cNvSpPr/>
          <p:nvPr/>
        </p:nvSpPr>
        <p:spPr>
          <a:xfrm>
            <a:off x="7207975" y="1441125"/>
            <a:ext cx="1731000" cy="2069400"/>
          </a:xfrm>
          <a:prstGeom prst="rect">
            <a:avLst/>
          </a:prstGeom>
          <a:solidFill>
            <a:srgbClr val="FFFFFF"/>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000000"/>
                </a:solidFill>
                <a:latin typeface="Roboto"/>
                <a:ea typeface="Roboto"/>
                <a:cs typeface="Roboto"/>
                <a:sym typeface="Roboto"/>
              </a:rPr>
              <a:t>(“</a:t>
            </a:r>
            <a:r>
              <a:rPr lang="en" sz="1200">
                <a:latin typeface="Roboto"/>
                <a:ea typeface="Roboto"/>
                <a:cs typeface="Roboto"/>
                <a:sym typeface="Roboto"/>
              </a:rPr>
              <a:t>F</a:t>
            </a:r>
            <a:r>
              <a:rPr lang="en" sz="1200">
                <a:solidFill>
                  <a:srgbClr val="000000"/>
                </a:solidFill>
                <a:latin typeface="Roboto"/>
                <a:ea typeface="Roboto"/>
                <a:cs typeface="Roboto"/>
                <a:sym typeface="Roboto"/>
              </a:rPr>
              <a:t>”, 1500)</a:t>
            </a:r>
            <a:endParaRPr sz="1200">
              <a:solidFill>
                <a:srgbClr val="000000"/>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rgbClr val="000000"/>
                </a:solidFill>
                <a:latin typeface="Roboto"/>
                <a:ea typeface="Roboto"/>
                <a:cs typeface="Roboto"/>
                <a:sym typeface="Roboto"/>
              </a:rPr>
              <a:t>(“</a:t>
            </a:r>
            <a:r>
              <a:rPr lang="en" sz="1200">
                <a:latin typeface="Roboto"/>
                <a:ea typeface="Roboto"/>
                <a:cs typeface="Roboto"/>
                <a:sym typeface="Roboto"/>
              </a:rPr>
              <a:t>F</a:t>
            </a:r>
            <a:r>
              <a:rPr lang="en" sz="1200">
                <a:solidFill>
                  <a:srgbClr val="000000"/>
                </a:solidFill>
                <a:latin typeface="Roboto"/>
                <a:ea typeface="Roboto"/>
                <a:cs typeface="Roboto"/>
                <a:sym typeface="Roboto"/>
              </a:rPr>
              <a:t>”, 2500)</a:t>
            </a:r>
            <a:endParaRPr sz="1200">
              <a:solidFill>
                <a:srgbClr val="000000"/>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rgbClr val="000000"/>
                </a:solidFill>
                <a:latin typeface="Roboto"/>
                <a:ea typeface="Roboto"/>
                <a:cs typeface="Roboto"/>
                <a:sym typeface="Roboto"/>
              </a:rPr>
              <a:t>(“</a:t>
            </a:r>
            <a:r>
              <a:rPr lang="en" sz="1200">
                <a:latin typeface="Roboto"/>
                <a:ea typeface="Roboto"/>
                <a:cs typeface="Roboto"/>
                <a:sym typeface="Roboto"/>
              </a:rPr>
              <a:t>M</a:t>
            </a:r>
            <a:r>
              <a:rPr lang="en" sz="1200">
                <a:solidFill>
                  <a:srgbClr val="000000"/>
                </a:solidFill>
                <a:latin typeface="Roboto"/>
                <a:ea typeface="Roboto"/>
                <a:cs typeface="Roboto"/>
                <a:sym typeface="Roboto"/>
              </a:rPr>
              <a:t>”, 3000)</a:t>
            </a:r>
            <a:endParaRPr sz="1200">
              <a:solidFill>
                <a:srgbClr val="000000"/>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rgbClr val="000000"/>
                </a:solidFill>
                <a:latin typeface="Roboto"/>
                <a:ea typeface="Roboto"/>
                <a:cs typeface="Roboto"/>
                <a:sym typeface="Roboto"/>
              </a:rPr>
              <a:t>(“</a:t>
            </a:r>
            <a:r>
              <a:rPr lang="en" sz="1200">
                <a:latin typeface="Roboto"/>
                <a:ea typeface="Roboto"/>
                <a:cs typeface="Roboto"/>
                <a:sym typeface="Roboto"/>
              </a:rPr>
              <a:t>M</a:t>
            </a:r>
            <a:r>
              <a:rPr lang="en" sz="1200">
                <a:solidFill>
                  <a:srgbClr val="000000"/>
                </a:solidFill>
                <a:latin typeface="Roboto"/>
                <a:ea typeface="Roboto"/>
                <a:cs typeface="Roboto"/>
                <a:sym typeface="Roboto"/>
              </a:rPr>
              <a:t>”, 500)</a:t>
            </a:r>
            <a:endParaRPr sz="1200">
              <a:solidFill>
                <a:srgbClr val="000000"/>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rgbClr val="000000"/>
                </a:solidFill>
                <a:latin typeface="Roboto"/>
                <a:ea typeface="Roboto"/>
                <a:cs typeface="Roboto"/>
                <a:sym typeface="Roboto"/>
              </a:rPr>
              <a:t>(“</a:t>
            </a:r>
            <a:r>
              <a:rPr lang="en" sz="1200">
                <a:latin typeface="Roboto"/>
                <a:ea typeface="Roboto"/>
                <a:cs typeface="Roboto"/>
                <a:sym typeface="Roboto"/>
              </a:rPr>
              <a:t>M</a:t>
            </a:r>
            <a:r>
              <a:rPr lang="en" sz="1200">
                <a:solidFill>
                  <a:srgbClr val="000000"/>
                </a:solidFill>
                <a:latin typeface="Roboto"/>
                <a:ea typeface="Roboto"/>
                <a:cs typeface="Roboto"/>
                <a:sym typeface="Roboto"/>
              </a:rPr>
              <a:t>”, 1000)</a:t>
            </a:r>
            <a:endParaRPr sz="1200">
              <a:solidFill>
                <a:srgbClr val="000000"/>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rgbClr val="000000"/>
                </a:solidFill>
                <a:latin typeface="Roboto"/>
                <a:ea typeface="Roboto"/>
                <a:cs typeface="Roboto"/>
                <a:sym typeface="Roboto"/>
              </a:rPr>
              <a:t>(“</a:t>
            </a:r>
            <a:r>
              <a:rPr lang="en" sz="1200">
                <a:latin typeface="Roboto"/>
                <a:ea typeface="Roboto"/>
                <a:cs typeface="Roboto"/>
                <a:sym typeface="Roboto"/>
              </a:rPr>
              <a:t>F</a:t>
            </a:r>
            <a:r>
              <a:rPr lang="en" sz="1200">
                <a:solidFill>
                  <a:srgbClr val="000000"/>
                </a:solidFill>
                <a:latin typeface="Roboto"/>
                <a:ea typeface="Roboto"/>
                <a:cs typeface="Roboto"/>
                <a:sym typeface="Roboto"/>
              </a:rPr>
              <a:t>”, 18000)</a:t>
            </a:r>
            <a:endParaRPr sz="1200">
              <a:solidFill>
                <a:srgbClr val="000000"/>
              </a:solidFill>
              <a:latin typeface="Roboto"/>
              <a:ea typeface="Roboto"/>
              <a:cs typeface="Roboto"/>
              <a:sym typeface="Roboto"/>
            </a:endParaRPr>
          </a:p>
        </p:txBody>
      </p:sp>
      <p:cxnSp>
        <p:nvCxnSpPr>
          <p:cNvPr id="160" name="Google Shape;160;p18"/>
          <p:cNvCxnSpPr>
            <a:endCxn id="159" idx="1"/>
          </p:cNvCxnSpPr>
          <p:nvPr/>
        </p:nvCxnSpPr>
        <p:spPr>
          <a:xfrm flipH="1" rot="10800000">
            <a:off x="6838375" y="2475825"/>
            <a:ext cx="369600" cy="1140600"/>
          </a:xfrm>
          <a:prstGeom prst="straightConnector1">
            <a:avLst/>
          </a:prstGeom>
          <a:noFill/>
          <a:ln cap="flat" cmpd="sng" w="19050">
            <a:solidFill>
              <a:srgbClr val="595959"/>
            </a:solidFill>
            <a:prstDash val="solid"/>
            <a:round/>
            <a:headEnd len="med" w="med" type="none"/>
            <a:tailEnd len="med" w="med" type="triangle"/>
          </a:ln>
        </p:spPr>
      </p:cxnSp>
      <p:cxnSp>
        <p:nvCxnSpPr>
          <p:cNvPr id="161" name="Google Shape;161;p18"/>
          <p:cNvCxnSpPr>
            <a:endCxn id="159" idx="1"/>
          </p:cNvCxnSpPr>
          <p:nvPr/>
        </p:nvCxnSpPr>
        <p:spPr>
          <a:xfrm>
            <a:off x="6838375" y="1406625"/>
            <a:ext cx="369600" cy="1069200"/>
          </a:xfrm>
          <a:prstGeom prst="straightConnector1">
            <a:avLst/>
          </a:prstGeom>
          <a:noFill/>
          <a:ln cap="flat" cmpd="sng" w="19050">
            <a:solidFill>
              <a:srgbClr val="595959"/>
            </a:solidFill>
            <a:prstDash val="solid"/>
            <a:round/>
            <a:headEnd len="med" w="med" type="none"/>
            <a:tailEnd len="med" w="med" type="triangle"/>
          </a:ln>
        </p:spPr>
      </p:cxnSp>
      <p:sp>
        <p:nvSpPr>
          <p:cNvPr id="162" name="Google Shape;162;p18"/>
          <p:cNvSpPr txBox="1"/>
          <p:nvPr/>
        </p:nvSpPr>
        <p:spPr>
          <a:xfrm>
            <a:off x="7590775" y="3528725"/>
            <a:ext cx="916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Output</a:t>
            </a:r>
            <a:endParaRPr sz="1200">
              <a:latin typeface="Roboto"/>
              <a:ea typeface="Roboto"/>
              <a:cs typeface="Roboto"/>
              <a:sym typeface="Roboto"/>
            </a:endParaRPr>
          </a:p>
        </p:txBody>
      </p:sp>
      <p:sp>
        <p:nvSpPr>
          <p:cNvPr id="163" name="Google Shape;163;p18"/>
          <p:cNvSpPr/>
          <p:nvPr/>
        </p:nvSpPr>
        <p:spPr>
          <a:xfrm>
            <a:off x="1745100" y="105875"/>
            <a:ext cx="1898400" cy="549000"/>
          </a:xfrm>
          <a:prstGeom prst="wedgeRoundRectCallout">
            <a:avLst>
              <a:gd fmla="val -20833" name="adj1"/>
              <a:gd fmla="val 62500" name="adj2"/>
              <a:gd fmla="val 0" name="adj3"/>
            </a:avLst>
          </a:prstGeom>
          <a:solidFill>
            <a:srgbClr val="C9DAF8"/>
          </a:solidFill>
          <a:ln cap="flat" cmpd="sng" w="2857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SORT BY Clause</a:t>
            </a:r>
            <a:endParaRPr>
              <a:latin typeface="Roboto"/>
              <a:ea typeface="Roboto"/>
              <a:cs typeface="Roboto"/>
              <a:sym typeface="Roboto"/>
            </a:endParaRPr>
          </a:p>
        </p:txBody>
      </p:sp>
      <p:sp>
        <p:nvSpPr>
          <p:cNvPr id="164" name="Google Shape;164;p18"/>
          <p:cNvSpPr/>
          <p:nvPr/>
        </p:nvSpPr>
        <p:spPr>
          <a:xfrm>
            <a:off x="5647575" y="956700"/>
            <a:ext cx="894900" cy="5490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p:nvPr/>
        </p:nvSpPr>
        <p:spPr>
          <a:xfrm>
            <a:off x="454375" y="831775"/>
            <a:ext cx="14673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(“M”, 1000)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500)</a:t>
            </a:r>
            <a:endParaRPr sz="1200">
              <a:latin typeface="Roboto"/>
              <a:ea typeface="Roboto"/>
              <a:cs typeface="Roboto"/>
              <a:sym typeface="Roboto"/>
            </a:endParaRPr>
          </a:p>
        </p:txBody>
      </p:sp>
      <p:sp>
        <p:nvSpPr>
          <p:cNvPr id="170" name="Google Shape;170;p19"/>
          <p:cNvSpPr/>
          <p:nvPr/>
        </p:nvSpPr>
        <p:spPr>
          <a:xfrm>
            <a:off x="454375" y="3041575"/>
            <a:ext cx="14673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(“F”, 2500)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1800)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3000)</a:t>
            </a:r>
            <a:endParaRPr sz="1200">
              <a:latin typeface="Roboto"/>
              <a:ea typeface="Roboto"/>
              <a:cs typeface="Roboto"/>
              <a:sym typeface="Roboto"/>
            </a:endParaRPr>
          </a:p>
        </p:txBody>
      </p:sp>
      <p:sp>
        <p:nvSpPr>
          <p:cNvPr id="171" name="Google Shape;171;p19"/>
          <p:cNvSpPr/>
          <p:nvPr/>
        </p:nvSpPr>
        <p:spPr>
          <a:xfrm>
            <a:off x="3008775" y="8317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(“M”, 3000)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2500)</a:t>
            </a:r>
            <a:endParaRPr sz="1200">
              <a:latin typeface="Roboto"/>
              <a:ea typeface="Roboto"/>
              <a:cs typeface="Roboto"/>
              <a:sym typeface="Roboto"/>
            </a:endParaRPr>
          </a:p>
        </p:txBody>
      </p:sp>
      <p:sp>
        <p:nvSpPr>
          <p:cNvPr id="172" name="Google Shape;172;p19"/>
          <p:cNvSpPr/>
          <p:nvPr/>
        </p:nvSpPr>
        <p:spPr>
          <a:xfrm>
            <a:off x="3008775" y="30415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(“F”, 1800)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1000)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500)</a:t>
            </a:r>
            <a:endParaRPr sz="1200">
              <a:latin typeface="Roboto"/>
              <a:ea typeface="Roboto"/>
              <a:cs typeface="Roboto"/>
              <a:sym typeface="Roboto"/>
            </a:endParaRPr>
          </a:p>
        </p:txBody>
      </p:sp>
      <p:sp>
        <p:nvSpPr>
          <p:cNvPr id="173" name="Google Shape;173;p19"/>
          <p:cNvSpPr txBox="1"/>
          <p:nvPr/>
        </p:nvSpPr>
        <p:spPr>
          <a:xfrm>
            <a:off x="779466" y="4176925"/>
            <a:ext cx="77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174" name="Google Shape;174;p19"/>
          <p:cNvSpPr txBox="1"/>
          <p:nvPr/>
        </p:nvSpPr>
        <p:spPr>
          <a:xfrm>
            <a:off x="779466" y="1967125"/>
            <a:ext cx="77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175" name="Google Shape;175;p19"/>
          <p:cNvSpPr txBox="1"/>
          <p:nvPr/>
        </p:nvSpPr>
        <p:spPr>
          <a:xfrm>
            <a:off x="3369963" y="42145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sp>
        <p:nvSpPr>
          <p:cNvPr id="176" name="Google Shape;176;p19"/>
          <p:cNvSpPr txBox="1"/>
          <p:nvPr/>
        </p:nvSpPr>
        <p:spPr>
          <a:xfrm>
            <a:off x="3369963" y="20047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cxnSp>
        <p:nvCxnSpPr>
          <p:cNvPr id="177" name="Google Shape;177;p19"/>
          <p:cNvCxnSpPr>
            <a:endCxn id="178" idx="1"/>
          </p:cNvCxnSpPr>
          <p:nvPr/>
        </p:nvCxnSpPr>
        <p:spPr>
          <a:xfrm>
            <a:off x="1921700" y="1406850"/>
            <a:ext cx="287400" cy="1164900"/>
          </a:xfrm>
          <a:prstGeom prst="straightConnector1">
            <a:avLst/>
          </a:prstGeom>
          <a:noFill/>
          <a:ln cap="flat" cmpd="sng" w="19050">
            <a:solidFill>
              <a:srgbClr val="595959"/>
            </a:solidFill>
            <a:prstDash val="solid"/>
            <a:round/>
            <a:headEnd len="med" w="med" type="none"/>
            <a:tailEnd len="med" w="med" type="triangle"/>
          </a:ln>
        </p:spPr>
      </p:cxnSp>
      <p:pic>
        <p:nvPicPr>
          <p:cNvPr id="178" name="Google Shape;178;p19"/>
          <p:cNvPicPr preferRelativeResize="0"/>
          <p:nvPr/>
        </p:nvPicPr>
        <p:blipFill>
          <a:blip r:embed="rId3">
            <a:alphaModFix/>
          </a:blip>
          <a:stretch>
            <a:fillRect/>
          </a:stretch>
        </p:blipFill>
        <p:spPr>
          <a:xfrm>
            <a:off x="2209100" y="2410225"/>
            <a:ext cx="323050" cy="323050"/>
          </a:xfrm>
          <a:prstGeom prst="rect">
            <a:avLst/>
          </a:prstGeom>
          <a:noFill/>
          <a:ln>
            <a:noFill/>
          </a:ln>
        </p:spPr>
      </p:pic>
      <p:cxnSp>
        <p:nvCxnSpPr>
          <p:cNvPr id="179" name="Google Shape;179;p19"/>
          <p:cNvCxnSpPr>
            <a:stCxn id="178" idx="3"/>
          </p:cNvCxnSpPr>
          <p:nvPr/>
        </p:nvCxnSpPr>
        <p:spPr>
          <a:xfrm flipH="1" rot="10800000">
            <a:off x="2532150" y="1406850"/>
            <a:ext cx="476700" cy="1164900"/>
          </a:xfrm>
          <a:prstGeom prst="straightConnector1">
            <a:avLst/>
          </a:prstGeom>
          <a:noFill/>
          <a:ln cap="flat" cmpd="sng" w="19050">
            <a:solidFill>
              <a:srgbClr val="595959"/>
            </a:solidFill>
            <a:prstDash val="solid"/>
            <a:round/>
            <a:headEnd len="med" w="med" type="none"/>
            <a:tailEnd len="med" w="med" type="triangle"/>
          </a:ln>
        </p:spPr>
      </p:cxnSp>
      <p:cxnSp>
        <p:nvCxnSpPr>
          <p:cNvPr id="180" name="Google Shape;180;p19"/>
          <p:cNvCxnSpPr>
            <a:endCxn id="178" idx="1"/>
          </p:cNvCxnSpPr>
          <p:nvPr/>
        </p:nvCxnSpPr>
        <p:spPr>
          <a:xfrm flipH="1" rot="10800000">
            <a:off x="1921700" y="2571750"/>
            <a:ext cx="287400" cy="1044900"/>
          </a:xfrm>
          <a:prstGeom prst="straightConnector1">
            <a:avLst/>
          </a:prstGeom>
          <a:noFill/>
          <a:ln cap="flat" cmpd="sng" w="19050">
            <a:solidFill>
              <a:srgbClr val="595959"/>
            </a:solidFill>
            <a:prstDash val="solid"/>
            <a:round/>
            <a:headEnd len="med" w="med" type="none"/>
            <a:tailEnd len="med" w="med" type="triangle"/>
          </a:ln>
        </p:spPr>
      </p:cxnSp>
      <p:cxnSp>
        <p:nvCxnSpPr>
          <p:cNvPr id="181" name="Google Shape;181;p19"/>
          <p:cNvCxnSpPr>
            <a:stCxn id="178" idx="3"/>
          </p:cNvCxnSpPr>
          <p:nvPr/>
        </p:nvCxnSpPr>
        <p:spPr>
          <a:xfrm>
            <a:off x="2532150" y="2571750"/>
            <a:ext cx="476700" cy="1044900"/>
          </a:xfrm>
          <a:prstGeom prst="straightConnector1">
            <a:avLst/>
          </a:prstGeom>
          <a:noFill/>
          <a:ln cap="flat" cmpd="sng" w="19050">
            <a:solidFill>
              <a:srgbClr val="595959"/>
            </a:solidFill>
            <a:prstDash val="solid"/>
            <a:round/>
            <a:headEnd len="med" w="med" type="none"/>
            <a:tailEnd len="med" w="med" type="triangle"/>
          </a:ln>
        </p:spPr>
      </p:cxnSp>
      <p:sp>
        <p:nvSpPr>
          <p:cNvPr id="182" name="Google Shape;182;p19"/>
          <p:cNvSpPr/>
          <p:nvPr/>
        </p:nvSpPr>
        <p:spPr>
          <a:xfrm>
            <a:off x="5370975" y="8317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(“F”,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2500)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3000)</a:t>
            </a:r>
            <a:endParaRPr sz="1200">
              <a:latin typeface="Roboto"/>
              <a:ea typeface="Roboto"/>
              <a:cs typeface="Roboto"/>
              <a:sym typeface="Roboto"/>
            </a:endParaRPr>
          </a:p>
        </p:txBody>
      </p:sp>
      <p:sp>
        <p:nvSpPr>
          <p:cNvPr id="183" name="Google Shape;183;p19"/>
          <p:cNvSpPr/>
          <p:nvPr/>
        </p:nvSpPr>
        <p:spPr>
          <a:xfrm>
            <a:off x="5370975" y="30415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000000"/>
                </a:solidFill>
                <a:latin typeface="Roboto"/>
                <a:ea typeface="Roboto"/>
                <a:cs typeface="Roboto"/>
                <a:sym typeface="Roboto"/>
              </a:rPr>
              <a:t>(“</a:t>
            </a:r>
            <a:r>
              <a:rPr lang="en" sz="1200">
                <a:latin typeface="Roboto"/>
                <a:ea typeface="Roboto"/>
                <a:cs typeface="Roboto"/>
                <a:sym typeface="Roboto"/>
              </a:rPr>
              <a:t>M</a:t>
            </a:r>
            <a:r>
              <a:rPr lang="en" sz="1200">
                <a:solidFill>
                  <a:srgbClr val="000000"/>
                </a:solidFill>
                <a:latin typeface="Roboto"/>
                <a:ea typeface="Roboto"/>
                <a:cs typeface="Roboto"/>
                <a:sym typeface="Roboto"/>
              </a:rPr>
              <a:t>”, 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1000)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18000)</a:t>
            </a:r>
            <a:endParaRPr sz="1200">
              <a:latin typeface="Roboto"/>
              <a:ea typeface="Roboto"/>
              <a:cs typeface="Roboto"/>
              <a:sym typeface="Roboto"/>
            </a:endParaRPr>
          </a:p>
        </p:txBody>
      </p:sp>
      <p:cxnSp>
        <p:nvCxnSpPr>
          <p:cNvPr id="184" name="Google Shape;184;p19"/>
          <p:cNvCxnSpPr>
            <a:endCxn id="182" idx="1"/>
          </p:cNvCxnSpPr>
          <p:nvPr/>
        </p:nvCxnSpPr>
        <p:spPr>
          <a:xfrm>
            <a:off x="4476075" y="1406725"/>
            <a:ext cx="894900" cy="0"/>
          </a:xfrm>
          <a:prstGeom prst="straightConnector1">
            <a:avLst/>
          </a:prstGeom>
          <a:noFill/>
          <a:ln cap="flat" cmpd="sng" w="19050">
            <a:solidFill>
              <a:srgbClr val="595959"/>
            </a:solidFill>
            <a:prstDash val="solid"/>
            <a:round/>
            <a:headEnd len="med" w="med" type="none"/>
            <a:tailEnd len="med" w="med" type="triangle"/>
          </a:ln>
        </p:spPr>
      </p:cxnSp>
      <p:cxnSp>
        <p:nvCxnSpPr>
          <p:cNvPr id="185" name="Google Shape;185;p19"/>
          <p:cNvCxnSpPr>
            <a:endCxn id="183" idx="1"/>
          </p:cNvCxnSpPr>
          <p:nvPr/>
        </p:nvCxnSpPr>
        <p:spPr>
          <a:xfrm>
            <a:off x="4476075" y="3616525"/>
            <a:ext cx="894900" cy="0"/>
          </a:xfrm>
          <a:prstGeom prst="straightConnector1">
            <a:avLst/>
          </a:prstGeom>
          <a:noFill/>
          <a:ln cap="flat" cmpd="sng" w="19050">
            <a:solidFill>
              <a:srgbClr val="595959"/>
            </a:solidFill>
            <a:prstDash val="solid"/>
            <a:round/>
            <a:headEnd len="med" w="med" type="none"/>
            <a:tailEnd len="med" w="med" type="triangle"/>
          </a:ln>
        </p:spPr>
      </p:cxnSp>
      <p:sp>
        <p:nvSpPr>
          <p:cNvPr id="186" name="Google Shape;186;p19"/>
          <p:cNvSpPr txBox="1"/>
          <p:nvPr/>
        </p:nvSpPr>
        <p:spPr>
          <a:xfrm>
            <a:off x="5708242" y="20047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sp>
        <p:nvSpPr>
          <p:cNvPr id="187" name="Google Shape;187;p19"/>
          <p:cNvSpPr txBox="1"/>
          <p:nvPr/>
        </p:nvSpPr>
        <p:spPr>
          <a:xfrm>
            <a:off x="5708242" y="42145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sp>
        <p:nvSpPr>
          <p:cNvPr id="188" name="Google Shape;188;p19"/>
          <p:cNvSpPr/>
          <p:nvPr/>
        </p:nvSpPr>
        <p:spPr>
          <a:xfrm>
            <a:off x="7207975" y="1441125"/>
            <a:ext cx="1731000" cy="2069400"/>
          </a:xfrm>
          <a:prstGeom prst="rect">
            <a:avLst/>
          </a:prstGeom>
          <a:solidFill>
            <a:srgbClr val="FFFFFF"/>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000000"/>
                </a:solidFill>
                <a:latin typeface="Roboto"/>
                <a:ea typeface="Roboto"/>
                <a:cs typeface="Roboto"/>
                <a:sym typeface="Roboto"/>
              </a:rPr>
              <a:t>(“</a:t>
            </a:r>
            <a:r>
              <a:rPr lang="en" sz="1200">
                <a:latin typeface="Roboto"/>
                <a:ea typeface="Roboto"/>
                <a:cs typeface="Roboto"/>
                <a:sym typeface="Roboto"/>
              </a:rPr>
              <a:t>F</a:t>
            </a:r>
            <a:r>
              <a:rPr lang="en" sz="1200">
                <a:solidFill>
                  <a:srgbClr val="000000"/>
                </a:solidFill>
                <a:latin typeface="Roboto"/>
                <a:ea typeface="Roboto"/>
                <a:cs typeface="Roboto"/>
                <a:sym typeface="Roboto"/>
              </a:rPr>
              <a:t>”, 1500)</a:t>
            </a:r>
            <a:endParaRPr sz="1200">
              <a:solidFill>
                <a:srgbClr val="000000"/>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rgbClr val="000000"/>
                </a:solidFill>
                <a:latin typeface="Roboto"/>
                <a:ea typeface="Roboto"/>
                <a:cs typeface="Roboto"/>
                <a:sym typeface="Roboto"/>
              </a:rPr>
              <a:t>(“</a:t>
            </a:r>
            <a:r>
              <a:rPr lang="en" sz="1200">
                <a:latin typeface="Roboto"/>
                <a:ea typeface="Roboto"/>
                <a:cs typeface="Roboto"/>
                <a:sym typeface="Roboto"/>
              </a:rPr>
              <a:t>F</a:t>
            </a:r>
            <a:r>
              <a:rPr lang="en" sz="1200">
                <a:solidFill>
                  <a:srgbClr val="000000"/>
                </a:solidFill>
                <a:latin typeface="Roboto"/>
                <a:ea typeface="Roboto"/>
                <a:cs typeface="Roboto"/>
                <a:sym typeface="Roboto"/>
              </a:rPr>
              <a:t>”, 2500)</a:t>
            </a:r>
            <a:endParaRPr sz="1200">
              <a:solidFill>
                <a:srgbClr val="000000"/>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rgbClr val="000000"/>
                </a:solidFill>
                <a:latin typeface="Roboto"/>
                <a:ea typeface="Roboto"/>
                <a:cs typeface="Roboto"/>
                <a:sym typeface="Roboto"/>
              </a:rPr>
              <a:t>(“</a:t>
            </a:r>
            <a:r>
              <a:rPr lang="en" sz="1200">
                <a:latin typeface="Roboto"/>
                <a:ea typeface="Roboto"/>
                <a:cs typeface="Roboto"/>
                <a:sym typeface="Roboto"/>
              </a:rPr>
              <a:t>M</a:t>
            </a:r>
            <a:r>
              <a:rPr lang="en" sz="1200">
                <a:solidFill>
                  <a:srgbClr val="000000"/>
                </a:solidFill>
                <a:latin typeface="Roboto"/>
                <a:ea typeface="Roboto"/>
                <a:cs typeface="Roboto"/>
                <a:sym typeface="Roboto"/>
              </a:rPr>
              <a:t>”, 3000)</a:t>
            </a:r>
            <a:endParaRPr sz="1200">
              <a:solidFill>
                <a:srgbClr val="000000"/>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rgbClr val="000000"/>
                </a:solidFill>
                <a:latin typeface="Roboto"/>
                <a:ea typeface="Roboto"/>
                <a:cs typeface="Roboto"/>
                <a:sym typeface="Roboto"/>
              </a:rPr>
              <a:t>(“</a:t>
            </a:r>
            <a:r>
              <a:rPr lang="en" sz="1200">
                <a:latin typeface="Roboto"/>
                <a:ea typeface="Roboto"/>
                <a:cs typeface="Roboto"/>
                <a:sym typeface="Roboto"/>
              </a:rPr>
              <a:t>M</a:t>
            </a:r>
            <a:r>
              <a:rPr lang="en" sz="1200">
                <a:solidFill>
                  <a:srgbClr val="000000"/>
                </a:solidFill>
                <a:latin typeface="Roboto"/>
                <a:ea typeface="Roboto"/>
                <a:cs typeface="Roboto"/>
                <a:sym typeface="Roboto"/>
              </a:rPr>
              <a:t>”, 500)</a:t>
            </a:r>
            <a:endParaRPr sz="1200">
              <a:solidFill>
                <a:srgbClr val="000000"/>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rgbClr val="000000"/>
                </a:solidFill>
                <a:latin typeface="Roboto"/>
                <a:ea typeface="Roboto"/>
                <a:cs typeface="Roboto"/>
                <a:sym typeface="Roboto"/>
              </a:rPr>
              <a:t>(“</a:t>
            </a:r>
            <a:r>
              <a:rPr lang="en" sz="1200">
                <a:latin typeface="Roboto"/>
                <a:ea typeface="Roboto"/>
                <a:cs typeface="Roboto"/>
                <a:sym typeface="Roboto"/>
              </a:rPr>
              <a:t>M</a:t>
            </a:r>
            <a:r>
              <a:rPr lang="en" sz="1200">
                <a:solidFill>
                  <a:srgbClr val="000000"/>
                </a:solidFill>
                <a:latin typeface="Roboto"/>
                <a:ea typeface="Roboto"/>
                <a:cs typeface="Roboto"/>
                <a:sym typeface="Roboto"/>
              </a:rPr>
              <a:t>”, 1000)</a:t>
            </a:r>
            <a:endParaRPr sz="1200">
              <a:solidFill>
                <a:srgbClr val="000000"/>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rgbClr val="000000"/>
                </a:solidFill>
                <a:latin typeface="Roboto"/>
                <a:ea typeface="Roboto"/>
                <a:cs typeface="Roboto"/>
                <a:sym typeface="Roboto"/>
              </a:rPr>
              <a:t>(“</a:t>
            </a:r>
            <a:r>
              <a:rPr lang="en" sz="1200">
                <a:latin typeface="Roboto"/>
                <a:ea typeface="Roboto"/>
                <a:cs typeface="Roboto"/>
                <a:sym typeface="Roboto"/>
              </a:rPr>
              <a:t>F</a:t>
            </a:r>
            <a:r>
              <a:rPr lang="en" sz="1200">
                <a:solidFill>
                  <a:srgbClr val="000000"/>
                </a:solidFill>
                <a:latin typeface="Roboto"/>
                <a:ea typeface="Roboto"/>
                <a:cs typeface="Roboto"/>
                <a:sym typeface="Roboto"/>
              </a:rPr>
              <a:t>”, 18000)</a:t>
            </a:r>
            <a:endParaRPr sz="1200">
              <a:solidFill>
                <a:srgbClr val="000000"/>
              </a:solidFill>
              <a:latin typeface="Roboto"/>
              <a:ea typeface="Roboto"/>
              <a:cs typeface="Roboto"/>
              <a:sym typeface="Roboto"/>
            </a:endParaRPr>
          </a:p>
        </p:txBody>
      </p:sp>
      <p:cxnSp>
        <p:nvCxnSpPr>
          <p:cNvPr id="189" name="Google Shape;189;p19"/>
          <p:cNvCxnSpPr>
            <a:endCxn id="188" idx="1"/>
          </p:cNvCxnSpPr>
          <p:nvPr/>
        </p:nvCxnSpPr>
        <p:spPr>
          <a:xfrm flipH="1" rot="10800000">
            <a:off x="6838375" y="2475825"/>
            <a:ext cx="369600" cy="1140600"/>
          </a:xfrm>
          <a:prstGeom prst="straightConnector1">
            <a:avLst/>
          </a:prstGeom>
          <a:noFill/>
          <a:ln cap="flat" cmpd="sng" w="19050">
            <a:solidFill>
              <a:srgbClr val="595959"/>
            </a:solidFill>
            <a:prstDash val="solid"/>
            <a:round/>
            <a:headEnd len="med" w="med" type="none"/>
            <a:tailEnd len="med" w="med" type="triangle"/>
          </a:ln>
        </p:spPr>
      </p:cxnSp>
      <p:cxnSp>
        <p:nvCxnSpPr>
          <p:cNvPr id="190" name="Google Shape;190;p19"/>
          <p:cNvCxnSpPr>
            <a:endCxn id="188" idx="1"/>
          </p:cNvCxnSpPr>
          <p:nvPr/>
        </p:nvCxnSpPr>
        <p:spPr>
          <a:xfrm>
            <a:off x="6838375" y="1406625"/>
            <a:ext cx="369600" cy="1069200"/>
          </a:xfrm>
          <a:prstGeom prst="straightConnector1">
            <a:avLst/>
          </a:prstGeom>
          <a:noFill/>
          <a:ln cap="flat" cmpd="sng" w="19050">
            <a:solidFill>
              <a:srgbClr val="595959"/>
            </a:solidFill>
            <a:prstDash val="solid"/>
            <a:round/>
            <a:headEnd len="med" w="med" type="none"/>
            <a:tailEnd len="med" w="med" type="triangle"/>
          </a:ln>
        </p:spPr>
      </p:cxnSp>
      <p:sp>
        <p:nvSpPr>
          <p:cNvPr id="191" name="Google Shape;191;p19"/>
          <p:cNvSpPr txBox="1"/>
          <p:nvPr/>
        </p:nvSpPr>
        <p:spPr>
          <a:xfrm>
            <a:off x="7590775" y="3528725"/>
            <a:ext cx="916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Output</a:t>
            </a:r>
            <a:endParaRPr sz="1200">
              <a:latin typeface="Roboto"/>
              <a:ea typeface="Roboto"/>
              <a:cs typeface="Roboto"/>
              <a:sym typeface="Roboto"/>
            </a:endParaRPr>
          </a:p>
        </p:txBody>
      </p:sp>
      <p:sp>
        <p:nvSpPr>
          <p:cNvPr id="192" name="Google Shape;192;p19"/>
          <p:cNvSpPr/>
          <p:nvPr/>
        </p:nvSpPr>
        <p:spPr>
          <a:xfrm>
            <a:off x="1745100" y="105875"/>
            <a:ext cx="1898400" cy="549000"/>
          </a:xfrm>
          <a:prstGeom prst="wedgeRoundRectCallout">
            <a:avLst>
              <a:gd fmla="val -20833" name="adj1"/>
              <a:gd fmla="val 62500" name="adj2"/>
              <a:gd fmla="val 0" name="adj3"/>
            </a:avLst>
          </a:prstGeom>
          <a:solidFill>
            <a:srgbClr val="C9DAF8"/>
          </a:solidFill>
          <a:ln cap="flat" cmpd="sng" w="2857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SORT BY Clause</a:t>
            </a:r>
            <a:endParaRPr>
              <a:latin typeface="Roboto"/>
              <a:ea typeface="Roboto"/>
              <a:cs typeface="Roboto"/>
              <a:sym typeface="Roboto"/>
            </a:endParaRPr>
          </a:p>
        </p:txBody>
      </p:sp>
      <p:sp>
        <p:nvSpPr>
          <p:cNvPr id="193" name="Google Shape;193;p19"/>
          <p:cNvSpPr/>
          <p:nvPr/>
        </p:nvSpPr>
        <p:spPr>
          <a:xfrm>
            <a:off x="5647575" y="956700"/>
            <a:ext cx="894900" cy="5490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
          <p:cNvSpPr/>
          <p:nvPr/>
        </p:nvSpPr>
        <p:spPr>
          <a:xfrm>
            <a:off x="5657175" y="3711725"/>
            <a:ext cx="894900" cy="2796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0"/>
          <p:cNvSpPr/>
          <p:nvPr/>
        </p:nvSpPr>
        <p:spPr>
          <a:xfrm>
            <a:off x="1745100" y="105875"/>
            <a:ext cx="1898400" cy="549000"/>
          </a:xfrm>
          <a:prstGeom prst="wedgeRoundRectCallout">
            <a:avLst>
              <a:gd fmla="val -20833" name="adj1"/>
              <a:gd fmla="val 62500" name="adj2"/>
              <a:gd fmla="val 0" name="adj3"/>
            </a:avLst>
          </a:prstGeom>
          <a:solidFill>
            <a:srgbClr val="C9DAF8"/>
          </a:solidFill>
          <a:ln cap="flat" cmpd="sng" w="2857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DISTRIBUTE</a:t>
            </a:r>
            <a:r>
              <a:rPr lang="en">
                <a:latin typeface="Roboto"/>
                <a:ea typeface="Roboto"/>
                <a:cs typeface="Roboto"/>
                <a:sym typeface="Roboto"/>
              </a:rPr>
              <a:t> BY Clause</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1"/>
          <p:cNvSpPr/>
          <p:nvPr/>
        </p:nvSpPr>
        <p:spPr>
          <a:xfrm>
            <a:off x="454375" y="831775"/>
            <a:ext cx="14673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(“M”, 1000)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500)</a:t>
            </a:r>
            <a:endParaRPr sz="1200">
              <a:latin typeface="Roboto"/>
              <a:ea typeface="Roboto"/>
              <a:cs typeface="Roboto"/>
              <a:sym typeface="Roboto"/>
            </a:endParaRPr>
          </a:p>
        </p:txBody>
      </p:sp>
      <p:sp>
        <p:nvSpPr>
          <p:cNvPr id="205" name="Google Shape;205;p21"/>
          <p:cNvSpPr/>
          <p:nvPr/>
        </p:nvSpPr>
        <p:spPr>
          <a:xfrm>
            <a:off x="454375" y="3041575"/>
            <a:ext cx="14673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(“F”, 2500)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(“F”, 1800)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(“M”, 3000)</a:t>
            </a:r>
            <a:endParaRPr sz="1200">
              <a:latin typeface="Roboto"/>
              <a:ea typeface="Roboto"/>
              <a:cs typeface="Roboto"/>
              <a:sym typeface="Roboto"/>
            </a:endParaRPr>
          </a:p>
        </p:txBody>
      </p:sp>
      <p:sp>
        <p:nvSpPr>
          <p:cNvPr id="206" name="Google Shape;206;p21"/>
          <p:cNvSpPr/>
          <p:nvPr/>
        </p:nvSpPr>
        <p:spPr>
          <a:xfrm>
            <a:off x="3008775" y="8317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sz="1200">
              <a:latin typeface="Roboto"/>
              <a:ea typeface="Roboto"/>
              <a:cs typeface="Roboto"/>
              <a:sym typeface="Roboto"/>
            </a:endParaRPr>
          </a:p>
        </p:txBody>
      </p:sp>
      <p:sp>
        <p:nvSpPr>
          <p:cNvPr id="207" name="Google Shape;207;p21"/>
          <p:cNvSpPr/>
          <p:nvPr/>
        </p:nvSpPr>
        <p:spPr>
          <a:xfrm>
            <a:off x="3008775" y="30415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sz="1200">
              <a:latin typeface="Roboto"/>
              <a:ea typeface="Roboto"/>
              <a:cs typeface="Roboto"/>
              <a:sym typeface="Roboto"/>
            </a:endParaRPr>
          </a:p>
        </p:txBody>
      </p:sp>
      <p:sp>
        <p:nvSpPr>
          <p:cNvPr id="208" name="Google Shape;208;p21"/>
          <p:cNvSpPr txBox="1"/>
          <p:nvPr/>
        </p:nvSpPr>
        <p:spPr>
          <a:xfrm>
            <a:off x="779466" y="4176925"/>
            <a:ext cx="77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209" name="Google Shape;209;p21"/>
          <p:cNvSpPr txBox="1"/>
          <p:nvPr/>
        </p:nvSpPr>
        <p:spPr>
          <a:xfrm>
            <a:off x="779466" y="1967125"/>
            <a:ext cx="77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210" name="Google Shape;210;p21"/>
          <p:cNvSpPr txBox="1"/>
          <p:nvPr/>
        </p:nvSpPr>
        <p:spPr>
          <a:xfrm>
            <a:off x="3369963" y="42145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sp>
        <p:nvSpPr>
          <p:cNvPr id="211" name="Google Shape;211;p21"/>
          <p:cNvSpPr txBox="1"/>
          <p:nvPr/>
        </p:nvSpPr>
        <p:spPr>
          <a:xfrm>
            <a:off x="3369963" y="20047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cxnSp>
        <p:nvCxnSpPr>
          <p:cNvPr id="212" name="Google Shape;212;p21"/>
          <p:cNvCxnSpPr>
            <a:endCxn id="213" idx="1"/>
          </p:cNvCxnSpPr>
          <p:nvPr/>
        </p:nvCxnSpPr>
        <p:spPr>
          <a:xfrm>
            <a:off x="1921700" y="1406850"/>
            <a:ext cx="287400" cy="1164900"/>
          </a:xfrm>
          <a:prstGeom prst="straightConnector1">
            <a:avLst/>
          </a:prstGeom>
          <a:noFill/>
          <a:ln cap="flat" cmpd="sng" w="19050">
            <a:solidFill>
              <a:srgbClr val="595959"/>
            </a:solidFill>
            <a:prstDash val="solid"/>
            <a:round/>
            <a:headEnd len="med" w="med" type="none"/>
            <a:tailEnd len="med" w="med" type="triangle"/>
          </a:ln>
        </p:spPr>
      </p:cxnSp>
      <p:pic>
        <p:nvPicPr>
          <p:cNvPr id="213" name="Google Shape;213;p21"/>
          <p:cNvPicPr preferRelativeResize="0"/>
          <p:nvPr/>
        </p:nvPicPr>
        <p:blipFill>
          <a:blip r:embed="rId3">
            <a:alphaModFix/>
          </a:blip>
          <a:stretch>
            <a:fillRect/>
          </a:stretch>
        </p:blipFill>
        <p:spPr>
          <a:xfrm>
            <a:off x="2209100" y="2410225"/>
            <a:ext cx="323050" cy="323050"/>
          </a:xfrm>
          <a:prstGeom prst="rect">
            <a:avLst/>
          </a:prstGeom>
          <a:noFill/>
          <a:ln>
            <a:noFill/>
          </a:ln>
        </p:spPr>
      </p:pic>
      <p:cxnSp>
        <p:nvCxnSpPr>
          <p:cNvPr id="214" name="Google Shape;214;p21"/>
          <p:cNvCxnSpPr>
            <a:stCxn id="213" idx="3"/>
          </p:cNvCxnSpPr>
          <p:nvPr/>
        </p:nvCxnSpPr>
        <p:spPr>
          <a:xfrm flipH="1" rot="10800000">
            <a:off x="2532150" y="1406850"/>
            <a:ext cx="476700" cy="1164900"/>
          </a:xfrm>
          <a:prstGeom prst="straightConnector1">
            <a:avLst/>
          </a:prstGeom>
          <a:noFill/>
          <a:ln cap="flat" cmpd="sng" w="19050">
            <a:solidFill>
              <a:srgbClr val="595959"/>
            </a:solidFill>
            <a:prstDash val="solid"/>
            <a:round/>
            <a:headEnd len="med" w="med" type="none"/>
            <a:tailEnd len="med" w="med" type="triangle"/>
          </a:ln>
        </p:spPr>
      </p:cxnSp>
      <p:cxnSp>
        <p:nvCxnSpPr>
          <p:cNvPr id="215" name="Google Shape;215;p21"/>
          <p:cNvCxnSpPr>
            <a:endCxn id="213" idx="1"/>
          </p:cNvCxnSpPr>
          <p:nvPr/>
        </p:nvCxnSpPr>
        <p:spPr>
          <a:xfrm flipH="1" rot="10800000">
            <a:off x="1921700" y="2571750"/>
            <a:ext cx="287400" cy="1044900"/>
          </a:xfrm>
          <a:prstGeom prst="straightConnector1">
            <a:avLst/>
          </a:prstGeom>
          <a:noFill/>
          <a:ln cap="flat" cmpd="sng" w="19050">
            <a:solidFill>
              <a:srgbClr val="595959"/>
            </a:solidFill>
            <a:prstDash val="solid"/>
            <a:round/>
            <a:headEnd len="med" w="med" type="none"/>
            <a:tailEnd len="med" w="med" type="triangle"/>
          </a:ln>
        </p:spPr>
      </p:cxnSp>
      <p:cxnSp>
        <p:nvCxnSpPr>
          <p:cNvPr id="216" name="Google Shape;216;p21"/>
          <p:cNvCxnSpPr>
            <a:stCxn id="213" idx="3"/>
          </p:cNvCxnSpPr>
          <p:nvPr/>
        </p:nvCxnSpPr>
        <p:spPr>
          <a:xfrm>
            <a:off x="2532150" y="2571750"/>
            <a:ext cx="476700" cy="1044900"/>
          </a:xfrm>
          <a:prstGeom prst="straightConnector1">
            <a:avLst/>
          </a:prstGeom>
          <a:noFill/>
          <a:ln cap="flat" cmpd="sng" w="19050">
            <a:solidFill>
              <a:srgbClr val="595959"/>
            </a:solidFill>
            <a:prstDash val="solid"/>
            <a:round/>
            <a:headEnd len="med" w="med" type="none"/>
            <a:tailEnd len="med" w="med" type="triangle"/>
          </a:ln>
        </p:spPr>
      </p:cxnSp>
      <p:sp>
        <p:nvSpPr>
          <p:cNvPr id="217" name="Google Shape;217;p21"/>
          <p:cNvSpPr/>
          <p:nvPr/>
        </p:nvSpPr>
        <p:spPr>
          <a:xfrm>
            <a:off x="1745100" y="105875"/>
            <a:ext cx="1898400" cy="549000"/>
          </a:xfrm>
          <a:prstGeom prst="wedgeRoundRectCallout">
            <a:avLst>
              <a:gd fmla="val -20833" name="adj1"/>
              <a:gd fmla="val 62500" name="adj2"/>
              <a:gd fmla="val 0" name="adj3"/>
            </a:avLst>
          </a:prstGeom>
          <a:solidFill>
            <a:srgbClr val="C9DAF8"/>
          </a:solidFill>
          <a:ln cap="flat" cmpd="sng" w="2857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DISTRIBUTE BY Clause</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