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c5d14b64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c5d14b64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4a8265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4a8265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4e184508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4e184508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None/>
              <a:defRPr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21000" y="4619475"/>
            <a:ext cx="1666700" cy="524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Query Language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593200" y="1733825"/>
            <a:ext cx="2182500" cy="4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Filter &amp; Group records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036500" y="1733825"/>
            <a:ext cx="2182500" cy="4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Order By vs Sort By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369100" y="2640950"/>
            <a:ext cx="2182500" cy="4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Distribute By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812400" y="2640950"/>
            <a:ext cx="2182500" cy="4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Cluster By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149900" y="1733825"/>
            <a:ext cx="2182500" cy="4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Read records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282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