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and welcome back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cdf10167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cdf10167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dataset is from a hypothetical coding platform. Users come and submit their solutions to existing problems on the platform and improve their programming skills.</a:t>
            </a: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e958f62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e958f6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e958f628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e958f628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e958f628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e958f628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cdf10167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cdf10167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 hope you understood the difference between th two clauses used in Hive to order the data. In the next video we will see their difference in our </a:t>
            </a:r>
            <a:r>
              <a:rPr lang="en"/>
              <a:t>notebook</a:t>
            </a:r>
            <a:r>
              <a:rPr lang="en"/>
              <a:t> implementation. See you there. Thank you!!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None/>
              <a:defRPr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None/>
              <a:defRPr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None/>
              <a:defRPr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None/>
              <a:defRPr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None/>
              <a:defRPr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None/>
              <a:defRPr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None/>
              <a:defRPr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None/>
              <a:defRPr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None/>
              <a:defRPr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1000" y="4619475"/>
            <a:ext cx="1666700" cy="524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Introducing the Dataset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675" y="27909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Platform Dataset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is from a hypothetical coding platform. Users come and submit their solutions to existing problems on the platform and improve </a:t>
            </a:r>
            <a:r>
              <a:rPr lang="en"/>
              <a:t>their</a:t>
            </a:r>
            <a:r>
              <a:rPr lang="en"/>
              <a:t> programming skills.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datasets has three tables - </a:t>
            </a:r>
            <a:r>
              <a:rPr b="1" lang="en"/>
              <a:t>Users, Problems, </a:t>
            </a:r>
            <a:r>
              <a:rPr b="1" lang="en"/>
              <a:t>Submissions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table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" sz="1600"/>
              <a:t>user_id</a:t>
            </a:r>
            <a:r>
              <a:rPr lang="en" sz="1600"/>
              <a:t> - unique ID assigned to each user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" sz="1600"/>
              <a:t>country</a:t>
            </a:r>
            <a:r>
              <a:rPr lang="en" sz="1600"/>
              <a:t> - location of user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" sz="1600"/>
              <a:t>rating</a:t>
            </a:r>
            <a:r>
              <a:rPr lang="en" sz="1600"/>
              <a:t> - rating of user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r>
              <a:rPr lang="en"/>
              <a:t> table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" sz="1600"/>
              <a:t>problem_id</a:t>
            </a:r>
            <a:r>
              <a:rPr lang="en" sz="1600"/>
              <a:t> - unique ID assigned to each problem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" sz="1600"/>
              <a:t>level_type</a:t>
            </a:r>
            <a:r>
              <a:rPr lang="en" sz="1600"/>
              <a:t> - the difficulty level of the problem between ‘A’ to ‘N’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" sz="1600"/>
              <a:t>points</a:t>
            </a:r>
            <a:r>
              <a:rPr lang="en" sz="1600"/>
              <a:t> - amount of points for the problem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" sz="1600"/>
              <a:t>tags</a:t>
            </a:r>
            <a:r>
              <a:rPr lang="en" sz="1600"/>
              <a:t> - problem tag(s) like greedy, graphs, DFS etc.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Submissions</a:t>
            </a:r>
            <a:r>
              <a:rPr lang="en"/>
              <a:t> table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" sz="1600"/>
              <a:t>u</a:t>
            </a:r>
            <a:r>
              <a:rPr b="1" lang="en" sz="1600"/>
              <a:t>ser_id </a:t>
            </a:r>
            <a:r>
              <a:rPr lang="en" sz="1600"/>
              <a:t>- </a:t>
            </a:r>
            <a:r>
              <a:rPr lang="en" sz="1600"/>
              <a:t>unique ID assigned to each user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" sz="1600"/>
              <a:t>problem_id</a:t>
            </a:r>
            <a:r>
              <a:rPr lang="en" sz="1600"/>
              <a:t> - unique ID assigned to each problem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" sz="1600"/>
              <a:t>attempts_range</a:t>
            </a:r>
            <a:r>
              <a:rPr lang="en" sz="1600"/>
              <a:t> - </a:t>
            </a:r>
            <a:r>
              <a:rPr lang="en" sz="1600"/>
              <a:t>the range no. in which attempts the user made to get the solution accepted lies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Demo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