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c5d14b64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c5d14b64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4a826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4a826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e18450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e18450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1000" y="4619475"/>
            <a:ext cx="1666700" cy="524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Formats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8886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Reading ORC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445300" y="2571750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SerDes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888600" y="2571750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Implement Custom SerDes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445300" y="1733825"/>
            <a:ext cx="2182500" cy="43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File Formats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282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