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5" r:id="rId6"/>
    <p:sldId id="268" r:id="rId7"/>
  </p:sldIdLst>
  <p:sldSz cx="9144000" cy="5143500" type="screen16x9"/>
  <p:notesSz cx="6858000" cy="9144000"/>
  <p:embeddedFontLst>
    <p:embeddedFont>
      <p:font typeface="Tomorrow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159218-04DC-4389-B554-9A89A54AE4A4}">
  <a:tblStyle styleId="{0D159218-04DC-4389-B554-9A89A54AE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c53f42d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c53f42d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c53f42d1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c53f42d1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c53f42d1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c53f42d1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53f42d1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53f42d1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c53f42d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c53f42d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c53f42d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c53f42d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3444914" y="869893"/>
            <a:ext cx="4872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CB1F"/>
              </a:buClr>
              <a:buSzPts val="60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863494"/>
            <a:ext cx="3007855" cy="3071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3046742" y="754669"/>
            <a:ext cx="3508500" cy="0"/>
          </a:xfrm>
          <a:prstGeom prst="straightConnector1">
            <a:avLst/>
          </a:prstGeom>
          <a:noFill/>
          <a:ln w="38100" cap="rnd" cmpd="sng">
            <a:solidFill>
              <a:srgbClr val="72727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539645" y="2009981"/>
            <a:ext cx="3262200" cy="0"/>
          </a:xfrm>
          <a:prstGeom prst="straightConnector1">
            <a:avLst/>
          </a:prstGeom>
          <a:noFill/>
          <a:ln w="38100" cap="rnd" cmpd="sng">
            <a:solidFill>
              <a:srgbClr val="72727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871838" y="885188"/>
            <a:ext cx="4872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"/>
          </p:nvPr>
        </p:nvSpPr>
        <p:spPr>
          <a:xfrm>
            <a:off x="4103250" y="2170359"/>
            <a:ext cx="44121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" name="Google Shape;30;p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1" name="Google Shape;31;p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" name="Google Shape;33;p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100" b="0" i="0" u="none" strike="noStrike" cap="none">
                <a:solidFill>
                  <a:srgbClr val="B0CB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2727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17125" y="118369"/>
            <a:ext cx="0" cy="4064700"/>
          </a:xfrm>
          <a:prstGeom prst="straightConnector1">
            <a:avLst/>
          </a:prstGeom>
          <a:noFill/>
          <a:ln w="28575" cap="flat" cmpd="sng">
            <a:solidFill>
              <a:srgbClr val="72727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204450" y="125381"/>
            <a:ext cx="7514400" cy="0"/>
          </a:xfrm>
          <a:prstGeom prst="straightConnector1">
            <a:avLst/>
          </a:prstGeom>
          <a:noFill/>
          <a:ln w="28575" cap="flat" cmpd="sng">
            <a:solidFill>
              <a:srgbClr val="B0CB1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8923635" y="509118"/>
            <a:ext cx="3300" cy="4521900"/>
          </a:xfrm>
          <a:prstGeom prst="straightConnector1">
            <a:avLst/>
          </a:prstGeom>
          <a:noFill/>
          <a:ln w="28575" cap="flat" cmpd="sng">
            <a:solidFill>
              <a:srgbClr val="72727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829482" y="5020559"/>
            <a:ext cx="8097600" cy="10500"/>
          </a:xfrm>
          <a:prstGeom prst="straightConnector1">
            <a:avLst/>
          </a:prstGeom>
          <a:noFill/>
          <a:ln w="28575" cap="flat" cmpd="sng">
            <a:solidFill>
              <a:srgbClr val="B0CB1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74733" y="32920"/>
            <a:ext cx="1229308" cy="42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92608" y="4157795"/>
            <a:ext cx="767700" cy="867900"/>
          </a:xfrm>
          <a:prstGeom prst="rect">
            <a:avLst/>
          </a:prstGeom>
          <a:blipFill rotWithShape="1">
            <a:blip r:embed="rId18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History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1) JAVA was developed by Sun Microsystems Inc in 1991, later acquired by Oracle Corporation.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2) It was developed by James Gosling and Patrick Naughton and team called as green team.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3) Initially it developed for electronic devices like set-up box, television etc. However, it was suited for internet programming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4) Later, Java technology was incorporated by Netscape.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5) It is a simple programming language.  Writing, compiling and debugging a program is easy in java.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6) It helps to create modular programs and reusable code.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7) Firstly, it was called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"Greentalk"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by James Gosling, and the file extension was .gt.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8) After that, it was called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Oak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and was developed as a part of the Green project.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9) Oak is a symbol of strength and  a national tree of many countries like the U.S.A., France, Germany, Romania, etc.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10) In 1995, Oak was renamed as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"Java"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because it was already a trademark by Oak Technologies.</a:t>
            </a:r>
            <a:endParaRPr sz="2300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13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Versions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847300"/>
            <a:ext cx="8520600" cy="4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Alpha and Beta (1995)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1.0 (23rd Jan 1996)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1.1 (19th Feb 1997)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1.2 (8th Dec 1998)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1.3 (8th May 2000)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1.4 (6th Feb 2002)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5.0 (30th Sep 2004)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6 (11th Dec 2006)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7 (28th July 2011)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8 (18th Mar 2014)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9 (21st Sep 2017) 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10 (20th Mar 2018)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11 (Sept 2018)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12 (Mar 2019)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13 (Sept 2019)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14 (Mar 2020)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15 (Sept 2020)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16 (Mar 2021)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17 (Sept 2021)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19856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Features of Java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97700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)  Simple : 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It’s easy to learn as its syntax is similar to english 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If you know c and c++ then its more easy to learn Java.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 2)  Object-Oriented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Each and everything in java is based on object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OOPS is based on four pillars Encapsulation, Polymorphism,  Inheritance , Abstraction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3)   Secure 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programs are checked for error at compile time and run time.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When we compile java code it creates .class file which is in unreadable format.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4) Platform Independent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programs created on one platforms can run on any platform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5) Interpreted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2476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Each and every code in java is interpreted at runtime</a:t>
            </a:r>
            <a:endParaRPr sz="10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Program Execution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928688"/>
            <a:ext cx="4857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12977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Runtime Environment (JRE)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175"/>
            <a:ext cx="8520601" cy="3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JVM Tasks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Loading: It is performed by the class loader to load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Verifying: It is performed by the bytecode verifier to verify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Executing: It is performed by the runtime interpreter to execute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Tomorrow</vt:lpstr>
      <vt:lpstr>Arial</vt:lpstr>
      <vt:lpstr>Office Theme</vt:lpstr>
      <vt:lpstr>Java History</vt:lpstr>
      <vt:lpstr>Java Versions</vt:lpstr>
      <vt:lpstr>Features of Java</vt:lpstr>
      <vt:lpstr>Program Execution</vt:lpstr>
      <vt:lpstr>Java Runtime Environment (JRE)</vt:lpstr>
      <vt:lpstr>JVM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History</dc:title>
  <cp:lastModifiedBy>E B</cp:lastModifiedBy>
  <cp:revision>1</cp:revision>
  <dcterms:modified xsi:type="dcterms:W3CDTF">2022-03-23T12:56:17Z</dcterms:modified>
</cp:coreProperties>
</file>