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838B-6E9C-97E8-E467-8BE39E0EE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78711-2195-531B-CFB7-2D6D83F04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5E4C5-78CD-DC1D-AB6B-4CD37115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2C0E-6665-4932-BA26-7D33F593084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916AE-1356-088F-9BCC-E0C4EDF4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8C7B9-B12A-B40E-AEF4-5CF37A2A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256-3FF6-4C32-ADA5-EB258B0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1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F463-DBBB-0274-DCD6-00443D38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FF97D-A9A8-5568-45C9-5711A895F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22592-FA37-A4AD-1041-4FEB2DCD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2C0E-6665-4932-BA26-7D33F593084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75FC-880D-2163-ACCA-FED9FEEE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D12F-5FD3-CD9C-ABD4-E0954288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256-3FF6-4C32-ADA5-EB258B0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62CD4-8059-1FDB-4037-86E43B6EB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5B0DB-EE34-12B5-F45E-6D26144EA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F45BA-40A3-290B-A107-78FAB4CF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2C0E-6665-4932-BA26-7D33F593084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00CD2-8F17-D8BA-E973-AF25FB2B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4766D-FF7B-180B-CC18-9F931EC8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256-3FF6-4C32-ADA5-EB258B0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44B8-6DC3-8A55-BA04-F99DC318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D1B0-F71B-03F9-59DD-76B0D955B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E8810-CDEF-CC80-1B49-1CA9676D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2C0E-6665-4932-BA26-7D33F593084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4BE0-C947-0645-4EBA-D494CC03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B172A-7614-43E1-F064-D0D69A03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256-3FF6-4C32-ADA5-EB258B0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0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724E-CB7D-79D2-A45F-02BA5C11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E7472-C005-411C-F049-0D2FD44E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305EB-82CD-A6BE-8A31-6EDBF4CC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2C0E-6665-4932-BA26-7D33F593084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D1FDF-2C02-8ABE-1132-17BA67E3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905A6-454C-C2FA-2196-D7D7B098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256-3FF6-4C32-ADA5-EB258B0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0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261E-6413-F3FE-DD78-4F4F9DE7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24CE-583F-A81C-0517-302AC8139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BA5D9-88A5-B4CF-FADC-C74100EA7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56824-17F3-911A-BF67-8EB70B59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2C0E-6665-4932-BA26-7D33F593084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A391E-AF17-54DC-CF11-F87BCAFE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D0FBD-97AF-F23A-A648-07F03A47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256-3FF6-4C32-ADA5-EB258B0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E982-0A6B-62FD-4867-E0282E4E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25E16-D14F-1BC9-2DDD-69BB1111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A6CE1-42A4-0D65-DD49-BF0353B53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04EF7-A374-382D-FAE3-880CB9BD5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6920D-EB82-6003-CC40-3465A1B04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C7DAD-6F61-EFD3-A03D-FA9CF8CE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2C0E-6665-4932-BA26-7D33F593084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1A065-010F-B719-8686-8277B728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1ED5D-70F3-C5BE-7D8F-D917722B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256-3FF6-4C32-ADA5-EB258B0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4C6B-F11C-A153-7EAB-8E1BA75B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42D99-B9C2-4F9B-A34E-57D02C68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2C0E-6665-4932-BA26-7D33F593084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68007-0F01-63E9-F316-63F07E21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6872F-6977-DF39-CCFA-1AEE6686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256-3FF6-4C32-ADA5-EB258B0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0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66F06-E6B2-F657-E5B7-52D406FD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2C0E-6665-4932-BA26-7D33F593084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ABA17-FC2E-2409-BB07-1F05B06A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A5BB8-63A2-A791-632D-7FF4FDF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256-3FF6-4C32-ADA5-EB258B0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5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2CC9-822F-EFC4-3E8B-8427A908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A2B-3C3B-5F86-DC26-ABD9BC234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7498F-F9AC-C566-7FF1-402D9D9D5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AD853-A8E7-6C71-5065-BB10E8B2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2C0E-6665-4932-BA26-7D33F593084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8AF84-C260-BB6C-68A1-4EEFFFBF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43159-F8E8-390A-818C-65A952AA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256-3FF6-4C32-ADA5-EB258B0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7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3D19-6D19-5011-9B41-14A2DA58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3B81C-8E09-B40D-2480-00DD83A6B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B8123-2E2C-A79F-1C1D-1B9B887EA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560D6-58A6-FB2C-C932-52BB6655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2C0E-6665-4932-BA26-7D33F593084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15B20-CAD9-4300-7D92-DD6D3DD0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ECD11-2DA5-C70A-691E-2880DD27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256-3FF6-4C32-ADA5-EB258B0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1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14D99-4027-C4D1-3035-4AEF7ABF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4EB52-12E6-8A00-709D-078F9B472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7B67B-12C3-1E28-8499-70D5B40FB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C2C0E-6665-4932-BA26-7D33F593084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7C4E-8751-64DE-2C42-6D4B2ADFA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71769-05B4-B017-D3CD-C6E944EC2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C1256-3FF6-4C32-ADA5-EB258B0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9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36AA21-D857-56CF-AA72-E5705B423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164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86918-E349-32AA-A12C-A52F8FD5A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4038"/>
            <a:ext cx="12192000" cy="1434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B554BA-AB88-262F-36CE-71155BA62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43367"/>
            <a:ext cx="12192000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4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9DEF71-8C1D-A7C3-CCAD-8E175932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433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A8F3CF-C71B-8F59-D2AD-51C68B48F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55" y="4433455"/>
            <a:ext cx="12192000" cy="1163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FB7DDA-D690-4D38-D0B0-E7E472184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4" y="5597236"/>
            <a:ext cx="12191999" cy="126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7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F29EE3-A98F-1B53-72E7-629791837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58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EF5BD5-82AB-32D4-B36C-AADC3BCF5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58145"/>
            <a:ext cx="12192000" cy="981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33894-2479-F3C0-C172-FD8F64C2C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39357"/>
            <a:ext cx="12191999" cy="131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8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CA5A11-FCA0-557E-82CF-9526B213C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34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7D22E2-163D-2FB5-7889-E85427923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734586"/>
            <a:ext cx="12191999" cy="1070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306FA-4678-D2E4-1704-45C5BE2C3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05055"/>
            <a:ext cx="12192000" cy="105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1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918690-2DF0-E95C-4FEB-90AE1FC18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8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FC9A35-F883-2A80-A70B-A2FA5877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6DCE71-7269-965B-0301-6460A8EB5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200"/>
            <a:ext cx="12192000" cy="1898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6DF6D-6B20-72F4-29DC-9E34327ED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9273"/>
            <a:ext cx="12192000" cy="29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20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201BB8-0CA6-C54B-F29F-BA72B334D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706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164F1F-C0A3-3381-0216-69B9D7EC7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06007"/>
            <a:ext cx="12192000" cy="724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EFA6F8-834D-1553-F16D-58C47055A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30008"/>
            <a:ext cx="12192000" cy="142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14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7EC74-5A61-919C-5F4C-D20756475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21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F7B6C-D761-ADC7-6193-8C6984BC5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1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C806DE-0386-3D74-24C3-20F69A177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27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C5D164-A83C-94C9-DD1A-5C54D854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0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274E50-080A-6A81-60F0-3A4C56C3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5443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9F788B-47F7-4164-B1CD-0F1573685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43042"/>
            <a:ext cx="12191999" cy="14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6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6A0313-67A3-319E-849D-D75A21AC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01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BEF1F-3246-DA6C-C60D-5606A1CD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91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5FFC9-AA42-9821-8106-84BAF36B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49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B4EDCA-5F0D-524E-9CD6-3B76F9CFB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33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820CCE-8CD4-7BCA-6A65-6E5CC745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97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EE842D-4FB2-4502-9D16-3800276F3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7236"/>
            <a:ext cx="12192000" cy="126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48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F20E08-06A0-3033-D101-B3A196E7A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97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FB57F-DF75-81C9-58B5-4D62AFD5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3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FDB7C3-B044-E243-F527-BE9883C8E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8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4B072B-6BC7-DF7F-2C37-9DA5DCA9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103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F20E86-7A2A-2304-4804-11448F59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3418"/>
            <a:ext cx="12192000" cy="37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59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BF3AEA-4770-6A1A-11CF-1A8416A6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253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A4542D-BD06-A7C9-7B96-CCBF5BC21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53345"/>
            <a:ext cx="12192000" cy="26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2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8A4F47-F196-2698-F6D8-4F3DF9264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44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077E9-583A-B09E-D3AB-1BA6AD7B4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20145"/>
            <a:ext cx="12192000" cy="153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47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73CA20-8F0C-0CDC-6E01-B826F9FA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45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9549C-9BCC-BA0B-E9EA-3F7C2E5D0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26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123711-89A9-D1A2-FF90-37F03098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22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AC753D-AD4A-FCF7-EDD9-63D76DB6C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098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396580-20EC-72F1-892E-E18A96C6E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98473"/>
            <a:ext cx="12192000" cy="175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05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BB1AE8-4310-65D1-1290-D63A657E7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31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30A4A0-B5D6-7814-AB67-DB90B113D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585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53FB8D-37ED-4832-9B07-EB776A5B0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5855"/>
            <a:ext cx="12192000" cy="22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58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0F0758-B12D-5457-72F1-F46C8DFF3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264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667523-4E59-0833-F40B-1CCEFA68B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64727"/>
            <a:ext cx="12192000" cy="157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73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3EA0AA-BEF5-F7CE-985E-B2A7E8A14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74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639A8C-35C2-9635-EF49-DE0B736C3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00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3FE08-B21A-0BD1-2405-612BE874B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0255"/>
            <a:ext cx="12192000" cy="13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4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E38DD-B34B-C950-50E7-1860BD874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7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6F716B-4D30-7993-D6DB-377321D7C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439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86D45B-5291-328A-0F85-C6E418428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9270"/>
            <a:ext cx="12192000" cy="241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80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5D48E6-389A-7822-AC3A-0941A7C3E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38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A48B53-F8F1-81B2-F8D0-55513645F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738255"/>
            <a:ext cx="12192001" cy="21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1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9EC92B-6109-B593-9F92-DD4269B08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8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7F0CC-0BEA-CA68-E7AE-E7E16853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97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545F78-F02A-B31C-3D9B-914A2DE01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7184"/>
            <a:ext cx="12192000" cy="126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3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B896F-0C90-4F0D-868D-B856E128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83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29A2A-ECEC-D3F5-ABE7-D3F698E8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83382"/>
            <a:ext cx="12191999" cy="12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6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C2E903-2BE6-9D1F-9E06-2492A3A0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7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E846EC-B90C-EC12-1C5C-A87D29255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5084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B74247-40E1-B1FD-64F1-2A9DA37DA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4618"/>
            <a:ext cx="12191998" cy="17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0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Office PowerPoint</Application>
  <PresentationFormat>Widescreen</PresentationFormat>
  <Paragraphs>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Puroshotam Singh</dc:creator>
  <cp:lastModifiedBy>Puroshotam Singh</cp:lastModifiedBy>
  <cp:revision>2</cp:revision>
  <dcterms:created xsi:type="dcterms:W3CDTF">2023-12-19T16:34:35Z</dcterms:created>
  <dcterms:modified xsi:type="dcterms:W3CDTF">2023-12-20T16:25:12Z</dcterms:modified>
</cp:coreProperties>
</file>