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Je5b5ermWqTT+KsPQguH/Hz5F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7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7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44.png"/><Relationship Id="rId6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9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1999" cy="120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05344"/>
            <a:ext cx="12191999" cy="1704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909455"/>
            <a:ext cx="12192000" cy="3948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4923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1999" cy="166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662544"/>
            <a:ext cx="12191998" cy="209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754579"/>
            <a:ext cx="12191999" cy="22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28800"/>
            <a:ext cx="121920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429000"/>
            <a:ext cx="12192000" cy="145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886496"/>
            <a:ext cx="12192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343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343891"/>
            <a:ext cx="12192000" cy="166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006436"/>
            <a:ext cx="12192000" cy="155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558146"/>
            <a:ext cx="12192000" cy="177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620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816927"/>
            <a:ext cx="12192000" cy="1510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119745"/>
            <a:ext cx="12192000" cy="151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160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821872"/>
            <a:ext cx="12192000" cy="179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616036"/>
            <a:ext cx="12192000" cy="160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223164"/>
            <a:ext cx="12192000" cy="148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86000"/>
            <a:ext cx="12192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72000"/>
            <a:ext cx="12192000" cy="18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450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209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92036"/>
            <a:ext cx="12192000" cy="191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003964"/>
            <a:ext cx="12192000" cy="117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317917"/>
            <a:ext cx="12192000" cy="131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299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429000"/>
            <a:ext cx="121920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1999" cy="325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02182"/>
            <a:ext cx="12191999" cy="1537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2023-12-09T16:24:07Z</dcterms:created>
  <dc:creator>Puroshotam Singh</dc:creator>
</cp:coreProperties>
</file>