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1A9F-4EBD-0267-B832-00E9ACDE3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DECF1-9E7D-A784-AE4E-411333A85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D0AC-4006-ED70-20D2-5EB16D7A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EEC-4495-4321-B500-98785B46614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68C4-EAB5-B981-7AD9-E7AEA45D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76F0E-FBF1-BAEE-1588-EB4FD061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676-CAB3-4999-A320-FB2212C4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4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D6DE-D992-F474-5B82-14699B86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EB82A-F00E-E532-E306-0039F953B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E9CE-E34A-D338-84FF-345E42DB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EEC-4495-4321-B500-98785B46614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2E65-F643-CB7F-4AE4-2C369B28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60B80-2408-303E-F5D6-E3A2B47A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676-CAB3-4999-A320-FB2212C4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C23EC-F7F8-AE65-0BDF-2CE3DB5A5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58B68-EB46-084D-1854-D23093038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2242-69D7-A9D2-0558-20B2196B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EEC-4495-4321-B500-98785B46614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59A3-B50A-F789-1AC3-5D80B582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4140A-E02B-2332-B60C-DB6A2165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676-CAB3-4999-A320-FB2212C4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960-591F-E794-98A8-685E8A9D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FB3A-756E-CD1B-7289-EDF5F6E3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A83F-1ED5-3502-3EDB-027AAF41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EEC-4495-4321-B500-98785B46614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23982-A7F7-A9F6-84B0-907E5898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2DF17-EFCA-117F-915A-1A53DACD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676-CAB3-4999-A320-FB2212C4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0CC6-4001-A348-4026-FA8C523A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A4E3D-2333-6E50-9D15-4E8736C83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076E-5D70-E7BE-7348-6A7E804B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EEC-4495-4321-B500-98785B46614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0DDD-7F61-F824-1069-2B781729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61DDC-2CE9-0EBF-A92C-728E7623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676-CAB3-4999-A320-FB2212C4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4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BB4F-3043-C23A-4FBC-E63D0E3A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DEAC6-DF17-253E-D684-755BCB328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99C79-2183-2941-B5F0-F5AEEECBC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53CBB-37CC-E107-FEDF-C9057A5D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EEC-4495-4321-B500-98785B46614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EC648-696B-B126-83C9-51CCD811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58B32-B0B5-5069-A984-F4E63AEA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676-CAB3-4999-A320-FB2212C4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5A75-6B40-D81F-F89C-AC92C312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D2BC7-DA65-275C-521B-4FE4492C0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5DE8B-F7ED-6E2E-CAB9-C2257999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CD2A3-260E-A32D-22D0-0FE6D57D5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5DE5B-0F58-3A4E-7EEC-DF25D9DDE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9E4B2-7D5B-FE29-BAC1-116BC825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EEC-4495-4321-B500-98785B46614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0B478-A3B0-9475-E383-7474A4B7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073CA-F516-1149-259D-0BD11AB1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676-CAB3-4999-A320-FB2212C4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9BDA-43FA-5A8F-0766-26521748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FC1DD-0E1A-3A07-1404-627EA3C9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EEC-4495-4321-B500-98785B46614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8E71F-8C21-D4A8-4C52-D9647FC9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0CA1A-3C52-941B-212F-130035D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676-CAB3-4999-A320-FB2212C4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80647-C116-2BB2-017C-D4A39CAF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EEC-4495-4321-B500-98785B46614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7006A-1B60-1B63-E0CD-B0C3C24E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B7A66-42E4-22B5-6753-E52A3D24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676-CAB3-4999-A320-FB2212C4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CF09-981D-C2D8-3E40-ADAD3437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99DE-B600-FD1C-81B6-C1AD8F485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F36B8-0AED-A1B1-D1E2-9F251F4A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3D26E-831F-A04B-A6D9-D77C7785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EEC-4495-4321-B500-98785B46614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2312C-9629-4AF7-1DFC-55DD51ED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1DBB-8F76-84B4-15EF-A20928CF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676-CAB3-4999-A320-FB2212C4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2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B73A-A2AB-6FBD-E013-09D63D7B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1694F-9702-EDF8-680C-9C8AAF41E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65367-5613-6656-9C5E-DCEF47AF2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C6106-0C99-9A98-F717-D09F367A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0EEC-4495-4321-B500-98785B46614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78545-F142-D8BF-FEFB-2CBB00D2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44EB-08EB-6AA9-BDC4-D2CE73F5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676-CAB3-4999-A320-FB2212C4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7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5833B-76F1-B456-A7A5-715E19DE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D95BD-474F-D1E9-3655-BEE6BBF5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2D4B0-D3F7-5487-77BC-EC990EE27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EEC-4495-4321-B500-98785B46614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C3A7-E193-A027-66E8-B5F217CBE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2BE10-3E4F-7AB4-3D64-8B4DE6917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4676-CAB3-4999-A320-FB2212C4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5B67E1-C516-3510-D4C5-04F584797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DB911-25D5-E4AA-907E-3A630A26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5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A047B-DE1F-EAFE-96EC-D3CB62CC8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8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A6593-C808-615D-228B-9B76C3D87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364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8014D6-3DB2-9F88-E937-1526C2D1B281}"/>
              </a:ext>
            </a:extLst>
          </p:cNvPr>
          <p:cNvSpPr txBox="1"/>
          <p:nvPr/>
        </p:nvSpPr>
        <p:spPr>
          <a:xfrm>
            <a:off x="623454" y="6364069"/>
            <a:ext cx="1040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Dataset Link: https://www.mysqltutorial.org/wp-content/uploads/2023/10/mysqlsampledatabase.zip</a:t>
            </a:r>
          </a:p>
        </p:txBody>
      </p:sp>
    </p:spTree>
    <p:extLst>
      <p:ext uri="{BB962C8B-B14F-4D97-AF65-F5344CB8AC3E}">
        <p14:creationId xmlns:p14="http://schemas.microsoft.com/office/powerpoint/2010/main" val="12195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123251-054C-FF25-8170-349607FC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947966-C6BF-A53F-AC58-E660D69D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1999" cy="29233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BED55B-E0F3-66D9-C5D0-F5EC8E8D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23309"/>
            <a:ext cx="12191999" cy="39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7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4D4FC9-7140-7C4F-ADB2-326E5EBA3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41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9344B6-922E-4662-14FE-99E416A2F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1965"/>
            <a:ext cx="12192000" cy="361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24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A05F9E-1F16-C538-D51A-16FED563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8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6022B4-EB4B-0528-79CA-AA67455FA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6942"/>
            <a:ext cx="1219200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8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C05F0-685E-4F17-3D99-237175BC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3995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249A26-171E-4DB7-1B79-0C2FAF8035D5}"/>
              </a:ext>
            </a:extLst>
          </p:cNvPr>
          <p:cNvSpPr txBox="1"/>
          <p:nvPr/>
        </p:nvSpPr>
        <p:spPr>
          <a:xfrm>
            <a:off x="665018" y="4001249"/>
            <a:ext cx="51954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members (</a:t>
            </a:r>
          </a:p>
          <a:p>
            <a:r>
              <a:rPr lang="en-US" dirty="0"/>
              <a:t>    </a:t>
            </a:r>
            <a:r>
              <a:rPr lang="en-US" dirty="0" err="1"/>
              <a:t>member_id</a:t>
            </a:r>
            <a:r>
              <a:rPr lang="en-US" dirty="0"/>
              <a:t> INT AUTO_INCREMENT,</a:t>
            </a:r>
          </a:p>
          <a:p>
            <a:r>
              <a:rPr lang="en-US" dirty="0"/>
              <a:t>    name VARCHAR(100),</a:t>
            </a:r>
          </a:p>
          <a:p>
            <a:r>
              <a:rPr lang="en-US" dirty="0"/>
              <a:t>    PRIMARY KEY (</a:t>
            </a:r>
            <a:r>
              <a:rPr lang="en-US" dirty="0" err="1"/>
              <a:t>member_id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CREATE TABLE committees (</a:t>
            </a:r>
          </a:p>
          <a:p>
            <a:r>
              <a:rPr lang="en-US" dirty="0"/>
              <a:t>    </a:t>
            </a:r>
            <a:r>
              <a:rPr lang="en-US" dirty="0" err="1"/>
              <a:t>committee_id</a:t>
            </a:r>
            <a:r>
              <a:rPr lang="en-US" dirty="0"/>
              <a:t> INT AUTO_INCREMENT,</a:t>
            </a:r>
          </a:p>
          <a:p>
            <a:r>
              <a:rPr lang="en-US" dirty="0"/>
              <a:t>    name VARCHAR(100),</a:t>
            </a:r>
          </a:p>
          <a:p>
            <a:r>
              <a:rPr lang="en-US" dirty="0"/>
              <a:t>    PRIMARY KEY (</a:t>
            </a:r>
            <a:r>
              <a:rPr lang="en-US" dirty="0" err="1"/>
              <a:t>committee_id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EAEF9-5561-F5C6-1DF5-8C012F700D06}"/>
              </a:ext>
            </a:extLst>
          </p:cNvPr>
          <p:cNvSpPr txBox="1"/>
          <p:nvPr/>
        </p:nvSpPr>
        <p:spPr>
          <a:xfrm>
            <a:off x="5860472" y="3955082"/>
            <a:ext cx="509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members(name)</a:t>
            </a:r>
          </a:p>
          <a:p>
            <a:r>
              <a:rPr lang="en-US" dirty="0"/>
              <a:t>VALUES('John'),('Jane'),('Mary'),('David'),('Amelia');</a:t>
            </a:r>
          </a:p>
          <a:p>
            <a:endParaRPr lang="en-US" dirty="0"/>
          </a:p>
          <a:p>
            <a:r>
              <a:rPr lang="en-US" dirty="0"/>
              <a:t>INSERT INTO committees(name)</a:t>
            </a:r>
          </a:p>
          <a:p>
            <a:r>
              <a:rPr lang="en-US" dirty="0"/>
              <a:t>VALUES('John'),('Mary'),('Amelia'),('Joe');</a:t>
            </a:r>
          </a:p>
        </p:txBody>
      </p:sp>
    </p:spTree>
    <p:extLst>
      <p:ext uri="{BB962C8B-B14F-4D97-AF65-F5344CB8AC3E}">
        <p14:creationId xmlns:p14="http://schemas.microsoft.com/office/powerpoint/2010/main" val="245336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F1E45C-D8F4-B0AA-4712-8F2F415A0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14890" cy="493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B0092E-C9FF-6FFD-93EA-CABB49536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890" y="775855"/>
            <a:ext cx="3477110" cy="36437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DC960D-CD65-0F9C-8A7D-2EB7B4F4CA42}"/>
              </a:ext>
            </a:extLst>
          </p:cNvPr>
          <p:cNvSpPr txBox="1"/>
          <p:nvPr/>
        </p:nvSpPr>
        <p:spPr>
          <a:xfrm>
            <a:off x="1426637" y="5103674"/>
            <a:ext cx="8714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    </a:t>
            </a:r>
            <a:r>
              <a:rPr lang="en-US" dirty="0" err="1"/>
              <a:t>m.member_id</a:t>
            </a:r>
            <a:r>
              <a:rPr lang="en-US" dirty="0"/>
              <a:t>, m.name AS member,  </a:t>
            </a:r>
            <a:r>
              <a:rPr lang="en-US" dirty="0" err="1"/>
              <a:t>c.committee_id</a:t>
            </a:r>
            <a:r>
              <a:rPr lang="en-US" dirty="0"/>
              <a:t>, </a:t>
            </a:r>
          </a:p>
          <a:p>
            <a:r>
              <a:rPr lang="en-US" dirty="0"/>
              <a:t>    c.name AS committee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members m</a:t>
            </a:r>
          </a:p>
          <a:p>
            <a:r>
              <a:rPr lang="en-US" dirty="0"/>
              <a:t>INNER JOIN committees c ON c.name = m.name;</a:t>
            </a:r>
          </a:p>
        </p:txBody>
      </p:sp>
    </p:spTree>
    <p:extLst>
      <p:ext uri="{BB962C8B-B14F-4D97-AF65-F5344CB8AC3E}">
        <p14:creationId xmlns:p14="http://schemas.microsoft.com/office/powerpoint/2010/main" val="329220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F7A4E1-9041-179C-E860-52D1F2F44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5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4A356C-2448-C8D8-6DEF-ECD30641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56" y="-1"/>
            <a:ext cx="6899562" cy="35883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D93F4A-29F8-9BBA-BA84-0E6A2FB26E5F}"/>
              </a:ext>
            </a:extLst>
          </p:cNvPr>
          <p:cNvSpPr txBox="1"/>
          <p:nvPr/>
        </p:nvSpPr>
        <p:spPr>
          <a:xfrm>
            <a:off x="3477490" y="3616035"/>
            <a:ext cx="56249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    </a:t>
            </a:r>
            <a:r>
              <a:rPr lang="en-US" dirty="0" err="1"/>
              <a:t>m.member_id</a:t>
            </a:r>
            <a:r>
              <a:rPr lang="en-US" dirty="0"/>
              <a:t>, </a:t>
            </a:r>
          </a:p>
          <a:p>
            <a:r>
              <a:rPr lang="en-US" dirty="0"/>
              <a:t>    m.name AS member, </a:t>
            </a:r>
          </a:p>
          <a:p>
            <a:r>
              <a:rPr lang="en-US" dirty="0"/>
              <a:t>    </a:t>
            </a:r>
            <a:r>
              <a:rPr lang="en-US" dirty="0" err="1"/>
              <a:t>c.committee_id</a:t>
            </a:r>
            <a:r>
              <a:rPr lang="en-US" dirty="0"/>
              <a:t>, </a:t>
            </a:r>
          </a:p>
          <a:p>
            <a:r>
              <a:rPr lang="en-US" dirty="0"/>
              <a:t>    c.name AS committee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members m</a:t>
            </a:r>
          </a:p>
          <a:p>
            <a:r>
              <a:rPr lang="en-US" dirty="0"/>
              <a:t>LEFT JOIN committees c USING(name);</a:t>
            </a:r>
          </a:p>
        </p:txBody>
      </p:sp>
    </p:spTree>
    <p:extLst>
      <p:ext uri="{BB962C8B-B14F-4D97-AF65-F5344CB8AC3E}">
        <p14:creationId xmlns:p14="http://schemas.microsoft.com/office/powerpoint/2010/main" val="91128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FE2117-0D97-8DBF-33E2-5DF9A5D9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54" y="-1"/>
            <a:ext cx="6137563" cy="3629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7F7482-FBE2-6B04-ABC1-1338D52E75C0}"/>
              </a:ext>
            </a:extLst>
          </p:cNvPr>
          <p:cNvSpPr txBox="1"/>
          <p:nvPr/>
        </p:nvSpPr>
        <p:spPr>
          <a:xfrm>
            <a:off x="2992581" y="3629890"/>
            <a:ext cx="55833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    </a:t>
            </a:r>
            <a:r>
              <a:rPr lang="en-US" dirty="0" err="1"/>
              <a:t>m.member_id</a:t>
            </a:r>
            <a:r>
              <a:rPr lang="en-US" dirty="0"/>
              <a:t>, </a:t>
            </a:r>
          </a:p>
          <a:p>
            <a:r>
              <a:rPr lang="en-US" dirty="0"/>
              <a:t>    m.name AS member, </a:t>
            </a:r>
          </a:p>
          <a:p>
            <a:r>
              <a:rPr lang="en-US" dirty="0"/>
              <a:t>    </a:t>
            </a:r>
            <a:r>
              <a:rPr lang="en-US" dirty="0" err="1"/>
              <a:t>c.committee_id</a:t>
            </a:r>
            <a:r>
              <a:rPr lang="en-US" dirty="0"/>
              <a:t>, </a:t>
            </a:r>
          </a:p>
          <a:p>
            <a:r>
              <a:rPr lang="en-US" dirty="0"/>
              <a:t>    c.name AS committee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members m</a:t>
            </a:r>
          </a:p>
          <a:p>
            <a:r>
              <a:rPr lang="en-US" dirty="0"/>
              <a:t>LEFT JOIN committees c USING(name)</a:t>
            </a:r>
          </a:p>
          <a:p>
            <a:r>
              <a:rPr lang="en-US" dirty="0"/>
              <a:t>WHERE </a:t>
            </a:r>
            <a:r>
              <a:rPr lang="en-US" dirty="0" err="1"/>
              <a:t>c.committee_id</a:t>
            </a:r>
            <a:r>
              <a:rPr lang="en-US" dirty="0"/>
              <a:t> IS NULL;</a:t>
            </a:r>
          </a:p>
        </p:txBody>
      </p:sp>
    </p:spTree>
    <p:extLst>
      <p:ext uri="{BB962C8B-B14F-4D97-AF65-F5344CB8AC3E}">
        <p14:creationId xmlns:p14="http://schemas.microsoft.com/office/powerpoint/2010/main" val="278976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7042EC-3157-901C-7768-E07BDFE3B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696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F74F3-FD7D-69EF-1BC6-263887265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96690"/>
            <a:ext cx="4322617" cy="2161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404DA-7A50-F6A5-68FD-E92A3930DEAB}"/>
              </a:ext>
            </a:extLst>
          </p:cNvPr>
          <p:cNvSpPr txBox="1"/>
          <p:nvPr/>
        </p:nvSpPr>
        <p:spPr>
          <a:xfrm>
            <a:off x="4613564" y="4793673"/>
            <a:ext cx="5805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    </a:t>
            </a:r>
            <a:r>
              <a:rPr lang="en-US" dirty="0" err="1"/>
              <a:t>m.member_id</a:t>
            </a:r>
            <a:r>
              <a:rPr lang="en-US" dirty="0"/>
              <a:t>, m.name AS member,  </a:t>
            </a:r>
            <a:r>
              <a:rPr lang="en-US" dirty="0" err="1"/>
              <a:t>c.committee_id</a:t>
            </a:r>
            <a:r>
              <a:rPr lang="en-US" dirty="0"/>
              <a:t>, </a:t>
            </a:r>
          </a:p>
          <a:p>
            <a:r>
              <a:rPr lang="en-US" dirty="0"/>
              <a:t>    c.name AS committee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members m</a:t>
            </a:r>
          </a:p>
          <a:p>
            <a:r>
              <a:rPr lang="en-US" dirty="0"/>
              <a:t>RIGHT JOIN committees c on c.name = m.name;</a:t>
            </a:r>
          </a:p>
        </p:txBody>
      </p:sp>
    </p:spTree>
    <p:extLst>
      <p:ext uri="{BB962C8B-B14F-4D97-AF65-F5344CB8AC3E}">
        <p14:creationId xmlns:p14="http://schemas.microsoft.com/office/powerpoint/2010/main" val="283843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537EA2-4401-1A56-A7C4-E3D59261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10" y="0"/>
            <a:ext cx="7453745" cy="3713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58C8CB-22C4-EBD4-8172-DBBC6384E327}"/>
              </a:ext>
            </a:extLst>
          </p:cNvPr>
          <p:cNvSpPr txBox="1"/>
          <p:nvPr/>
        </p:nvSpPr>
        <p:spPr>
          <a:xfrm>
            <a:off x="3311236" y="4073236"/>
            <a:ext cx="51677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    </a:t>
            </a:r>
            <a:r>
              <a:rPr lang="en-US" dirty="0" err="1"/>
              <a:t>m.member_id</a:t>
            </a:r>
            <a:r>
              <a:rPr lang="en-US" dirty="0"/>
              <a:t>, </a:t>
            </a:r>
          </a:p>
          <a:p>
            <a:r>
              <a:rPr lang="en-US" dirty="0"/>
              <a:t>    m.name AS member, </a:t>
            </a:r>
          </a:p>
          <a:p>
            <a:r>
              <a:rPr lang="en-US" dirty="0"/>
              <a:t>    </a:t>
            </a:r>
            <a:r>
              <a:rPr lang="en-US" dirty="0" err="1"/>
              <a:t>c.committee_id</a:t>
            </a:r>
            <a:r>
              <a:rPr lang="en-US" dirty="0"/>
              <a:t>, </a:t>
            </a:r>
          </a:p>
          <a:p>
            <a:r>
              <a:rPr lang="en-US" dirty="0"/>
              <a:t>    c.name AS committee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members m</a:t>
            </a:r>
          </a:p>
          <a:p>
            <a:r>
              <a:rPr lang="en-US" dirty="0"/>
              <a:t>RIGHT JOIN committees c USING(name)</a:t>
            </a:r>
          </a:p>
          <a:p>
            <a:r>
              <a:rPr lang="en-US" dirty="0"/>
              <a:t>WHERE </a:t>
            </a:r>
            <a:r>
              <a:rPr lang="en-US" dirty="0" err="1"/>
              <a:t>m.member_id</a:t>
            </a:r>
            <a:r>
              <a:rPr lang="en-US" dirty="0"/>
              <a:t> IS NULL;</a:t>
            </a:r>
          </a:p>
        </p:txBody>
      </p:sp>
    </p:spTree>
    <p:extLst>
      <p:ext uri="{BB962C8B-B14F-4D97-AF65-F5344CB8AC3E}">
        <p14:creationId xmlns:p14="http://schemas.microsoft.com/office/powerpoint/2010/main" val="7953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9B084B-2067-4147-79FD-5E3005FA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85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BB6E17-D5AE-9094-CC1C-B37D7FB57E47}"/>
              </a:ext>
            </a:extLst>
          </p:cNvPr>
          <p:cNvSpPr txBox="1"/>
          <p:nvPr/>
        </p:nvSpPr>
        <p:spPr>
          <a:xfrm>
            <a:off x="900544" y="4812913"/>
            <a:ext cx="8007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    </a:t>
            </a:r>
            <a:r>
              <a:rPr lang="en-US" dirty="0" err="1"/>
              <a:t>m.member_id</a:t>
            </a:r>
            <a:r>
              <a:rPr lang="en-US" dirty="0"/>
              <a:t>,  m.name AS member,  </a:t>
            </a:r>
            <a:r>
              <a:rPr lang="en-US" dirty="0" err="1"/>
              <a:t>c.committee_id</a:t>
            </a:r>
            <a:r>
              <a:rPr lang="en-US" dirty="0"/>
              <a:t>, </a:t>
            </a:r>
          </a:p>
          <a:p>
            <a:r>
              <a:rPr lang="en-US" dirty="0"/>
              <a:t>    c.name AS committee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members m</a:t>
            </a:r>
          </a:p>
          <a:p>
            <a:r>
              <a:rPr lang="en-US" dirty="0"/>
              <a:t>CROSS JOIN committees c;</a:t>
            </a:r>
          </a:p>
        </p:txBody>
      </p:sp>
    </p:spTree>
    <p:extLst>
      <p:ext uri="{BB962C8B-B14F-4D97-AF65-F5344CB8AC3E}">
        <p14:creationId xmlns:p14="http://schemas.microsoft.com/office/powerpoint/2010/main" val="120370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369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Puroshotam Singh</dc:creator>
  <cp:lastModifiedBy>Puroshotam Singh</cp:lastModifiedBy>
  <cp:revision>1</cp:revision>
  <dcterms:created xsi:type="dcterms:W3CDTF">2023-12-20T16:25:16Z</dcterms:created>
  <dcterms:modified xsi:type="dcterms:W3CDTF">2023-12-20T17:27:14Z</dcterms:modified>
</cp:coreProperties>
</file>