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FB8B-AADE-F474-3BD3-9BBCDA3FF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4815-7A3B-5557-8891-35A2403B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692C5-87BC-08C7-D6AD-C20D3C6F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159F-BB0C-8CB4-E27B-7E5764F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F9C4-A860-0D07-8128-2197B1FE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F3C-E64D-7718-DE8A-3EEC7598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024C4-C898-73C9-1558-7D77CF6EA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F493-34CB-159E-1F93-2250B17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1931-BADF-F8DC-EB91-47C05A60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5063-3C34-AEE8-ACA9-A0153A89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DE5C7-F5FF-C66E-FDD6-5735A20AA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9515A-552F-1DFB-81AF-B9ED66D2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3030-3AEE-11DF-07F5-AD585EC1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5F09-F68A-87C6-B761-A197ECF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9C15-7D66-3ED6-390B-EAD7C05B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6582-87FE-3560-ACB9-45A580D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5CBC-3245-9D10-2CAD-6CF169C7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A98D-6CF1-D627-4A93-BA1779C3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8096-3EA1-28EF-2542-89AAF8B8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F3CA-1B47-5469-0ED9-484A1100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8979-882C-C237-62F0-6EBA553B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4E96-2F92-F013-3D9E-6F06D0C3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C9FB-EE49-84DF-C228-717F5404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DA96-F5CA-F10E-469D-27B74703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BB0A-A430-0562-C342-10EFE554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B834-9285-AA98-AAEC-85B929A7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34E4-E07F-45E1-B0ED-DA78235F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768B-5BB3-9FD6-09AA-11B71150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CA21-2959-81A8-5D85-BB76B51E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CDF5-B136-5936-DE46-5ECFD42C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30DD-198D-1E80-74A1-E57D86FB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8BB6-38AD-9DAB-4A18-E05D884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3579-E51E-406B-9CE9-2DCB30EF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7C76A-D927-5A6D-AA5C-20DBBE78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1DAD4-D67D-A706-0DE8-02F8AF588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35AC3-1E61-E06E-CEE7-947C50B73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75FBF-A50F-54A7-596E-B613792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C5CA3-CEE0-1259-92D4-C3879F08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14144-3606-23B1-211F-FFA5EF8B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777-661D-EC2E-C076-53ADFA06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C8F42-2F99-C1B0-A818-379FC28D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0CB6-7C5C-FCCD-5668-41969114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98E75-453D-3F91-8A73-EE800CCE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74741-ED6D-3DBF-0D32-7A6F024E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0D88F-2D5E-9DEB-7F1D-6E0939F1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09E2A-8DB7-B41D-FBF5-BE40C18D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05C1-9B02-1188-8272-095488A4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AAD1-F2CC-4877-4255-E0205602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B4DE9-3D6A-BF08-163A-8D4C2111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86F0-8577-F64D-B7B6-EDFB643D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0620E-7E28-A005-0A6C-6E7DDDE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1393-23E4-0245-DA2B-3A7A4DA5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ACF-C2BC-10D7-3249-4977CD0A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FC0ED-EA4C-234D-0B58-A360D58DA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F6BB5-D4EB-4E09-4706-1A552E3E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153C-4488-7996-18DF-F28A3120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6942-847C-5506-41B6-71749362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43F6-665A-3EA8-6BE7-12E8CE93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F525F-501C-5A1E-DAD9-7AB92B9A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719-35F4-381B-596B-F440E0EE2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F700-045A-7639-0581-64616B355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250F-8D41-4A29-9393-2631CA11E96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E9B8-9A8E-C756-6DAB-6813A202C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A4F4-548C-6616-AF86-0E4AFED2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B93D9-C607-4BDB-8D2F-DD0FB212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EA9DA-A8EF-E16C-44CB-6AE03164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46"/>
            <a:ext cx="12212593" cy="6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E0D53-35C7-577A-7FE7-3D10C72B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2189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6C520-7C38-F9BA-64FF-454753E4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9018"/>
            <a:ext cx="12192000" cy="46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E98D7-76D5-307D-FE2E-73397C1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95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FF7BE-BB36-0E9B-C420-DF5D59EF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4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26864-3193-8903-BEED-B52A087B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1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CAF2C-56CE-CD89-5774-4298CE1A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4" y="0"/>
            <a:ext cx="12199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85D43-805B-9CDB-F0D4-0C1541FF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5ACA8-A77F-27DA-E530-B87DE386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9271F-F8B7-0195-BB1E-848DE060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5A569-016D-1112-CC95-C4B5BAC6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FB7DF-991C-D84D-8A73-016C0014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5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1525C-56C5-32C5-DAA6-EB7EBC8F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49B0F-9AA9-47E7-743A-63EDCB52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F5A75-F34D-69CB-98EE-29DF382E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Puroshotam Singh</dc:creator>
  <cp:lastModifiedBy>Puroshotam Singh</cp:lastModifiedBy>
  <cp:revision>4</cp:revision>
  <dcterms:created xsi:type="dcterms:W3CDTF">2023-12-06T18:52:43Z</dcterms:created>
  <dcterms:modified xsi:type="dcterms:W3CDTF">2023-12-11T06:34:04Z</dcterms:modified>
</cp:coreProperties>
</file>