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71" r:id="rId10"/>
    <p:sldId id="272" r:id="rId11"/>
    <p:sldId id="273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5F5D-EF59-2DA8-2935-FFE63F45F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92277-EDE6-094C-FC9D-00FD7946D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8E0C-7C46-F16B-2765-83F5BA47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FA4C-35C9-7766-DC66-730A3DEA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3B4A-3154-B9E6-BB4A-8489E3C9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3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C107-35C5-14C4-5E70-9099549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34DA8-EBA1-5EC7-9AEF-A37E669DF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5E70-B70B-369C-80C5-5558A4DE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FFEF8-7532-D475-46D4-E647F313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3A90-969E-6C0D-4CF4-EC124DB2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5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05CC1-11D8-C345-CD01-8EED607A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82076-3CDE-D29C-2F76-DB068AEFD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AF2A-B33D-C1F3-1983-0BBCEE32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9794-F385-4A26-580E-475F18DA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BF49-C8A4-A4A9-0CA1-8AF37A60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3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4C20-46E3-AFB3-8BF2-ABE85B0B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020E2-7609-3FEB-C07B-A025EF49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1E6B-FE6B-79ED-36B8-FC4D51BA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25A5-2767-31D8-C416-1887613B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244D-287D-3CE8-7FBB-01A97D12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88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3A1B-F982-5805-19CB-2AB57C5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CF579-B103-F6C7-FA4B-E4057DF23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BD6F-EA7B-EECD-0B57-1C088711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3EE3-7315-E4FA-1622-1C3A28D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B23C-2B4E-9B94-8ED8-C903A7F7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45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852B-87EC-91F1-553B-C9321A35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F469-FD20-13F1-2ECB-DB836FFB8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14864-72B4-24BB-7768-E89C3D135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2EA46-2029-E073-B5A8-BEE76D3C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C4A0E-EC7C-506E-285F-ED287B95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72311-38C5-6544-E6C0-45668256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6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91CA-ACD3-35BA-902B-86665368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7620-0083-F21C-BE79-A2111815E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696B6-9547-FCBA-3F22-3AEEA5CBB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40CF4-389E-5699-E367-1727DACC2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8ADDC-5EFE-243F-9295-016B048F9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C2559-0AF1-270C-CA14-BC7C76D4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9CED2-E34A-BAF2-6E29-4769324F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B5033-6D3E-0E00-4809-0D16F4B1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C82D-3020-3C4B-91CE-F7043DEB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DEAA-C901-E132-F570-A68F6116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9EE82-5174-27AD-966B-87EC0733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4C536-43FB-6DA4-7EC3-4BA884F6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3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33FB5-5800-E43D-6BB2-FAD9A0DA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36E0E-3C15-1A14-50F3-BEB72472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C0CA9-D7B9-A5A3-788C-CA0EDB95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3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505F-D59C-5432-51A2-249CE680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14CA-22ED-5295-DF17-635B8DFB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46AD3-1DB0-A727-B110-0925CA11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D41B1-BA6C-3959-8FC8-40CFF51E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519C-57C5-46CC-47DF-85D6170C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2A623-0D0F-0BC7-585A-3EC6A510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75E5-DC38-6897-57DD-DA93BB9F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AF62-2A95-B20F-ABE4-077BC1BBF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25574-A2B7-EC8E-BCEF-C33D63B35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D58C1-7CAD-E654-F0EF-CA3ABE05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4FD2-9DD5-11DB-236B-8999E6E8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667F-9334-131D-B00C-62F00D1C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4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09D80-B3FB-2E78-45A0-DCAA8B0D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C25D1-46B9-5655-2A0E-1633C5E9F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7BF0-1C7D-1AFC-CB64-DEAE62DA3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72FD5-9DCA-4AF2-BBDB-DD232E0D95D2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7CB49-632D-9272-6BC8-5AFE7FBF9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251A1-9F1E-B6DD-F7D1-DFBBEF470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37C1C-056A-4CD7-978F-F26A7AF125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5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DB1D2-F800-123B-D00A-10753B44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3" y="1135626"/>
            <a:ext cx="10726993" cy="458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3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8EC8CB-0299-E01D-828F-B7A4E5ACB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83"/>
          <a:stretch/>
        </p:blipFill>
        <p:spPr>
          <a:xfrm>
            <a:off x="0" y="1047134"/>
            <a:ext cx="12192000" cy="418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1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1230A-8C09-0705-56D4-12F75DFA3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67"/>
          <a:stretch/>
        </p:blipFill>
        <p:spPr>
          <a:xfrm>
            <a:off x="0" y="1150375"/>
            <a:ext cx="12191999" cy="41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0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F199E2-8EAC-0899-0DFE-C61C3790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486697"/>
            <a:ext cx="11636477" cy="51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2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28867-0067-633E-6A1E-7196F763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955"/>
            <a:ext cx="1219200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3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7EB9B-F33E-7646-54DE-12F5E099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30"/>
            <a:ext cx="12192000" cy="66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8A70E-13CD-BD66-949C-976C0B65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29"/>
            <a:ext cx="11783961" cy="645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1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4C8EB5F-C493-D90E-FFD3-71E74D87A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07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107F52-08B1-C142-1286-698A16E42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931"/>
            <a:ext cx="12192000" cy="533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6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E3889-3FBA-9DA8-5703-88CDAC82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664"/>
            <a:ext cx="11724968" cy="463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0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81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0F9F53-FDB0-5398-8B12-842A3163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106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626740-6509-174D-4124-192D43BE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936"/>
            <a:ext cx="10663084" cy="428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EA731-F931-7A96-9D21-4D5C4A79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23" y="4873331"/>
            <a:ext cx="10412361" cy="13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roving long-term multivariate time series forecasting with a seasonal- trend decomposition-based 2-dimensional temporal convolution dense network  | Scientific Reports">
            <a:extLst>
              <a:ext uri="{FF2B5EF4-FFF2-40B4-BE49-F238E27FC236}">
                <a16:creationId xmlns:a16="http://schemas.microsoft.com/office/drawing/2014/main" id="{A65B6A94-4E53-E1E0-EE28-365CE2694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962"/>
            <a:ext cx="12192000" cy="60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1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61B01-6C25-ED50-8A04-A9E81F5F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55" y="221226"/>
            <a:ext cx="11518490" cy="61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2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C1F47E-61AC-8C94-705C-BE660C498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658"/>
            <a:ext cx="12192000" cy="474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88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7B4D3-8872-6470-5D47-62491B35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471947"/>
            <a:ext cx="11680723" cy="56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8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01835-D54F-8A80-BA18-8E234F9E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4" y="383457"/>
            <a:ext cx="11277600" cy="572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5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9C76C-43B7-0244-6677-56D75E45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832"/>
            <a:ext cx="12192000" cy="37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1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Puroshotam Singh</dc:creator>
  <cp:lastModifiedBy>Puroshotam Singh</cp:lastModifiedBy>
  <cp:revision>7</cp:revision>
  <dcterms:created xsi:type="dcterms:W3CDTF">2024-08-01T07:38:56Z</dcterms:created>
  <dcterms:modified xsi:type="dcterms:W3CDTF">2024-08-04T18:39:48Z</dcterms:modified>
</cp:coreProperties>
</file>