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BBDE-4AF7-F112-9839-E2D1391C0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93C2-326A-727D-DECD-0BA16271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D971-AD3C-7F88-8C8C-615B788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B4E6-D097-C657-9BB0-0BC1ED9D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6C68-3249-B2AD-7D65-B0D9E6EB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FB12-DC50-E8D7-14AB-A647C07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BC86-FEA4-A709-F10E-A82C9DEF4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47C7-FDC5-DE98-D465-3909A7B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CFEC-F2B6-F843-C94A-6B204CCA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D860-2581-6480-92E7-4A0627D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80694-ED90-37AD-4C93-048B2DBA2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FD19-E562-B6D5-8DEB-70AC21444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EF084-B3C0-F899-9773-13B97AED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CD2F-3D4D-D886-5638-828F4A1E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9D8A-C2BF-F969-2B14-579F3305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32C-6174-85CE-ECF8-585D3F03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6148-441C-F9D7-E9D4-0F55E6E5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E343-5D75-F800-043D-5795C85C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7604-B3B1-B508-8D77-21833D65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203EB-718F-70D2-F6DB-0CD38653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7D66-40CE-FCBA-A947-B6B68F94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EDDB5-8B15-C88A-E78E-B87F7EA6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CE58-471A-5E37-D3A5-42CC131E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4D8F3-3849-B8BA-3CDE-16D68AE8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84ED-AD70-D57B-CD29-8E16FE6D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0BF8-A83F-9860-BCD7-FA80E597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013E-7BEB-331F-2A39-14ED45A54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64C0-25F7-D83E-8637-46A922BC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1C601-44F8-A1D7-AE21-4C5F1E56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329CD-908E-274C-291B-0738A4B8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CBB33-319E-5CA8-F829-2EBA3F99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1D6E-23AF-A2C3-DDF7-25C660CD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D0102-B4ED-B9B2-6945-777AC943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326C9-B797-15ED-261B-DEB96C115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1652F-347E-0C3B-0851-C2DB8F228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A28F6-665D-9762-E505-E4F82B65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C8788-B63E-4E83-90D7-BE93856E3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10CC9-ADC7-E826-2ACF-E2F259F5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CEB8E-6529-A250-46AA-CBAE3768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F515-1830-E144-311F-80D1223E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3C6BB-4D1A-1CF3-CEF6-CDB0E69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E67C-A148-62AD-AC1C-F1D687E8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97F53-983E-F312-5E4B-168529F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66809-23A7-7465-1F3D-DAEA71A9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F00A8-0936-9D87-7E26-BFB634140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6FACE-4E9C-0542-905F-9F1E90EF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8EB7-1E0A-CDCE-8616-DF200D62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C485-70B0-6433-B92F-15A7405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0980-BE22-BF3C-C7D2-B3E14B34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FFC5-7E11-DCDF-E661-835AC97F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B2280-D5E7-5F25-E58F-8AF8E696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C54D9-ECC6-2EE8-B435-49C08E51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F15F-04DD-3755-6850-60492FFBD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C1203-8F4E-3896-EFCC-1A642FC59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C5C83-2530-2581-13EB-5013BF67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BB5A-51A6-4191-2971-C958D717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195B-5EA1-DC1C-6295-41A8E3DE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1394-5FC0-B3C0-A90F-4A423DD1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FD0D9-278B-26FB-3073-936396D6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6E013-F147-12B2-3794-3D15937E5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3FA5A-29CB-62EE-B8AF-0E705D1D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7E5DF-4F25-4F02-8836-2E212CC5869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2C5F-B414-322C-C9DE-27B26569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6BBC0-3B9B-6F60-B2E4-A348C1C29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8EA11-3514-4556-A1CF-6D477CA11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2D092-B6A3-8831-50A7-6A75D821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6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E4029-A7D0-0D62-CDBD-94F0C14F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151FA-5F41-A512-5A5D-69938CDD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4D083-FCB5-D849-CDD5-87FBEE0D7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ED7D0-AA10-D71B-3925-E2B63A91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8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B0891-7E04-C77D-F3E3-F6A46BB7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7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4727D-953C-4C1E-F81B-E1392A77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1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455C4-1097-C28E-360F-E883B222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597"/>
            <a:ext cx="12191999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9DA5C-3490-3171-4217-150B2EE2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326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F32C8-F8CF-2319-DD3E-39F97F6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9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38F8F-998E-F0DF-E22D-89A9D255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39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5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29D622-0F0D-1C6C-AF9B-450A52BA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73186-565F-93F8-F8BF-E0AEBC3B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7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833F4-1CBD-64E5-E47C-ED8B3B6C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E5506-AA6D-8C85-558B-99CFD11CB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334E3-2AA5-7761-D415-FB50B468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9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32A5D-D374-1B74-0206-ADAA911D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058A1-FEB4-0141-B5C9-35BC706E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81AE2-B241-1A21-2037-95E0CCCE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67618"/>
            <a:ext cx="12191999" cy="3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0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FBF7B-E6B8-2221-0443-5A07B52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603F7-40BE-6B28-E9E5-DD52ED1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7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0AD4A-CF5B-ADC7-F341-1D12A8A0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Puroshotam Singh</dc:creator>
  <cp:lastModifiedBy>Puroshotam Singh</cp:lastModifiedBy>
  <cp:revision>3</cp:revision>
  <dcterms:created xsi:type="dcterms:W3CDTF">2024-01-12T19:37:20Z</dcterms:created>
  <dcterms:modified xsi:type="dcterms:W3CDTF">2024-01-13T06:01:47Z</dcterms:modified>
</cp:coreProperties>
</file>