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443-0EFE-CDAF-8FBC-6CC72F08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C677D-9119-0C2B-FFFB-2B24354A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8D074-581A-5A91-164B-55E1785C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9D80-5D2B-B206-F65E-7AF7AEB3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A13F-C34A-B1DD-2FDC-9C9F3A84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8108-784D-4AA0-CFA0-DB57AD66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3D38-C98E-3917-6A5A-D7A0B650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73E7-F65F-C2F0-4859-349493E0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CA78-E84B-A5B9-916D-54C8D67A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5666-1FCC-7C44-7722-B6A5515F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1AC8-3D26-457B-0009-9619E9F47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F42F-EE66-F1D4-D597-F27D055D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933D-D2F2-A782-D7D7-0C1F1646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27D0-5AF0-52C1-AF15-318F5AD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707A-34E1-40CB-CC44-112DD8FD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2613-83D7-479E-D0EC-F376627B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E7A-1E13-DD07-4BCF-15A88008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67F1-A299-8043-0D00-6D63EBC5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72EF-1453-2E60-B09E-6FC59B2B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3492-5BFC-C29D-1CCA-735753D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A84F-8099-5104-5CF1-57D1AF53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7848-AAF4-C0AF-C2F0-3E0735DA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34AF-3C2C-6D25-F79B-27DC6950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3EA9-78B4-0587-A4EB-F76D19BC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77C7-4DD7-17C8-41A6-7A91FDE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E2C1-DD2A-C387-7F06-74E9F95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826-909E-31A4-8796-237D8958B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9FE21-ECC7-2B9B-6C43-B1AC85B7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49A7B-9B05-A01D-9A5D-9629D0D1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D954-4161-E87F-F64A-561665A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6FCE-67AE-CD92-A373-E543DD5E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0810-BBF9-0F55-030C-4AEE70FF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B6D6-396B-59FE-DF67-B1F1A31B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14A83-B8E6-716E-FB8B-AB17F66CA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0E576-5D40-73FA-F30C-29D6766C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FEE6F-DF12-4D77-97DB-DA2FCDE09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E969C-06A9-AE51-0004-B73416D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50DC6-1343-40BE-975F-DC813170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80BA3-42FB-2509-2CDA-513AD121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DB97-388F-1B5B-06C0-C355B764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0D28-6E8A-18AC-3539-5B7F2C38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B525D-481C-878E-04B7-FD41462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6C389-F536-77E1-965B-CD68D6C0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5FFD3-16F0-3064-A903-31E4EC98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30517-5CAA-EF6A-9D69-7661BA26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7AF3-60F2-2B9B-CBDE-03022055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E673-13EC-461E-E41B-3907AD3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053B-DF57-A92B-6D4E-C3C529EE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63FB4-0E92-51DC-5325-DD910E5D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FBD66-A5E9-6FF1-E70B-8B527BC8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F8FE-5F3D-CB8C-D696-70A215A3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0A5C-3EA2-8594-C00E-AC24F29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932E-9005-3788-CA3E-E5EEA154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CEEEA-9E2D-0388-98EE-CFA35E4B3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60D2-FBDF-D049-8014-5A2969C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30A00-0B34-133F-73A0-77A7406D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76DD-8616-876C-73A1-747BA66D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0A525-A002-9B83-0EAA-2BAFCB1C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4393A-056A-2490-6ABD-66C83DC9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09BA-4F1D-5149-518C-E0F792EA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2969-4991-26C0-F4F9-898F722C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98C2C-B412-46E1-A6AE-AB1C588AE7A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0534-3910-F67F-AE3A-C6D91D89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8EF8-4DD3-CE58-2A2E-EA84BD77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E14FF-3702-4425-B9F9-976BADA4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1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EBE47-54A0-856C-A53D-311A70D7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4CF04-719D-BF0F-4335-19E80820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7DC4D-5F72-3315-767B-2DE492F7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1451"/>
            <a:ext cx="10905066" cy="343509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64290-73CE-A1E6-7B26-379202ED894A}"/>
              </a:ext>
            </a:extLst>
          </p:cNvPr>
          <p:cNvSpPr txBox="1"/>
          <p:nvPr/>
        </p:nvSpPr>
        <p:spPr>
          <a:xfrm>
            <a:off x="2729132" y="407963"/>
            <a:ext cx="623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Invoke Custom Function (Add Columns)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018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180D2-8E86-AFDB-B2F5-45DDA585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930"/>
            <a:ext cx="12192000" cy="6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65587-38C5-6DD7-1C30-5E7B3ECF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62260-977E-CF87-1799-0F45AE2D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384313"/>
            <a:ext cx="11535508" cy="62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3C72A-4C78-BACB-D0A8-020C8401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1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3834D-8BF7-E8AA-6BDE-9EABECA3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42447-4394-A516-E7F4-4ED12EC6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E783E-2CB0-A0A7-6DAE-D617DAA4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83B11-A14F-B95A-E961-C4FE9B5B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36904-E296-36FD-B291-AF17FBD8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8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Puroshotam Singh</dc:creator>
  <cp:lastModifiedBy>Puroshotam Singh</cp:lastModifiedBy>
  <cp:revision>2</cp:revision>
  <dcterms:created xsi:type="dcterms:W3CDTF">2024-01-13T12:58:28Z</dcterms:created>
  <dcterms:modified xsi:type="dcterms:W3CDTF">2024-01-20T19:38:14Z</dcterms:modified>
</cp:coreProperties>
</file>