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Tomorrow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iWuxpLrzdJXcD3GeXxZURiYvL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omorrow-regular.fntdata"/><Relationship Id="rId22" Type="http://schemas.openxmlformats.org/officeDocument/2006/relationships/font" Target="fonts/Tomorrow-italic.fntdata"/><Relationship Id="rId21" Type="http://schemas.openxmlformats.org/officeDocument/2006/relationships/font" Target="fonts/Tomorrow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Tomorr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0" y="1283975"/>
            <a:ext cx="93948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59">
                <a:latin typeface="Tomorrow"/>
                <a:ea typeface="Tomorrow"/>
                <a:cs typeface="Tomorrow"/>
                <a:sym typeface="Tomorrow"/>
              </a:rPr>
              <a:t>Introduction to Django Framework</a:t>
            </a:r>
            <a:endParaRPr sz="3959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What is Django Framework?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Admin Interface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311700" y="1266325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Admin Interface is very important in all Web application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11700" y="239020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Django Provide Ready Made Admin Interface.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311700" y="336850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Django automatically generates Admin UI.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REST Framework for API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311700" y="1266325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API-Application Programming Interface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311700" y="239020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API is very important for Web application.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311700" y="336850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Django REST Framework helps you to develop API for your Applications.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252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Thank You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What is Django?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799400"/>
            <a:ext cx="8520600" cy="1126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400">
                <a:latin typeface="Tomorrow"/>
                <a:ea typeface="Tomorrow"/>
                <a:cs typeface="Tomorrow"/>
                <a:sym typeface="Tomorrow"/>
              </a:rPr>
              <a:t>Django is a Free and Open Source Framework that is Written in Python.</a:t>
            </a:r>
            <a:endParaRPr sz="2400"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Features of Django Framework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266325"/>
            <a:ext cx="8520600" cy="49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Battery included Approach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11700" y="1875525"/>
            <a:ext cx="8520600" cy="49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Rapid Development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11700" y="2495550"/>
            <a:ext cx="8520600" cy="49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Security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311700" y="3121425"/>
            <a:ext cx="8520600" cy="49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Scalable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311700" y="3747300"/>
            <a:ext cx="8520600" cy="49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Admin Interface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311700" y="4373175"/>
            <a:ext cx="8520600" cy="49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REST Framework for API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Battery Included Approach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311700" y="1266325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Battery Included Approach Means-Most of  functionality required by developer are already available in Django.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239020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Developer need to import and Use it.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Rapid Development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311700" y="1266325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Django helps to develop your application in less time.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311700" y="239020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MVT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-</a:t>
            </a: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M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odel </a:t>
            </a: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V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iew </a:t>
            </a: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T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emplate plays an important role in Development.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311700" y="338325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DRY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-</a:t>
            </a: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D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o Not </a:t>
            </a: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R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epeat </a:t>
            </a: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Y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ourself, this helps us to reuse the code written for previous projects.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Security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11700" y="1266325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Security is a important aspect for Each Web application.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311700" y="239020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Django provide best Defender against hacking attacks such as Hijacking,Cross Site Scripting Attack, SQL injection.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311700" y="338325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Since Django take care of all security, developer can concentrate on business logic rather than spending time on Security.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Open Source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311700" y="1266325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Free - No need to pay for Using Django.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311700" y="239020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No License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Large Community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311700" y="1266325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Django is ruling market from many years , so it has large number of members in Community.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311700" y="239020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Thousands of Developer across world are working on the Bugs if any to fix it.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311700" y="336850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If you stuck somewhere in the development, then large community is there to support you. Just Google it and find the solution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Scalable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311700" y="1266325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Web application Scalability means, ability of an application to work smoothly when number of users increases.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311700" y="239020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Application developed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 in Django is scalable.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311700" y="3368500"/>
            <a:ext cx="8520600" cy="8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E.g: Spotify,Netflix,Youtube,Quora etc.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