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T Sans Narrow"/>
      <p:regular r:id="rId13"/>
      <p:bold r:id="rId14"/>
    </p:embeddedFont>
    <p:embeddedFont>
      <p:font typeface="Tomorrow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iHP4AAyFgndShuT/ktjIlIoXsG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font" Target="fonts/PTSansNarrow-regular.fntdata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Tomorrow-regular.fntdata"/><Relationship Id="rId14" Type="http://schemas.openxmlformats.org/officeDocument/2006/relationships/font" Target="fonts/PTSansNarrow-bold.fntdata"/><Relationship Id="rId17" Type="http://schemas.openxmlformats.org/officeDocument/2006/relationships/font" Target="fonts/Tomorrow-italic.fntdata"/><Relationship Id="rId16" Type="http://schemas.openxmlformats.org/officeDocument/2006/relationships/font" Target="fonts/Tomorrow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Tomorrow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9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9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9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9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9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9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9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9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9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8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8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1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1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2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1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16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ctrTitle"/>
          </p:nvPr>
        </p:nvSpPr>
        <p:spPr>
          <a:xfrm>
            <a:off x="752375" y="1239750"/>
            <a:ext cx="8244300" cy="153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Introduction to Django Framework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67" name="Google Shape;67;p1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What is Framework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Framework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73" name="Google Shape;73;p2"/>
          <p:cNvSpPr txBox="1"/>
          <p:nvPr>
            <p:ph idx="1" type="body"/>
          </p:nvPr>
        </p:nvSpPr>
        <p:spPr>
          <a:xfrm>
            <a:off x="311700" y="1266325"/>
            <a:ext cx="8520600" cy="784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omorrow"/>
              <a:buChar char="●"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Framework provides a Generic Structure(Base) upon which web applications can be developed.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74" name="Google Shape;74;p2"/>
          <p:cNvSpPr txBox="1"/>
          <p:nvPr>
            <p:ph idx="1" type="body"/>
          </p:nvPr>
        </p:nvSpPr>
        <p:spPr>
          <a:xfrm>
            <a:off x="311700" y="2274125"/>
            <a:ext cx="8520600" cy="784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omorrow"/>
              <a:buChar char="●"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It allows you to Focus on the application logic, rather than wasting time to create things from scratch.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75" name="Google Shape;75;p2"/>
          <p:cNvSpPr txBox="1"/>
          <p:nvPr>
            <p:ph idx="1" type="body"/>
          </p:nvPr>
        </p:nvSpPr>
        <p:spPr>
          <a:xfrm>
            <a:off x="311700" y="3193450"/>
            <a:ext cx="8520600" cy="784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omorrow"/>
              <a:buChar char="●"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Provide Security to your application, so no need for you to write security for your application.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76" name="Google Shape;76;p2"/>
          <p:cNvSpPr txBox="1"/>
          <p:nvPr>
            <p:ph idx="1" type="body"/>
          </p:nvPr>
        </p:nvSpPr>
        <p:spPr>
          <a:xfrm>
            <a:off x="311700" y="4112775"/>
            <a:ext cx="8520600" cy="784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omorrow"/>
              <a:buChar char="●"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Since it provide Generic Structure, code maintainability become easy.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Ready Made Code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82" name="Google Shape;82;p3"/>
          <p:cNvSpPr txBox="1"/>
          <p:nvPr>
            <p:ph idx="1" type="body"/>
          </p:nvPr>
        </p:nvSpPr>
        <p:spPr>
          <a:xfrm>
            <a:off x="311700" y="1266325"/>
            <a:ext cx="8520600" cy="707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omorrow"/>
              <a:buChar char="●"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Login and Register Module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83" name="Google Shape;83;p3"/>
          <p:cNvSpPr txBox="1"/>
          <p:nvPr>
            <p:ph idx="1" type="body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Framework provide ready made code for Login and Register. </a:t>
            </a:r>
            <a:endParaRPr/>
          </a:p>
        </p:txBody>
      </p:sp>
      <p:sp>
        <p:nvSpPr>
          <p:cNvPr id="84" name="Google Shape;84;p3"/>
          <p:cNvSpPr txBox="1"/>
          <p:nvPr>
            <p:ph idx="1" type="body"/>
          </p:nvPr>
        </p:nvSpPr>
        <p:spPr>
          <a:xfrm>
            <a:off x="311700" y="3169775"/>
            <a:ext cx="8520600" cy="707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Login and Register code to develop your application.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What is Framework?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90" name="Google Shape;90;p4"/>
          <p:cNvSpPr txBox="1"/>
          <p:nvPr>
            <p:ph idx="1" type="body"/>
          </p:nvPr>
        </p:nvSpPr>
        <p:spPr>
          <a:xfrm>
            <a:off x="311700" y="1649800"/>
            <a:ext cx="8520600" cy="1448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>
                <a:solidFill>
                  <a:srgbClr val="282829"/>
                </a:solidFill>
                <a:highlight>
                  <a:srgbClr val="FFFFFF"/>
                </a:highlight>
                <a:latin typeface="Tomorrow"/>
                <a:ea typeface="Tomorrow"/>
                <a:cs typeface="Tomorrow"/>
                <a:sym typeface="Tomorrow"/>
              </a:rPr>
              <a:t>A   framework is a code library that makes web development quicker and easier by giving basic patterns for building reliable, scalable, and maintainable web applications.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Web Architecture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311700" y="1266325"/>
            <a:ext cx="2977500" cy="1684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Client </a:t>
            </a:r>
            <a:endParaRPr>
              <a:latin typeface="Tomorrow"/>
              <a:ea typeface="Tomorrow"/>
              <a:cs typeface="Tomorrow"/>
              <a:sym typeface="Tomo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             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               </a:t>
            </a:r>
            <a:r>
              <a:rPr b="1" lang="en">
                <a:latin typeface="Tomorrow"/>
                <a:ea typeface="Tomorrow"/>
                <a:cs typeface="Tomorrow"/>
                <a:sym typeface="Tomorrow"/>
              </a:rPr>
              <a:t>  Browser</a:t>
            </a:r>
            <a:endParaRPr b="1"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97" name="Google Shape;97;p5"/>
          <p:cNvSpPr txBox="1"/>
          <p:nvPr>
            <p:ph idx="1" type="body"/>
          </p:nvPr>
        </p:nvSpPr>
        <p:spPr>
          <a:xfrm>
            <a:off x="5744025" y="1266325"/>
            <a:ext cx="2977500" cy="1684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Server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98" name="Google Shape;98;p5"/>
          <p:cNvSpPr txBox="1"/>
          <p:nvPr>
            <p:ph idx="1" type="body"/>
          </p:nvPr>
        </p:nvSpPr>
        <p:spPr>
          <a:xfrm>
            <a:off x="311700" y="3129525"/>
            <a:ext cx="2977500" cy="707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HTML,CSS,JS</a:t>
            </a:r>
            <a:endParaRPr b="1"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99" name="Google Shape;99;p5"/>
          <p:cNvSpPr txBox="1"/>
          <p:nvPr>
            <p:ph idx="1" type="body"/>
          </p:nvPr>
        </p:nvSpPr>
        <p:spPr>
          <a:xfrm>
            <a:off x="5744025" y="3129525"/>
            <a:ext cx="2977500" cy="707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Python,PHP,Java </a:t>
            </a:r>
            <a:endParaRPr b="1">
              <a:latin typeface="Tomorrow"/>
              <a:ea typeface="Tomorrow"/>
              <a:cs typeface="Tomorrow"/>
              <a:sym typeface="Tomorrow"/>
            </a:endParaRPr>
          </a:p>
        </p:txBody>
      </p:sp>
      <p:cxnSp>
        <p:nvCxnSpPr>
          <p:cNvPr id="100" name="Google Shape;100;p5"/>
          <p:cNvCxnSpPr/>
          <p:nvPr/>
        </p:nvCxnSpPr>
        <p:spPr>
          <a:xfrm flipH="1" rot="10800000">
            <a:off x="3274350" y="1726500"/>
            <a:ext cx="2492400" cy="1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1" name="Google Shape;101;p5"/>
          <p:cNvCxnSpPr/>
          <p:nvPr/>
        </p:nvCxnSpPr>
        <p:spPr>
          <a:xfrm flipH="1">
            <a:off x="3289125" y="2508100"/>
            <a:ext cx="2477700" cy="1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2" name="Google Shape;102;p5"/>
          <p:cNvSpPr txBox="1"/>
          <p:nvPr/>
        </p:nvSpPr>
        <p:spPr>
          <a:xfrm>
            <a:off x="3525075" y="1239750"/>
            <a:ext cx="19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Tomorrow"/>
                <a:ea typeface="Tomorrow"/>
                <a:cs typeface="Tomorrow"/>
                <a:sym typeface="Tomorrow"/>
              </a:rPr>
              <a:t>Request</a:t>
            </a:r>
            <a:endParaRPr b="1" i="0" sz="1400" u="none" cap="none" strike="noStrike">
              <a:solidFill>
                <a:srgbClr val="000000"/>
              </a:solidFill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103" name="Google Shape;103;p5"/>
          <p:cNvSpPr txBox="1"/>
          <p:nvPr/>
        </p:nvSpPr>
        <p:spPr>
          <a:xfrm>
            <a:off x="3548963" y="2034150"/>
            <a:ext cx="19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Tomorrow"/>
                <a:ea typeface="Tomorrow"/>
                <a:cs typeface="Tomorrow"/>
                <a:sym typeface="Tomorrow"/>
              </a:rPr>
              <a:t>Response</a:t>
            </a:r>
            <a:endParaRPr b="1" i="0" sz="1400" u="none" cap="none" strike="noStrike">
              <a:solidFill>
                <a:srgbClr val="000000"/>
              </a:solidFill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104" name="Google Shape;104;p5"/>
          <p:cNvSpPr txBox="1"/>
          <p:nvPr>
            <p:ph idx="1" type="body"/>
          </p:nvPr>
        </p:nvSpPr>
        <p:spPr>
          <a:xfrm>
            <a:off x="311700" y="4078325"/>
            <a:ext cx="2977500" cy="707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Front End</a:t>
            </a:r>
            <a:endParaRPr b="1"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105" name="Google Shape;105;p5"/>
          <p:cNvSpPr txBox="1"/>
          <p:nvPr>
            <p:ph idx="1" type="body"/>
          </p:nvPr>
        </p:nvSpPr>
        <p:spPr>
          <a:xfrm>
            <a:off x="5744025" y="4078325"/>
            <a:ext cx="2977500" cy="707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Backend End</a:t>
            </a:r>
            <a:endParaRPr b="1">
              <a:latin typeface="Tomorrow"/>
              <a:ea typeface="Tomorrow"/>
              <a:cs typeface="Tomorrow"/>
              <a:sym typeface="Tomorro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Types of FrameWork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111" name="Google Shape;111;p6"/>
          <p:cNvSpPr txBox="1"/>
          <p:nvPr>
            <p:ph idx="1" type="body"/>
          </p:nvPr>
        </p:nvSpPr>
        <p:spPr>
          <a:xfrm>
            <a:off x="311700" y="1266325"/>
            <a:ext cx="3995100" cy="3302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200"/>
              <a:t>Front End Frameworks</a:t>
            </a:r>
            <a:endParaRPr b="1" sz="2200"/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React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Angular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Jquery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Bootstrap</a:t>
            </a:r>
            <a:endParaRPr sz="2000"/>
          </a:p>
        </p:txBody>
      </p:sp>
      <p:sp>
        <p:nvSpPr>
          <p:cNvPr id="112" name="Google Shape;112;p6"/>
          <p:cNvSpPr txBox="1"/>
          <p:nvPr>
            <p:ph idx="1" type="body"/>
          </p:nvPr>
        </p:nvSpPr>
        <p:spPr>
          <a:xfrm>
            <a:off x="4690200" y="1266325"/>
            <a:ext cx="4355700" cy="3302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200"/>
              <a:t>Backend FrameWorks</a:t>
            </a:r>
            <a:endParaRPr b="1" sz="2200"/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Django-Python Framework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Laravel-PHP Framework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Spring Boot -Java Framework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/>
          <p:nvPr>
            <p:ph type="title"/>
          </p:nvPr>
        </p:nvSpPr>
        <p:spPr>
          <a:xfrm>
            <a:off x="311700" y="23468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Thank You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