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Tomorrow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1094C7-EC5D-43D6-9700-782059B88E90}">
  <a:tblStyle styleId="{541094C7-EC5D-43D6-9700-782059B88E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omorrow-regular.fntdata"/><Relationship Id="rId22" Type="http://schemas.openxmlformats.org/officeDocument/2006/relationships/font" Target="fonts/Tomorrow-italic.fntdata"/><Relationship Id="rId21" Type="http://schemas.openxmlformats.org/officeDocument/2006/relationships/font" Target="fonts/Tomorrow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Tomo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a09b5a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a09b5a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a09b5a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a09b5a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a09b5a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a09b5a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a09b5a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a09b5a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a09b5a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a09b5a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a09b5a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a09b5a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a09b5a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a09b5a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a09b5a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a09b5a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a09b5ab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a09b5a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a09b5ab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a09b5ab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cember.com/html/4/element/html.html" TargetMode="External"/><Relationship Id="rId4" Type="http://schemas.openxmlformats.org/officeDocument/2006/relationships/hyperlink" Target="http://december.com/html/4/element/head.html" TargetMode="External"/><Relationship Id="rId5" Type="http://schemas.openxmlformats.org/officeDocument/2006/relationships/hyperlink" Target="http://december.com/html/4/element/head.html" TargetMode="External"/><Relationship Id="rId6" Type="http://schemas.openxmlformats.org/officeDocument/2006/relationships/hyperlink" Target="http://december.com/html/4/element/body.html" TargetMode="External"/><Relationship Id="rId7" Type="http://schemas.openxmlformats.org/officeDocument/2006/relationships/hyperlink" Target="http://december.com/html/4/element/body.html" TargetMode="External"/><Relationship Id="rId8" Type="http://schemas.openxmlformats.org/officeDocument/2006/relationships/hyperlink" Target="http://december.com/html/4/element/htm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586425" y="2476575"/>
            <a:ext cx="6122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HTML 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1226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comments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&lt;!------- Comment goes here --------&gt;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419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5157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Vs Presentation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omorrow"/>
              <a:buChar char="●"/>
            </a:pPr>
            <a:r>
              <a:rPr b="1"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Structure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refers to the practice of using HTML on content.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To describe how blocks of information are structured to one another.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just">
              <a:spcBef>
                <a:spcPts val="3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Examples: “this is a list” (ol, ul, li), “this is headings and subheadings”     (&lt;h1&gt;, &lt;h2&gt;, …, &lt;h6&gt;), “this section is related to” (&lt;a&gt;), etc.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30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b="1" lang="en" sz="1750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Presentation</a:t>
            </a:r>
            <a:r>
              <a:rPr lang="en" sz="1750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(or Style) refers to anything related to how the content and structure is presented. Examples: size, color, margins, borders, layout, location, etc.</a:t>
            </a:r>
            <a:endParaRPr sz="1750"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914400" rtl="0" algn="just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structure-Head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HEAD is responsible to keep page information which is used by browser and search engines. Headers consist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660400" rtl="0" algn="l">
              <a:spcBef>
                <a:spcPts val="15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Title of document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Meta data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Links for external files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Internal css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Internal Javascript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Content in Head section cannot be displayed on the Browser.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html&gt;- HTML 5 version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b="1" lang="en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head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i="1" lang="en">
                <a:solidFill>
                  <a:srgbClr val="80808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Head section of document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head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b="1" lang="en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body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>
                <a:solidFill>
                  <a:srgbClr val="80808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Body section of document 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body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Structure-Body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BODY section contains all the content of the HTML Document to be </a:t>
            </a:r>
            <a:r>
              <a:rPr lang="en"/>
              <a:t>displayed</a:t>
            </a:r>
            <a:r>
              <a:rPr lang="en"/>
              <a:t> on the Browser.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HTML-Version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52500" y="18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{541094C7-EC5D-43D6-9700-782059B88E90}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2.0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4.01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inform browser about the HTML version used in the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called as Document Type Declaration(DTD).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DTD define rule for markup languages so that Browser recognize the content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DTD </a:t>
            </a:r>
            <a:r>
              <a:rPr lang="en"/>
              <a:t>declaration</a:t>
            </a:r>
            <a:r>
              <a:rPr lang="en"/>
              <a:t> for HTML 5 is   &lt;!DOCTYPE html&gt;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and Attributes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47500"/>
            <a:ext cx="85206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HTML Tags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The basic structure of an HTML document includes tags, which surround content and apply meaning to it.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html tags  start by this symbol “&lt;tag name&gt;.”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html tags  ended by this symbol“&lt;/tag name&gt;” .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Syntax: </a:t>
            </a:r>
            <a:r>
              <a:rPr b="1"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&lt;tag name&gt;Content&lt;/tag name&gt;</a:t>
            </a:r>
            <a:endParaRPr b="1"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Some html tags don't have separate closing tags, such tags called as </a:t>
            </a:r>
            <a:r>
              <a:rPr b="1"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empty tags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. for example. 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Tomorrow"/>
                <a:ea typeface="Tomorrow"/>
                <a:cs typeface="Tomorrow"/>
                <a:sym typeface="Tomorrow"/>
              </a:rPr>
              <a:t>&lt;img /&gt;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and 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Tomorrow"/>
                <a:ea typeface="Tomorrow"/>
                <a:cs typeface="Tomorrow"/>
                <a:sym typeface="Tomorrow"/>
              </a:rPr>
              <a:t>&lt;link /&gt;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tags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98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and Attributes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06125"/>
            <a:ext cx="85206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Tags can also have attributes, which are extra bits of information. Attributes appear inside the opening tag and their values sit inside quotation marks.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Syntax: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                         &lt;tag attribute=“value”&gt;Hello World&lt;/tag&gt;.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