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67" r:id="rId6"/>
    <p:sldId id="259" r:id="rId7"/>
    <p:sldId id="263" r:id="rId8"/>
    <p:sldId id="260" r:id="rId9"/>
    <p:sldId id="261" r:id="rId10"/>
    <p:sldId id="265" r:id="rId11"/>
    <p:sldId id="271" r:id="rId12"/>
    <p:sldId id="266" r:id="rId13"/>
    <p:sldId id="272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C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ACB2F-7C70-4527-BAEF-5FDA8021BA93}" v="73" dt="2025-04-23T16:06:46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nita Malisetty" userId="fbda915b8f8bc511" providerId="LiveId" clId="{B51ACB2F-7C70-4527-BAEF-5FDA8021BA93}"/>
    <pc:docChg chg="modSld modMainMaster">
      <pc:chgData name="Parinita Malisetty" userId="fbda915b8f8bc511" providerId="LiveId" clId="{B51ACB2F-7C70-4527-BAEF-5FDA8021BA93}" dt="2025-04-23T16:06:35.127" v="53" actId="20577"/>
      <pc:docMkLst>
        <pc:docMk/>
      </pc:docMkLst>
      <pc:sldChg chg="modSp">
        <pc:chgData name="Parinita Malisetty" userId="fbda915b8f8bc511" providerId="LiveId" clId="{B51ACB2F-7C70-4527-BAEF-5FDA8021BA93}" dt="2025-04-23T16:06:35.127" v="53" actId="20577"/>
        <pc:sldMkLst>
          <pc:docMk/>
          <pc:sldMk cId="2466888329" sldId="258"/>
        </pc:sldMkLst>
        <pc:graphicFrameChg chg="mod">
          <ac:chgData name="Parinita Malisetty" userId="fbda915b8f8bc511" providerId="LiveId" clId="{B51ACB2F-7C70-4527-BAEF-5FDA8021BA93}" dt="2025-04-23T16:06:35.127" v="53" actId="20577"/>
          <ac:graphicFrameMkLst>
            <pc:docMk/>
            <pc:sldMk cId="2466888329" sldId="258"/>
            <ac:graphicFrameMk id="13" creationId="{35ABF389-69E3-A1F3-1F65-E070743A743B}"/>
          </ac:graphicFrameMkLst>
        </pc:graphicFrameChg>
      </pc:sldChg>
      <pc:sldChg chg="setBg">
        <pc:chgData name="Parinita Malisetty" userId="fbda915b8f8bc511" providerId="LiveId" clId="{B51ACB2F-7C70-4527-BAEF-5FDA8021BA93}" dt="2025-04-23T16:06:08.221" v="3"/>
        <pc:sldMkLst>
          <pc:docMk/>
          <pc:sldMk cId="849656181" sldId="268"/>
        </pc:sldMkLst>
      </pc:sldChg>
      <pc:sldChg chg="setBg">
        <pc:chgData name="Parinita Malisetty" userId="fbda915b8f8bc511" providerId="LiveId" clId="{B51ACB2F-7C70-4527-BAEF-5FDA8021BA93}" dt="2025-04-23T16:06:08.221" v="3"/>
        <pc:sldMkLst>
          <pc:docMk/>
          <pc:sldMk cId="4212839076" sldId="270"/>
        </pc:sldMkLst>
      </pc:sldChg>
      <pc:sldChg chg="setBg">
        <pc:chgData name="Parinita Malisetty" userId="fbda915b8f8bc511" providerId="LiveId" clId="{B51ACB2F-7C70-4527-BAEF-5FDA8021BA93}" dt="2025-04-23T16:06:08.221" v="3"/>
        <pc:sldMkLst>
          <pc:docMk/>
          <pc:sldMk cId="4081208319" sldId="273"/>
        </pc:sldMkLst>
      </pc:sldChg>
      <pc:sldMasterChg chg="setBg modSldLayout">
        <pc:chgData name="Parinita Malisetty" userId="fbda915b8f8bc511" providerId="LiveId" clId="{B51ACB2F-7C70-4527-BAEF-5FDA8021BA93}" dt="2025-04-23T16:06:08.221" v="3"/>
        <pc:sldMasterMkLst>
          <pc:docMk/>
          <pc:sldMasterMk cId="2460954070" sldId="2147483660"/>
        </pc:sldMasterMkLst>
        <pc:sldLayoutChg chg="setBg">
          <pc:chgData name="Parinita Malisetty" userId="fbda915b8f8bc511" providerId="LiveId" clId="{B51ACB2F-7C70-4527-BAEF-5FDA8021BA93}" dt="2025-04-23T16:06:08.221" v="3"/>
          <pc:sldLayoutMkLst>
            <pc:docMk/>
            <pc:sldMasterMk cId="2460954070" sldId="2147483660"/>
            <pc:sldLayoutMk cId="2385387890" sldId="2147483661"/>
          </pc:sldLayoutMkLst>
        </pc:sldLayoutChg>
        <pc:sldLayoutChg chg="setBg">
          <pc:chgData name="Parinita Malisetty" userId="fbda915b8f8bc511" providerId="LiveId" clId="{B51ACB2F-7C70-4527-BAEF-5FDA8021BA93}" dt="2025-04-23T16:06:08.221" v="3"/>
          <pc:sldLayoutMkLst>
            <pc:docMk/>
            <pc:sldMasterMk cId="2460954070" sldId="2147483660"/>
            <pc:sldLayoutMk cId="949138452" sldId="2147483662"/>
          </pc:sldLayoutMkLst>
        </pc:sldLayoutChg>
        <pc:sldLayoutChg chg="setBg">
          <pc:chgData name="Parinita Malisetty" userId="fbda915b8f8bc511" providerId="LiveId" clId="{B51ACB2F-7C70-4527-BAEF-5FDA8021BA93}" dt="2025-04-23T16:06:08.221" v="3"/>
          <pc:sldLayoutMkLst>
            <pc:docMk/>
            <pc:sldMasterMk cId="2460954070" sldId="2147483660"/>
            <pc:sldLayoutMk cId="2591524520" sldId="2147483663"/>
          </pc:sldLayoutMkLst>
        </pc:sldLayoutChg>
        <pc:sldLayoutChg chg="setBg">
          <pc:chgData name="Parinita Malisetty" userId="fbda915b8f8bc511" providerId="LiveId" clId="{B51ACB2F-7C70-4527-BAEF-5FDA8021BA93}" dt="2025-04-23T16:06:08.221" v="3"/>
          <pc:sldLayoutMkLst>
            <pc:docMk/>
            <pc:sldMasterMk cId="2460954070" sldId="2147483660"/>
            <pc:sldLayoutMk cId="1203092039" sldId="2147483664"/>
          </pc:sldLayoutMkLst>
        </pc:sldLayoutChg>
        <pc:sldLayoutChg chg="setBg">
          <pc:chgData name="Parinita Malisetty" userId="fbda915b8f8bc511" providerId="LiveId" clId="{B51ACB2F-7C70-4527-BAEF-5FDA8021BA93}" dt="2025-04-23T16:06:08.221" v="3"/>
          <pc:sldLayoutMkLst>
            <pc:docMk/>
            <pc:sldMasterMk cId="2460954070" sldId="2147483660"/>
            <pc:sldLayoutMk cId="3733172339" sldId="2147483665"/>
          </pc:sldLayoutMkLst>
        </pc:sldLayoutChg>
        <pc:sldLayoutChg chg="setBg">
          <pc:chgData name="Parinita Malisetty" userId="fbda915b8f8bc511" providerId="LiveId" clId="{B51ACB2F-7C70-4527-BAEF-5FDA8021BA93}" dt="2025-04-23T16:06:08.221" v="3"/>
          <pc:sldLayoutMkLst>
            <pc:docMk/>
            <pc:sldMasterMk cId="2460954070" sldId="2147483660"/>
            <pc:sldLayoutMk cId="3210312558" sldId="2147483666"/>
          </pc:sldLayoutMkLst>
        </pc:sldLayoutChg>
        <pc:sldLayoutChg chg="setBg">
          <pc:chgData name="Parinita Malisetty" userId="fbda915b8f8bc511" providerId="LiveId" clId="{B51ACB2F-7C70-4527-BAEF-5FDA8021BA93}" dt="2025-04-23T16:06:08.221" v="3"/>
          <pc:sldLayoutMkLst>
            <pc:docMk/>
            <pc:sldMasterMk cId="2460954070" sldId="2147483660"/>
            <pc:sldLayoutMk cId="3146388984" sldId="2147483667"/>
          </pc:sldLayoutMkLst>
        </pc:sldLayoutChg>
        <pc:sldLayoutChg chg="setBg">
          <pc:chgData name="Parinita Malisetty" userId="fbda915b8f8bc511" providerId="LiveId" clId="{B51ACB2F-7C70-4527-BAEF-5FDA8021BA93}" dt="2025-04-23T16:06:08.221" v="3"/>
          <pc:sldLayoutMkLst>
            <pc:docMk/>
            <pc:sldMasterMk cId="2460954070" sldId="2147483660"/>
            <pc:sldLayoutMk cId="3171841454" sldId="2147483668"/>
          </pc:sldLayoutMkLst>
        </pc:sldLayoutChg>
        <pc:sldLayoutChg chg="setBg">
          <pc:chgData name="Parinita Malisetty" userId="fbda915b8f8bc511" providerId="LiveId" clId="{B51ACB2F-7C70-4527-BAEF-5FDA8021BA93}" dt="2025-04-23T16:06:08.221" v="3"/>
          <pc:sldLayoutMkLst>
            <pc:docMk/>
            <pc:sldMasterMk cId="2460954070" sldId="2147483660"/>
            <pc:sldLayoutMk cId="1718958274" sldId="2147483669"/>
          </pc:sldLayoutMkLst>
        </pc:sldLayoutChg>
        <pc:sldLayoutChg chg="setBg">
          <pc:chgData name="Parinita Malisetty" userId="fbda915b8f8bc511" providerId="LiveId" clId="{B51ACB2F-7C70-4527-BAEF-5FDA8021BA93}" dt="2025-04-23T16:06:08.221" v="3"/>
          <pc:sldLayoutMkLst>
            <pc:docMk/>
            <pc:sldMasterMk cId="2460954070" sldId="2147483660"/>
            <pc:sldLayoutMk cId="2202905451" sldId="2147483670"/>
          </pc:sldLayoutMkLst>
        </pc:sldLayoutChg>
        <pc:sldLayoutChg chg="setBg">
          <pc:chgData name="Parinita Malisetty" userId="fbda915b8f8bc511" providerId="LiveId" clId="{B51ACB2F-7C70-4527-BAEF-5FDA8021BA93}" dt="2025-04-23T16:06:08.221" v="3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F5CA1-29CB-4FDA-B8EB-7E93189F5037}" type="doc">
      <dgm:prSet loTypeId="urn:microsoft.com/office/officeart/2008/layout/Lin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F71B9C4-466D-48C7-9781-83BB610A2876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CONTENTS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FBA68D-3AB9-47C8-BC2B-77A1AE50FA6D}" type="parTrans" cxnId="{DC160AEB-B484-40FB-8F22-3574D5052D6F}">
      <dgm:prSet/>
      <dgm:spPr/>
      <dgm:t>
        <a:bodyPr/>
        <a:lstStyle/>
        <a:p>
          <a:endParaRPr lang="en-US"/>
        </a:p>
      </dgm:t>
    </dgm:pt>
    <dgm:pt modelId="{AE262ECB-9BDB-4F7D-8562-33C466DDE79A}" type="sibTrans" cxnId="{DC160AEB-B484-40FB-8F22-3574D5052D6F}">
      <dgm:prSet/>
      <dgm:spPr/>
      <dgm:t>
        <a:bodyPr/>
        <a:lstStyle/>
        <a:p>
          <a:endParaRPr lang="en-US"/>
        </a:p>
      </dgm:t>
    </dgm:pt>
    <dgm:pt modelId="{2F92DA05-DA8B-4B88-A41D-2A79EF7A145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33224E56-37A6-4B25-9380-32568960D677}" type="parTrans" cxnId="{65DD468A-9CD2-48E1-A932-7F88D783C796}">
      <dgm:prSet/>
      <dgm:spPr/>
      <dgm:t>
        <a:bodyPr/>
        <a:lstStyle/>
        <a:p>
          <a:endParaRPr lang="en-US"/>
        </a:p>
      </dgm:t>
    </dgm:pt>
    <dgm:pt modelId="{C08107E1-EA83-4973-A6D8-7F0AA5477741}" type="sibTrans" cxnId="{65DD468A-9CD2-48E1-A932-7F88D783C796}">
      <dgm:prSet/>
      <dgm:spPr/>
      <dgm:t>
        <a:bodyPr/>
        <a:lstStyle/>
        <a:p>
          <a:endParaRPr lang="en-US"/>
        </a:p>
      </dgm:t>
    </dgm:pt>
    <dgm:pt modelId="{2788B97B-72E4-47CB-A172-0DD03E81FCA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Purpose</a:t>
          </a:r>
        </a:p>
      </dgm:t>
    </dgm:pt>
    <dgm:pt modelId="{0D854478-88D5-4ED3-872A-4A44C4FA6DC0}" type="parTrans" cxnId="{4EC0DE6E-0F90-4DCC-ADDB-731B49FCDF8C}">
      <dgm:prSet/>
      <dgm:spPr/>
      <dgm:t>
        <a:bodyPr/>
        <a:lstStyle/>
        <a:p>
          <a:endParaRPr lang="en-US"/>
        </a:p>
      </dgm:t>
    </dgm:pt>
    <dgm:pt modelId="{93B0D306-5C39-45C3-B3A5-EBB8604132F5}" type="sibTrans" cxnId="{4EC0DE6E-0F90-4DCC-ADDB-731B49FCDF8C}">
      <dgm:prSet/>
      <dgm:spPr/>
      <dgm:t>
        <a:bodyPr/>
        <a:lstStyle/>
        <a:p>
          <a:endParaRPr lang="en-US"/>
        </a:p>
      </dgm:t>
    </dgm:pt>
    <dgm:pt modelId="{05B76B8A-7B98-488C-B2CB-DB3EF33ED3B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Tech stack</a:t>
          </a:r>
        </a:p>
      </dgm:t>
    </dgm:pt>
    <dgm:pt modelId="{7454DD8F-4E00-4403-948A-3A7FFCE12E74}" type="parTrans" cxnId="{93162371-DE4A-44E0-84D9-5211F6300CF1}">
      <dgm:prSet/>
      <dgm:spPr/>
      <dgm:t>
        <a:bodyPr/>
        <a:lstStyle/>
        <a:p>
          <a:endParaRPr lang="en-US"/>
        </a:p>
      </dgm:t>
    </dgm:pt>
    <dgm:pt modelId="{8FC93DDF-FAD6-44EB-B905-23B62F0C6CA2}" type="sibTrans" cxnId="{93162371-DE4A-44E0-84D9-5211F6300CF1}">
      <dgm:prSet/>
      <dgm:spPr/>
      <dgm:t>
        <a:bodyPr/>
        <a:lstStyle/>
        <a:p>
          <a:endParaRPr lang="en-US"/>
        </a:p>
      </dgm:t>
    </dgm:pt>
    <dgm:pt modelId="{C486D082-C541-4217-9AE5-730D9FFD725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Applications</a:t>
          </a:r>
        </a:p>
      </dgm:t>
    </dgm:pt>
    <dgm:pt modelId="{9CF85F1D-EA12-4782-9EA2-02B68D1D67DB}" type="parTrans" cxnId="{1C28E468-4532-4604-898D-75C5E80ED718}">
      <dgm:prSet/>
      <dgm:spPr/>
      <dgm:t>
        <a:bodyPr/>
        <a:lstStyle/>
        <a:p>
          <a:endParaRPr lang="en-US"/>
        </a:p>
      </dgm:t>
    </dgm:pt>
    <dgm:pt modelId="{A7E494B1-964F-433B-8CFA-74B0F7C87E5A}" type="sibTrans" cxnId="{1C28E468-4532-4604-898D-75C5E80ED718}">
      <dgm:prSet/>
      <dgm:spPr/>
      <dgm:t>
        <a:bodyPr/>
        <a:lstStyle/>
        <a:p>
          <a:endParaRPr lang="en-US"/>
        </a:p>
      </dgm:t>
    </dgm:pt>
    <dgm:pt modelId="{93C6E481-4DEA-40A6-A529-237EF036C71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Architecture</a:t>
          </a:r>
        </a:p>
      </dgm:t>
    </dgm:pt>
    <dgm:pt modelId="{F4F732FC-1845-4992-A43C-B6F931D549F0}" type="parTrans" cxnId="{8E9EBC42-5450-478A-A8A4-9806D047AC01}">
      <dgm:prSet/>
      <dgm:spPr/>
      <dgm:t>
        <a:bodyPr/>
        <a:lstStyle/>
        <a:p>
          <a:endParaRPr lang="en-US"/>
        </a:p>
      </dgm:t>
    </dgm:pt>
    <dgm:pt modelId="{80A87D31-0A6C-42CB-B660-686C2717F982}" type="sibTrans" cxnId="{8E9EBC42-5450-478A-A8A4-9806D047AC01}">
      <dgm:prSet/>
      <dgm:spPr/>
      <dgm:t>
        <a:bodyPr/>
        <a:lstStyle/>
        <a:p>
          <a:endParaRPr lang="en-US"/>
        </a:p>
      </dgm:t>
    </dgm:pt>
    <dgm:pt modelId="{28F57EAA-81AE-41C1-8BB1-77D1388C06D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1691DE32-BBE7-4217-921A-81FE57704F26}" type="parTrans" cxnId="{6C971BCE-FBD9-4707-8A32-EC623C1DB39E}">
      <dgm:prSet/>
      <dgm:spPr/>
      <dgm:t>
        <a:bodyPr/>
        <a:lstStyle/>
        <a:p>
          <a:endParaRPr lang="en-US"/>
        </a:p>
      </dgm:t>
    </dgm:pt>
    <dgm:pt modelId="{016EA4BC-0AB1-4425-85C1-8216F3FE6801}" type="sibTrans" cxnId="{6C971BCE-FBD9-4707-8A32-EC623C1DB39E}">
      <dgm:prSet/>
      <dgm:spPr/>
      <dgm:t>
        <a:bodyPr/>
        <a:lstStyle/>
        <a:p>
          <a:endParaRPr lang="en-US"/>
        </a:p>
      </dgm:t>
    </dgm:pt>
    <dgm:pt modelId="{507A552E-253E-422B-ADA1-15FD5BCAB5A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Future scope</a:t>
          </a:r>
        </a:p>
      </dgm:t>
    </dgm:pt>
    <dgm:pt modelId="{1FDDBD6E-A812-47C6-BCC8-EAEE21588222}" type="parTrans" cxnId="{EC5385E1-7763-46EB-BFBD-E0A868A83174}">
      <dgm:prSet/>
      <dgm:spPr/>
      <dgm:t>
        <a:bodyPr/>
        <a:lstStyle/>
        <a:p>
          <a:endParaRPr lang="en-US"/>
        </a:p>
      </dgm:t>
    </dgm:pt>
    <dgm:pt modelId="{96488242-534E-43B5-A8D8-612C91AA7F01}" type="sibTrans" cxnId="{EC5385E1-7763-46EB-BFBD-E0A868A83174}">
      <dgm:prSet/>
      <dgm:spPr/>
      <dgm:t>
        <a:bodyPr/>
        <a:lstStyle/>
        <a:p>
          <a:endParaRPr lang="en-US"/>
        </a:p>
      </dgm:t>
    </dgm:pt>
    <dgm:pt modelId="{E8CB3A90-F5E0-401A-8222-A7F9A7DCD08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gm:t>
    </dgm:pt>
    <dgm:pt modelId="{C06A930F-BE74-40C0-9AC2-992E5F39F32F}" type="parTrans" cxnId="{E23413AC-3C36-4983-9875-CAD7D53F9DBC}">
      <dgm:prSet/>
      <dgm:spPr/>
      <dgm:t>
        <a:bodyPr/>
        <a:lstStyle/>
        <a:p>
          <a:endParaRPr lang="en-US"/>
        </a:p>
      </dgm:t>
    </dgm:pt>
    <dgm:pt modelId="{0EB01797-5B2C-42F3-B504-80B5DEB6D3B0}" type="sibTrans" cxnId="{E23413AC-3C36-4983-9875-CAD7D53F9DBC}">
      <dgm:prSet/>
      <dgm:spPr/>
      <dgm:t>
        <a:bodyPr/>
        <a:lstStyle/>
        <a:p>
          <a:endParaRPr lang="en-US"/>
        </a:p>
      </dgm:t>
    </dgm:pt>
    <dgm:pt modelId="{2C89B702-B1FC-44B6-8402-E536D8F2BD85}" type="pres">
      <dgm:prSet presAssocID="{913F5CA1-29CB-4FDA-B8EB-7E93189F5037}" presName="vert0" presStyleCnt="0">
        <dgm:presLayoutVars>
          <dgm:dir/>
          <dgm:animOne val="branch"/>
          <dgm:animLvl val="lvl"/>
        </dgm:presLayoutVars>
      </dgm:prSet>
      <dgm:spPr/>
    </dgm:pt>
    <dgm:pt modelId="{3001FF00-C804-47B3-BCF4-8C735A666DF1}" type="pres">
      <dgm:prSet presAssocID="{1F71B9C4-466D-48C7-9781-83BB610A2876}" presName="thickLine" presStyleLbl="alignNode1" presStyleIdx="0" presStyleCnt="1"/>
      <dgm:spPr/>
    </dgm:pt>
    <dgm:pt modelId="{C5E83E59-8272-410E-9A8C-28521CF36160}" type="pres">
      <dgm:prSet presAssocID="{1F71B9C4-466D-48C7-9781-83BB610A2876}" presName="horz1" presStyleCnt="0"/>
      <dgm:spPr/>
    </dgm:pt>
    <dgm:pt modelId="{60422D55-CB9D-4D76-9A6B-B3E0A28F2E21}" type="pres">
      <dgm:prSet presAssocID="{1F71B9C4-466D-48C7-9781-83BB610A2876}" presName="tx1" presStyleLbl="revTx" presStyleIdx="0" presStyleCnt="9" custScaleX="213316"/>
      <dgm:spPr/>
    </dgm:pt>
    <dgm:pt modelId="{A6ADC3C1-34E8-4BF6-83D7-857D7230A33E}" type="pres">
      <dgm:prSet presAssocID="{1F71B9C4-466D-48C7-9781-83BB610A2876}" presName="vert1" presStyleCnt="0"/>
      <dgm:spPr/>
    </dgm:pt>
    <dgm:pt modelId="{E62EF0A6-CD79-4F51-9E85-807E9C100ACE}" type="pres">
      <dgm:prSet presAssocID="{2F92DA05-DA8B-4B88-A41D-2A79EF7A1456}" presName="vertSpace2a" presStyleCnt="0"/>
      <dgm:spPr/>
    </dgm:pt>
    <dgm:pt modelId="{E5B65E6E-D788-458A-9603-C1D09DF8EF93}" type="pres">
      <dgm:prSet presAssocID="{2F92DA05-DA8B-4B88-A41D-2A79EF7A1456}" presName="horz2" presStyleCnt="0"/>
      <dgm:spPr/>
    </dgm:pt>
    <dgm:pt modelId="{FC337ADD-C731-48D4-8CB9-0D1B81091773}" type="pres">
      <dgm:prSet presAssocID="{2F92DA05-DA8B-4B88-A41D-2A79EF7A1456}" presName="horzSpace2" presStyleCnt="0"/>
      <dgm:spPr/>
    </dgm:pt>
    <dgm:pt modelId="{B2A7619E-0AA7-4FF2-BEFC-42D77EEA8EB2}" type="pres">
      <dgm:prSet presAssocID="{2F92DA05-DA8B-4B88-A41D-2A79EF7A1456}" presName="tx2" presStyleLbl="revTx" presStyleIdx="1" presStyleCnt="9"/>
      <dgm:spPr/>
    </dgm:pt>
    <dgm:pt modelId="{2685CD7C-66B2-4BFB-BBCF-1C6A12851F87}" type="pres">
      <dgm:prSet presAssocID="{2F92DA05-DA8B-4B88-A41D-2A79EF7A1456}" presName="vert2" presStyleCnt="0"/>
      <dgm:spPr/>
    </dgm:pt>
    <dgm:pt modelId="{CB813771-0127-425F-8A00-813EF53C1656}" type="pres">
      <dgm:prSet presAssocID="{2F92DA05-DA8B-4B88-A41D-2A79EF7A1456}" presName="thinLine2b" presStyleLbl="callout" presStyleIdx="0" presStyleCnt="8"/>
      <dgm:spPr/>
    </dgm:pt>
    <dgm:pt modelId="{F3B8A860-56C1-4AF0-BA6A-D39F9F83F8A1}" type="pres">
      <dgm:prSet presAssocID="{2F92DA05-DA8B-4B88-A41D-2A79EF7A1456}" presName="vertSpace2b" presStyleCnt="0"/>
      <dgm:spPr/>
    </dgm:pt>
    <dgm:pt modelId="{DB03DE93-07D8-4108-BAF7-21E975A785A4}" type="pres">
      <dgm:prSet presAssocID="{2788B97B-72E4-47CB-A172-0DD03E81FCA7}" presName="horz2" presStyleCnt="0"/>
      <dgm:spPr/>
    </dgm:pt>
    <dgm:pt modelId="{B7FAED9B-ECED-4A1B-9301-BFAF326B1C3B}" type="pres">
      <dgm:prSet presAssocID="{2788B97B-72E4-47CB-A172-0DD03E81FCA7}" presName="horzSpace2" presStyleCnt="0"/>
      <dgm:spPr/>
    </dgm:pt>
    <dgm:pt modelId="{A8E1CD2C-90BE-4BDF-89E1-10B0EA5D71FA}" type="pres">
      <dgm:prSet presAssocID="{2788B97B-72E4-47CB-A172-0DD03E81FCA7}" presName="tx2" presStyleLbl="revTx" presStyleIdx="2" presStyleCnt="9"/>
      <dgm:spPr/>
    </dgm:pt>
    <dgm:pt modelId="{4891E676-6F8E-4EFB-ACBB-75EA73A4ABA7}" type="pres">
      <dgm:prSet presAssocID="{2788B97B-72E4-47CB-A172-0DD03E81FCA7}" presName="vert2" presStyleCnt="0"/>
      <dgm:spPr/>
    </dgm:pt>
    <dgm:pt modelId="{B6913A8A-E4B1-4282-9C85-C204AD6041E3}" type="pres">
      <dgm:prSet presAssocID="{2788B97B-72E4-47CB-A172-0DD03E81FCA7}" presName="thinLine2b" presStyleLbl="callout" presStyleIdx="1" presStyleCnt="8"/>
      <dgm:spPr/>
    </dgm:pt>
    <dgm:pt modelId="{30096158-3EEB-49B1-AD89-D0E2BB6F436E}" type="pres">
      <dgm:prSet presAssocID="{2788B97B-72E4-47CB-A172-0DD03E81FCA7}" presName="vertSpace2b" presStyleCnt="0"/>
      <dgm:spPr/>
    </dgm:pt>
    <dgm:pt modelId="{01BDD8BC-2AB6-4F24-A745-71D56172746D}" type="pres">
      <dgm:prSet presAssocID="{05B76B8A-7B98-488C-B2CB-DB3EF33ED3B9}" presName="horz2" presStyleCnt="0"/>
      <dgm:spPr/>
    </dgm:pt>
    <dgm:pt modelId="{04BA6A00-13E2-46FF-8711-133A8F5DBA4B}" type="pres">
      <dgm:prSet presAssocID="{05B76B8A-7B98-488C-B2CB-DB3EF33ED3B9}" presName="horzSpace2" presStyleCnt="0"/>
      <dgm:spPr/>
    </dgm:pt>
    <dgm:pt modelId="{0AF4C359-A97E-4EAC-879A-4B72F764DE5C}" type="pres">
      <dgm:prSet presAssocID="{05B76B8A-7B98-488C-B2CB-DB3EF33ED3B9}" presName="tx2" presStyleLbl="revTx" presStyleIdx="3" presStyleCnt="9"/>
      <dgm:spPr/>
    </dgm:pt>
    <dgm:pt modelId="{1DCAA9EC-759A-49C4-8069-DB2FAB357751}" type="pres">
      <dgm:prSet presAssocID="{05B76B8A-7B98-488C-B2CB-DB3EF33ED3B9}" presName="vert2" presStyleCnt="0"/>
      <dgm:spPr/>
    </dgm:pt>
    <dgm:pt modelId="{BBCFEA07-7E7F-466A-8DC9-CB37EAE6F530}" type="pres">
      <dgm:prSet presAssocID="{05B76B8A-7B98-488C-B2CB-DB3EF33ED3B9}" presName="thinLine2b" presStyleLbl="callout" presStyleIdx="2" presStyleCnt="8"/>
      <dgm:spPr/>
    </dgm:pt>
    <dgm:pt modelId="{119A2416-9ADF-485A-945C-46358E4BBD0C}" type="pres">
      <dgm:prSet presAssocID="{05B76B8A-7B98-488C-B2CB-DB3EF33ED3B9}" presName="vertSpace2b" presStyleCnt="0"/>
      <dgm:spPr/>
    </dgm:pt>
    <dgm:pt modelId="{38438D47-B8EC-4C92-AA77-839C6E3044B4}" type="pres">
      <dgm:prSet presAssocID="{C486D082-C541-4217-9AE5-730D9FFD725A}" presName="horz2" presStyleCnt="0"/>
      <dgm:spPr/>
    </dgm:pt>
    <dgm:pt modelId="{6F5514E2-548C-4A71-B09E-B46FD9D9EC76}" type="pres">
      <dgm:prSet presAssocID="{C486D082-C541-4217-9AE5-730D9FFD725A}" presName="horzSpace2" presStyleCnt="0"/>
      <dgm:spPr/>
    </dgm:pt>
    <dgm:pt modelId="{CA0FC1A0-2BFD-41C7-81D8-BBDC74ED6E63}" type="pres">
      <dgm:prSet presAssocID="{C486D082-C541-4217-9AE5-730D9FFD725A}" presName="tx2" presStyleLbl="revTx" presStyleIdx="4" presStyleCnt="9"/>
      <dgm:spPr/>
    </dgm:pt>
    <dgm:pt modelId="{AB820330-174A-461D-9761-2E91C2916181}" type="pres">
      <dgm:prSet presAssocID="{C486D082-C541-4217-9AE5-730D9FFD725A}" presName="vert2" presStyleCnt="0"/>
      <dgm:spPr/>
    </dgm:pt>
    <dgm:pt modelId="{76C51447-874A-4CE9-8E11-154D1B28DDE8}" type="pres">
      <dgm:prSet presAssocID="{C486D082-C541-4217-9AE5-730D9FFD725A}" presName="thinLine2b" presStyleLbl="callout" presStyleIdx="3" presStyleCnt="8"/>
      <dgm:spPr/>
    </dgm:pt>
    <dgm:pt modelId="{86514553-7E54-487C-A57B-EC30E87DE5AB}" type="pres">
      <dgm:prSet presAssocID="{C486D082-C541-4217-9AE5-730D9FFD725A}" presName="vertSpace2b" presStyleCnt="0"/>
      <dgm:spPr/>
    </dgm:pt>
    <dgm:pt modelId="{1551FDF8-4470-4481-A9EC-25E3E05DB5A8}" type="pres">
      <dgm:prSet presAssocID="{93C6E481-4DEA-40A6-A529-237EF036C71A}" presName="horz2" presStyleCnt="0"/>
      <dgm:spPr/>
    </dgm:pt>
    <dgm:pt modelId="{B7009108-5F0B-42F7-AFA1-3BF92D5AC1B2}" type="pres">
      <dgm:prSet presAssocID="{93C6E481-4DEA-40A6-A529-237EF036C71A}" presName="horzSpace2" presStyleCnt="0"/>
      <dgm:spPr/>
    </dgm:pt>
    <dgm:pt modelId="{AEFA7E93-6316-4385-A458-211F584E6DB1}" type="pres">
      <dgm:prSet presAssocID="{93C6E481-4DEA-40A6-A529-237EF036C71A}" presName="tx2" presStyleLbl="revTx" presStyleIdx="5" presStyleCnt="9"/>
      <dgm:spPr/>
    </dgm:pt>
    <dgm:pt modelId="{11C7F0E2-EB60-418F-8926-BCCED512DCC2}" type="pres">
      <dgm:prSet presAssocID="{93C6E481-4DEA-40A6-A529-237EF036C71A}" presName="vert2" presStyleCnt="0"/>
      <dgm:spPr/>
    </dgm:pt>
    <dgm:pt modelId="{788CD394-7423-430B-82C1-7B4738EF77BB}" type="pres">
      <dgm:prSet presAssocID="{93C6E481-4DEA-40A6-A529-237EF036C71A}" presName="thinLine2b" presStyleLbl="callout" presStyleIdx="4" presStyleCnt="8"/>
      <dgm:spPr/>
    </dgm:pt>
    <dgm:pt modelId="{E6EF50E3-E03D-4FC7-9473-2A057E0A1B03}" type="pres">
      <dgm:prSet presAssocID="{93C6E481-4DEA-40A6-A529-237EF036C71A}" presName="vertSpace2b" presStyleCnt="0"/>
      <dgm:spPr/>
    </dgm:pt>
    <dgm:pt modelId="{E765483F-DFBB-469C-9C86-33901361B1E0}" type="pres">
      <dgm:prSet presAssocID="{28F57EAA-81AE-41C1-8BB1-77D1388C06DF}" presName="horz2" presStyleCnt="0"/>
      <dgm:spPr/>
    </dgm:pt>
    <dgm:pt modelId="{AA86194B-6AC7-45AF-B267-B82E121D87E1}" type="pres">
      <dgm:prSet presAssocID="{28F57EAA-81AE-41C1-8BB1-77D1388C06DF}" presName="horzSpace2" presStyleCnt="0"/>
      <dgm:spPr/>
    </dgm:pt>
    <dgm:pt modelId="{E54BCB92-63F8-46BE-989F-F798CDFF7767}" type="pres">
      <dgm:prSet presAssocID="{28F57EAA-81AE-41C1-8BB1-77D1388C06DF}" presName="tx2" presStyleLbl="revTx" presStyleIdx="6" presStyleCnt="9"/>
      <dgm:spPr/>
    </dgm:pt>
    <dgm:pt modelId="{45A0223E-57CE-4CAE-AA6A-56FE38652AA2}" type="pres">
      <dgm:prSet presAssocID="{28F57EAA-81AE-41C1-8BB1-77D1388C06DF}" presName="vert2" presStyleCnt="0"/>
      <dgm:spPr/>
    </dgm:pt>
    <dgm:pt modelId="{047CD416-C90B-4C65-9304-25CD30FACB31}" type="pres">
      <dgm:prSet presAssocID="{28F57EAA-81AE-41C1-8BB1-77D1388C06DF}" presName="thinLine2b" presStyleLbl="callout" presStyleIdx="5" presStyleCnt="8"/>
      <dgm:spPr/>
    </dgm:pt>
    <dgm:pt modelId="{80BC90A5-67E6-40CA-8BEA-483C38A2C5DE}" type="pres">
      <dgm:prSet presAssocID="{28F57EAA-81AE-41C1-8BB1-77D1388C06DF}" presName="vertSpace2b" presStyleCnt="0"/>
      <dgm:spPr/>
    </dgm:pt>
    <dgm:pt modelId="{533DE1FE-43E7-4089-89F4-CF6B557AD998}" type="pres">
      <dgm:prSet presAssocID="{507A552E-253E-422B-ADA1-15FD5BCAB5A5}" presName="horz2" presStyleCnt="0"/>
      <dgm:spPr/>
    </dgm:pt>
    <dgm:pt modelId="{C6B07989-E756-42F8-821C-9DFAF5FD595B}" type="pres">
      <dgm:prSet presAssocID="{507A552E-253E-422B-ADA1-15FD5BCAB5A5}" presName="horzSpace2" presStyleCnt="0"/>
      <dgm:spPr/>
    </dgm:pt>
    <dgm:pt modelId="{4CB99257-2540-48C1-9668-248F55093A73}" type="pres">
      <dgm:prSet presAssocID="{507A552E-253E-422B-ADA1-15FD5BCAB5A5}" presName="tx2" presStyleLbl="revTx" presStyleIdx="7" presStyleCnt="9"/>
      <dgm:spPr/>
    </dgm:pt>
    <dgm:pt modelId="{DD4BD7FA-58DD-4679-AB0E-99E6FF5BDB44}" type="pres">
      <dgm:prSet presAssocID="{507A552E-253E-422B-ADA1-15FD5BCAB5A5}" presName="vert2" presStyleCnt="0"/>
      <dgm:spPr/>
    </dgm:pt>
    <dgm:pt modelId="{BCD47D8E-6437-478A-B061-BAAE15BFCB64}" type="pres">
      <dgm:prSet presAssocID="{507A552E-253E-422B-ADA1-15FD5BCAB5A5}" presName="thinLine2b" presStyleLbl="callout" presStyleIdx="6" presStyleCnt="8"/>
      <dgm:spPr/>
    </dgm:pt>
    <dgm:pt modelId="{A57B329D-9E91-401C-AA85-AA33737C44FC}" type="pres">
      <dgm:prSet presAssocID="{507A552E-253E-422B-ADA1-15FD5BCAB5A5}" presName="vertSpace2b" presStyleCnt="0"/>
      <dgm:spPr/>
    </dgm:pt>
    <dgm:pt modelId="{E1C26623-34FF-41F1-A764-E7A0F08901CA}" type="pres">
      <dgm:prSet presAssocID="{E8CB3A90-F5E0-401A-8222-A7F9A7DCD082}" presName="horz2" presStyleCnt="0"/>
      <dgm:spPr/>
    </dgm:pt>
    <dgm:pt modelId="{D96ADC11-58E6-4A5E-B780-170F622D5CAB}" type="pres">
      <dgm:prSet presAssocID="{E8CB3A90-F5E0-401A-8222-A7F9A7DCD082}" presName="horzSpace2" presStyleCnt="0"/>
      <dgm:spPr/>
    </dgm:pt>
    <dgm:pt modelId="{4627AF8A-4EC8-4F46-BD17-36BDD80F99AD}" type="pres">
      <dgm:prSet presAssocID="{E8CB3A90-F5E0-401A-8222-A7F9A7DCD082}" presName="tx2" presStyleLbl="revTx" presStyleIdx="8" presStyleCnt="9"/>
      <dgm:spPr/>
    </dgm:pt>
    <dgm:pt modelId="{A89A221F-90C8-4FFB-B1F3-741E3B211F4B}" type="pres">
      <dgm:prSet presAssocID="{E8CB3A90-F5E0-401A-8222-A7F9A7DCD082}" presName="vert2" presStyleCnt="0"/>
      <dgm:spPr/>
    </dgm:pt>
    <dgm:pt modelId="{A369E18E-8711-469B-AD7F-BA43CF21B227}" type="pres">
      <dgm:prSet presAssocID="{E8CB3A90-F5E0-401A-8222-A7F9A7DCD082}" presName="thinLine2b" presStyleLbl="callout" presStyleIdx="7" presStyleCnt="8"/>
      <dgm:spPr/>
    </dgm:pt>
    <dgm:pt modelId="{7432CCC3-FFE0-438B-B9C4-465DDB051659}" type="pres">
      <dgm:prSet presAssocID="{E8CB3A90-F5E0-401A-8222-A7F9A7DCD082}" presName="vertSpace2b" presStyleCnt="0"/>
      <dgm:spPr/>
    </dgm:pt>
  </dgm:ptLst>
  <dgm:cxnLst>
    <dgm:cxn modelId="{D9B4B800-F116-4048-A07A-B24589A692C9}" type="presOf" srcId="{05B76B8A-7B98-488C-B2CB-DB3EF33ED3B9}" destId="{0AF4C359-A97E-4EAC-879A-4B72F764DE5C}" srcOrd="0" destOrd="0" presId="urn:microsoft.com/office/officeart/2008/layout/LinedList"/>
    <dgm:cxn modelId="{396E660F-296D-4359-966B-3245B9F93B4F}" type="presOf" srcId="{28F57EAA-81AE-41C1-8BB1-77D1388C06DF}" destId="{E54BCB92-63F8-46BE-989F-F798CDFF7767}" srcOrd="0" destOrd="0" presId="urn:microsoft.com/office/officeart/2008/layout/LinedList"/>
    <dgm:cxn modelId="{7E30221B-6D28-40F8-B11B-936730D23D5B}" type="presOf" srcId="{93C6E481-4DEA-40A6-A529-237EF036C71A}" destId="{AEFA7E93-6316-4385-A458-211F584E6DB1}" srcOrd="0" destOrd="0" presId="urn:microsoft.com/office/officeart/2008/layout/LinedList"/>
    <dgm:cxn modelId="{B0661F5B-006C-48D1-9ADC-40FAD8F7E40D}" type="presOf" srcId="{913F5CA1-29CB-4FDA-B8EB-7E93189F5037}" destId="{2C89B702-B1FC-44B6-8402-E536D8F2BD85}" srcOrd="0" destOrd="0" presId="urn:microsoft.com/office/officeart/2008/layout/LinedList"/>
    <dgm:cxn modelId="{8E9EBC42-5450-478A-A8A4-9806D047AC01}" srcId="{1F71B9C4-466D-48C7-9781-83BB610A2876}" destId="{93C6E481-4DEA-40A6-A529-237EF036C71A}" srcOrd="4" destOrd="0" parTransId="{F4F732FC-1845-4992-A43C-B6F931D549F0}" sibTransId="{80A87D31-0A6C-42CB-B660-686C2717F982}"/>
    <dgm:cxn modelId="{1C28E468-4532-4604-898D-75C5E80ED718}" srcId="{1F71B9C4-466D-48C7-9781-83BB610A2876}" destId="{C486D082-C541-4217-9AE5-730D9FFD725A}" srcOrd="3" destOrd="0" parTransId="{9CF85F1D-EA12-4782-9EA2-02B68D1D67DB}" sibTransId="{A7E494B1-964F-433B-8CFA-74B0F7C87E5A}"/>
    <dgm:cxn modelId="{4EC0DE6E-0F90-4DCC-ADDB-731B49FCDF8C}" srcId="{1F71B9C4-466D-48C7-9781-83BB610A2876}" destId="{2788B97B-72E4-47CB-A172-0DD03E81FCA7}" srcOrd="1" destOrd="0" parTransId="{0D854478-88D5-4ED3-872A-4A44C4FA6DC0}" sibTransId="{93B0D306-5C39-45C3-B3A5-EBB8604132F5}"/>
    <dgm:cxn modelId="{93162371-DE4A-44E0-84D9-5211F6300CF1}" srcId="{1F71B9C4-466D-48C7-9781-83BB610A2876}" destId="{05B76B8A-7B98-488C-B2CB-DB3EF33ED3B9}" srcOrd="2" destOrd="0" parTransId="{7454DD8F-4E00-4403-948A-3A7FFCE12E74}" sibTransId="{8FC93DDF-FAD6-44EB-B905-23B62F0C6CA2}"/>
    <dgm:cxn modelId="{D063BA79-7379-429F-BFCA-940E307CB130}" type="presOf" srcId="{2788B97B-72E4-47CB-A172-0DD03E81FCA7}" destId="{A8E1CD2C-90BE-4BDF-89E1-10B0EA5D71FA}" srcOrd="0" destOrd="0" presId="urn:microsoft.com/office/officeart/2008/layout/LinedList"/>
    <dgm:cxn modelId="{F52BCD83-D168-43E6-907C-18E4FF6BB2CE}" type="presOf" srcId="{2F92DA05-DA8B-4B88-A41D-2A79EF7A1456}" destId="{B2A7619E-0AA7-4FF2-BEFC-42D77EEA8EB2}" srcOrd="0" destOrd="0" presId="urn:microsoft.com/office/officeart/2008/layout/LinedList"/>
    <dgm:cxn modelId="{65DD468A-9CD2-48E1-A932-7F88D783C796}" srcId="{1F71B9C4-466D-48C7-9781-83BB610A2876}" destId="{2F92DA05-DA8B-4B88-A41D-2A79EF7A1456}" srcOrd="0" destOrd="0" parTransId="{33224E56-37A6-4B25-9380-32568960D677}" sibTransId="{C08107E1-EA83-4973-A6D8-7F0AA5477741}"/>
    <dgm:cxn modelId="{26A0A3A7-E55C-4EF7-940F-E410B23B9C73}" type="presOf" srcId="{1F71B9C4-466D-48C7-9781-83BB610A2876}" destId="{60422D55-CB9D-4D76-9A6B-B3E0A28F2E21}" srcOrd="0" destOrd="0" presId="urn:microsoft.com/office/officeart/2008/layout/LinedList"/>
    <dgm:cxn modelId="{E23413AC-3C36-4983-9875-CAD7D53F9DBC}" srcId="{1F71B9C4-466D-48C7-9781-83BB610A2876}" destId="{E8CB3A90-F5E0-401A-8222-A7F9A7DCD082}" srcOrd="7" destOrd="0" parTransId="{C06A930F-BE74-40C0-9AC2-992E5F39F32F}" sibTransId="{0EB01797-5B2C-42F3-B504-80B5DEB6D3B0}"/>
    <dgm:cxn modelId="{88C2B0BB-57BC-402A-BB16-74583B640031}" type="presOf" srcId="{E8CB3A90-F5E0-401A-8222-A7F9A7DCD082}" destId="{4627AF8A-4EC8-4F46-BD17-36BDD80F99AD}" srcOrd="0" destOrd="0" presId="urn:microsoft.com/office/officeart/2008/layout/LinedList"/>
    <dgm:cxn modelId="{505B07BC-6F51-476E-ABFD-E55D2CB76350}" type="presOf" srcId="{507A552E-253E-422B-ADA1-15FD5BCAB5A5}" destId="{4CB99257-2540-48C1-9668-248F55093A73}" srcOrd="0" destOrd="0" presId="urn:microsoft.com/office/officeart/2008/layout/LinedList"/>
    <dgm:cxn modelId="{6C971BCE-FBD9-4707-8A32-EC623C1DB39E}" srcId="{1F71B9C4-466D-48C7-9781-83BB610A2876}" destId="{28F57EAA-81AE-41C1-8BB1-77D1388C06DF}" srcOrd="5" destOrd="0" parTransId="{1691DE32-BBE7-4217-921A-81FE57704F26}" sibTransId="{016EA4BC-0AB1-4425-85C1-8216F3FE6801}"/>
    <dgm:cxn modelId="{B24DEED9-964E-430F-B38C-A1A22E124181}" type="presOf" srcId="{C486D082-C541-4217-9AE5-730D9FFD725A}" destId="{CA0FC1A0-2BFD-41C7-81D8-BBDC74ED6E63}" srcOrd="0" destOrd="0" presId="urn:microsoft.com/office/officeart/2008/layout/LinedList"/>
    <dgm:cxn modelId="{EC5385E1-7763-46EB-BFBD-E0A868A83174}" srcId="{1F71B9C4-466D-48C7-9781-83BB610A2876}" destId="{507A552E-253E-422B-ADA1-15FD5BCAB5A5}" srcOrd="6" destOrd="0" parTransId="{1FDDBD6E-A812-47C6-BCC8-EAEE21588222}" sibTransId="{96488242-534E-43B5-A8D8-612C91AA7F01}"/>
    <dgm:cxn modelId="{DC160AEB-B484-40FB-8F22-3574D5052D6F}" srcId="{913F5CA1-29CB-4FDA-B8EB-7E93189F5037}" destId="{1F71B9C4-466D-48C7-9781-83BB610A2876}" srcOrd="0" destOrd="0" parTransId="{C3FBA68D-3AB9-47C8-BC2B-77A1AE50FA6D}" sibTransId="{AE262ECB-9BDB-4F7D-8562-33C466DDE79A}"/>
    <dgm:cxn modelId="{01B57B47-2833-4992-8DC7-E15820B39442}" type="presParOf" srcId="{2C89B702-B1FC-44B6-8402-E536D8F2BD85}" destId="{3001FF00-C804-47B3-BCF4-8C735A666DF1}" srcOrd="0" destOrd="0" presId="urn:microsoft.com/office/officeart/2008/layout/LinedList"/>
    <dgm:cxn modelId="{A0B8465A-41A8-474B-B3E7-DD15E61465A8}" type="presParOf" srcId="{2C89B702-B1FC-44B6-8402-E536D8F2BD85}" destId="{C5E83E59-8272-410E-9A8C-28521CF36160}" srcOrd="1" destOrd="0" presId="urn:microsoft.com/office/officeart/2008/layout/LinedList"/>
    <dgm:cxn modelId="{2001D96F-6350-44FC-AED4-DAC844744F60}" type="presParOf" srcId="{C5E83E59-8272-410E-9A8C-28521CF36160}" destId="{60422D55-CB9D-4D76-9A6B-B3E0A28F2E21}" srcOrd="0" destOrd="0" presId="urn:microsoft.com/office/officeart/2008/layout/LinedList"/>
    <dgm:cxn modelId="{26005680-DB54-4372-974F-7594754A06C7}" type="presParOf" srcId="{C5E83E59-8272-410E-9A8C-28521CF36160}" destId="{A6ADC3C1-34E8-4BF6-83D7-857D7230A33E}" srcOrd="1" destOrd="0" presId="urn:microsoft.com/office/officeart/2008/layout/LinedList"/>
    <dgm:cxn modelId="{D9AADCE8-010D-473A-9128-EA62F7A53A20}" type="presParOf" srcId="{A6ADC3C1-34E8-4BF6-83D7-857D7230A33E}" destId="{E62EF0A6-CD79-4F51-9E85-807E9C100ACE}" srcOrd="0" destOrd="0" presId="urn:microsoft.com/office/officeart/2008/layout/LinedList"/>
    <dgm:cxn modelId="{9EA04779-78CE-4AE5-BBAD-64FAF69AC406}" type="presParOf" srcId="{A6ADC3C1-34E8-4BF6-83D7-857D7230A33E}" destId="{E5B65E6E-D788-458A-9603-C1D09DF8EF93}" srcOrd="1" destOrd="0" presId="urn:microsoft.com/office/officeart/2008/layout/LinedList"/>
    <dgm:cxn modelId="{E16CB1FF-4347-41EC-8599-5AD0B1FF199E}" type="presParOf" srcId="{E5B65E6E-D788-458A-9603-C1D09DF8EF93}" destId="{FC337ADD-C731-48D4-8CB9-0D1B81091773}" srcOrd="0" destOrd="0" presId="urn:microsoft.com/office/officeart/2008/layout/LinedList"/>
    <dgm:cxn modelId="{5119F94B-7F7A-4DE4-937C-8008B73DAF70}" type="presParOf" srcId="{E5B65E6E-D788-458A-9603-C1D09DF8EF93}" destId="{B2A7619E-0AA7-4FF2-BEFC-42D77EEA8EB2}" srcOrd="1" destOrd="0" presId="urn:microsoft.com/office/officeart/2008/layout/LinedList"/>
    <dgm:cxn modelId="{C2FE15C4-50CF-41CA-BCDE-5100823F6136}" type="presParOf" srcId="{E5B65E6E-D788-458A-9603-C1D09DF8EF93}" destId="{2685CD7C-66B2-4BFB-BBCF-1C6A12851F87}" srcOrd="2" destOrd="0" presId="urn:microsoft.com/office/officeart/2008/layout/LinedList"/>
    <dgm:cxn modelId="{FC0D9F17-4C1E-42AE-9875-9E65F7F45443}" type="presParOf" srcId="{A6ADC3C1-34E8-4BF6-83D7-857D7230A33E}" destId="{CB813771-0127-425F-8A00-813EF53C1656}" srcOrd="2" destOrd="0" presId="urn:microsoft.com/office/officeart/2008/layout/LinedList"/>
    <dgm:cxn modelId="{23FB06F6-B74A-499A-B434-5CC817BCD306}" type="presParOf" srcId="{A6ADC3C1-34E8-4BF6-83D7-857D7230A33E}" destId="{F3B8A860-56C1-4AF0-BA6A-D39F9F83F8A1}" srcOrd="3" destOrd="0" presId="urn:microsoft.com/office/officeart/2008/layout/LinedList"/>
    <dgm:cxn modelId="{BDA183CD-7672-4BEF-92CA-6B2B4333C925}" type="presParOf" srcId="{A6ADC3C1-34E8-4BF6-83D7-857D7230A33E}" destId="{DB03DE93-07D8-4108-BAF7-21E975A785A4}" srcOrd="4" destOrd="0" presId="urn:microsoft.com/office/officeart/2008/layout/LinedList"/>
    <dgm:cxn modelId="{FE1F93E6-A3D6-4B77-8947-8F3231BF549A}" type="presParOf" srcId="{DB03DE93-07D8-4108-BAF7-21E975A785A4}" destId="{B7FAED9B-ECED-4A1B-9301-BFAF326B1C3B}" srcOrd="0" destOrd="0" presId="urn:microsoft.com/office/officeart/2008/layout/LinedList"/>
    <dgm:cxn modelId="{DB897C7E-607C-4617-A53E-09A347C1FD73}" type="presParOf" srcId="{DB03DE93-07D8-4108-BAF7-21E975A785A4}" destId="{A8E1CD2C-90BE-4BDF-89E1-10B0EA5D71FA}" srcOrd="1" destOrd="0" presId="urn:microsoft.com/office/officeart/2008/layout/LinedList"/>
    <dgm:cxn modelId="{FD5C8C54-7039-4984-BAA3-F2303DE84DD7}" type="presParOf" srcId="{DB03DE93-07D8-4108-BAF7-21E975A785A4}" destId="{4891E676-6F8E-4EFB-ACBB-75EA73A4ABA7}" srcOrd="2" destOrd="0" presId="urn:microsoft.com/office/officeart/2008/layout/LinedList"/>
    <dgm:cxn modelId="{1DF5C1F1-0CAA-4A1D-949D-B90F7D92D96C}" type="presParOf" srcId="{A6ADC3C1-34E8-4BF6-83D7-857D7230A33E}" destId="{B6913A8A-E4B1-4282-9C85-C204AD6041E3}" srcOrd="5" destOrd="0" presId="urn:microsoft.com/office/officeart/2008/layout/LinedList"/>
    <dgm:cxn modelId="{E46D002A-2781-4D27-AA67-5FF75FBE944B}" type="presParOf" srcId="{A6ADC3C1-34E8-4BF6-83D7-857D7230A33E}" destId="{30096158-3EEB-49B1-AD89-D0E2BB6F436E}" srcOrd="6" destOrd="0" presId="urn:microsoft.com/office/officeart/2008/layout/LinedList"/>
    <dgm:cxn modelId="{D517F550-3FA5-4198-AD35-9143889F4264}" type="presParOf" srcId="{A6ADC3C1-34E8-4BF6-83D7-857D7230A33E}" destId="{01BDD8BC-2AB6-4F24-A745-71D56172746D}" srcOrd="7" destOrd="0" presId="urn:microsoft.com/office/officeart/2008/layout/LinedList"/>
    <dgm:cxn modelId="{64BBA86C-B8D8-4A15-8480-D53BD1BA2446}" type="presParOf" srcId="{01BDD8BC-2AB6-4F24-A745-71D56172746D}" destId="{04BA6A00-13E2-46FF-8711-133A8F5DBA4B}" srcOrd="0" destOrd="0" presId="urn:microsoft.com/office/officeart/2008/layout/LinedList"/>
    <dgm:cxn modelId="{8F609B10-8899-48E3-A6FD-0CA6C494D196}" type="presParOf" srcId="{01BDD8BC-2AB6-4F24-A745-71D56172746D}" destId="{0AF4C359-A97E-4EAC-879A-4B72F764DE5C}" srcOrd="1" destOrd="0" presId="urn:microsoft.com/office/officeart/2008/layout/LinedList"/>
    <dgm:cxn modelId="{EC028B5A-471D-41DE-BEBE-3E1867205F2A}" type="presParOf" srcId="{01BDD8BC-2AB6-4F24-A745-71D56172746D}" destId="{1DCAA9EC-759A-49C4-8069-DB2FAB357751}" srcOrd="2" destOrd="0" presId="urn:microsoft.com/office/officeart/2008/layout/LinedList"/>
    <dgm:cxn modelId="{DCCE0EC5-DB77-41FA-83F4-6B22BDC06583}" type="presParOf" srcId="{A6ADC3C1-34E8-4BF6-83D7-857D7230A33E}" destId="{BBCFEA07-7E7F-466A-8DC9-CB37EAE6F530}" srcOrd="8" destOrd="0" presId="urn:microsoft.com/office/officeart/2008/layout/LinedList"/>
    <dgm:cxn modelId="{FC2AAEE5-FFB4-4CFC-8D12-77FCB1D0428F}" type="presParOf" srcId="{A6ADC3C1-34E8-4BF6-83D7-857D7230A33E}" destId="{119A2416-9ADF-485A-945C-46358E4BBD0C}" srcOrd="9" destOrd="0" presId="urn:microsoft.com/office/officeart/2008/layout/LinedList"/>
    <dgm:cxn modelId="{D0F8DB66-14D1-43E3-8E4B-D9BF1731539D}" type="presParOf" srcId="{A6ADC3C1-34E8-4BF6-83D7-857D7230A33E}" destId="{38438D47-B8EC-4C92-AA77-839C6E3044B4}" srcOrd="10" destOrd="0" presId="urn:microsoft.com/office/officeart/2008/layout/LinedList"/>
    <dgm:cxn modelId="{6FB83008-21B2-45F0-8A17-1F8551B4460A}" type="presParOf" srcId="{38438D47-B8EC-4C92-AA77-839C6E3044B4}" destId="{6F5514E2-548C-4A71-B09E-B46FD9D9EC76}" srcOrd="0" destOrd="0" presId="urn:microsoft.com/office/officeart/2008/layout/LinedList"/>
    <dgm:cxn modelId="{40888DA6-1349-489B-967E-C274315B16A7}" type="presParOf" srcId="{38438D47-B8EC-4C92-AA77-839C6E3044B4}" destId="{CA0FC1A0-2BFD-41C7-81D8-BBDC74ED6E63}" srcOrd="1" destOrd="0" presId="urn:microsoft.com/office/officeart/2008/layout/LinedList"/>
    <dgm:cxn modelId="{C73502D0-7DEC-40CC-9EB8-1B18BA5ECA9D}" type="presParOf" srcId="{38438D47-B8EC-4C92-AA77-839C6E3044B4}" destId="{AB820330-174A-461D-9761-2E91C2916181}" srcOrd="2" destOrd="0" presId="urn:microsoft.com/office/officeart/2008/layout/LinedList"/>
    <dgm:cxn modelId="{D8AEFD36-5D5A-48B0-987E-EE4E8F57856A}" type="presParOf" srcId="{A6ADC3C1-34E8-4BF6-83D7-857D7230A33E}" destId="{76C51447-874A-4CE9-8E11-154D1B28DDE8}" srcOrd="11" destOrd="0" presId="urn:microsoft.com/office/officeart/2008/layout/LinedList"/>
    <dgm:cxn modelId="{9B6C85A2-F509-4094-8C91-3FC4DAF3E497}" type="presParOf" srcId="{A6ADC3C1-34E8-4BF6-83D7-857D7230A33E}" destId="{86514553-7E54-487C-A57B-EC30E87DE5AB}" srcOrd="12" destOrd="0" presId="urn:microsoft.com/office/officeart/2008/layout/LinedList"/>
    <dgm:cxn modelId="{1E78FF6D-AE50-43D5-9723-8F4545DA042B}" type="presParOf" srcId="{A6ADC3C1-34E8-4BF6-83D7-857D7230A33E}" destId="{1551FDF8-4470-4481-A9EC-25E3E05DB5A8}" srcOrd="13" destOrd="0" presId="urn:microsoft.com/office/officeart/2008/layout/LinedList"/>
    <dgm:cxn modelId="{13516876-ECA9-4094-9FA8-C156DEB07196}" type="presParOf" srcId="{1551FDF8-4470-4481-A9EC-25E3E05DB5A8}" destId="{B7009108-5F0B-42F7-AFA1-3BF92D5AC1B2}" srcOrd="0" destOrd="0" presId="urn:microsoft.com/office/officeart/2008/layout/LinedList"/>
    <dgm:cxn modelId="{4930AC56-2D84-4CF0-A0EF-373D7DA2A779}" type="presParOf" srcId="{1551FDF8-4470-4481-A9EC-25E3E05DB5A8}" destId="{AEFA7E93-6316-4385-A458-211F584E6DB1}" srcOrd="1" destOrd="0" presId="urn:microsoft.com/office/officeart/2008/layout/LinedList"/>
    <dgm:cxn modelId="{EC9ED7CF-EAC1-4949-86EA-498616C9DB6B}" type="presParOf" srcId="{1551FDF8-4470-4481-A9EC-25E3E05DB5A8}" destId="{11C7F0E2-EB60-418F-8926-BCCED512DCC2}" srcOrd="2" destOrd="0" presId="urn:microsoft.com/office/officeart/2008/layout/LinedList"/>
    <dgm:cxn modelId="{60920B80-2711-49F1-90F9-EBBDD729D48E}" type="presParOf" srcId="{A6ADC3C1-34E8-4BF6-83D7-857D7230A33E}" destId="{788CD394-7423-430B-82C1-7B4738EF77BB}" srcOrd="14" destOrd="0" presId="urn:microsoft.com/office/officeart/2008/layout/LinedList"/>
    <dgm:cxn modelId="{2C26AE5C-70F8-4EC3-B321-0FCE2BE0A721}" type="presParOf" srcId="{A6ADC3C1-34E8-4BF6-83D7-857D7230A33E}" destId="{E6EF50E3-E03D-4FC7-9473-2A057E0A1B03}" srcOrd="15" destOrd="0" presId="urn:microsoft.com/office/officeart/2008/layout/LinedList"/>
    <dgm:cxn modelId="{2CE14A98-BD78-40F8-A7FB-5C86FD3FF71B}" type="presParOf" srcId="{A6ADC3C1-34E8-4BF6-83D7-857D7230A33E}" destId="{E765483F-DFBB-469C-9C86-33901361B1E0}" srcOrd="16" destOrd="0" presId="urn:microsoft.com/office/officeart/2008/layout/LinedList"/>
    <dgm:cxn modelId="{01E088C9-CBFC-4BBF-A1EA-C7D9D407B41A}" type="presParOf" srcId="{E765483F-DFBB-469C-9C86-33901361B1E0}" destId="{AA86194B-6AC7-45AF-B267-B82E121D87E1}" srcOrd="0" destOrd="0" presId="urn:microsoft.com/office/officeart/2008/layout/LinedList"/>
    <dgm:cxn modelId="{FA5E181C-A234-4688-82F7-14FF91B069E0}" type="presParOf" srcId="{E765483F-DFBB-469C-9C86-33901361B1E0}" destId="{E54BCB92-63F8-46BE-989F-F798CDFF7767}" srcOrd="1" destOrd="0" presId="urn:microsoft.com/office/officeart/2008/layout/LinedList"/>
    <dgm:cxn modelId="{09C51779-F78C-47D9-AC64-E13F17A2433F}" type="presParOf" srcId="{E765483F-DFBB-469C-9C86-33901361B1E0}" destId="{45A0223E-57CE-4CAE-AA6A-56FE38652AA2}" srcOrd="2" destOrd="0" presId="urn:microsoft.com/office/officeart/2008/layout/LinedList"/>
    <dgm:cxn modelId="{8A5DB321-D5B6-4620-B10A-1AE34FB17200}" type="presParOf" srcId="{A6ADC3C1-34E8-4BF6-83D7-857D7230A33E}" destId="{047CD416-C90B-4C65-9304-25CD30FACB31}" srcOrd="17" destOrd="0" presId="urn:microsoft.com/office/officeart/2008/layout/LinedList"/>
    <dgm:cxn modelId="{AAA3C9D7-7EFC-470D-B18B-1DFCBC343D19}" type="presParOf" srcId="{A6ADC3C1-34E8-4BF6-83D7-857D7230A33E}" destId="{80BC90A5-67E6-40CA-8BEA-483C38A2C5DE}" srcOrd="18" destOrd="0" presId="urn:microsoft.com/office/officeart/2008/layout/LinedList"/>
    <dgm:cxn modelId="{71E2EBCE-F605-4CB3-8065-84C470093103}" type="presParOf" srcId="{A6ADC3C1-34E8-4BF6-83D7-857D7230A33E}" destId="{533DE1FE-43E7-4089-89F4-CF6B557AD998}" srcOrd="19" destOrd="0" presId="urn:microsoft.com/office/officeart/2008/layout/LinedList"/>
    <dgm:cxn modelId="{8818B1D5-9D49-4856-81C3-6BC4D078612E}" type="presParOf" srcId="{533DE1FE-43E7-4089-89F4-CF6B557AD998}" destId="{C6B07989-E756-42F8-821C-9DFAF5FD595B}" srcOrd="0" destOrd="0" presId="urn:microsoft.com/office/officeart/2008/layout/LinedList"/>
    <dgm:cxn modelId="{C00E5E1D-267D-45CE-A49C-8EB192875EE9}" type="presParOf" srcId="{533DE1FE-43E7-4089-89F4-CF6B557AD998}" destId="{4CB99257-2540-48C1-9668-248F55093A73}" srcOrd="1" destOrd="0" presId="urn:microsoft.com/office/officeart/2008/layout/LinedList"/>
    <dgm:cxn modelId="{29E7483A-3715-44CE-9409-701E67911C84}" type="presParOf" srcId="{533DE1FE-43E7-4089-89F4-CF6B557AD998}" destId="{DD4BD7FA-58DD-4679-AB0E-99E6FF5BDB44}" srcOrd="2" destOrd="0" presId="urn:microsoft.com/office/officeart/2008/layout/LinedList"/>
    <dgm:cxn modelId="{906C27D9-136F-4CF1-AB6B-1A4C1882FF85}" type="presParOf" srcId="{A6ADC3C1-34E8-4BF6-83D7-857D7230A33E}" destId="{BCD47D8E-6437-478A-B061-BAAE15BFCB64}" srcOrd="20" destOrd="0" presId="urn:microsoft.com/office/officeart/2008/layout/LinedList"/>
    <dgm:cxn modelId="{EDF91EE5-707A-4ABF-9ED8-871D45153BAC}" type="presParOf" srcId="{A6ADC3C1-34E8-4BF6-83D7-857D7230A33E}" destId="{A57B329D-9E91-401C-AA85-AA33737C44FC}" srcOrd="21" destOrd="0" presId="urn:microsoft.com/office/officeart/2008/layout/LinedList"/>
    <dgm:cxn modelId="{7238C911-E839-4531-9451-71452AE038DF}" type="presParOf" srcId="{A6ADC3C1-34E8-4BF6-83D7-857D7230A33E}" destId="{E1C26623-34FF-41F1-A764-E7A0F08901CA}" srcOrd="22" destOrd="0" presId="urn:microsoft.com/office/officeart/2008/layout/LinedList"/>
    <dgm:cxn modelId="{EF47E6E0-CF92-4C63-9C63-69B24D1A4CD6}" type="presParOf" srcId="{E1C26623-34FF-41F1-A764-E7A0F08901CA}" destId="{D96ADC11-58E6-4A5E-B780-170F622D5CAB}" srcOrd="0" destOrd="0" presId="urn:microsoft.com/office/officeart/2008/layout/LinedList"/>
    <dgm:cxn modelId="{F8B191FD-CC89-4012-BB4F-72BDFCC5065E}" type="presParOf" srcId="{E1C26623-34FF-41F1-A764-E7A0F08901CA}" destId="{4627AF8A-4EC8-4F46-BD17-36BDD80F99AD}" srcOrd="1" destOrd="0" presId="urn:microsoft.com/office/officeart/2008/layout/LinedList"/>
    <dgm:cxn modelId="{8C895DF5-4BAB-42FB-8264-972FF8A87B79}" type="presParOf" srcId="{E1C26623-34FF-41F1-A764-E7A0F08901CA}" destId="{A89A221F-90C8-4FFB-B1F3-741E3B211F4B}" srcOrd="2" destOrd="0" presId="urn:microsoft.com/office/officeart/2008/layout/LinedList"/>
    <dgm:cxn modelId="{98A23D59-0F12-4C54-AFA5-EBE5ADCCC1D6}" type="presParOf" srcId="{A6ADC3C1-34E8-4BF6-83D7-857D7230A33E}" destId="{A369E18E-8711-469B-AD7F-BA43CF21B227}" srcOrd="23" destOrd="0" presId="urn:microsoft.com/office/officeart/2008/layout/LinedList"/>
    <dgm:cxn modelId="{1095DC7F-70AE-427B-A348-77CC4DAE02D5}" type="presParOf" srcId="{A6ADC3C1-34E8-4BF6-83D7-857D7230A33E}" destId="{7432CCC3-FFE0-438B-B9C4-465DDB051659}" srcOrd="24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6BCDD7-B1FA-4882-8B99-3A5CC97853B2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025F06-10C4-497F-B29C-E31D5220BB1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Automate Attendance Tracking</a:t>
          </a:r>
          <a:r>
            <a:rPr lang="en-US" dirty="0"/>
            <a:t> – Records and maintains attendance without manual effort.</a:t>
          </a:r>
        </a:p>
      </dgm:t>
    </dgm:pt>
    <dgm:pt modelId="{D6986D64-40CF-4B22-96ED-FF41F8321932}" type="parTrans" cxnId="{E4D8D617-1743-4D96-ACE0-6B47FCD57E80}">
      <dgm:prSet/>
      <dgm:spPr/>
      <dgm:t>
        <a:bodyPr/>
        <a:lstStyle/>
        <a:p>
          <a:endParaRPr lang="en-US"/>
        </a:p>
      </dgm:t>
    </dgm:pt>
    <dgm:pt modelId="{88F487FF-3573-4918-A206-2A4949C82789}" type="sibTrans" cxnId="{E4D8D617-1743-4D96-ACE0-6B47FCD57E80}">
      <dgm:prSet/>
      <dgm:spPr/>
      <dgm:t>
        <a:bodyPr/>
        <a:lstStyle/>
        <a:p>
          <a:endParaRPr lang="en-US"/>
        </a:p>
      </dgm:t>
    </dgm:pt>
    <dgm:pt modelId="{AFA27B32-19B3-4923-B633-0614685A23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Improve Accuracy</a:t>
          </a:r>
          <a:r>
            <a:rPr lang="en-US" dirty="0"/>
            <a:t> – Reduces errors associated with manual data entry.</a:t>
          </a:r>
        </a:p>
      </dgm:t>
    </dgm:pt>
    <dgm:pt modelId="{2E926340-EC3A-4B07-99A3-FAA6028F9229}" type="parTrans" cxnId="{39676F24-C2F8-4FBA-BEBC-EA21D02DF007}">
      <dgm:prSet/>
      <dgm:spPr/>
      <dgm:t>
        <a:bodyPr/>
        <a:lstStyle/>
        <a:p>
          <a:endParaRPr lang="en-US"/>
        </a:p>
      </dgm:t>
    </dgm:pt>
    <dgm:pt modelId="{C1E6B0A7-18AE-4AA4-B13B-3AFA6FFFB118}" type="sibTrans" cxnId="{39676F24-C2F8-4FBA-BEBC-EA21D02DF007}">
      <dgm:prSet/>
      <dgm:spPr/>
      <dgm:t>
        <a:bodyPr/>
        <a:lstStyle/>
        <a:p>
          <a:endParaRPr lang="en-US"/>
        </a:p>
      </dgm:t>
    </dgm:pt>
    <dgm:pt modelId="{F2104514-56D7-4E21-BBED-0252AA44B8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Save Time &amp; Effort</a:t>
          </a:r>
          <a:r>
            <a:rPr lang="en-US" dirty="0"/>
            <a:t> – Speeds up the process of marking attendance.</a:t>
          </a:r>
        </a:p>
      </dgm:t>
    </dgm:pt>
    <dgm:pt modelId="{A32C1D65-C433-4E8D-A432-2A324C7883DA}" type="parTrans" cxnId="{CA1C09F7-D68E-446C-9FEB-B4130F3AB13D}">
      <dgm:prSet/>
      <dgm:spPr/>
      <dgm:t>
        <a:bodyPr/>
        <a:lstStyle/>
        <a:p>
          <a:endParaRPr lang="en-US"/>
        </a:p>
      </dgm:t>
    </dgm:pt>
    <dgm:pt modelId="{FB76BCB2-0B50-4E9B-A092-1B8062FDFD91}" type="sibTrans" cxnId="{CA1C09F7-D68E-446C-9FEB-B4130F3AB13D}">
      <dgm:prSet/>
      <dgm:spPr/>
      <dgm:t>
        <a:bodyPr/>
        <a:lstStyle/>
        <a:p>
          <a:endParaRPr lang="en-US"/>
        </a:p>
      </dgm:t>
    </dgm:pt>
    <dgm:pt modelId="{5982A407-9C22-4B1D-BEAA-A1DC52213EE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Generate Reports</a:t>
          </a:r>
          <a:r>
            <a:rPr lang="en-US"/>
            <a:t> – Provides detailed reports for analysis and decision-making.</a:t>
          </a:r>
          <a:endParaRPr lang="en-US" dirty="0"/>
        </a:p>
      </dgm:t>
    </dgm:pt>
    <dgm:pt modelId="{1C4202E5-76AD-4D8E-8530-A795DB85230B}" type="parTrans" cxnId="{6BCF6F48-9372-4B10-B23C-993CA5C901C3}">
      <dgm:prSet/>
      <dgm:spPr/>
      <dgm:t>
        <a:bodyPr/>
        <a:lstStyle/>
        <a:p>
          <a:endParaRPr lang="en-US"/>
        </a:p>
      </dgm:t>
    </dgm:pt>
    <dgm:pt modelId="{98CBB6EA-BDE8-4FA9-BA82-57F66E5DF45C}" type="sibTrans" cxnId="{6BCF6F48-9372-4B10-B23C-993CA5C901C3}">
      <dgm:prSet/>
      <dgm:spPr/>
      <dgm:t>
        <a:bodyPr/>
        <a:lstStyle/>
        <a:p>
          <a:endParaRPr lang="en-US"/>
        </a:p>
      </dgm:t>
    </dgm:pt>
    <dgm:pt modelId="{E1E07306-24D8-4DD7-9297-DC72FB3C5115}" type="pres">
      <dgm:prSet presAssocID="{836BCDD7-B1FA-4882-8B99-3A5CC97853B2}" presName="root" presStyleCnt="0">
        <dgm:presLayoutVars>
          <dgm:dir/>
          <dgm:resizeHandles val="exact"/>
        </dgm:presLayoutVars>
      </dgm:prSet>
      <dgm:spPr/>
    </dgm:pt>
    <dgm:pt modelId="{870D9214-B622-4250-8DFD-95F97C06904C}" type="pres">
      <dgm:prSet presAssocID="{9F025F06-10C4-497F-B29C-E31D5220BB1D}" presName="compNode" presStyleCnt="0"/>
      <dgm:spPr/>
    </dgm:pt>
    <dgm:pt modelId="{1A76B255-B8F5-46E3-807F-C805A6BDBD43}" type="pres">
      <dgm:prSet presAssocID="{9F025F06-10C4-497F-B29C-E31D5220BB1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0B88772-7069-45DB-9ACF-D65311EBAE06}" type="pres">
      <dgm:prSet presAssocID="{9F025F06-10C4-497F-B29C-E31D5220BB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0933082-6854-4399-94F7-C5C9FD8D08EA}" type="pres">
      <dgm:prSet presAssocID="{9F025F06-10C4-497F-B29C-E31D5220BB1D}" presName="spaceRect" presStyleCnt="0"/>
      <dgm:spPr/>
    </dgm:pt>
    <dgm:pt modelId="{B0DD5D00-12B5-46D0-AC38-2DB31BE5F279}" type="pres">
      <dgm:prSet presAssocID="{9F025F06-10C4-497F-B29C-E31D5220BB1D}" presName="textRect" presStyleLbl="revTx" presStyleIdx="0" presStyleCnt="4">
        <dgm:presLayoutVars>
          <dgm:chMax val="1"/>
          <dgm:chPref val="1"/>
        </dgm:presLayoutVars>
      </dgm:prSet>
      <dgm:spPr/>
    </dgm:pt>
    <dgm:pt modelId="{57187774-34B9-41B6-BC15-4977C8DD847B}" type="pres">
      <dgm:prSet presAssocID="{88F487FF-3573-4918-A206-2A4949C82789}" presName="sibTrans" presStyleCnt="0"/>
      <dgm:spPr/>
    </dgm:pt>
    <dgm:pt modelId="{E2DF5734-9954-43F3-9753-4F6805208676}" type="pres">
      <dgm:prSet presAssocID="{AFA27B32-19B3-4923-B633-0614685A2335}" presName="compNode" presStyleCnt="0"/>
      <dgm:spPr/>
    </dgm:pt>
    <dgm:pt modelId="{C7FA6B27-C6D2-4A12-A37C-57EBBC05333D}" type="pres">
      <dgm:prSet presAssocID="{AFA27B32-19B3-4923-B633-0614685A233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881A4E5-4910-4574-9684-8CD342705660}" type="pres">
      <dgm:prSet presAssocID="{AFA27B32-19B3-4923-B633-0614685A23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D776CF19-3396-465F-9751-23A64F1BC96D}" type="pres">
      <dgm:prSet presAssocID="{AFA27B32-19B3-4923-B633-0614685A2335}" presName="spaceRect" presStyleCnt="0"/>
      <dgm:spPr/>
    </dgm:pt>
    <dgm:pt modelId="{4BAA6502-F445-4252-AA9F-CF700414EA51}" type="pres">
      <dgm:prSet presAssocID="{AFA27B32-19B3-4923-B633-0614685A2335}" presName="textRect" presStyleLbl="revTx" presStyleIdx="1" presStyleCnt="4">
        <dgm:presLayoutVars>
          <dgm:chMax val="1"/>
          <dgm:chPref val="1"/>
        </dgm:presLayoutVars>
      </dgm:prSet>
      <dgm:spPr/>
    </dgm:pt>
    <dgm:pt modelId="{E24764A1-8378-4941-8ECD-0151F817B2C6}" type="pres">
      <dgm:prSet presAssocID="{C1E6B0A7-18AE-4AA4-B13B-3AFA6FFFB118}" presName="sibTrans" presStyleCnt="0"/>
      <dgm:spPr/>
    </dgm:pt>
    <dgm:pt modelId="{37EA83F0-C4C0-4792-949B-C96EDEB43A13}" type="pres">
      <dgm:prSet presAssocID="{F2104514-56D7-4E21-BBED-0252AA44B840}" presName="compNode" presStyleCnt="0"/>
      <dgm:spPr/>
    </dgm:pt>
    <dgm:pt modelId="{7990EADA-0A42-4479-83E2-BBC6F73E1DA6}" type="pres">
      <dgm:prSet presAssocID="{F2104514-56D7-4E21-BBED-0252AA44B84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24C125A-46CB-47AB-9413-284F95846ACA}" type="pres">
      <dgm:prSet presAssocID="{F2104514-56D7-4E21-BBED-0252AA44B84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70C4CF0-4012-49C5-B5CB-CDA6D65E846E}" type="pres">
      <dgm:prSet presAssocID="{F2104514-56D7-4E21-BBED-0252AA44B840}" presName="spaceRect" presStyleCnt="0"/>
      <dgm:spPr/>
    </dgm:pt>
    <dgm:pt modelId="{E5FC7F57-5936-4F1F-B56B-F3C0C0F4E153}" type="pres">
      <dgm:prSet presAssocID="{F2104514-56D7-4E21-BBED-0252AA44B840}" presName="textRect" presStyleLbl="revTx" presStyleIdx="2" presStyleCnt="4">
        <dgm:presLayoutVars>
          <dgm:chMax val="1"/>
          <dgm:chPref val="1"/>
        </dgm:presLayoutVars>
      </dgm:prSet>
      <dgm:spPr/>
    </dgm:pt>
    <dgm:pt modelId="{12C91D16-611B-4695-BCE5-30F90B94C3FD}" type="pres">
      <dgm:prSet presAssocID="{FB76BCB2-0B50-4E9B-A092-1B8062FDFD91}" presName="sibTrans" presStyleCnt="0"/>
      <dgm:spPr/>
    </dgm:pt>
    <dgm:pt modelId="{F1C61A84-C261-4637-93D0-4402451E1266}" type="pres">
      <dgm:prSet presAssocID="{5982A407-9C22-4B1D-BEAA-A1DC52213EE6}" presName="compNode" presStyleCnt="0"/>
      <dgm:spPr/>
    </dgm:pt>
    <dgm:pt modelId="{040D4436-5B78-4CD4-8894-22073D7B3C40}" type="pres">
      <dgm:prSet presAssocID="{5982A407-9C22-4B1D-BEAA-A1DC52213EE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A1EF3B0-E1D2-46DE-B2A2-F2653D65C27E}" type="pres">
      <dgm:prSet presAssocID="{5982A407-9C22-4B1D-BEAA-A1DC52213E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A693F681-A03C-49BB-AF5A-EA0D9A2D6651}" type="pres">
      <dgm:prSet presAssocID="{5982A407-9C22-4B1D-BEAA-A1DC52213EE6}" presName="spaceRect" presStyleCnt="0"/>
      <dgm:spPr/>
    </dgm:pt>
    <dgm:pt modelId="{5DCBC21E-6FA3-45A1-8D8F-7CFECE093E1B}" type="pres">
      <dgm:prSet presAssocID="{5982A407-9C22-4B1D-BEAA-A1DC52213EE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4D8D617-1743-4D96-ACE0-6B47FCD57E80}" srcId="{836BCDD7-B1FA-4882-8B99-3A5CC97853B2}" destId="{9F025F06-10C4-497F-B29C-E31D5220BB1D}" srcOrd="0" destOrd="0" parTransId="{D6986D64-40CF-4B22-96ED-FF41F8321932}" sibTransId="{88F487FF-3573-4918-A206-2A4949C82789}"/>
    <dgm:cxn modelId="{39676F24-C2F8-4FBA-BEBC-EA21D02DF007}" srcId="{836BCDD7-B1FA-4882-8B99-3A5CC97853B2}" destId="{AFA27B32-19B3-4923-B633-0614685A2335}" srcOrd="1" destOrd="0" parTransId="{2E926340-EC3A-4B07-99A3-FAA6028F9229}" sibTransId="{C1E6B0A7-18AE-4AA4-B13B-3AFA6FFFB118}"/>
    <dgm:cxn modelId="{6BCF6F48-9372-4B10-B23C-993CA5C901C3}" srcId="{836BCDD7-B1FA-4882-8B99-3A5CC97853B2}" destId="{5982A407-9C22-4B1D-BEAA-A1DC52213EE6}" srcOrd="3" destOrd="0" parTransId="{1C4202E5-76AD-4D8E-8530-A795DB85230B}" sibTransId="{98CBB6EA-BDE8-4FA9-BA82-57F66E5DF45C}"/>
    <dgm:cxn modelId="{2D8F8D7D-3481-41F0-B251-372E5C20BD72}" type="presOf" srcId="{9F025F06-10C4-497F-B29C-E31D5220BB1D}" destId="{B0DD5D00-12B5-46D0-AC38-2DB31BE5F279}" srcOrd="0" destOrd="0" presId="urn:microsoft.com/office/officeart/2018/5/layout/IconLeafLabelList"/>
    <dgm:cxn modelId="{3F5090BA-9DCF-4981-9E91-BDEB9FBDA5F8}" type="presOf" srcId="{F2104514-56D7-4E21-BBED-0252AA44B840}" destId="{E5FC7F57-5936-4F1F-B56B-F3C0C0F4E153}" srcOrd="0" destOrd="0" presId="urn:microsoft.com/office/officeart/2018/5/layout/IconLeafLabelList"/>
    <dgm:cxn modelId="{FC405EDB-BDEB-4FDA-8FE1-42B6DF25A381}" type="presOf" srcId="{AFA27B32-19B3-4923-B633-0614685A2335}" destId="{4BAA6502-F445-4252-AA9F-CF700414EA51}" srcOrd="0" destOrd="0" presId="urn:microsoft.com/office/officeart/2018/5/layout/IconLeafLabelList"/>
    <dgm:cxn modelId="{02A93CF0-029B-453D-A4DE-96DBE2C1E9AE}" type="presOf" srcId="{836BCDD7-B1FA-4882-8B99-3A5CC97853B2}" destId="{E1E07306-24D8-4DD7-9297-DC72FB3C5115}" srcOrd="0" destOrd="0" presId="urn:microsoft.com/office/officeart/2018/5/layout/IconLeafLabelList"/>
    <dgm:cxn modelId="{5636F3F1-A69B-4FB6-A9B7-57F91776E9AA}" type="presOf" srcId="{5982A407-9C22-4B1D-BEAA-A1DC52213EE6}" destId="{5DCBC21E-6FA3-45A1-8D8F-7CFECE093E1B}" srcOrd="0" destOrd="0" presId="urn:microsoft.com/office/officeart/2018/5/layout/IconLeafLabelList"/>
    <dgm:cxn modelId="{CA1C09F7-D68E-446C-9FEB-B4130F3AB13D}" srcId="{836BCDD7-B1FA-4882-8B99-3A5CC97853B2}" destId="{F2104514-56D7-4E21-BBED-0252AA44B840}" srcOrd="2" destOrd="0" parTransId="{A32C1D65-C433-4E8D-A432-2A324C7883DA}" sibTransId="{FB76BCB2-0B50-4E9B-A092-1B8062FDFD91}"/>
    <dgm:cxn modelId="{B2C8C5AA-BD22-4920-8B8D-4031CF7670AF}" type="presParOf" srcId="{E1E07306-24D8-4DD7-9297-DC72FB3C5115}" destId="{870D9214-B622-4250-8DFD-95F97C06904C}" srcOrd="0" destOrd="0" presId="urn:microsoft.com/office/officeart/2018/5/layout/IconLeafLabelList"/>
    <dgm:cxn modelId="{C85D247B-0987-425E-A33E-048E63F61474}" type="presParOf" srcId="{870D9214-B622-4250-8DFD-95F97C06904C}" destId="{1A76B255-B8F5-46E3-807F-C805A6BDBD43}" srcOrd="0" destOrd="0" presId="urn:microsoft.com/office/officeart/2018/5/layout/IconLeafLabelList"/>
    <dgm:cxn modelId="{E69282B3-B19D-40DC-B5B1-BFEF84D02AD1}" type="presParOf" srcId="{870D9214-B622-4250-8DFD-95F97C06904C}" destId="{10B88772-7069-45DB-9ACF-D65311EBAE06}" srcOrd="1" destOrd="0" presId="urn:microsoft.com/office/officeart/2018/5/layout/IconLeafLabelList"/>
    <dgm:cxn modelId="{A81A3A03-2F4C-4E0C-B2F7-0B833AE087C3}" type="presParOf" srcId="{870D9214-B622-4250-8DFD-95F97C06904C}" destId="{A0933082-6854-4399-94F7-C5C9FD8D08EA}" srcOrd="2" destOrd="0" presId="urn:microsoft.com/office/officeart/2018/5/layout/IconLeafLabelList"/>
    <dgm:cxn modelId="{4CC5F2C8-E245-4B5E-AB19-21EBC9C9AE98}" type="presParOf" srcId="{870D9214-B622-4250-8DFD-95F97C06904C}" destId="{B0DD5D00-12B5-46D0-AC38-2DB31BE5F279}" srcOrd="3" destOrd="0" presId="urn:microsoft.com/office/officeart/2018/5/layout/IconLeafLabelList"/>
    <dgm:cxn modelId="{45E39D92-4252-4726-95E6-60697505E668}" type="presParOf" srcId="{E1E07306-24D8-4DD7-9297-DC72FB3C5115}" destId="{57187774-34B9-41B6-BC15-4977C8DD847B}" srcOrd="1" destOrd="0" presId="urn:microsoft.com/office/officeart/2018/5/layout/IconLeafLabelList"/>
    <dgm:cxn modelId="{7E8D4AD7-0F72-4F63-8742-FCB47B4CD04C}" type="presParOf" srcId="{E1E07306-24D8-4DD7-9297-DC72FB3C5115}" destId="{E2DF5734-9954-43F3-9753-4F6805208676}" srcOrd="2" destOrd="0" presId="urn:microsoft.com/office/officeart/2018/5/layout/IconLeafLabelList"/>
    <dgm:cxn modelId="{03B19EB4-506A-4162-85A0-8CE3C5B71CFC}" type="presParOf" srcId="{E2DF5734-9954-43F3-9753-4F6805208676}" destId="{C7FA6B27-C6D2-4A12-A37C-57EBBC05333D}" srcOrd="0" destOrd="0" presId="urn:microsoft.com/office/officeart/2018/5/layout/IconLeafLabelList"/>
    <dgm:cxn modelId="{62208ACF-ED5A-4849-B47F-8AAD9421C5AF}" type="presParOf" srcId="{E2DF5734-9954-43F3-9753-4F6805208676}" destId="{8881A4E5-4910-4574-9684-8CD342705660}" srcOrd="1" destOrd="0" presId="urn:microsoft.com/office/officeart/2018/5/layout/IconLeafLabelList"/>
    <dgm:cxn modelId="{51FC1086-1C23-487B-A1D2-658C51702919}" type="presParOf" srcId="{E2DF5734-9954-43F3-9753-4F6805208676}" destId="{D776CF19-3396-465F-9751-23A64F1BC96D}" srcOrd="2" destOrd="0" presId="urn:microsoft.com/office/officeart/2018/5/layout/IconLeafLabelList"/>
    <dgm:cxn modelId="{992C6FF1-B6E6-470B-BFA3-FE33A7F14F74}" type="presParOf" srcId="{E2DF5734-9954-43F3-9753-4F6805208676}" destId="{4BAA6502-F445-4252-AA9F-CF700414EA51}" srcOrd="3" destOrd="0" presId="urn:microsoft.com/office/officeart/2018/5/layout/IconLeafLabelList"/>
    <dgm:cxn modelId="{79039107-BE70-4BC9-A1B4-47353D9C81A8}" type="presParOf" srcId="{E1E07306-24D8-4DD7-9297-DC72FB3C5115}" destId="{E24764A1-8378-4941-8ECD-0151F817B2C6}" srcOrd="3" destOrd="0" presId="urn:microsoft.com/office/officeart/2018/5/layout/IconLeafLabelList"/>
    <dgm:cxn modelId="{66B8A321-2DBA-4664-A078-EE21F693A631}" type="presParOf" srcId="{E1E07306-24D8-4DD7-9297-DC72FB3C5115}" destId="{37EA83F0-C4C0-4792-949B-C96EDEB43A13}" srcOrd="4" destOrd="0" presId="urn:microsoft.com/office/officeart/2018/5/layout/IconLeafLabelList"/>
    <dgm:cxn modelId="{903998C0-78D2-48E5-952E-85BA7082BC90}" type="presParOf" srcId="{37EA83F0-C4C0-4792-949B-C96EDEB43A13}" destId="{7990EADA-0A42-4479-83E2-BBC6F73E1DA6}" srcOrd="0" destOrd="0" presId="urn:microsoft.com/office/officeart/2018/5/layout/IconLeafLabelList"/>
    <dgm:cxn modelId="{F9ACF7A1-7DB6-4FC4-9915-746BA0CE1937}" type="presParOf" srcId="{37EA83F0-C4C0-4792-949B-C96EDEB43A13}" destId="{C24C125A-46CB-47AB-9413-284F95846ACA}" srcOrd="1" destOrd="0" presId="urn:microsoft.com/office/officeart/2018/5/layout/IconLeafLabelList"/>
    <dgm:cxn modelId="{DC19C3CF-0FC8-4471-90C1-8DC4EEDAF831}" type="presParOf" srcId="{37EA83F0-C4C0-4792-949B-C96EDEB43A13}" destId="{D70C4CF0-4012-49C5-B5CB-CDA6D65E846E}" srcOrd="2" destOrd="0" presId="urn:microsoft.com/office/officeart/2018/5/layout/IconLeafLabelList"/>
    <dgm:cxn modelId="{E055B358-281C-4CF6-A660-BE1CA2ECE420}" type="presParOf" srcId="{37EA83F0-C4C0-4792-949B-C96EDEB43A13}" destId="{E5FC7F57-5936-4F1F-B56B-F3C0C0F4E153}" srcOrd="3" destOrd="0" presId="urn:microsoft.com/office/officeart/2018/5/layout/IconLeafLabelList"/>
    <dgm:cxn modelId="{DE999A66-883B-407A-9109-092255884920}" type="presParOf" srcId="{E1E07306-24D8-4DD7-9297-DC72FB3C5115}" destId="{12C91D16-611B-4695-BCE5-30F90B94C3FD}" srcOrd="5" destOrd="0" presId="urn:microsoft.com/office/officeart/2018/5/layout/IconLeafLabelList"/>
    <dgm:cxn modelId="{C52F8C2D-68F1-4ACF-AA8A-47659FDE6253}" type="presParOf" srcId="{E1E07306-24D8-4DD7-9297-DC72FB3C5115}" destId="{F1C61A84-C261-4637-93D0-4402451E1266}" srcOrd="6" destOrd="0" presId="urn:microsoft.com/office/officeart/2018/5/layout/IconLeafLabelList"/>
    <dgm:cxn modelId="{EC59C6DD-A657-4452-AEDA-38D76AA36B36}" type="presParOf" srcId="{F1C61A84-C261-4637-93D0-4402451E1266}" destId="{040D4436-5B78-4CD4-8894-22073D7B3C40}" srcOrd="0" destOrd="0" presId="urn:microsoft.com/office/officeart/2018/5/layout/IconLeafLabelList"/>
    <dgm:cxn modelId="{2D9B50A8-BD58-415E-8521-1D669CA5F210}" type="presParOf" srcId="{F1C61A84-C261-4637-93D0-4402451E1266}" destId="{7A1EF3B0-E1D2-46DE-B2A2-F2653D65C27E}" srcOrd="1" destOrd="0" presId="urn:microsoft.com/office/officeart/2018/5/layout/IconLeafLabelList"/>
    <dgm:cxn modelId="{9B474E2D-D0BD-4844-8948-DFF13BB4958E}" type="presParOf" srcId="{F1C61A84-C261-4637-93D0-4402451E1266}" destId="{A693F681-A03C-49BB-AF5A-EA0D9A2D6651}" srcOrd="2" destOrd="0" presId="urn:microsoft.com/office/officeart/2018/5/layout/IconLeafLabelList"/>
    <dgm:cxn modelId="{91D9645D-02BB-4BF6-A7AC-7C2D0407422C}" type="presParOf" srcId="{F1C61A84-C261-4637-93D0-4402451E1266}" destId="{5DCBC21E-6FA3-45A1-8D8F-7CFECE093E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06A515-363E-465C-9AAF-490714EE62F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BB472AB-56BD-42B9-B708-5181F5A4D4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Educational Institutions</a:t>
          </a:r>
          <a:r>
            <a:rPr lang="en-US"/>
            <a:t> – Tracks student and teacher attendance.</a:t>
          </a:r>
        </a:p>
      </dgm:t>
    </dgm:pt>
    <dgm:pt modelId="{E0CD71B8-10AA-4B21-845E-FCB6E4CB8F6B}" type="parTrans" cxnId="{D13C7044-2338-491E-B5F4-39C302A0B7F7}">
      <dgm:prSet/>
      <dgm:spPr/>
      <dgm:t>
        <a:bodyPr/>
        <a:lstStyle/>
        <a:p>
          <a:endParaRPr lang="en-US"/>
        </a:p>
      </dgm:t>
    </dgm:pt>
    <dgm:pt modelId="{EBB5BB1F-51B7-4E87-8A6D-FC0EA0F72CDC}" type="sibTrans" cxnId="{D13C7044-2338-491E-B5F4-39C302A0B7F7}">
      <dgm:prSet/>
      <dgm:spPr/>
      <dgm:t>
        <a:bodyPr/>
        <a:lstStyle/>
        <a:p>
          <a:endParaRPr lang="en-US"/>
        </a:p>
      </dgm:t>
    </dgm:pt>
    <dgm:pt modelId="{E35CA1CF-7E86-4A50-95C7-2A2B81B4BD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Corporate Offices</a:t>
          </a:r>
          <a:r>
            <a:rPr lang="en-US"/>
            <a:t> – Monitors employee work hours and productivity.</a:t>
          </a:r>
        </a:p>
      </dgm:t>
    </dgm:pt>
    <dgm:pt modelId="{9E7179C5-5571-44DB-905E-3611A30FFE31}" type="parTrans" cxnId="{8BC84C1D-6D3F-4373-ABFA-2B6FDD28989B}">
      <dgm:prSet/>
      <dgm:spPr/>
      <dgm:t>
        <a:bodyPr/>
        <a:lstStyle/>
        <a:p>
          <a:endParaRPr lang="en-US"/>
        </a:p>
      </dgm:t>
    </dgm:pt>
    <dgm:pt modelId="{D4C91B25-6DFD-463A-821B-7A3483BF5C4F}" type="sibTrans" cxnId="{8BC84C1D-6D3F-4373-ABFA-2B6FDD28989B}">
      <dgm:prSet/>
      <dgm:spPr/>
      <dgm:t>
        <a:bodyPr/>
        <a:lstStyle/>
        <a:p>
          <a:endParaRPr lang="en-US"/>
        </a:p>
      </dgm:t>
    </dgm:pt>
    <dgm:pt modelId="{E6C75D8F-1261-467E-B71F-3680219E51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Factories &amp; Industries</a:t>
          </a:r>
          <a:r>
            <a:rPr lang="en-US"/>
            <a:t> – Ensures shift management and compliance.</a:t>
          </a:r>
        </a:p>
      </dgm:t>
    </dgm:pt>
    <dgm:pt modelId="{7A8C6C90-1C1D-4036-A25B-2E8C6FC40946}" type="parTrans" cxnId="{DAC26698-9A78-4F36-B950-47458A842F86}">
      <dgm:prSet/>
      <dgm:spPr/>
      <dgm:t>
        <a:bodyPr/>
        <a:lstStyle/>
        <a:p>
          <a:endParaRPr lang="en-US"/>
        </a:p>
      </dgm:t>
    </dgm:pt>
    <dgm:pt modelId="{603257C3-7F7B-489B-8E5B-5B89C5DB3AB5}" type="sibTrans" cxnId="{DAC26698-9A78-4F36-B950-47458A842F86}">
      <dgm:prSet/>
      <dgm:spPr/>
      <dgm:t>
        <a:bodyPr/>
        <a:lstStyle/>
        <a:p>
          <a:endParaRPr lang="en-US"/>
        </a:p>
      </dgm:t>
    </dgm:pt>
    <dgm:pt modelId="{7B88B94A-7CD7-45CE-A2AA-88E70F3D8E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Healthcare &amp; Hospitality</a:t>
          </a:r>
          <a:r>
            <a:rPr lang="en-US"/>
            <a:t> – Manages staff schedules and reduces absenteeism.</a:t>
          </a:r>
        </a:p>
      </dgm:t>
    </dgm:pt>
    <dgm:pt modelId="{76DCCF84-70A4-4706-B870-D6C5EEB3333C}" type="parTrans" cxnId="{D211F61D-5C55-44E8-8A08-A1842E83A05E}">
      <dgm:prSet/>
      <dgm:spPr/>
      <dgm:t>
        <a:bodyPr/>
        <a:lstStyle/>
        <a:p>
          <a:endParaRPr lang="en-US"/>
        </a:p>
      </dgm:t>
    </dgm:pt>
    <dgm:pt modelId="{5D969A38-D18C-4925-BF78-5D6E568137A5}" type="sibTrans" cxnId="{D211F61D-5C55-44E8-8A08-A1842E83A05E}">
      <dgm:prSet/>
      <dgm:spPr/>
      <dgm:t>
        <a:bodyPr/>
        <a:lstStyle/>
        <a:p>
          <a:endParaRPr lang="en-US"/>
        </a:p>
      </dgm:t>
    </dgm:pt>
    <dgm:pt modelId="{A09095D6-1303-4C90-8C14-DBB272FDBC2B}" type="pres">
      <dgm:prSet presAssocID="{8806A515-363E-465C-9AAF-490714EE62F7}" presName="root" presStyleCnt="0">
        <dgm:presLayoutVars>
          <dgm:dir/>
          <dgm:resizeHandles val="exact"/>
        </dgm:presLayoutVars>
      </dgm:prSet>
      <dgm:spPr/>
    </dgm:pt>
    <dgm:pt modelId="{41F2EBF8-F49F-4851-8A1E-4D6FAC8FE7AA}" type="pres">
      <dgm:prSet presAssocID="{1BB472AB-56BD-42B9-B708-5181F5A4D4C6}" presName="compNode" presStyleCnt="0"/>
      <dgm:spPr/>
    </dgm:pt>
    <dgm:pt modelId="{DFD925B0-1EE8-4BD0-AF78-86CF841E5323}" type="pres">
      <dgm:prSet presAssocID="{1BB472AB-56BD-42B9-B708-5181F5A4D4C6}" presName="bgRect" presStyleLbl="bgShp" presStyleIdx="0" presStyleCnt="4"/>
      <dgm:spPr/>
    </dgm:pt>
    <dgm:pt modelId="{911CCA85-3E05-4A29-8645-39853EE86554}" type="pres">
      <dgm:prSet presAssocID="{1BB472AB-56BD-42B9-B708-5181F5A4D4C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BF02F0E-6155-4B17-AB51-0D14CE16685E}" type="pres">
      <dgm:prSet presAssocID="{1BB472AB-56BD-42B9-B708-5181F5A4D4C6}" presName="spaceRect" presStyleCnt="0"/>
      <dgm:spPr/>
    </dgm:pt>
    <dgm:pt modelId="{0A75FD5C-3633-4539-A30C-B721F2096269}" type="pres">
      <dgm:prSet presAssocID="{1BB472AB-56BD-42B9-B708-5181F5A4D4C6}" presName="parTx" presStyleLbl="revTx" presStyleIdx="0" presStyleCnt="4">
        <dgm:presLayoutVars>
          <dgm:chMax val="0"/>
          <dgm:chPref val="0"/>
        </dgm:presLayoutVars>
      </dgm:prSet>
      <dgm:spPr/>
    </dgm:pt>
    <dgm:pt modelId="{814DB0B8-CD22-459F-A578-A86E164AF175}" type="pres">
      <dgm:prSet presAssocID="{EBB5BB1F-51B7-4E87-8A6D-FC0EA0F72CDC}" presName="sibTrans" presStyleCnt="0"/>
      <dgm:spPr/>
    </dgm:pt>
    <dgm:pt modelId="{E9CB524F-F6AC-475B-A837-3A1050582C1B}" type="pres">
      <dgm:prSet presAssocID="{E35CA1CF-7E86-4A50-95C7-2A2B81B4BD16}" presName="compNode" presStyleCnt="0"/>
      <dgm:spPr/>
    </dgm:pt>
    <dgm:pt modelId="{906BE4A6-8904-4A6E-95C8-C98122ACDDF6}" type="pres">
      <dgm:prSet presAssocID="{E35CA1CF-7E86-4A50-95C7-2A2B81B4BD16}" presName="bgRect" presStyleLbl="bgShp" presStyleIdx="1" presStyleCnt="4"/>
      <dgm:spPr/>
    </dgm:pt>
    <dgm:pt modelId="{065A39CA-39BE-4821-86F0-790C807207D6}" type="pres">
      <dgm:prSet presAssocID="{E35CA1CF-7E86-4A50-95C7-2A2B81B4BD1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C9CAAB32-2474-454A-8F54-00D6D6E1F69A}" type="pres">
      <dgm:prSet presAssocID="{E35CA1CF-7E86-4A50-95C7-2A2B81B4BD16}" presName="spaceRect" presStyleCnt="0"/>
      <dgm:spPr/>
    </dgm:pt>
    <dgm:pt modelId="{E82F61D2-B955-49BA-95E4-0308D4D3BB87}" type="pres">
      <dgm:prSet presAssocID="{E35CA1CF-7E86-4A50-95C7-2A2B81B4BD16}" presName="parTx" presStyleLbl="revTx" presStyleIdx="1" presStyleCnt="4">
        <dgm:presLayoutVars>
          <dgm:chMax val="0"/>
          <dgm:chPref val="0"/>
        </dgm:presLayoutVars>
      </dgm:prSet>
      <dgm:spPr/>
    </dgm:pt>
    <dgm:pt modelId="{7605AB3A-46CD-409C-83A5-A4A599814608}" type="pres">
      <dgm:prSet presAssocID="{D4C91B25-6DFD-463A-821B-7A3483BF5C4F}" presName="sibTrans" presStyleCnt="0"/>
      <dgm:spPr/>
    </dgm:pt>
    <dgm:pt modelId="{80CDCE3B-52B5-4B70-9A68-D86425CA879F}" type="pres">
      <dgm:prSet presAssocID="{E6C75D8F-1261-467E-B71F-3680219E51B1}" presName="compNode" presStyleCnt="0"/>
      <dgm:spPr/>
    </dgm:pt>
    <dgm:pt modelId="{D7DB4B41-8FE4-4D33-84F6-05410B8BDC44}" type="pres">
      <dgm:prSet presAssocID="{E6C75D8F-1261-467E-B71F-3680219E51B1}" presName="bgRect" presStyleLbl="bgShp" presStyleIdx="2" presStyleCnt="4"/>
      <dgm:spPr/>
    </dgm:pt>
    <dgm:pt modelId="{E60DEBFD-D482-4B94-8675-4317615DF01A}" type="pres">
      <dgm:prSet presAssocID="{E6C75D8F-1261-467E-B71F-3680219E51B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3CABEA01-F569-4900-B398-017A1E87EC84}" type="pres">
      <dgm:prSet presAssocID="{E6C75D8F-1261-467E-B71F-3680219E51B1}" presName="spaceRect" presStyleCnt="0"/>
      <dgm:spPr/>
    </dgm:pt>
    <dgm:pt modelId="{B2EDC2A9-00C2-4432-80B2-5C3A6B690560}" type="pres">
      <dgm:prSet presAssocID="{E6C75D8F-1261-467E-B71F-3680219E51B1}" presName="parTx" presStyleLbl="revTx" presStyleIdx="2" presStyleCnt="4">
        <dgm:presLayoutVars>
          <dgm:chMax val="0"/>
          <dgm:chPref val="0"/>
        </dgm:presLayoutVars>
      </dgm:prSet>
      <dgm:spPr/>
    </dgm:pt>
    <dgm:pt modelId="{F937A886-E186-4CF5-8197-C829139860DE}" type="pres">
      <dgm:prSet presAssocID="{603257C3-7F7B-489B-8E5B-5B89C5DB3AB5}" presName="sibTrans" presStyleCnt="0"/>
      <dgm:spPr/>
    </dgm:pt>
    <dgm:pt modelId="{1CEDA459-B5F6-4593-9111-6449C1BD092A}" type="pres">
      <dgm:prSet presAssocID="{7B88B94A-7CD7-45CE-A2AA-88E70F3D8E8D}" presName="compNode" presStyleCnt="0"/>
      <dgm:spPr/>
    </dgm:pt>
    <dgm:pt modelId="{4D8B5646-4E1A-4BB7-830F-8AB9CDD6E115}" type="pres">
      <dgm:prSet presAssocID="{7B88B94A-7CD7-45CE-A2AA-88E70F3D8E8D}" presName="bgRect" presStyleLbl="bgShp" presStyleIdx="3" presStyleCnt="4"/>
      <dgm:spPr/>
    </dgm:pt>
    <dgm:pt modelId="{5A328D00-26D5-4FDE-86D2-1A0D8B350E8D}" type="pres">
      <dgm:prSet presAssocID="{7B88B94A-7CD7-45CE-A2AA-88E70F3D8E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A2AA5962-4B19-4CD5-BE29-CABFA32E4BF1}" type="pres">
      <dgm:prSet presAssocID="{7B88B94A-7CD7-45CE-A2AA-88E70F3D8E8D}" presName="spaceRect" presStyleCnt="0"/>
      <dgm:spPr/>
    </dgm:pt>
    <dgm:pt modelId="{18E2CE9F-9033-47BC-B856-CE41EB95B501}" type="pres">
      <dgm:prSet presAssocID="{7B88B94A-7CD7-45CE-A2AA-88E70F3D8E8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2ABD401-69EE-4AE8-B68E-692459BC7564}" type="presOf" srcId="{E6C75D8F-1261-467E-B71F-3680219E51B1}" destId="{B2EDC2A9-00C2-4432-80B2-5C3A6B690560}" srcOrd="0" destOrd="0" presId="urn:microsoft.com/office/officeart/2018/2/layout/IconVerticalSolidList"/>
    <dgm:cxn modelId="{11B66405-4291-4207-9944-3D81CF203D32}" type="presOf" srcId="{1BB472AB-56BD-42B9-B708-5181F5A4D4C6}" destId="{0A75FD5C-3633-4539-A30C-B721F2096269}" srcOrd="0" destOrd="0" presId="urn:microsoft.com/office/officeart/2018/2/layout/IconVerticalSolidList"/>
    <dgm:cxn modelId="{8BC84C1D-6D3F-4373-ABFA-2B6FDD28989B}" srcId="{8806A515-363E-465C-9AAF-490714EE62F7}" destId="{E35CA1CF-7E86-4A50-95C7-2A2B81B4BD16}" srcOrd="1" destOrd="0" parTransId="{9E7179C5-5571-44DB-905E-3611A30FFE31}" sibTransId="{D4C91B25-6DFD-463A-821B-7A3483BF5C4F}"/>
    <dgm:cxn modelId="{D211F61D-5C55-44E8-8A08-A1842E83A05E}" srcId="{8806A515-363E-465C-9AAF-490714EE62F7}" destId="{7B88B94A-7CD7-45CE-A2AA-88E70F3D8E8D}" srcOrd="3" destOrd="0" parTransId="{76DCCF84-70A4-4706-B870-D6C5EEB3333C}" sibTransId="{5D969A38-D18C-4925-BF78-5D6E568137A5}"/>
    <dgm:cxn modelId="{63DD9D3B-57F6-48E2-8072-093408619342}" type="presOf" srcId="{7B88B94A-7CD7-45CE-A2AA-88E70F3D8E8D}" destId="{18E2CE9F-9033-47BC-B856-CE41EB95B501}" srcOrd="0" destOrd="0" presId="urn:microsoft.com/office/officeart/2018/2/layout/IconVerticalSolidList"/>
    <dgm:cxn modelId="{D13C7044-2338-491E-B5F4-39C302A0B7F7}" srcId="{8806A515-363E-465C-9AAF-490714EE62F7}" destId="{1BB472AB-56BD-42B9-B708-5181F5A4D4C6}" srcOrd="0" destOrd="0" parTransId="{E0CD71B8-10AA-4B21-845E-FCB6E4CB8F6B}" sibTransId="{EBB5BB1F-51B7-4E87-8A6D-FC0EA0F72CDC}"/>
    <dgm:cxn modelId="{DAC26698-9A78-4F36-B950-47458A842F86}" srcId="{8806A515-363E-465C-9AAF-490714EE62F7}" destId="{E6C75D8F-1261-467E-B71F-3680219E51B1}" srcOrd="2" destOrd="0" parTransId="{7A8C6C90-1C1D-4036-A25B-2E8C6FC40946}" sibTransId="{603257C3-7F7B-489B-8E5B-5B89C5DB3AB5}"/>
    <dgm:cxn modelId="{6A9F4AC5-C242-4918-AD2E-B8CC61E513E7}" type="presOf" srcId="{8806A515-363E-465C-9AAF-490714EE62F7}" destId="{A09095D6-1303-4C90-8C14-DBB272FDBC2B}" srcOrd="0" destOrd="0" presId="urn:microsoft.com/office/officeart/2018/2/layout/IconVerticalSolidList"/>
    <dgm:cxn modelId="{7BB2A1FB-9375-4F15-A72A-3B0FA973E74A}" type="presOf" srcId="{E35CA1CF-7E86-4A50-95C7-2A2B81B4BD16}" destId="{E82F61D2-B955-49BA-95E4-0308D4D3BB87}" srcOrd="0" destOrd="0" presId="urn:microsoft.com/office/officeart/2018/2/layout/IconVerticalSolidList"/>
    <dgm:cxn modelId="{83DDB471-4B34-4EFB-9C46-101C873D80FA}" type="presParOf" srcId="{A09095D6-1303-4C90-8C14-DBB272FDBC2B}" destId="{41F2EBF8-F49F-4851-8A1E-4D6FAC8FE7AA}" srcOrd="0" destOrd="0" presId="urn:microsoft.com/office/officeart/2018/2/layout/IconVerticalSolidList"/>
    <dgm:cxn modelId="{F6DAAD7B-CEC0-4920-A479-D53B4D94F936}" type="presParOf" srcId="{41F2EBF8-F49F-4851-8A1E-4D6FAC8FE7AA}" destId="{DFD925B0-1EE8-4BD0-AF78-86CF841E5323}" srcOrd="0" destOrd="0" presId="urn:microsoft.com/office/officeart/2018/2/layout/IconVerticalSolidList"/>
    <dgm:cxn modelId="{7B0B9A2F-6632-4F54-BD90-889DB162510C}" type="presParOf" srcId="{41F2EBF8-F49F-4851-8A1E-4D6FAC8FE7AA}" destId="{911CCA85-3E05-4A29-8645-39853EE86554}" srcOrd="1" destOrd="0" presId="urn:microsoft.com/office/officeart/2018/2/layout/IconVerticalSolidList"/>
    <dgm:cxn modelId="{31F6E297-7932-44B4-B396-1285621A6ED7}" type="presParOf" srcId="{41F2EBF8-F49F-4851-8A1E-4D6FAC8FE7AA}" destId="{9BF02F0E-6155-4B17-AB51-0D14CE16685E}" srcOrd="2" destOrd="0" presId="urn:microsoft.com/office/officeart/2018/2/layout/IconVerticalSolidList"/>
    <dgm:cxn modelId="{B6101B86-3940-4AF2-AFE2-16D24E0342F1}" type="presParOf" srcId="{41F2EBF8-F49F-4851-8A1E-4D6FAC8FE7AA}" destId="{0A75FD5C-3633-4539-A30C-B721F2096269}" srcOrd="3" destOrd="0" presId="urn:microsoft.com/office/officeart/2018/2/layout/IconVerticalSolidList"/>
    <dgm:cxn modelId="{BDA4C6E0-B0C5-4066-AE16-3EA82DD4CF42}" type="presParOf" srcId="{A09095D6-1303-4C90-8C14-DBB272FDBC2B}" destId="{814DB0B8-CD22-459F-A578-A86E164AF175}" srcOrd="1" destOrd="0" presId="urn:microsoft.com/office/officeart/2018/2/layout/IconVerticalSolidList"/>
    <dgm:cxn modelId="{89B730F4-994E-4AF1-91DC-7172D8338D5D}" type="presParOf" srcId="{A09095D6-1303-4C90-8C14-DBB272FDBC2B}" destId="{E9CB524F-F6AC-475B-A837-3A1050582C1B}" srcOrd="2" destOrd="0" presId="urn:microsoft.com/office/officeart/2018/2/layout/IconVerticalSolidList"/>
    <dgm:cxn modelId="{2FD1E062-5BD1-49D5-9353-2996363F5598}" type="presParOf" srcId="{E9CB524F-F6AC-475B-A837-3A1050582C1B}" destId="{906BE4A6-8904-4A6E-95C8-C98122ACDDF6}" srcOrd="0" destOrd="0" presId="urn:microsoft.com/office/officeart/2018/2/layout/IconVerticalSolidList"/>
    <dgm:cxn modelId="{41F1420D-7968-4D4F-8F8E-6CFBAF09A314}" type="presParOf" srcId="{E9CB524F-F6AC-475B-A837-3A1050582C1B}" destId="{065A39CA-39BE-4821-86F0-790C807207D6}" srcOrd="1" destOrd="0" presId="urn:microsoft.com/office/officeart/2018/2/layout/IconVerticalSolidList"/>
    <dgm:cxn modelId="{5B47EE86-76F8-48F1-B937-20D8C6AB48F2}" type="presParOf" srcId="{E9CB524F-F6AC-475B-A837-3A1050582C1B}" destId="{C9CAAB32-2474-454A-8F54-00D6D6E1F69A}" srcOrd="2" destOrd="0" presId="urn:microsoft.com/office/officeart/2018/2/layout/IconVerticalSolidList"/>
    <dgm:cxn modelId="{A81B65D4-1433-4166-AE9C-8FFD557CDFFC}" type="presParOf" srcId="{E9CB524F-F6AC-475B-A837-3A1050582C1B}" destId="{E82F61D2-B955-49BA-95E4-0308D4D3BB87}" srcOrd="3" destOrd="0" presId="urn:microsoft.com/office/officeart/2018/2/layout/IconVerticalSolidList"/>
    <dgm:cxn modelId="{0F1BE8B3-DCD6-499E-947C-0457DBEA61A7}" type="presParOf" srcId="{A09095D6-1303-4C90-8C14-DBB272FDBC2B}" destId="{7605AB3A-46CD-409C-83A5-A4A599814608}" srcOrd="3" destOrd="0" presId="urn:microsoft.com/office/officeart/2018/2/layout/IconVerticalSolidList"/>
    <dgm:cxn modelId="{4665C17B-4609-4FE4-B7FD-1A7843231586}" type="presParOf" srcId="{A09095D6-1303-4C90-8C14-DBB272FDBC2B}" destId="{80CDCE3B-52B5-4B70-9A68-D86425CA879F}" srcOrd="4" destOrd="0" presId="urn:microsoft.com/office/officeart/2018/2/layout/IconVerticalSolidList"/>
    <dgm:cxn modelId="{0459E96F-3D6F-4BB5-BBF1-AE78CF3F6AE4}" type="presParOf" srcId="{80CDCE3B-52B5-4B70-9A68-D86425CA879F}" destId="{D7DB4B41-8FE4-4D33-84F6-05410B8BDC44}" srcOrd="0" destOrd="0" presId="urn:microsoft.com/office/officeart/2018/2/layout/IconVerticalSolidList"/>
    <dgm:cxn modelId="{8CAE4321-7A57-4467-BA8E-7F9642EE44EE}" type="presParOf" srcId="{80CDCE3B-52B5-4B70-9A68-D86425CA879F}" destId="{E60DEBFD-D482-4B94-8675-4317615DF01A}" srcOrd="1" destOrd="0" presId="urn:microsoft.com/office/officeart/2018/2/layout/IconVerticalSolidList"/>
    <dgm:cxn modelId="{DE247997-4849-45F6-B6A4-033A57948EDC}" type="presParOf" srcId="{80CDCE3B-52B5-4B70-9A68-D86425CA879F}" destId="{3CABEA01-F569-4900-B398-017A1E87EC84}" srcOrd="2" destOrd="0" presId="urn:microsoft.com/office/officeart/2018/2/layout/IconVerticalSolidList"/>
    <dgm:cxn modelId="{1EF498C9-7614-468D-B77F-F718C24FFD4D}" type="presParOf" srcId="{80CDCE3B-52B5-4B70-9A68-D86425CA879F}" destId="{B2EDC2A9-00C2-4432-80B2-5C3A6B690560}" srcOrd="3" destOrd="0" presId="urn:microsoft.com/office/officeart/2018/2/layout/IconVerticalSolidList"/>
    <dgm:cxn modelId="{7964BBDF-B46D-4B4D-AFB9-865CB77553B5}" type="presParOf" srcId="{A09095D6-1303-4C90-8C14-DBB272FDBC2B}" destId="{F937A886-E186-4CF5-8197-C829139860DE}" srcOrd="5" destOrd="0" presId="urn:microsoft.com/office/officeart/2018/2/layout/IconVerticalSolidList"/>
    <dgm:cxn modelId="{0781A7DC-11F7-4227-8C5D-D389E9EE133E}" type="presParOf" srcId="{A09095D6-1303-4C90-8C14-DBB272FDBC2B}" destId="{1CEDA459-B5F6-4593-9111-6449C1BD092A}" srcOrd="6" destOrd="0" presId="urn:microsoft.com/office/officeart/2018/2/layout/IconVerticalSolidList"/>
    <dgm:cxn modelId="{61934B85-2D48-4286-981F-E6E89101A66A}" type="presParOf" srcId="{1CEDA459-B5F6-4593-9111-6449C1BD092A}" destId="{4D8B5646-4E1A-4BB7-830F-8AB9CDD6E115}" srcOrd="0" destOrd="0" presId="urn:microsoft.com/office/officeart/2018/2/layout/IconVerticalSolidList"/>
    <dgm:cxn modelId="{7C048978-8497-4F16-BA53-254B13BD7119}" type="presParOf" srcId="{1CEDA459-B5F6-4593-9111-6449C1BD092A}" destId="{5A328D00-26D5-4FDE-86D2-1A0D8B350E8D}" srcOrd="1" destOrd="0" presId="urn:microsoft.com/office/officeart/2018/2/layout/IconVerticalSolidList"/>
    <dgm:cxn modelId="{DFBA1EBF-29BE-4599-9C49-0B151080CD8A}" type="presParOf" srcId="{1CEDA459-B5F6-4593-9111-6449C1BD092A}" destId="{A2AA5962-4B19-4CD5-BE29-CABFA32E4BF1}" srcOrd="2" destOrd="0" presId="urn:microsoft.com/office/officeart/2018/2/layout/IconVerticalSolidList"/>
    <dgm:cxn modelId="{12072C6F-A567-4AB5-8FF8-10E30D34D8E5}" type="presParOf" srcId="{1CEDA459-B5F6-4593-9111-6449C1BD092A}" destId="{18E2CE9F-9033-47BC-B856-CE41EB95B5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14C913-B254-4082-B8EA-EBFC30CDA78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17B386-EAF4-44F3-AFC4-61151041DD07}">
      <dgm:prSet/>
      <dgm:spPr/>
      <dgm:t>
        <a:bodyPr/>
        <a:lstStyle/>
        <a:p>
          <a:r>
            <a:rPr lang="en-US" b="1" dirty="0" err="1"/>
            <a:t>Upasthiti</a:t>
          </a:r>
          <a:r>
            <a:rPr lang="en-US" dirty="0"/>
            <a:t> successfully modernizes the manual attendance and academic tracking system by providing a user-friendly and efficient digital alternative.</a:t>
          </a:r>
        </a:p>
      </dgm:t>
    </dgm:pt>
    <dgm:pt modelId="{1A05C94E-8DFB-4BE4-9DDA-1BB6AB02A150}" type="parTrans" cxnId="{6E5B8B47-71EC-4BFA-94DF-97D7086292AC}">
      <dgm:prSet/>
      <dgm:spPr/>
      <dgm:t>
        <a:bodyPr/>
        <a:lstStyle/>
        <a:p>
          <a:endParaRPr lang="en-US"/>
        </a:p>
      </dgm:t>
    </dgm:pt>
    <dgm:pt modelId="{D61705F7-C6E7-4EA9-ADEC-B80ED6068545}" type="sibTrans" cxnId="{6E5B8B47-71EC-4BFA-94DF-97D7086292AC}">
      <dgm:prSet/>
      <dgm:spPr/>
      <dgm:t>
        <a:bodyPr/>
        <a:lstStyle/>
        <a:p>
          <a:endParaRPr lang="en-US"/>
        </a:p>
      </dgm:t>
    </dgm:pt>
    <dgm:pt modelId="{20D7E12F-9CC5-4345-9F0A-17D97A78A6F6}">
      <dgm:prSet/>
      <dgm:spPr/>
      <dgm:t>
        <a:bodyPr/>
        <a:lstStyle/>
        <a:p>
          <a:r>
            <a:rPr lang="en-US"/>
            <a:t>With functionalities like attendance marking, marks entry, student-wise dashboards, percentage calculations, sick leave handling, and search, it addresses the key needs of academic record management.</a:t>
          </a:r>
        </a:p>
      </dgm:t>
    </dgm:pt>
    <dgm:pt modelId="{DB36A04B-A1D4-4207-AF59-673EFF156D14}" type="parTrans" cxnId="{1ABCDAEB-3704-4D4F-9B4B-E0B3CA8662BE}">
      <dgm:prSet/>
      <dgm:spPr/>
      <dgm:t>
        <a:bodyPr/>
        <a:lstStyle/>
        <a:p>
          <a:endParaRPr lang="en-US"/>
        </a:p>
      </dgm:t>
    </dgm:pt>
    <dgm:pt modelId="{63614063-4D8E-408B-8F08-9CA0E08EE29C}" type="sibTrans" cxnId="{1ABCDAEB-3704-4D4F-9B4B-E0B3CA8662BE}">
      <dgm:prSet/>
      <dgm:spPr/>
      <dgm:t>
        <a:bodyPr/>
        <a:lstStyle/>
        <a:p>
          <a:endParaRPr lang="en-US"/>
        </a:p>
      </dgm:t>
    </dgm:pt>
    <dgm:pt modelId="{65C128CA-2A36-4945-90F2-38AA04C79A4B}">
      <dgm:prSet/>
      <dgm:spPr/>
      <dgm:t>
        <a:bodyPr/>
        <a:lstStyle/>
        <a:p>
          <a:r>
            <a:rPr lang="en-US"/>
            <a:t>Its offline capabilities, admin controls, and real-time access ensure smooth operation even in resource-limited environments.</a:t>
          </a:r>
        </a:p>
      </dgm:t>
    </dgm:pt>
    <dgm:pt modelId="{595C43B8-EDE1-43DA-8A30-54CAD3FD99B1}" type="parTrans" cxnId="{B7DE0262-13F3-4A74-A768-E2933A046E6D}">
      <dgm:prSet/>
      <dgm:spPr/>
      <dgm:t>
        <a:bodyPr/>
        <a:lstStyle/>
        <a:p>
          <a:endParaRPr lang="en-US"/>
        </a:p>
      </dgm:t>
    </dgm:pt>
    <dgm:pt modelId="{CAED38C9-F25B-4B3A-B532-19A8D11084CD}" type="sibTrans" cxnId="{B7DE0262-13F3-4A74-A768-E2933A046E6D}">
      <dgm:prSet/>
      <dgm:spPr/>
      <dgm:t>
        <a:bodyPr/>
        <a:lstStyle/>
        <a:p>
          <a:endParaRPr lang="en-US"/>
        </a:p>
      </dgm:t>
    </dgm:pt>
    <dgm:pt modelId="{12E93744-484B-4A7D-981F-F3A42EE00544}">
      <dgm:prSet/>
      <dgm:spPr/>
      <dgm:t>
        <a:bodyPr/>
        <a:lstStyle/>
        <a:p>
          <a:r>
            <a:rPr lang="en-US"/>
            <a:t>While fully functional, Upasthiti remains flexible for further enhancement, ensuring long-term value for educational institutions. </a:t>
          </a:r>
        </a:p>
      </dgm:t>
    </dgm:pt>
    <dgm:pt modelId="{FD9B5959-8B97-4806-A94D-99D68141E525}" type="parTrans" cxnId="{86BC260D-0B59-4AEA-8FB0-8149FD42077C}">
      <dgm:prSet/>
      <dgm:spPr/>
      <dgm:t>
        <a:bodyPr/>
        <a:lstStyle/>
        <a:p>
          <a:endParaRPr lang="en-US"/>
        </a:p>
      </dgm:t>
    </dgm:pt>
    <dgm:pt modelId="{C0191F80-2492-4059-A31E-6D6E50BCCA7B}" type="sibTrans" cxnId="{86BC260D-0B59-4AEA-8FB0-8149FD42077C}">
      <dgm:prSet/>
      <dgm:spPr/>
      <dgm:t>
        <a:bodyPr/>
        <a:lstStyle/>
        <a:p>
          <a:endParaRPr lang="en-US"/>
        </a:p>
      </dgm:t>
    </dgm:pt>
    <dgm:pt modelId="{8E3AC5BB-8C0E-4083-96C6-0A006706AD75}">
      <dgm:prSet/>
      <dgm:spPr/>
      <dgm:t>
        <a:bodyPr/>
        <a:lstStyle/>
        <a:p>
          <a:r>
            <a:rPr lang="en-US" b="1"/>
            <a:t>Upasthiti is not just a system, but a foundation for smarter and scalable academic administration.</a:t>
          </a:r>
          <a:endParaRPr lang="en-US"/>
        </a:p>
      </dgm:t>
    </dgm:pt>
    <dgm:pt modelId="{39D74B81-F464-4172-93AA-760873D0F875}" type="parTrans" cxnId="{D29D7428-DBA0-4EBD-8ED2-0F8882465347}">
      <dgm:prSet/>
      <dgm:spPr/>
      <dgm:t>
        <a:bodyPr/>
        <a:lstStyle/>
        <a:p>
          <a:endParaRPr lang="en-US"/>
        </a:p>
      </dgm:t>
    </dgm:pt>
    <dgm:pt modelId="{C756E38B-67AA-4AB8-AF92-9A32D2CA75D0}" type="sibTrans" cxnId="{D29D7428-DBA0-4EBD-8ED2-0F8882465347}">
      <dgm:prSet/>
      <dgm:spPr/>
      <dgm:t>
        <a:bodyPr/>
        <a:lstStyle/>
        <a:p>
          <a:endParaRPr lang="en-US"/>
        </a:p>
      </dgm:t>
    </dgm:pt>
    <dgm:pt modelId="{7D077086-BBA2-4F2B-AEC8-196CC40EFE74}" type="pres">
      <dgm:prSet presAssocID="{7414C913-B254-4082-B8EA-EBFC30CDA787}" presName="vert0" presStyleCnt="0">
        <dgm:presLayoutVars>
          <dgm:dir/>
          <dgm:animOne val="branch"/>
          <dgm:animLvl val="lvl"/>
        </dgm:presLayoutVars>
      </dgm:prSet>
      <dgm:spPr/>
    </dgm:pt>
    <dgm:pt modelId="{A2FD10D8-B11D-4E85-9ADE-8669D2049592}" type="pres">
      <dgm:prSet presAssocID="{8B17B386-EAF4-44F3-AFC4-61151041DD07}" presName="thickLine" presStyleLbl="alignNode1" presStyleIdx="0" presStyleCnt="5"/>
      <dgm:spPr/>
    </dgm:pt>
    <dgm:pt modelId="{734A0820-E4DA-45BA-9A84-D45A99C6E44B}" type="pres">
      <dgm:prSet presAssocID="{8B17B386-EAF4-44F3-AFC4-61151041DD07}" presName="horz1" presStyleCnt="0"/>
      <dgm:spPr/>
    </dgm:pt>
    <dgm:pt modelId="{CC51ADAB-B341-42E5-83B9-C4A013C63C7F}" type="pres">
      <dgm:prSet presAssocID="{8B17B386-EAF4-44F3-AFC4-61151041DD07}" presName="tx1" presStyleLbl="revTx" presStyleIdx="0" presStyleCnt="5"/>
      <dgm:spPr/>
    </dgm:pt>
    <dgm:pt modelId="{B2878892-84D5-4A70-BAC5-1C822FA6C409}" type="pres">
      <dgm:prSet presAssocID="{8B17B386-EAF4-44F3-AFC4-61151041DD07}" presName="vert1" presStyleCnt="0"/>
      <dgm:spPr/>
    </dgm:pt>
    <dgm:pt modelId="{DE38746D-BD81-4094-92AA-1A849BDBBEA1}" type="pres">
      <dgm:prSet presAssocID="{20D7E12F-9CC5-4345-9F0A-17D97A78A6F6}" presName="thickLine" presStyleLbl="alignNode1" presStyleIdx="1" presStyleCnt="5"/>
      <dgm:spPr/>
    </dgm:pt>
    <dgm:pt modelId="{0860870D-AF49-446B-9CD3-4F0A8D8C6636}" type="pres">
      <dgm:prSet presAssocID="{20D7E12F-9CC5-4345-9F0A-17D97A78A6F6}" presName="horz1" presStyleCnt="0"/>
      <dgm:spPr/>
    </dgm:pt>
    <dgm:pt modelId="{CD962C1F-7934-4051-9F7B-8EEC3BA82471}" type="pres">
      <dgm:prSet presAssocID="{20D7E12F-9CC5-4345-9F0A-17D97A78A6F6}" presName="tx1" presStyleLbl="revTx" presStyleIdx="1" presStyleCnt="5"/>
      <dgm:spPr/>
    </dgm:pt>
    <dgm:pt modelId="{5EDE02DB-4AA4-4D66-A8D8-0A24A45BF757}" type="pres">
      <dgm:prSet presAssocID="{20D7E12F-9CC5-4345-9F0A-17D97A78A6F6}" presName="vert1" presStyleCnt="0"/>
      <dgm:spPr/>
    </dgm:pt>
    <dgm:pt modelId="{4F0B694D-2DB4-498D-A04C-A242EA71230C}" type="pres">
      <dgm:prSet presAssocID="{65C128CA-2A36-4945-90F2-38AA04C79A4B}" presName="thickLine" presStyleLbl="alignNode1" presStyleIdx="2" presStyleCnt="5"/>
      <dgm:spPr/>
    </dgm:pt>
    <dgm:pt modelId="{55371CAE-3D2D-4905-9307-F79CC66E65A7}" type="pres">
      <dgm:prSet presAssocID="{65C128CA-2A36-4945-90F2-38AA04C79A4B}" presName="horz1" presStyleCnt="0"/>
      <dgm:spPr/>
    </dgm:pt>
    <dgm:pt modelId="{922C5A1C-44F0-4717-BA9C-701AE5E7B231}" type="pres">
      <dgm:prSet presAssocID="{65C128CA-2A36-4945-90F2-38AA04C79A4B}" presName="tx1" presStyleLbl="revTx" presStyleIdx="2" presStyleCnt="5"/>
      <dgm:spPr/>
    </dgm:pt>
    <dgm:pt modelId="{C369B78F-4336-4121-8D52-E361B125C4AC}" type="pres">
      <dgm:prSet presAssocID="{65C128CA-2A36-4945-90F2-38AA04C79A4B}" presName="vert1" presStyleCnt="0"/>
      <dgm:spPr/>
    </dgm:pt>
    <dgm:pt modelId="{6A6BFBE7-79B0-475E-9332-A40A659D13FF}" type="pres">
      <dgm:prSet presAssocID="{12E93744-484B-4A7D-981F-F3A42EE00544}" presName="thickLine" presStyleLbl="alignNode1" presStyleIdx="3" presStyleCnt="5"/>
      <dgm:spPr/>
    </dgm:pt>
    <dgm:pt modelId="{01E75A5D-D221-482B-A027-3CC346A7716D}" type="pres">
      <dgm:prSet presAssocID="{12E93744-484B-4A7D-981F-F3A42EE00544}" presName="horz1" presStyleCnt="0"/>
      <dgm:spPr/>
    </dgm:pt>
    <dgm:pt modelId="{1333A36D-0792-481E-BE31-8A837BC7DB58}" type="pres">
      <dgm:prSet presAssocID="{12E93744-484B-4A7D-981F-F3A42EE00544}" presName="tx1" presStyleLbl="revTx" presStyleIdx="3" presStyleCnt="5"/>
      <dgm:spPr/>
    </dgm:pt>
    <dgm:pt modelId="{9356BAD0-56ED-42D4-A169-30ECABAE6448}" type="pres">
      <dgm:prSet presAssocID="{12E93744-484B-4A7D-981F-F3A42EE00544}" presName="vert1" presStyleCnt="0"/>
      <dgm:spPr/>
    </dgm:pt>
    <dgm:pt modelId="{05F14F03-621B-4FEA-B1E0-F616A07E4673}" type="pres">
      <dgm:prSet presAssocID="{8E3AC5BB-8C0E-4083-96C6-0A006706AD75}" presName="thickLine" presStyleLbl="alignNode1" presStyleIdx="4" presStyleCnt="5"/>
      <dgm:spPr/>
    </dgm:pt>
    <dgm:pt modelId="{1E5A6508-9FEF-4EBD-A01F-024FE52D1B4C}" type="pres">
      <dgm:prSet presAssocID="{8E3AC5BB-8C0E-4083-96C6-0A006706AD75}" presName="horz1" presStyleCnt="0"/>
      <dgm:spPr/>
    </dgm:pt>
    <dgm:pt modelId="{B65C3C21-FA34-47BB-9C56-B688743F16F7}" type="pres">
      <dgm:prSet presAssocID="{8E3AC5BB-8C0E-4083-96C6-0A006706AD75}" presName="tx1" presStyleLbl="revTx" presStyleIdx="4" presStyleCnt="5"/>
      <dgm:spPr/>
    </dgm:pt>
    <dgm:pt modelId="{8B64F0B1-4225-41B6-94CB-3E6A84CEE97F}" type="pres">
      <dgm:prSet presAssocID="{8E3AC5BB-8C0E-4083-96C6-0A006706AD75}" presName="vert1" presStyleCnt="0"/>
      <dgm:spPr/>
    </dgm:pt>
  </dgm:ptLst>
  <dgm:cxnLst>
    <dgm:cxn modelId="{86BC260D-0B59-4AEA-8FB0-8149FD42077C}" srcId="{7414C913-B254-4082-B8EA-EBFC30CDA787}" destId="{12E93744-484B-4A7D-981F-F3A42EE00544}" srcOrd="3" destOrd="0" parTransId="{FD9B5959-8B97-4806-A94D-99D68141E525}" sibTransId="{C0191F80-2492-4059-A31E-6D6E50BCCA7B}"/>
    <dgm:cxn modelId="{D29D7428-DBA0-4EBD-8ED2-0F8882465347}" srcId="{7414C913-B254-4082-B8EA-EBFC30CDA787}" destId="{8E3AC5BB-8C0E-4083-96C6-0A006706AD75}" srcOrd="4" destOrd="0" parTransId="{39D74B81-F464-4172-93AA-760873D0F875}" sibTransId="{C756E38B-67AA-4AB8-AF92-9A32D2CA75D0}"/>
    <dgm:cxn modelId="{56AFFA32-9E9B-4F95-BE85-0DB76B44FEB4}" type="presOf" srcId="{8E3AC5BB-8C0E-4083-96C6-0A006706AD75}" destId="{B65C3C21-FA34-47BB-9C56-B688743F16F7}" srcOrd="0" destOrd="0" presId="urn:microsoft.com/office/officeart/2008/layout/LinedList"/>
    <dgm:cxn modelId="{B7DE0262-13F3-4A74-A768-E2933A046E6D}" srcId="{7414C913-B254-4082-B8EA-EBFC30CDA787}" destId="{65C128CA-2A36-4945-90F2-38AA04C79A4B}" srcOrd="2" destOrd="0" parTransId="{595C43B8-EDE1-43DA-8A30-54CAD3FD99B1}" sibTransId="{CAED38C9-F25B-4B3A-B532-19A8D11084CD}"/>
    <dgm:cxn modelId="{D34A8A63-A0D6-461E-A896-CBE322AEBDBC}" type="presOf" srcId="{65C128CA-2A36-4945-90F2-38AA04C79A4B}" destId="{922C5A1C-44F0-4717-BA9C-701AE5E7B231}" srcOrd="0" destOrd="0" presId="urn:microsoft.com/office/officeart/2008/layout/LinedList"/>
    <dgm:cxn modelId="{6E5B8B47-71EC-4BFA-94DF-97D7086292AC}" srcId="{7414C913-B254-4082-B8EA-EBFC30CDA787}" destId="{8B17B386-EAF4-44F3-AFC4-61151041DD07}" srcOrd="0" destOrd="0" parTransId="{1A05C94E-8DFB-4BE4-9DDA-1BB6AB02A150}" sibTransId="{D61705F7-C6E7-4EA9-ADEC-B80ED6068545}"/>
    <dgm:cxn modelId="{B78DAE47-F772-4D7B-9873-C17E257B0EC8}" type="presOf" srcId="{8B17B386-EAF4-44F3-AFC4-61151041DD07}" destId="{CC51ADAB-B341-42E5-83B9-C4A013C63C7F}" srcOrd="0" destOrd="0" presId="urn:microsoft.com/office/officeart/2008/layout/LinedList"/>
    <dgm:cxn modelId="{89CB67B1-CB7B-4F23-AFA6-07A36221CFD7}" type="presOf" srcId="{7414C913-B254-4082-B8EA-EBFC30CDA787}" destId="{7D077086-BBA2-4F2B-AEC8-196CC40EFE74}" srcOrd="0" destOrd="0" presId="urn:microsoft.com/office/officeart/2008/layout/LinedList"/>
    <dgm:cxn modelId="{BFD7DBB2-01F0-4012-AE4D-00B0A3CC4F0C}" type="presOf" srcId="{12E93744-484B-4A7D-981F-F3A42EE00544}" destId="{1333A36D-0792-481E-BE31-8A837BC7DB58}" srcOrd="0" destOrd="0" presId="urn:microsoft.com/office/officeart/2008/layout/LinedList"/>
    <dgm:cxn modelId="{98668CBA-C800-4DB2-B003-E853984D9E44}" type="presOf" srcId="{20D7E12F-9CC5-4345-9F0A-17D97A78A6F6}" destId="{CD962C1F-7934-4051-9F7B-8EEC3BA82471}" srcOrd="0" destOrd="0" presId="urn:microsoft.com/office/officeart/2008/layout/LinedList"/>
    <dgm:cxn modelId="{1ABCDAEB-3704-4D4F-9B4B-E0B3CA8662BE}" srcId="{7414C913-B254-4082-B8EA-EBFC30CDA787}" destId="{20D7E12F-9CC5-4345-9F0A-17D97A78A6F6}" srcOrd="1" destOrd="0" parTransId="{DB36A04B-A1D4-4207-AF59-673EFF156D14}" sibTransId="{63614063-4D8E-408B-8F08-9CA0E08EE29C}"/>
    <dgm:cxn modelId="{9F7A127A-7D03-40C0-A6E7-EE2EC0DB1200}" type="presParOf" srcId="{7D077086-BBA2-4F2B-AEC8-196CC40EFE74}" destId="{A2FD10D8-B11D-4E85-9ADE-8669D2049592}" srcOrd="0" destOrd="0" presId="urn:microsoft.com/office/officeart/2008/layout/LinedList"/>
    <dgm:cxn modelId="{7BC8DEA0-7241-4604-8C0B-6B8A8B838F7A}" type="presParOf" srcId="{7D077086-BBA2-4F2B-AEC8-196CC40EFE74}" destId="{734A0820-E4DA-45BA-9A84-D45A99C6E44B}" srcOrd="1" destOrd="0" presId="urn:microsoft.com/office/officeart/2008/layout/LinedList"/>
    <dgm:cxn modelId="{29EF915D-01B8-4AD1-BAE6-9BF7BE9C4BC6}" type="presParOf" srcId="{734A0820-E4DA-45BA-9A84-D45A99C6E44B}" destId="{CC51ADAB-B341-42E5-83B9-C4A013C63C7F}" srcOrd="0" destOrd="0" presId="urn:microsoft.com/office/officeart/2008/layout/LinedList"/>
    <dgm:cxn modelId="{2A1D8225-DF40-499F-B29A-1F54E9BA8965}" type="presParOf" srcId="{734A0820-E4DA-45BA-9A84-D45A99C6E44B}" destId="{B2878892-84D5-4A70-BAC5-1C822FA6C409}" srcOrd="1" destOrd="0" presId="urn:microsoft.com/office/officeart/2008/layout/LinedList"/>
    <dgm:cxn modelId="{0EB6912A-A24C-4296-A428-3910FFA9365A}" type="presParOf" srcId="{7D077086-BBA2-4F2B-AEC8-196CC40EFE74}" destId="{DE38746D-BD81-4094-92AA-1A849BDBBEA1}" srcOrd="2" destOrd="0" presId="urn:microsoft.com/office/officeart/2008/layout/LinedList"/>
    <dgm:cxn modelId="{ED59A916-D7ED-454A-9F91-31F066E1A4E0}" type="presParOf" srcId="{7D077086-BBA2-4F2B-AEC8-196CC40EFE74}" destId="{0860870D-AF49-446B-9CD3-4F0A8D8C6636}" srcOrd="3" destOrd="0" presId="urn:microsoft.com/office/officeart/2008/layout/LinedList"/>
    <dgm:cxn modelId="{BB5E4003-8016-46DF-9A72-E3FB7FC8B769}" type="presParOf" srcId="{0860870D-AF49-446B-9CD3-4F0A8D8C6636}" destId="{CD962C1F-7934-4051-9F7B-8EEC3BA82471}" srcOrd="0" destOrd="0" presId="urn:microsoft.com/office/officeart/2008/layout/LinedList"/>
    <dgm:cxn modelId="{A784CC0E-F099-4EE0-9BE2-194CB7FAAD8F}" type="presParOf" srcId="{0860870D-AF49-446B-9CD3-4F0A8D8C6636}" destId="{5EDE02DB-4AA4-4D66-A8D8-0A24A45BF757}" srcOrd="1" destOrd="0" presId="urn:microsoft.com/office/officeart/2008/layout/LinedList"/>
    <dgm:cxn modelId="{0C794DA4-47B1-4174-9133-80188FA6FC8A}" type="presParOf" srcId="{7D077086-BBA2-4F2B-AEC8-196CC40EFE74}" destId="{4F0B694D-2DB4-498D-A04C-A242EA71230C}" srcOrd="4" destOrd="0" presId="urn:microsoft.com/office/officeart/2008/layout/LinedList"/>
    <dgm:cxn modelId="{F07CD30E-B8C6-4F80-9C6F-56C3B5DD21A4}" type="presParOf" srcId="{7D077086-BBA2-4F2B-AEC8-196CC40EFE74}" destId="{55371CAE-3D2D-4905-9307-F79CC66E65A7}" srcOrd="5" destOrd="0" presId="urn:microsoft.com/office/officeart/2008/layout/LinedList"/>
    <dgm:cxn modelId="{FA6870ED-F9A2-4B42-A564-3FDA44D904B5}" type="presParOf" srcId="{55371CAE-3D2D-4905-9307-F79CC66E65A7}" destId="{922C5A1C-44F0-4717-BA9C-701AE5E7B231}" srcOrd="0" destOrd="0" presId="urn:microsoft.com/office/officeart/2008/layout/LinedList"/>
    <dgm:cxn modelId="{6D1C2600-EF2F-4EBA-8FB6-B5A4439AF5F8}" type="presParOf" srcId="{55371CAE-3D2D-4905-9307-F79CC66E65A7}" destId="{C369B78F-4336-4121-8D52-E361B125C4AC}" srcOrd="1" destOrd="0" presId="urn:microsoft.com/office/officeart/2008/layout/LinedList"/>
    <dgm:cxn modelId="{BA7D5F98-0847-4A38-927D-E8F4E88830BF}" type="presParOf" srcId="{7D077086-BBA2-4F2B-AEC8-196CC40EFE74}" destId="{6A6BFBE7-79B0-475E-9332-A40A659D13FF}" srcOrd="6" destOrd="0" presId="urn:microsoft.com/office/officeart/2008/layout/LinedList"/>
    <dgm:cxn modelId="{5CB98A96-F65D-4E35-AEA6-37025128E630}" type="presParOf" srcId="{7D077086-BBA2-4F2B-AEC8-196CC40EFE74}" destId="{01E75A5D-D221-482B-A027-3CC346A7716D}" srcOrd="7" destOrd="0" presId="urn:microsoft.com/office/officeart/2008/layout/LinedList"/>
    <dgm:cxn modelId="{6DF91376-C6C1-43B5-B32B-239358FE0B99}" type="presParOf" srcId="{01E75A5D-D221-482B-A027-3CC346A7716D}" destId="{1333A36D-0792-481E-BE31-8A837BC7DB58}" srcOrd="0" destOrd="0" presId="urn:microsoft.com/office/officeart/2008/layout/LinedList"/>
    <dgm:cxn modelId="{8C63E2B3-DD8B-4516-B857-F151D912877B}" type="presParOf" srcId="{01E75A5D-D221-482B-A027-3CC346A7716D}" destId="{9356BAD0-56ED-42D4-A169-30ECABAE6448}" srcOrd="1" destOrd="0" presId="urn:microsoft.com/office/officeart/2008/layout/LinedList"/>
    <dgm:cxn modelId="{91A15EC9-9644-4AC5-902D-F31B8566034F}" type="presParOf" srcId="{7D077086-BBA2-4F2B-AEC8-196CC40EFE74}" destId="{05F14F03-621B-4FEA-B1E0-F616A07E4673}" srcOrd="8" destOrd="0" presId="urn:microsoft.com/office/officeart/2008/layout/LinedList"/>
    <dgm:cxn modelId="{87EAA91F-C55F-4558-A648-6CD9BC159E9D}" type="presParOf" srcId="{7D077086-BBA2-4F2B-AEC8-196CC40EFE74}" destId="{1E5A6508-9FEF-4EBD-A01F-024FE52D1B4C}" srcOrd="9" destOrd="0" presId="urn:microsoft.com/office/officeart/2008/layout/LinedList"/>
    <dgm:cxn modelId="{66FE316F-AFF6-489F-B3B2-4813727B95FC}" type="presParOf" srcId="{1E5A6508-9FEF-4EBD-A01F-024FE52D1B4C}" destId="{B65C3C21-FA34-47BB-9C56-B688743F16F7}" srcOrd="0" destOrd="0" presId="urn:microsoft.com/office/officeart/2008/layout/LinedList"/>
    <dgm:cxn modelId="{E3F4CB69-341A-4B14-A9D7-16DDF67BC40F}" type="presParOf" srcId="{1E5A6508-9FEF-4EBD-A01F-024FE52D1B4C}" destId="{8B64F0B1-4225-41B6-94CB-3E6A84CEE97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1FF00-C804-47B3-BCF4-8C735A666DF1}">
      <dsp:nvSpPr>
        <dsp:cNvPr id="0" name=""/>
        <dsp:cNvSpPr/>
      </dsp:nvSpPr>
      <dsp:spPr>
        <a:xfrm>
          <a:off x="0" y="0"/>
          <a:ext cx="84463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22D55-CB9D-4D76-9A6B-B3E0A28F2E21}">
      <dsp:nvSpPr>
        <dsp:cNvPr id="0" name=""/>
        <dsp:cNvSpPr/>
      </dsp:nvSpPr>
      <dsp:spPr>
        <a:xfrm>
          <a:off x="0" y="0"/>
          <a:ext cx="2934874" cy="46614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CONTENTS</a:t>
          </a:r>
          <a:endParaRPr lang="en-US" sz="37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2934874" cy="4661469"/>
      </dsp:txXfrm>
    </dsp:sp>
    <dsp:sp modelId="{B2A7619E-0AA7-4FF2-BEFC-42D77EEA8EB2}">
      <dsp:nvSpPr>
        <dsp:cNvPr id="0" name=""/>
        <dsp:cNvSpPr/>
      </dsp:nvSpPr>
      <dsp:spPr>
        <a:xfrm>
          <a:off x="3038061" y="27569"/>
          <a:ext cx="5400148" cy="551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3038061" y="27569"/>
        <a:ext cx="5400148" cy="551387"/>
      </dsp:txXfrm>
    </dsp:sp>
    <dsp:sp modelId="{CB813771-0127-425F-8A00-813EF53C1656}">
      <dsp:nvSpPr>
        <dsp:cNvPr id="0" name=""/>
        <dsp:cNvSpPr/>
      </dsp:nvSpPr>
      <dsp:spPr>
        <a:xfrm>
          <a:off x="2934874" y="578956"/>
          <a:ext cx="550333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E1CD2C-90BE-4BDF-89E1-10B0EA5D71FA}">
      <dsp:nvSpPr>
        <dsp:cNvPr id="0" name=""/>
        <dsp:cNvSpPr/>
      </dsp:nvSpPr>
      <dsp:spPr>
        <a:xfrm>
          <a:off x="3038061" y="606525"/>
          <a:ext cx="5400148" cy="551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Purpose</a:t>
          </a:r>
        </a:p>
      </dsp:txBody>
      <dsp:txXfrm>
        <a:off x="3038061" y="606525"/>
        <a:ext cx="5400148" cy="551387"/>
      </dsp:txXfrm>
    </dsp:sp>
    <dsp:sp modelId="{B6913A8A-E4B1-4282-9C85-C204AD6041E3}">
      <dsp:nvSpPr>
        <dsp:cNvPr id="0" name=""/>
        <dsp:cNvSpPr/>
      </dsp:nvSpPr>
      <dsp:spPr>
        <a:xfrm>
          <a:off x="2934874" y="1157912"/>
          <a:ext cx="550333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4C359-A97E-4EAC-879A-4B72F764DE5C}">
      <dsp:nvSpPr>
        <dsp:cNvPr id="0" name=""/>
        <dsp:cNvSpPr/>
      </dsp:nvSpPr>
      <dsp:spPr>
        <a:xfrm>
          <a:off x="3038061" y="1185482"/>
          <a:ext cx="5400148" cy="551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 stack</a:t>
          </a:r>
        </a:p>
      </dsp:txBody>
      <dsp:txXfrm>
        <a:off x="3038061" y="1185482"/>
        <a:ext cx="5400148" cy="551387"/>
      </dsp:txXfrm>
    </dsp:sp>
    <dsp:sp modelId="{BBCFEA07-7E7F-466A-8DC9-CB37EAE6F530}">
      <dsp:nvSpPr>
        <dsp:cNvPr id="0" name=""/>
        <dsp:cNvSpPr/>
      </dsp:nvSpPr>
      <dsp:spPr>
        <a:xfrm>
          <a:off x="2934874" y="1736869"/>
          <a:ext cx="550333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FC1A0-2BFD-41C7-81D8-BBDC74ED6E63}">
      <dsp:nvSpPr>
        <dsp:cNvPr id="0" name=""/>
        <dsp:cNvSpPr/>
      </dsp:nvSpPr>
      <dsp:spPr>
        <a:xfrm>
          <a:off x="3038061" y="1764438"/>
          <a:ext cx="5400148" cy="551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Applications</a:t>
          </a:r>
        </a:p>
      </dsp:txBody>
      <dsp:txXfrm>
        <a:off x="3038061" y="1764438"/>
        <a:ext cx="5400148" cy="551387"/>
      </dsp:txXfrm>
    </dsp:sp>
    <dsp:sp modelId="{76C51447-874A-4CE9-8E11-154D1B28DDE8}">
      <dsp:nvSpPr>
        <dsp:cNvPr id="0" name=""/>
        <dsp:cNvSpPr/>
      </dsp:nvSpPr>
      <dsp:spPr>
        <a:xfrm>
          <a:off x="2934874" y="2315825"/>
          <a:ext cx="550333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A7E93-6316-4385-A458-211F584E6DB1}">
      <dsp:nvSpPr>
        <dsp:cNvPr id="0" name=""/>
        <dsp:cNvSpPr/>
      </dsp:nvSpPr>
      <dsp:spPr>
        <a:xfrm>
          <a:off x="3038061" y="2343395"/>
          <a:ext cx="5400148" cy="551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Architecture</a:t>
          </a:r>
        </a:p>
      </dsp:txBody>
      <dsp:txXfrm>
        <a:off x="3038061" y="2343395"/>
        <a:ext cx="5400148" cy="551387"/>
      </dsp:txXfrm>
    </dsp:sp>
    <dsp:sp modelId="{788CD394-7423-430B-82C1-7B4738EF77BB}">
      <dsp:nvSpPr>
        <dsp:cNvPr id="0" name=""/>
        <dsp:cNvSpPr/>
      </dsp:nvSpPr>
      <dsp:spPr>
        <a:xfrm>
          <a:off x="2934874" y="2894782"/>
          <a:ext cx="550333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BCB92-63F8-46BE-989F-F798CDFF7767}">
      <dsp:nvSpPr>
        <dsp:cNvPr id="0" name=""/>
        <dsp:cNvSpPr/>
      </dsp:nvSpPr>
      <dsp:spPr>
        <a:xfrm>
          <a:off x="3038061" y="2922351"/>
          <a:ext cx="5400148" cy="551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3038061" y="2922351"/>
        <a:ext cx="5400148" cy="551387"/>
      </dsp:txXfrm>
    </dsp:sp>
    <dsp:sp modelId="{047CD416-C90B-4C65-9304-25CD30FACB31}">
      <dsp:nvSpPr>
        <dsp:cNvPr id="0" name=""/>
        <dsp:cNvSpPr/>
      </dsp:nvSpPr>
      <dsp:spPr>
        <a:xfrm>
          <a:off x="2934874" y="3473738"/>
          <a:ext cx="550333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99257-2540-48C1-9668-248F55093A73}">
      <dsp:nvSpPr>
        <dsp:cNvPr id="0" name=""/>
        <dsp:cNvSpPr/>
      </dsp:nvSpPr>
      <dsp:spPr>
        <a:xfrm>
          <a:off x="3038061" y="3501308"/>
          <a:ext cx="5400148" cy="551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 scope</a:t>
          </a:r>
        </a:p>
      </dsp:txBody>
      <dsp:txXfrm>
        <a:off x="3038061" y="3501308"/>
        <a:ext cx="5400148" cy="551387"/>
      </dsp:txXfrm>
    </dsp:sp>
    <dsp:sp modelId="{BCD47D8E-6437-478A-B061-BAAE15BFCB64}">
      <dsp:nvSpPr>
        <dsp:cNvPr id="0" name=""/>
        <dsp:cNvSpPr/>
      </dsp:nvSpPr>
      <dsp:spPr>
        <a:xfrm>
          <a:off x="2934874" y="4052695"/>
          <a:ext cx="550333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7AF8A-4EC8-4F46-BD17-36BDD80F99AD}">
      <dsp:nvSpPr>
        <dsp:cNvPr id="0" name=""/>
        <dsp:cNvSpPr/>
      </dsp:nvSpPr>
      <dsp:spPr>
        <a:xfrm>
          <a:off x="3038061" y="4080264"/>
          <a:ext cx="5400148" cy="5513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sp:txBody>
      <dsp:txXfrm>
        <a:off x="3038061" y="4080264"/>
        <a:ext cx="5400148" cy="551387"/>
      </dsp:txXfrm>
    </dsp:sp>
    <dsp:sp modelId="{A369E18E-8711-469B-AD7F-BA43CF21B227}">
      <dsp:nvSpPr>
        <dsp:cNvPr id="0" name=""/>
        <dsp:cNvSpPr/>
      </dsp:nvSpPr>
      <dsp:spPr>
        <a:xfrm>
          <a:off x="2934874" y="4631651"/>
          <a:ext cx="550333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6B255-B8F5-46E3-807F-C805A6BDBD43}">
      <dsp:nvSpPr>
        <dsp:cNvPr id="0" name=""/>
        <dsp:cNvSpPr/>
      </dsp:nvSpPr>
      <dsp:spPr>
        <a:xfrm>
          <a:off x="977735" y="1247552"/>
          <a:ext cx="1264340" cy="12643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B88772-7069-45DB-9ACF-D65311EBAE06}">
      <dsp:nvSpPr>
        <dsp:cNvPr id="0" name=""/>
        <dsp:cNvSpPr/>
      </dsp:nvSpPr>
      <dsp:spPr>
        <a:xfrm>
          <a:off x="1247184" y="1517001"/>
          <a:ext cx="725441" cy="725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D5D00-12B5-46D0-AC38-2DB31BE5F279}">
      <dsp:nvSpPr>
        <dsp:cNvPr id="0" name=""/>
        <dsp:cNvSpPr/>
      </dsp:nvSpPr>
      <dsp:spPr>
        <a:xfrm>
          <a:off x="573560" y="2905702"/>
          <a:ext cx="20726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Automate Attendance Tracking</a:t>
          </a:r>
          <a:r>
            <a:rPr lang="en-US" sz="1100" kern="1200" dirty="0"/>
            <a:t> – Records and maintains attendance without manual effort.</a:t>
          </a:r>
        </a:p>
      </dsp:txBody>
      <dsp:txXfrm>
        <a:off x="573560" y="2905702"/>
        <a:ext cx="2072688" cy="720000"/>
      </dsp:txXfrm>
    </dsp:sp>
    <dsp:sp modelId="{C7FA6B27-C6D2-4A12-A37C-57EBBC05333D}">
      <dsp:nvSpPr>
        <dsp:cNvPr id="0" name=""/>
        <dsp:cNvSpPr/>
      </dsp:nvSpPr>
      <dsp:spPr>
        <a:xfrm>
          <a:off x="3413144" y="1247552"/>
          <a:ext cx="1264340" cy="12643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1A4E5-4910-4574-9684-8CD342705660}">
      <dsp:nvSpPr>
        <dsp:cNvPr id="0" name=""/>
        <dsp:cNvSpPr/>
      </dsp:nvSpPr>
      <dsp:spPr>
        <a:xfrm>
          <a:off x="3682593" y="1517001"/>
          <a:ext cx="725441" cy="725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A6502-F445-4252-AA9F-CF700414EA51}">
      <dsp:nvSpPr>
        <dsp:cNvPr id="0" name=""/>
        <dsp:cNvSpPr/>
      </dsp:nvSpPr>
      <dsp:spPr>
        <a:xfrm>
          <a:off x="3008970" y="2905702"/>
          <a:ext cx="20726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Improve Accuracy</a:t>
          </a:r>
          <a:r>
            <a:rPr lang="en-US" sz="1100" kern="1200" dirty="0"/>
            <a:t> – Reduces errors associated with manual data entry.</a:t>
          </a:r>
        </a:p>
      </dsp:txBody>
      <dsp:txXfrm>
        <a:off x="3008970" y="2905702"/>
        <a:ext cx="2072688" cy="720000"/>
      </dsp:txXfrm>
    </dsp:sp>
    <dsp:sp modelId="{7990EADA-0A42-4479-83E2-BBC6F73E1DA6}">
      <dsp:nvSpPr>
        <dsp:cNvPr id="0" name=""/>
        <dsp:cNvSpPr/>
      </dsp:nvSpPr>
      <dsp:spPr>
        <a:xfrm>
          <a:off x="5848553" y="1247552"/>
          <a:ext cx="1264340" cy="12643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C125A-46CB-47AB-9413-284F95846ACA}">
      <dsp:nvSpPr>
        <dsp:cNvPr id="0" name=""/>
        <dsp:cNvSpPr/>
      </dsp:nvSpPr>
      <dsp:spPr>
        <a:xfrm>
          <a:off x="6118003" y="1517001"/>
          <a:ext cx="725441" cy="725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C7F57-5936-4F1F-B56B-F3C0C0F4E153}">
      <dsp:nvSpPr>
        <dsp:cNvPr id="0" name=""/>
        <dsp:cNvSpPr/>
      </dsp:nvSpPr>
      <dsp:spPr>
        <a:xfrm>
          <a:off x="5444379" y="2905702"/>
          <a:ext cx="20726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Save Time &amp; Effort</a:t>
          </a:r>
          <a:r>
            <a:rPr lang="en-US" sz="1100" kern="1200" dirty="0"/>
            <a:t> – Speeds up the process of marking attendance.</a:t>
          </a:r>
        </a:p>
      </dsp:txBody>
      <dsp:txXfrm>
        <a:off x="5444379" y="2905702"/>
        <a:ext cx="2072688" cy="720000"/>
      </dsp:txXfrm>
    </dsp:sp>
    <dsp:sp modelId="{040D4436-5B78-4CD4-8894-22073D7B3C40}">
      <dsp:nvSpPr>
        <dsp:cNvPr id="0" name=""/>
        <dsp:cNvSpPr/>
      </dsp:nvSpPr>
      <dsp:spPr>
        <a:xfrm>
          <a:off x="8283962" y="1247552"/>
          <a:ext cx="1264340" cy="12643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EF3B0-E1D2-46DE-B2A2-F2653D65C27E}">
      <dsp:nvSpPr>
        <dsp:cNvPr id="0" name=""/>
        <dsp:cNvSpPr/>
      </dsp:nvSpPr>
      <dsp:spPr>
        <a:xfrm>
          <a:off x="8553412" y="1517001"/>
          <a:ext cx="725441" cy="725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BC21E-6FA3-45A1-8D8F-7CFECE093E1B}">
      <dsp:nvSpPr>
        <dsp:cNvPr id="0" name=""/>
        <dsp:cNvSpPr/>
      </dsp:nvSpPr>
      <dsp:spPr>
        <a:xfrm>
          <a:off x="7879788" y="2905702"/>
          <a:ext cx="207268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Generate Reports</a:t>
          </a:r>
          <a:r>
            <a:rPr lang="en-US" sz="1100" kern="1200"/>
            <a:t> – Provides detailed reports for analysis and decision-making.</a:t>
          </a:r>
          <a:endParaRPr lang="en-US" sz="1100" kern="1200" dirty="0"/>
        </a:p>
      </dsp:txBody>
      <dsp:txXfrm>
        <a:off x="7879788" y="2905702"/>
        <a:ext cx="207268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925B0-1EE8-4BD0-AF78-86CF841E5323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CCA85-3E05-4A29-8645-39853EE86554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5FD5C-3633-4539-A30C-B721F2096269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Educational Institutions</a:t>
          </a:r>
          <a:r>
            <a:rPr lang="en-US" sz="2000" kern="1200"/>
            <a:t> – Tracks student and teacher attendance.</a:t>
          </a:r>
        </a:p>
      </dsp:txBody>
      <dsp:txXfrm>
        <a:off x="1339618" y="2288"/>
        <a:ext cx="5024605" cy="1159843"/>
      </dsp:txXfrm>
    </dsp:sp>
    <dsp:sp modelId="{906BE4A6-8904-4A6E-95C8-C98122ACDDF6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A39CA-39BE-4821-86F0-790C807207D6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F61D2-B955-49BA-95E4-0308D4D3BB87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Corporate Offices</a:t>
          </a:r>
          <a:r>
            <a:rPr lang="en-US" sz="2000" kern="1200"/>
            <a:t> – Monitors employee work hours and productivity.</a:t>
          </a:r>
        </a:p>
      </dsp:txBody>
      <dsp:txXfrm>
        <a:off x="1339618" y="1452092"/>
        <a:ext cx="5024605" cy="1159843"/>
      </dsp:txXfrm>
    </dsp:sp>
    <dsp:sp modelId="{D7DB4B41-8FE4-4D33-84F6-05410B8BDC44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0DEBFD-D482-4B94-8675-4317615DF01A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DC2A9-00C2-4432-80B2-5C3A6B690560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Factories &amp; Industries</a:t>
          </a:r>
          <a:r>
            <a:rPr lang="en-US" sz="2000" kern="1200"/>
            <a:t> – Ensures shift management and compliance.</a:t>
          </a:r>
        </a:p>
      </dsp:txBody>
      <dsp:txXfrm>
        <a:off x="1339618" y="2901896"/>
        <a:ext cx="5024605" cy="1159843"/>
      </dsp:txXfrm>
    </dsp:sp>
    <dsp:sp modelId="{4D8B5646-4E1A-4BB7-830F-8AB9CDD6E115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28D00-26D5-4FDE-86D2-1A0D8B350E8D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2CE9F-9033-47BC-B856-CE41EB95B501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Healthcare &amp; Hospitality</a:t>
          </a:r>
          <a:r>
            <a:rPr lang="en-US" sz="2000" kern="1200"/>
            <a:t> – Manages staff schedules and reduces absenteeism.</a:t>
          </a:r>
        </a:p>
      </dsp:txBody>
      <dsp:txXfrm>
        <a:off x="1339618" y="4351700"/>
        <a:ext cx="5024605" cy="1159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D10D8-B11D-4E85-9ADE-8669D2049592}">
      <dsp:nvSpPr>
        <dsp:cNvPr id="0" name=""/>
        <dsp:cNvSpPr/>
      </dsp:nvSpPr>
      <dsp:spPr>
        <a:xfrm>
          <a:off x="0" y="552"/>
          <a:ext cx="6885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1ADAB-B341-42E5-83B9-C4A013C63C7F}">
      <dsp:nvSpPr>
        <dsp:cNvPr id="0" name=""/>
        <dsp:cNvSpPr/>
      </dsp:nvSpPr>
      <dsp:spPr>
        <a:xfrm>
          <a:off x="0" y="552"/>
          <a:ext cx="6885992" cy="90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 err="1"/>
            <a:t>Upasthiti</a:t>
          </a:r>
          <a:r>
            <a:rPr lang="en-US" sz="1700" kern="1200" dirty="0"/>
            <a:t> successfully modernizes the manual attendance and academic tracking system by providing a user-friendly and efficient digital alternative.</a:t>
          </a:r>
        </a:p>
      </dsp:txBody>
      <dsp:txXfrm>
        <a:off x="0" y="552"/>
        <a:ext cx="6885992" cy="904642"/>
      </dsp:txXfrm>
    </dsp:sp>
    <dsp:sp modelId="{DE38746D-BD81-4094-92AA-1A849BDBBEA1}">
      <dsp:nvSpPr>
        <dsp:cNvPr id="0" name=""/>
        <dsp:cNvSpPr/>
      </dsp:nvSpPr>
      <dsp:spPr>
        <a:xfrm>
          <a:off x="0" y="905194"/>
          <a:ext cx="6885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62C1F-7934-4051-9F7B-8EEC3BA82471}">
      <dsp:nvSpPr>
        <dsp:cNvPr id="0" name=""/>
        <dsp:cNvSpPr/>
      </dsp:nvSpPr>
      <dsp:spPr>
        <a:xfrm>
          <a:off x="0" y="905194"/>
          <a:ext cx="6885992" cy="90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With functionalities like attendance marking, marks entry, student-wise dashboards, percentage calculations, sick leave handling, and search, it addresses the key needs of academic record management.</a:t>
          </a:r>
        </a:p>
      </dsp:txBody>
      <dsp:txXfrm>
        <a:off x="0" y="905194"/>
        <a:ext cx="6885992" cy="904642"/>
      </dsp:txXfrm>
    </dsp:sp>
    <dsp:sp modelId="{4F0B694D-2DB4-498D-A04C-A242EA71230C}">
      <dsp:nvSpPr>
        <dsp:cNvPr id="0" name=""/>
        <dsp:cNvSpPr/>
      </dsp:nvSpPr>
      <dsp:spPr>
        <a:xfrm>
          <a:off x="0" y="1809836"/>
          <a:ext cx="6885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C5A1C-44F0-4717-BA9C-701AE5E7B231}">
      <dsp:nvSpPr>
        <dsp:cNvPr id="0" name=""/>
        <dsp:cNvSpPr/>
      </dsp:nvSpPr>
      <dsp:spPr>
        <a:xfrm>
          <a:off x="0" y="1809836"/>
          <a:ext cx="6885992" cy="90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Its offline capabilities, admin controls, and real-time access ensure smooth operation even in resource-limited environments.</a:t>
          </a:r>
        </a:p>
      </dsp:txBody>
      <dsp:txXfrm>
        <a:off x="0" y="1809836"/>
        <a:ext cx="6885992" cy="904642"/>
      </dsp:txXfrm>
    </dsp:sp>
    <dsp:sp modelId="{6A6BFBE7-79B0-475E-9332-A40A659D13FF}">
      <dsp:nvSpPr>
        <dsp:cNvPr id="0" name=""/>
        <dsp:cNvSpPr/>
      </dsp:nvSpPr>
      <dsp:spPr>
        <a:xfrm>
          <a:off x="0" y="2714478"/>
          <a:ext cx="6885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3A36D-0792-481E-BE31-8A837BC7DB58}">
      <dsp:nvSpPr>
        <dsp:cNvPr id="0" name=""/>
        <dsp:cNvSpPr/>
      </dsp:nvSpPr>
      <dsp:spPr>
        <a:xfrm>
          <a:off x="0" y="2714478"/>
          <a:ext cx="6885992" cy="90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While fully functional, Upasthiti remains flexible for further enhancement, ensuring long-term value for educational institutions. </a:t>
          </a:r>
        </a:p>
      </dsp:txBody>
      <dsp:txXfrm>
        <a:off x="0" y="2714478"/>
        <a:ext cx="6885992" cy="904642"/>
      </dsp:txXfrm>
    </dsp:sp>
    <dsp:sp modelId="{05F14F03-621B-4FEA-B1E0-F616A07E4673}">
      <dsp:nvSpPr>
        <dsp:cNvPr id="0" name=""/>
        <dsp:cNvSpPr/>
      </dsp:nvSpPr>
      <dsp:spPr>
        <a:xfrm>
          <a:off x="0" y="3619120"/>
          <a:ext cx="688599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C3C21-FA34-47BB-9C56-B688743F16F7}">
      <dsp:nvSpPr>
        <dsp:cNvPr id="0" name=""/>
        <dsp:cNvSpPr/>
      </dsp:nvSpPr>
      <dsp:spPr>
        <a:xfrm>
          <a:off x="0" y="3619120"/>
          <a:ext cx="6885992" cy="904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Upasthiti is not just a system, but a foundation for smarter and scalable academic administration.</a:t>
          </a:r>
          <a:endParaRPr lang="en-US" sz="1700" kern="1200"/>
        </a:p>
      </dsp:txBody>
      <dsp:txXfrm>
        <a:off x="0" y="3619120"/>
        <a:ext cx="6885992" cy="904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CAFF">
            <a:alpha val="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go for a company&#10;&#10;AI-generated content may be incorrect.">
            <a:extLst>
              <a:ext uri="{FF2B5EF4-FFF2-40B4-BE49-F238E27FC236}">
                <a16:creationId xmlns:a16="http://schemas.microsoft.com/office/drawing/2014/main" id="{F074F05B-7162-ED23-4F86-4644903B5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544" y="2591484"/>
            <a:ext cx="7332877" cy="2786493"/>
          </a:xfrm>
          <a:prstGeom prst="rect">
            <a:avLst/>
          </a:prstGeom>
          <a:ln>
            <a:noFill/>
          </a:ln>
        </p:spPr>
      </p:pic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CA9A9-B8E3-C1B6-31FA-DB1922081A08}"/>
              </a:ext>
            </a:extLst>
          </p:cNvPr>
          <p:cNvSpPr txBox="1"/>
          <p:nvPr/>
        </p:nvSpPr>
        <p:spPr>
          <a:xfrm>
            <a:off x="2374825" y="1299523"/>
            <a:ext cx="7442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153D6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Realtime Societal Research Project </a:t>
            </a:r>
            <a:endParaRPr lang="en-IN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C3CC0-DCDB-9FC0-3189-96F79BA92ED8}"/>
              </a:ext>
            </a:extLst>
          </p:cNvPr>
          <p:cNvSpPr txBox="1"/>
          <p:nvPr/>
        </p:nvSpPr>
        <p:spPr>
          <a:xfrm>
            <a:off x="1214325" y="2785538"/>
            <a:ext cx="5234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Presented By: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1"/>
                </a:solidFill>
              </a:rPr>
              <a:t>Pavani G-23R01A66U9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1"/>
                </a:solidFill>
              </a:rPr>
              <a:t>Parinita Malisetty-23R01A66X2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1"/>
                </a:solidFill>
              </a:rPr>
              <a:t>Keerti Madhavi S-23R01A66Y2</a:t>
            </a: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1"/>
                </a:solidFill>
              </a:rPr>
              <a:t>Bhanu Teja Goud A-</a:t>
            </a:r>
            <a:r>
              <a:rPr lang="en-US" sz="18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</a:rPr>
              <a:t>24R05A6602</a:t>
            </a:r>
            <a:endParaRPr lang="en-IN" b="1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  <p:pic>
        <p:nvPicPr>
          <p:cNvPr id="6" name="Graphic 5" descr="Customer review with solid fill">
            <a:extLst>
              <a:ext uri="{FF2B5EF4-FFF2-40B4-BE49-F238E27FC236}">
                <a16:creationId xmlns:a16="http://schemas.microsoft.com/office/drawing/2014/main" id="{7A650322-5AB1-B9F7-7619-1E40253C1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939" y="2748380"/>
            <a:ext cx="398635" cy="3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D2B4E-482D-9822-BC7E-8EC0A8B26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825B-8F0E-33A4-0530-BCABFE7E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ATTENDANCE REPORT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15EB60-8733-C426-A1E6-F7FD6CB03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26" y="1825625"/>
            <a:ext cx="9587948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9777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2767A-0CFE-638A-FB86-A7F9D0FF7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3449-907C-DCFD-4073-377CE9E8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ADD EXAM MARKS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A6496B-ECEA-4852-EC2D-5C3C04F89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974" y="1845944"/>
            <a:ext cx="8584051" cy="4506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686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45B51-C078-D755-89DA-966AD37C0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F341-311B-C4D4-54CE-40DE0EDB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STUDENT DASHBOARD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7BF861-55E1-EA36-8FC8-D2B71A3B2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025" y="1825625"/>
            <a:ext cx="9597950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61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B8CEC-C24B-3293-928A-DB20B2534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D934-3945-8328-73DC-69C203BB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STUDENT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DEDEF1-825B-B7A7-6746-DA31D986E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424" y="1795144"/>
            <a:ext cx="8579151" cy="45040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601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ACD6F-70F4-BBF6-FC0A-C382CD1C3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2C746-3647-0E5D-F843-A353E67E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955" y="809898"/>
            <a:ext cx="8587392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02F6DB-BFA0-AFE8-E9FB-5AE3B6DA5AD7}"/>
              </a:ext>
            </a:extLst>
          </p:cNvPr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While </a:t>
            </a:r>
            <a:r>
              <a:rPr lang="en-US" sz="1200" b="1" dirty="0" err="1"/>
              <a:t>Upasthiti</a:t>
            </a:r>
            <a:r>
              <a:rPr lang="en-US" sz="1200" dirty="0"/>
              <a:t> already offers a functional student dashboard and core attendance features, several enhancements can extend its capabilities: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/>
              <a:t>Scalable Database Support: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Upgrade from SQLite to more scalable systems like MySQL or PostgreSQL to support institution-wide usage.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/>
              <a:t>Biometric/Facial Recognition Integration: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Implement face recognition or RFID attendance for automation and increased security in attendance tracking.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/>
              <a:t>Mobile App Integration: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Develop a mobile app version (Android/iOS) for convenient access to attendance, marks, and notifications on the go.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/>
              <a:t>Smart Notifications:</a:t>
            </a:r>
            <a:endParaRPr lang="en-US" sz="12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Like Auto-send alerts for- Low Attendance, Sick leave approvals, Upcoming exams or deadlines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/>
              <a:t>Data Visualization and Analytics:</a:t>
            </a:r>
            <a:endParaRPr lang="en-US" sz="1200" dirty="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Add interactive dashboards for admins with charts showing-Attendance trends, Subject-wise performance, Student engagement.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/>
              <a:t>Multi-Role Access Control: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Extend the system to allow parents, HODs, and class coordinators to view relevant data with appropriate permissions.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Export and Backup Options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200" dirty="0"/>
              <a:t>Enable exporting of attendance/marks as PDFs/Excels and schedule automatic backups for data safety.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4">
            <a:extLst>
              <a:ext uri="{FF2B5EF4-FFF2-40B4-BE49-F238E27FC236}">
                <a16:creationId xmlns:a16="http://schemas.microsoft.com/office/drawing/2014/main" id="{C0FEF632-BEE7-52AB-3145-415772887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98" y="26320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phic 8" descr="Internet with solid fill">
            <a:extLst>
              <a:ext uri="{FF2B5EF4-FFF2-40B4-BE49-F238E27FC236}">
                <a16:creationId xmlns:a16="http://schemas.microsoft.com/office/drawing/2014/main" id="{43DB6B72-7F7E-67A8-9349-0376826DF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8825" y="109612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5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4D8D8-10E3-81CB-E95A-76EB4229D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43A412-331E-2B4F-66E2-F688CF213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071D9D-A3C8-E555-6041-E78DC251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A42EC98-98B9-49EA-0BAD-DC311815F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C4A14-AD43-C9E4-C76C-BC3BCFA3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4C70D7-AF6E-9209-9C5E-37378B624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7" name="TextBox 6">
            <a:extLst>
              <a:ext uri="{FF2B5EF4-FFF2-40B4-BE49-F238E27FC236}">
                <a16:creationId xmlns:a16="http://schemas.microsoft.com/office/drawing/2014/main" id="{E8BA1C32-06E7-91CA-5120-F444D038F273}"/>
              </a:ext>
            </a:extLst>
          </p:cNvPr>
          <p:cNvGraphicFramePr/>
          <p:nvPr/>
        </p:nvGraphicFramePr>
        <p:xfrm>
          <a:off x="5062448" y="1586912"/>
          <a:ext cx="6885992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237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Magnifying glass and question mark">
            <a:extLst>
              <a:ext uri="{FF2B5EF4-FFF2-40B4-BE49-F238E27FC236}">
                <a16:creationId xmlns:a16="http://schemas.microsoft.com/office/drawing/2014/main" id="{5561D506-6F49-4FEE-C580-8147C58B3D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90" r="26060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5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ACA72-A255-EA57-EA62-ABCBF6078CF9}"/>
              </a:ext>
            </a:extLst>
          </p:cNvPr>
          <p:cNvSpPr txBox="1"/>
          <p:nvPr/>
        </p:nvSpPr>
        <p:spPr>
          <a:xfrm>
            <a:off x="6657715" y="2990818"/>
            <a:ext cx="4195673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chemeClr val="tx2">
                    <a:lumMod val="90000"/>
                    <a:lumOff val="10000"/>
                    <a:alpha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 TIME!</a:t>
            </a:r>
          </a:p>
        </p:txBody>
      </p:sp>
      <p:sp>
        <p:nvSpPr>
          <p:cNvPr id="39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1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839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7F20A4BF-A313-DCB4-A06F-0B1DE1D702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935792"/>
              </p:ext>
            </p:extLst>
          </p:nvPr>
        </p:nvGraphicFramePr>
        <p:xfrm>
          <a:off x="1237129" y="1065007"/>
          <a:ext cx="8446367" cy="4661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20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B87EA8-016A-4299-B9CD-1E9E76183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81" y="700801"/>
            <a:ext cx="5801917" cy="736076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INTRODUCTION</a:t>
            </a:r>
          </a:p>
        </p:txBody>
      </p:sp>
      <p:pic>
        <p:nvPicPr>
          <p:cNvPr id="63" name="Graphic 62" descr="Users">
            <a:extLst>
              <a:ext uri="{FF2B5EF4-FFF2-40B4-BE49-F238E27FC236}">
                <a16:creationId xmlns:a16="http://schemas.microsoft.com/office/drawing/2014/main" id="{09039151-6BE8-4F94-8A7B-57B4C6349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5B0A8103-AB13-8163-AC85-B73219D2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98" y="263203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D1D93-953E-26B5-C582-37F6016FE660}"/>
              </a:ext>
            </a:extLst>
          </p:cNvPr>
          <p:cNvSpPr txBox="1"/>
          <p:nvPr/>
        </p:nvSpPr>
        <p:spPr>
          <a:xfrm>
            <a:off x="423281" y="2015375"/>
            <a:ext cx="58019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ea typeface="+mn-lt"/>
                <a:cs typeface="+mn-lt"/>
              </a:rPr>
              <a:t>Upasthiti</a:t>
            </a:r>
            <a:r>
              <a:rPr lang="en-US" sz="1800" dirty="0">
                <a:ea typeface="+mn-lt"/>
                <a:cs typeface="+mn-lt"/>
              </a:rPr>
              <a:t> is a software solution designed to track and manage student attendance efficiently. It replaces traditional paper-based or manual methods with digital solutions, ensuring accuracy, reducing errors, and saving time.</a:t>
            </a:r>
            <a:endParaRPr lang="en-US" dirty="0"/>
          </a:p>
          <a:p>
            <a:pPr algn="just"/>
            <a:r>
              <a:rPr lang="en-IN" dirty="0"/>
              <a:t>It is </a:t>
            </a:r>
            <a:r>
              <a:rPr lang="en-IN" b="1" dirty="0"/>
              <a:t>a web-based platform </a:t>
            </a:r>
            <a:r>
              <a:rPr lang="en-IN" dirty="0"/>
              <a:t>that digitalizes attendance and marks management in educational institutions. It replaces the traditional manual registers with an efficient, accessible and error-free digital system.</a:t>
            </a:r>
          </a:p>
          <a:p>
            <a:pPr algn="just"/>
            <a:r>
              <a:rPr lang="en-IN" dirty="0"/>
              <a:t>Its </a:t>
            </a:r>
            <a:r>
              <a:rPr lang="en-IN" b="1" dirty="0"/>
              <a:t>purpose</a:t>
            </a:r>
            <a:r>
              <a:rPr lang="en-IN" dirty="0"/>
              <a:t> is to simplify attendance tracking and academic record entry, provide real-time data access for admin and faculty as well as eliminate redundancy and human error in record-tracking.</a:t>
            </a:r>
          </a:p>
        </p:txBody>
      </p:sp>
    </p:spTree>
    <p:extLst>
      <p:ext uri="{BB962C8B-B14F-4D97-AF65-F5344CB8AC3E}">
        <p14:creationId xmlns:p14="http://schemas.microsoft.com/office/powerpoint/2010/main" val="287149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3348-B6D5-3316-C6C0-895403C6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PURPOSE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5ABF389-69E3-A1F3-1F65-E070743A7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158857"/>
              </p:ext>
            </p:extLst>
          </p:nvPr>
        </p:nvGraphicFramePr>
        <p:xfrm>
          <a:off x="827762" y="1303708"/>
          <a:ext cx="10526038" cy="4873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688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B91B0-3A18-5030-5301-FCBFF6999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569A-66D0-FEAF-B73F-57280965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228"/>
            <a:ext cx="10515600" cy="77628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TECHSTACK</a:t>
            </a:r>
          </a:p>
        </p:txBody>
      </p:sp>
      <p:pic>
        <p:nvPicPr>
          <p:cNvPr id="2050" name="Picture 2" descr="html&quot; Icon - Download for free – Iconduck">
            <a:extLst>
              <a:ext uri="{FF2B5EF4-FFF2-40B4-BE49-F238E27FC236}">
                <a16:creationId xmlns:a16="http://schemas.microsoft.com/office/drawing/2014/main" id="{45AAF4E5-56BC-E0B9-2C67-EC919FA0C3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24" y="980516"/>
            <a:ext cx="779495" cy="110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SS icon SVG Vector &amp; PNG Free Download | UXWing">
            <a:extLst>
              <a:ext uri="{FF2B5EF4-FFF2-40B4-BE49-F238E27FC236}">
                <a16:creationId xmlns:a16="http://schemas.microsoft.com/office/drawing/2014/main" id="{874387B2-4F14-3DE0-3F81-3FF9941B5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822" y="2320199"/>
            <a:ext cx="873401" cy="98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ailwind CSS&quot; Icon - Download for free – Iconduck">
            <a:extLst>
              <a:ext uri="{FF2B5EF4-FFF2-40B4-BE49-F238E27FC236}">
                <a16:creationId xmlns:a16="http://schemas.microsoft.com/office/drawing/2014/main" id="{B0F40853-3711-6804-E4E4-18A1FEBFF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666" y="5105634"/>
            <a:ext cx="1163809" cy="98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he Evolution of JavaScript: A Journey from ES1 to the Latest Version (Part  1)">
            <a:extLst>
              <a:ext uri="{FF2B5EF4-FFF2-40B4-BE49-F238E27FC236}">
                <a16:creationId xmlns:a16="http://schemas.microsoft.com/office/drawing/2014/main" id="{3B1AF628-41F5-6301-831B-0D7679F49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05" y="3613786"/>
            <a:ext cx="1955932" cy="125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lask Web Application with Python | by Sharon Lim | Towards AI">
            <a:extLst>
              <a:ext uri="{FF2B5EF4-FFF2-40B4-BE49-F238E27FC236}">
                <a16:creationId xmlns:a16="http://schemas.microsoft.com/office/drawing/2014/main" id="{19B7E534-A364-C918-6704-54335329F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19" y="2162369"/>
            <a:ext cx="3898847" cy="2533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43DFB3-0F9B-FDDA-9F56-A129C3DCA79D}"/>
              </a:ext>
            </a:extLst>
          </p:cNvPr>
          <p:cNvSpPr/>
          <p:nvPr/>
        </p:nvSpPr>
        <p:spPr>
          <a:xfrm>
            <a:off x="838200" y="709127"/>
            <a:ext cx="1718388" cy="59446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D0B251-3640-9A8B-8F02-0F1287F41D0D}"/>
              </a:ext>
            </a:extLst>
          </p:cNvPr>
          <p:cNvSpPr/>
          <p:nvPr/>
        </p:nvSpPr>
        <p:spPr>
          <a:xfrm>
            <a:off x="7711224" y="1977385"/>
            <a:ext cx="4033836" cy="28644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E8DC1-D7AB-3708-96A6-7257EB450919}"/>
              </a:ext>
            </a:extLst>
          </p:cNvPr>
          <p:cNvSpPr txBox="1"/>
          <p:nvPr/>
        </p:nvSpPr>
        <p:spPr>
          <a:xfrm>
            <a:off x="3760237" y="3244333"/>
            <a:ext cx="345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highlight>
                  <a:srgbClr val="FFFF00"/>
                </a:highlight>
              </a:rPr>
              <a:t>FRONTEND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804129-2B36-9E9D-BEA9-FFF668E34FD2}"/>
              </a:ext>
            </a:extLst>
          </p:cNvPr>
          <p:cNvCxnSpPr/>
          <p:nvPr/>
        </p:nvCxnSpPr>
        <p:spPr>
          <a:xfrm flipH="1" flipV="1">
            <a:off x="2288475" y="1856792"/>
            <a:ext cx="1397117" cy="1443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E5CFB2-28F9-EDF5-4E72-BCD178562041}"/>
              </a:ext>
            </a:extLst>
          </p:cNvPr>
          <p:cNvCxnSpPr>
            <a:cxnSpLocks/>
          </p:cNvCxnSpPr>
          <p:nvPr/>
        </p:nvCxnSpPr>
        <p:spPr>
          <a:xfrm flipH="1" flipV="1">
            <a:off x="2213830" y="3154398"/>
            <a:ext cx="1411418" cy="351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E7A10C-5996-6FD0-A4BE-4EBA0E1D3E3B}"/>
              </a:ext>
            </a:extLst>
          </p:cNvPr>
          <p:cNvCxnSpPr>
            <a:cxnSpLocks/>
          </p:cNvCxnSpPr>
          <p:nvPr/>
        </p:nvCxnSpPr>
        <p:spPr>
          <a:xfrm flipH="1">
            <a:off x="2190223" y="3675578"/>
            <a:ext cx="1435025" cy="590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AE363C-6E7E-D2B0-192D-49B13A4841D2}"/>
              </a:ext>
            </a:extLst>
          </p:cNvPr>
          <p:cNvCxnSpPr>
            <a:cxnSpLocks/>
          </p:cNvCxnSpPr>
          <p:nvPr/>
        </p:nvCxnSpPr>
        <p:spPr>
          <a:xfrm flipH="1">
            <a:off x="2366259" y="3774061"/>
            <a:ext cx="1353981" cy="1821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7DE2D26-A28C-6C42-F5DD-1B92C199450E}"/>
              </a:ext>
            </a:extLst>
          </p:cNvPr>
          <p:cNvSpPr txBox="1"/>
          <p:nvPr/>
        </p:nvSpPr>
        <p:spPr>
          <a:xfrm>
            <a:off x="5297113" y="5105634"/>
            <a:ext cx="2481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highlight>
                  <a:srgbClr val="FFFF00"/>
                </a:highlight>
              </a:rPr>
              <a:t>BACKEND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24A99C-6FE2-6DFD-7F58-BED4EBAB0015}"/>
              </a:ext>
            </a:extLst>
          </p:cNvPr>
          <p:cNvCxnSpPr/>
          <p:nvPr/>
        </p:nvCxnSpPr>
        <p:spPr>
          <a:xfrm flipV="1">
            <a:off x="7063273" y="4521495"/>
            <a:ext cx="1408489" cy="843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R in Visual Studio Code – ⟲ francojc">
            <a:extLst>
              <a:ext uri="{FF2B5EF4-FFF2-40B4-BE49-F238E27FC236}">
                <a16:creationId xmlns:a16="http://schemas.microsoft.com/office/drawing/2014/main" id="{66883E3A-D8EC-4668-1011-50A8B2E2C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004" y="-7098"/>
            <a:ext cx="1171769" cy="117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30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C9E0C-9A8A-BA25-5A7F-827E778ED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APPLICATIONS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F3C3B3-5FC1-36F1-BB07-C2E54B482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264773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08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F22110-8995-7A7C-B473-8C1F43C41734}"/>
              </a:ext>
            </a:extLst>
          </p:cNvPr>
          <p:cNvSpPr txBox="1"/>
          <p:nvPr/>
        </p:nvSpPr>
        <p:spPr>
          <a:xfrm>
            <a:off x="5318449" y="1545289"/>
            <a:ext cx="60555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Frontend UI:</a:t>
            </a:r>
            <a:r>
              <a:rPr lang="en-IN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Admin &amp; Student Interface</a:t>
            </a:r>
          </a:p>
          <a:p>
            <a:endParaRPr lang="en-IN" sz="2000" dirty="0"/>
          </a:p>
          <a:p>
            <a:r>
              <a:rPr lang="en-IN" sz="2000" b="1" dirty="0"/>
              <a:t>Backend Modules: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Student Management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Attendance Management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Report Generation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000" dirty="0"/>
              <a:t>Database: Student DB, Attendance DB, Marks DB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654C50-2C6C-C3E8-B29D-434A675909F7}"/>
              </a:ext>
            </a:extLst>
          </p:cNvPr>
          <p:cNvSpPr/>
          <p:nvPr/>
        </p:nvSpPr>
        <p:spPr>
          <a:xfrm>
            <a:off x="149290" y="289248"/>
            <a:ext cx="4917562" cy="6111551"/>
          </a:xfrm>
          <a:prstGeom prst="roundRect">
            <a:avLst>
              <a:gd name="adj" fmla="val 385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A7CF4-7457-56E1-5980-8622AE1FB89C}"/>
              </a:ext>
            </a:extLst>
          </p:cNvPr>
          <p:cNvSpPr txBox="1"/>
          <p:nvPr/>
        </p:nvSpPr>
        <p:spPr>
          <a:xfrm>
            <a:off x="5318449" y="513184"/>
            <a:ext cx="59715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accent1"/>
                </a:solidFill>
              </a:rPr>
              <a:t>ARCHITECTURE</a:t>
            </a:r>
          </a:p>
        </p:txBody>
      </p:sp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1EAC5485-CB1C-4079-FDA9-82B3A5309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t="-136" r="21922" b="42015"/>
          <a:stretch/>
        </p:blipFill>
        <p:spPr>
          <a:xfrm>
            <a:off x="433599" y="599746"/>
            <a:ext cx="4235219" cy="546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1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9BF6-2DB1-A850-927D-EED85995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2">
                    <a:lumMod val="76000"/>
                    <a:lumOff val="24000"/>
                  </a:schemeClr>
                </a:solidFill>
              </a:rPr>
              <a:t>LOGIN PAGE</a:t>
            </a:r>
            <a:endParaRPr lang="en-US" b="1" dirty="0">
              <a:solidFill>
                <a:schemeClr val="tx2">
                  <a:lumMod val="76000"/>
                  <a:lumOff val="24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3743A-7B13-052E-F281-C7D25F154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140" y="1690688"/>
            <a:ext cx="8839719" cy="4640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526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B54E-1815-3AFC-3250-27A29BC7F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6000"/>
                    <a:lumOff val="24000"/>
                  </a:schemeClr>
                </a:solidFill>
              </a:rPr>
              <a:t>INDEX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2A87CA-AC27-AD02-676F-82FABF9C0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02" y="1825625"/>
            <a:ext cx="9608996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2683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544</Words>
  <Application>Microsoft Office PowerPoint</Application>
  <PresentationFormat>Widescreen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Segoe UI Black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PURPOSE</vt:lpstr>
      <vt:lpstr>TECHSTACK</vt:lpstr>
      <vt:lpstr>APPLICATIONS</vt:lpstr>
      <vt:lpstr>PowerPoint Presentation</vt:lpstr>
      <vt:lpstr>LOGIN PAGE</vt:lpstr>
      <vt:lpstr>INDEX PAGE</vt:lpstr>
      <vt:lpstr>ATTENDANCE REPORT</vt:lpstr>
      <vt:lpstr>ADD EXAM MARKS</vt:lpstr>
      <vt:lpstr>STUDENT DASHBOARD</vt:lpstr>
      <vt:lpstr>STUDENT DASHBOARD</vt:lpstr>
      <vt:lpstr>FUTURE SCOPE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Parinita Malisetty</dc:creator>
  <cp:lastModifiedBy>Parinita Malisetty</cp:lastModifiedBy>
  <cp:revision>162</cp:revision>
  <dcterms:created xsi:type="dcterms:W3CDTF">2025-02-20T06:37:30Z</dcterms:created>
  <dcterms:modified xsi:type="dcterms:W3CDTF">2025-04-23T16:06:50Z</dcterms:modified>
</cp:coreProperties>
</file>