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5-02-24T06:40:02.0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cybersecur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416" y="3757676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R.S.PARINITHA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R.S.PARINITHA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ANAND INSTITUTE OF HIGHER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ARTIFICIAL INTELLIGENCE AND DATA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 action="ppaction://hlinkfile"/>
              </a:rPr>
              <a:t>https://github.com/Parinitha1506/CyberSecurity-Project.git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CA8AFD-0185-4878-B0A0-FBF97BFF7BF3}"/>
                  </a:ext>
                </a:extLst>
              </p14:cNvPr>
              <p14:cNvContentPartPr/>
              <p14:nvPr/>
            </p14:nvContentPartPr>
            <p14:xfrm>
              <a:off x="6115117" y="315747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CA8AFD-0185-4878-B0A0-FBF97BFF7B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6117" y="31484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AI-Based Adaptive Steganography:</a:t>
            </a:r>
          </a:p>
          <a:p>
            <a:pPr marL="0" indent="0">
              <a:buNone/>
            </a:pPr>
            <a:r>
              <a:rPr lang="en-US" dirty="0"/>
              <a:t>                    Using machine learning to optimize embedding techniques based on image content.</a:t>
            </a:r>
          </a:p>
          <a:p>
            <a:pPr marL="0" indent="0">
              <a:buNone/>
            </a:pPr>
            <a:r>
              <a:rPr lang="en-US" b="1" dirty="0"/>
              <a:t>Blockchain Integration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 To enhance security and traceability of hidden data.</a:t>
            </a:r>
          </a:p>
          <a:p>
            <a:pPr marL="0" indent="0">
              <a:buNone/>
            </a:pPr>
            <a:r>
              <a:rPr lang="en-US" b="1" dirty="0"/>
              <a:t>Real-Time Video Steganography: </a:t>
            </a:r>
          </a:p>
          <a:p>
            <a:pPr marL="0" indent="0">
              <a:buNone/>
            </a:pPr>
            <a:r>
              <a:rPr lang="en-US" dirty="0"/>
              <a:t>                    Extending the system to hide data in video files for higher capacity.</a:t>
            </a:r>
          </a:p>
          <a:p>
            <a:pPr marL="0" indent="0">
              <a:buNone/>
            </a:pPr>
            <a:r>
              <a:rPr lang="en-US" b="1" dirty="0"/>
              <a:t>Cloud-Based Secure Communication:</a:t>
            </a:r>
          </a:p>
          <a:p>
            <a:pPr marL="0" indent="0">
              <a:buNone/>
            </a:pPr>
            <a:r>
              <a:rPr lang="en-US" dirty="0"/>
              <a:t>                   Enabling encrypted steganographic communication over cloud platforms.</a:t>
            </a:r>
          </a:p>
          <a:p>
            <a:pPr marL="0" indent="0">
              <a:buNone/>
            </a:pPr>
            <a:r>
              <a:rPr lang="en-US" b="1" dirty="0"/>
              <a:t>Resistance to Advanced </a:t>
            </a:r>
            <a:r>
              <a:rPr lang="en-US" b="1" dirty="0" err="1"/>
              <a:t>Steganalysis</a:t>
            </a:r>
            <a:r>
              <a:rPr lang="en-US" b="1" dirty="0"/>
              <a:t>: </a:t>
            </a:r>
          </a:p>
          <a:p>
            <a:pPr marL="0" indent="0">
              <a:buNone/>
            </a:pPr>
            <a:r>
              <a:rPr lang="en-US" dirty="0"/>
              <a:t>                   Developing techniques to counter AI-based </a:t>
            </a:r>
            <a:r>
              <a:rPr lang="en-US" dirty="0" err="1"/>
              <a:t>steganalysis</a:t>
            </a:r>
            <a:r>
              <a:rPr lang="en-US" dirty="0"/>
              <a:t> tools.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With the increasing reliance on digital communication, data security has become a major concern. Traditional encryption methods ensure data confidentiality but may attract unwanted attention from hackers. Steganography provides a more discreet way of securing data by embedding secret information within digital images. The goal of this project is to develop a secure, efficient, and user-friendly steganographic system that allows users to hide sensitive data within images while maintaining the image's quality and security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/>
              <a:t>The technology used for this project is a combination of image processing, cryptography, and steganography. Specifically, the following techniques are employed:-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Image Processing: </a:t>
            </a:r>
          </a:p>
          <a:p>
            <a:pPr marL="0" indent="0">
              <a:buNone/>
            </a:pPr>
            <a:r>
              <a:rPr lang="en-US" dirty="0"/>
              <a:t>The project utilizes image </a:t>
            </a:r>
            <a:r>
              <a:rPr lang="en-US" sz="2400" dirty="0"/>
              <a:t>processing</a:t>
            </a:r>
            <a:r>
              <a:rPr lang="en-US" dirty="0"/>
              <a:t> algorithms to analyze and modify the image pixels.- </a:t>
            </a:r>
          </a:p>
          <a:p>
            <a:pPr marL="0" indent="0">
              <a:buNone/>
            </a:pPr>
            <a:r>
              <a:rPr lang="en-US" b="1" dirty="0"/>
              <a:t>Cryptography: </a:t>
            </a:r>
          </a:p>
          <a:p>
            <a:pPr marL="0" indent="0">
              <a:buNone/>
            </a:pPr>
            <a:r>
              <a:rPr lang="en-US" dirty="0"/>
              <a:t>Cryptographic techniques, such as encryption and decryption, are used to secure the hidden data.</a:t>
            </a:r>
          </a:p>
          <a:p>
            <a:pPr marL="0" indent="0">
              <a:buNone/>
            </a:pPr>
            <a:r>
              <a:rPr lang="en-US" b="1" dirty="0"/>
              <a:t>Steganography: </a:t>
            </a:r>
          </a:p>
          <a:p>
            <a:pPr marL="0" indent="0">
              <a:buNone/>
            </a:pPr>
            <a:r>
              <a:rPr lang="en-US" dirty="0"/>
              <a:t>Steganographic methods, like least significant bit (LSB) substitution, are employed to hide the encrypted data within the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Dual Encryption Mechanism: </a:t>
            </a:r>
            <a:endParaRPr lang="en-IN" sz="1800" b="1" i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IN" sz="1800" i="1" dirty="0">
                <a:solidFill>
                  <a:srgbClr val="0F0F0F"/>
                </a:solidFill>
              </a:rPr>
              <a:t>        Combining encryption (AES, RSA) with steganography for double-layer </a:t>
            </a:r>
            <a:r>
              <a:rPr lang="en-IN" sz="1800" dirty="0">
                <a:solidFill>
                  <a:srgbClr val="0F0F0F"/>
                </a:solidFill>
              </a:rPr>
              <a:t>security</a:t>
            </a:r>
            <a:r>
              <a:rPr lang="en-IN" sz="1800" i="1" dirty="0">
                <a:solidFill>
                  <a:srgbClr val="0F0F0F"/>
                </a:solidFill>
              </a:rPr>
              <a:t>.</a:t>
            </a:r>
          </a:p>
          <a:p>
            <a:pPr marL="0" indent="0">
              <a:buNone/>
            </a:pPr>
            <a:r>
              <a:rPr lang="en-IN" sz="1800" b="1" i="1" dirty="0">
                <a:solidFill>
                  <a:srgbClr val="0F0F0F"/>
                </a:solidFill>
              </a:rPr>
              <a:t> </a:t>
            </a:r>
            <a:r>
              <a:rPr lang="en-IN" sz="1800" b="1" dirty="0">
                <a:solidFill>
                  <a:srgbClr val="0F0F0F"/>
                </a:solidFill>
              </a:rPr>
              <a:t>Adaptive Steganography: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F0F0F"/>
                </a:solidFill>
              </a:rPr>
              <a:t>        Dynamically adjusts data embedding based on image complexity to avoid detection.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Noise-Resistant Data Extraction: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        </a:t>
            </a:r>
            <a:r>
              <a:rPr lang="en-IN" sz="1800" dirty="0">
                <a:solidFill>
                  <a:srgbClr val="0F0F0F"/>
                </a:solidFill>
              </a:rPr>
              <a:t>Ensures data retrieval even if the image undergoes compression or slight modifications.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Mobile and Web Compatibility: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       </a:t>
            </a:r>
            <a:r>
              <a:rPr lang="en-IN" sz="1800" dirty="0">
                <a:solidFill>
                  <a:srgbClr val="0F0F0F"/>
                </a:solidFill>
              </a:rPr>
              <a:t>Can be implemented as a cross-platform application for better accessibility.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F0F0F"/>
                </a:solidFill>
              </a:rPr>
              <a:t>Steganalysis</a:t>
            </a:r>
            <a:r>
              <a:rPr lang="en-IN" sz="1800" b="1" dirty="0">
                <a:solidFill>
                  <a:srgbClr val="0F0F0F"/>
                </a:solidFill>
              </a:rPr>
              <a:t> Resistance: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       </a:t>
            </a:r>
            <a:r>
              <a:rPr lang="en-IN" sz="1800" dirty="0">
                <a:solidFill>
                  <a:srgbClr val="0F0F0F"/>
                </a:solidFill>
              </a:rPr>
              <a:t>Includes countermeasures against </a:t>
            </a:r>
            <a:r>
              <a:rPr lang="en-IN" sz="1800" dirty="0" err="1">
                <a:solidFill>
                  <a:srgbClr val="0F0F0F"/>
                </a:solidFill>
              </a:rPr>
              <a:t>steganalysis</a:t>
            </a:r>
            <a:r>
              <a:rPr lang="en-IN" sz="1800" dirty="0">
                <a:solidFill>
                  <a:srgbClr val="0F0F0F"/>
                </a:solidFill>
              </a:rPr>
              <a:t> tools that detect hidden data</a:t>
            </a:r>
            <a:r>
              <a:rPr lang="en-IN" sz="1800" b="1" dirty="0">
                <a:solidFill>
                  <a:srgbClr val="0F0F0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* Government and Defense Organizations:</a:t>
            </a:r>
          </a:p>
          <a:p>
            <a:pPr marL="0" indent="0">
              <a:buNone/>
            </a:pPr>
            <a:r>
              <a:rPr lang="en-US" dirty="0"/>
              <a:t>                  Secure transmission of classified information.</a:t>
            </a:r>
          </a:p>
          <a:p>
            <a:pPr marL="0" indent="0">
              <a:buNone/>
            </a:pPr>
            <a:r>
              <a:rPr lang="en-US" b="1" dirty="0"/>
              <a:t>* Journalists and Whistleblowers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Safe communication without detection</a:t>
            </a:r>
          </a:p>
          <a:p>
            <a:pPr marL="0" indent="0">
              <a:buNone/>
            </a:pPr>
            <a:r>
              <a:rPr lang="en-US" b="1" dirty="0"/>
              <a:t>* Businesses and Enterprises:</a:t>
            </a:r>
          </a:p>
          <a:p>
            <a:pPr marL="0" indent="0">
              <a:buNone/>
            </a:pPr>
            <a:r>
              <a:rPr lang="en-US" dirty="0"/>
              <a:t>                  Protect sensitive corporate data from industrial espionage.</a:t>
            </a:r>
          </a:p>
          <a:p>
            <a:pPr marL="0" indent="0">
              <a:buNone/>
            </a:pPr>
            <a:r>
              <a:rPr lang="en-US" b="1" dirty="0"/>
              <a:t>* General Users: </a:t>
            </a:r>
          </a:p>
          <a:p>
            <a:pPr marL="0" indent="0">
              <a:buNone/>
            </a:pPr>
            <a:r>
              <a:rPr lang="en-US" dirty="0"/>
              <a:t>                 Personal privacy protection in digital communication.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F992E-1435-4828-9241-0E7085E3D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587500"/>
            <a:ext cx="4625061" cy="467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A7008-40DD-4E8D-A7A7-E9EDE9F08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293" y="1587500"/>
            <a:ext cx="5725407" cy="45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3336-D24F-49CF-A20A-C73F7A9D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E270A-9020-477C-8A69-09C948B46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817" y="1528457"/>
            <a:ext cx="3153215" cy="43630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5EB91F-0145-4C64-A59B-453090F0F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807" y="1402554"/>
            <a:ext cx="6630325" cy="52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3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Steganography  provides an effective method for secure data hiding, complementing traditional cryptographic techniques. The implemented system ensures data confidentiality without drawing attention, making it a valuable tool for secure communication. The combination of encryption and steganography enhances security, making unauthorized access extremely difficult.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adb41d3-f9cb-40fb-903c-8cacaba95bb5"/>
    <ds:schemaRef ds:uri="http://purl.org/dc/dcmitype/"/>
    <ds:schemaRef ds:uri="http://purl.org/dc/elements/1.1/"/>
    <ds:schemaRef ds:uri="http://schemas.microsoft.com/office/infopath/2007/PartnerControls"/>
    <ds:schemaRef ds:uri="b30265f8-c5e2-4918-b4a1-b977299ca3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80</TotalTime>
  <Words>516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lenovo</cp:lastModifiedBy>
  <cp:revision>31</cp:revision>
  <dcterms:created xsi:type="dcterms:W3CDTF">2021-05-26T16:50:10Z</dcterms:created>
  <dcterms:modified xsi:type="dcterms:W3CDTF">2025-02-24T06:48:10Z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