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38150"/>
            <a:ext cx="5320487" cy="5252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200150"/>
            <a:ext cx="81261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India’s healthcare is largely reactive with limited early discovery structure.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patient history durability across visits. pastoral India lacks individual installations and follow- up support.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60 of deaths are from Non-Communicable conditions( NCDs).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Pavilion operation is disintegrated due to missing multilingual, follow- up systems.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5244287" cy="525271"/>
          </a:xfrm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5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dirty="0"/>
              <a:t>Brief</a:t>
            </a:r>
            <a:r>
              <a:rPr spc="-30" dirty="0"/>
              <a:t> </a:t>
            </a:r>
            <a:r>
              <a:rPr spc="-10" dirty="0"/>
              <a:t>(Solution)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30631"/>
            <a:ext cx="8001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Emplace AI- powered Healthcare Kiosks generating Health Digital Twins( HDTs) for citizens.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low- cost individual tools( ECG, fundus, skin camera, digital stethoscope).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data with ABHA, DigiLocker using India Stack.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durability via AI chatbot WhatsApp, IVR, or mobile app support. Scalable, edge- enabled armature using OpenVINO and allied literacy.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85750"/>
            <a:ext cx="5320487" cy="525271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19911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Offered Health Digital Twin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and predicts particular health using real- time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 Grounded NCD Webbing –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cautions for cardiac, retinal, skin, and respiratory conditions.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AI Navigator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 pavilion session to WhatsApp/ IVR with follow- ups.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Integration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individualized healthcare exchanges and nudges.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Interoperability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ABHA, DigiLocker, PMJAY, eSanjeevani compliance.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464" y="361950"/>
            <a:ext cx="5320487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Process</a:t>
            </a:r>
            <a:r>
              <a:rPr spc="-325" dirty="0"/>
              <a:t> </a:t>
            </a:r>
            <a:r>
              <a:rPr spc="-20" dirty="0"/>
              <a:t>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464" y="1123950"/>
            <a:ext cx="7665719" cy="321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visits pavilion → vitals and history captured.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simulates HDT → generates threat scores.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Webbing tools descry NCD symptoms.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continues via app/ WhatsApp.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securely → pall- grounded croaker review.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preventative cautions follow- up nudges transferred to stoner.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1" y="361950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45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1" y="1123950"/>
            <a:ext cx="7894319" cy="321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Subcaste Vitals, EHR, supplemental detectors.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Subcaste OpenVINO- powered AI conclusion.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Layer Federated model training, threat vaticination.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Subcaste ABHA, DigiLocker, UPI.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stoner Interface Kiosk LLM Chatbot( IVR, WhatsApp, App).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Portal &amp; Policy Analytics for review and perceptivity.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61950"/>
            <a:ext cx="5320487" cy="525271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Technologies</a:t>
            </a:r>
            <a:r>
              <a:rPr spc="-30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123950"/>
            <a:ext cx="7589519" cy="268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OpenVINO &amp; OneAPI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AI conclusion.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literacy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updates with sequestration.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 tuned for Indian health data.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Stack: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ABHA, DigiLocker, UPI, eSanjeevani.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Cloud Storage –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EHR comity with ABDM.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5320487" cy="525271"/>
          </a:xfrm>
          <a:prstGeom prst="rect">
            <a:avLst/>
          </a:prstGeom>
        </p:spPr>
        <p:txBody>
          <a:bodyPr vert="horz" wrap="square" lIns="0" tIns="103504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5" dirty="0"/>
              <a:t> </a:t>
            </a:r>
            <a:r>
              <a:rPr dirty="0"/>
              <a:t>members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contribution: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52550"/>
            <a:ext cx="79248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-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Parinitha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Kore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model integration &amp; OpenVINO edge deployment.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- Katha Snehitha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UI/ UX development of pavilion &amp; chatbot systems.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–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Kotapati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Sushma Sri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integration and data accession. Backend interoperability( ABDM, DigiLocker, pall).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U. Rakesh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Guided healthcare data compliance &amp; impact strategy.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557" y="285750"/>
            <a:ext cx="5320487" cy="525271"/>
          </a:xfrm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7931" y="1047750"/>
            <a:ext cx="7815943" cy="268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healthcare pavilion system islands gaps in India’s healthcare using AI, edge computing, and multilingual access. It democratizes opinion, fosters preventative care, and builds a public health data backbone. This idea aligns with Intel Unnati’s charge to drive real- world invention through technology.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470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Ajeya Krishna</dc:creator>
  <cp:lastModifiedBy>parinithakk2@outlook.com</cp:lastModifiedBy>
  <cp:revision>4</cp:revision>
  <dcterms:created xsi:type="dcterms:W3CDTF">2025-07-12T14:33:18Z</dcterms:created>
  <dcterms:modified xsi:type="dcterms:W3CDTF">2025-07-12T15:36:05Z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2025-07-12T00:00:00Z</vt:filetime>
  </property>
  <property fmtid="{D5CDD505-2E9C-101B-9397-08002B2CF9AE}" pid="5" name="Producer">
    <vt:lpwstr>Microsoft® PowerPoint® 2021</vt:lpwstr>
  </property>
</Properties>
</file>