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17"/>
  </p:notesMasterIdLst>
  <p:handoutMasterIdLst>
    <p:handoutMasterId r:id="rId18"/>
  </p:handoutMasterIdLst>
  <p:sldIdLst>
    <p:sldId id="257" r:id="rId5"/>
    <p:sldId id="389" r:id="rId6"/>
    <p:sldId id="384" r:id="rId7"/>
    <p:sldId id="392" r:id="rId8"/>
    <p:sldId id="317" r:id="rId9"/>
    <p:sldId id="272" r:id="rId10"/>
    <p:sldId id="270" r:id="rId11"/>
    <p:sldId id="395" r:id="rId12"/>
    <p:sldId id="393" r:id="rId13"/>
    <p:sldId id="394" r:id="rId14"/>
    <p:sldId id="321" r:id="rId15"/>
    <p:sldId id="391" r:id="rId16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3725" autoAdjust="0"/>
  </p:normalViewPr>
  <p:slideViewPr>
    <p:cSldViewPr snapToGrid="0">
      <p:cViewPr varScale="1">
        <p:scale>
          <a:sx n="161" d="100"/>
          <a:sy n="161" d="100"/>
        </p:scale>
        <p:origin x="150" y="324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114" d="100"/>
          <a:sy n="114" d="100"/>
        </p:scale>
        <p:origin x="147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B2E815-0D19-41DC-B01B-4D608769620A}" type="doc">
      <dgm:prSet loTypeId="urn:microsoft.com/office/officeart/2016/7/layout/RoundedRectangleTimeline" loCatId="other" qsTypeId="urn:microsoft.com/office/officeart/2005/8/quickstyle/simple1" qsCatId="simple" csTypeId="urn:microsoft.com/office/officeart/2005/8/colors/colorful5" csCatId="colorful" phldr="1"/>
      <dgm:spPr/>
      <dgm:t>
        <a:bodyPr rtlCol="0"/>
        <a:lstStyle/>
        <a:p>
          <a:pPr rtl="0"/>
          <a:endParaRPr lang="es-ES"/>
        </a:p>
      </dgm:t>
    </dgm:pt>
    <dgm:pt modelId="{4259F840-24E7-476F-9F30-482E46395856}">
      <dgm:prSet phldrT="[Text]" custT="1"/>
      <dgm:spPr/>
      <dgm:t>
        <a:bodyPr rtlCol="0"/>
        <a:lstStyle/>
        <a:p>
          <a:pPr rtl="0"/>
          <a:r>
            <a:rPr lang="es-ES" sz="1800" dirty="0">
              <a:latin typeface="+mn-lt"/>
            </a:rPr>
            <a:t>Diciembre</a:t>
          </a:r>
        </a:p>
      </dgm:t>
    </dgm:pt>
    <dgm:pt modelId="{FCE8068D-7E50-4749-A8D0-ADEDAC5637B3}" type="parTrans" cxnId="{42EE41D1-3C16-4937-BB38-B076896C09A0}">
      <dgm:prSet/>
      <dgm:spPr/>
      <dgm:t>
        <a:bodyPr rtlCol="0"/>
        <a:lstStyle/>
        <a:p>
          <a:pPr rtl="0"/>
          <a:endParaRPr lang="es-ES" sz="1800">
            <a:latin typeface="+mn-lt"/>
          </a:endParaRPr>
        </a:p>
      </dgm:t>
    </dgm:pt>
    <dgm:pt modelId="{DCC444A4-F20A-48F5-A61E-47BFFF185A57}" type="sibTrans" cxnId="{42EE41D1-3C16-4937-BB38-B076896C09A0}">
      <dgm:prSet/>
      <dgm:spPr/>
      <dgm:t>
        <a:bodyPr rtlCol="0"/>
        <a:lstStyle/>
        <a:p>
          <a:pPr rtl="0"/>
          <a:endParaRPr lang="es-ES" sz="1800">
            <a:latin typeface="+mn-lt"/>
          </a:endParaRPr>
        </a:p>
      </dgm:t>
    </dgm:pt>
    <dgm:pt modelId="{B54C8F6C-BE1E-4EAB-B7A0-48DE01FFAA36}">
      <dgm:prSet phldrT="[Text]" custT="1"/>
      <dgm:spPr/>
      <dgm:t>
        <a:bodyPr rtlCol="0"/>
        <a:lstStyle/>
        <a:p>
          <a:pPr rtl="0">
            <a:buFont typeface="Symbol" panose="05050102010706020507" pitchFamily="18" charset="2"/>
            <a:buChar char=""/>
          </a:pPr>
          <a:r>
            <a:rPr lang="es-ES" sz="1800" baseline="0" dirty="0">
              <a:latin typeface="+mn-lt"/>
            </a:rPr>
            <a:t>Estudiar el código e investigar sobre los campos e investigar sobre la especificación euleriana y lagrangiana. </a:t>
          </a:r>
          <a:endParaRPr lang="es-ES" sz="1800" dirty="0">
            <a:latin typeface="+mn-lt"/>
          </a:endParaRPr>
        </a:p>
      </dgm:t>
    </dgm:pt>
    <dgm:pt modelId="{8DE7CD45-B7C0-432E-B819-6A7D97E31315}" type="parTrans" cxnId="{770CA1CC-3DDD-451E-AE83-A71CA570260C}">
      <dgm:prSet/>
      <dgm:spPr/>
      <dgm:t>
        <a:bodyPr rtlCol="0"/>
        <a:lstStyle/>
        <a:p>
          <a:pPr rtl="0"/>
          <a:endParaRPr lang="es-ES" sz="1800">
            <a:latin typeface="+mn-lt"/>
          </a:endParaRPr>
        </a:p>
      </dgm:t>
    </dgm:pt>
    <dgm:pt modelId="{C33B8BEF-A818-4A2F-A99A-E2B29895E184}" type="sibTrans" cxnId="{770CA1CC-3DDD-451E-AE83-A71CA570260C}">
      <dgm:prSet/>
      <dgm:spPr/>
      <dgm:t>
        <a:bodyPr rtlCol="0"/>
        <a:lstStyle/>
        <a:p>
          <a:pPr rtl="0"/>
          <a:endParaRPr lang="es-ES" sz="1800">
            <a:latin typeface="+mn-lt"/>
          </a:endParaRPr>
        </a:p>
      </dgm:t>
    </dgm:pt>
    <dgm:pt modelId="{E4033A39-DCC4-4038-9562-AEDDBBB37A99}">
      <dgm:prSet phldrT="[Text]" custT="1"/>
      <dgm:spPr/>
      <dgm:t>
        <a:bodyPr rtlCol="0"/>
        <a:lstStyle/>
        <a:p>
          <a:pPr rtl="0"/>
          <a:r>
            <a:rPr lang="es-ES" sz="1800" dirty="0">
              <a:latin typeface="+mn-lt"/>
            </a:rPr>
            <a:t>Enero</a:t>
          </a:r>
        </a:p>
      </dgm:t>
    </dgm:pt>
    <dgm:pt modelId="{048EEAE6-78BA-4B00-B7BB-9C22DBB1E8F4}" type="parTrans" cxnId="{32EF2862-2950-4DF8-BEA8-CD19460CCA31}">
      <dgm:prSet/>
      <dgm:spPr/>
      <dgm:t>
        <a:bodyPr rtlCol="0"/>
        <a:lstStyle/>
        <a:p>
          <a:pPr rtl="0"/>
          <a:endParaRPr lang="es-ES" sz="1800">
            <a:latin typeface="+mn-lt"/>
          </a:endParaRPr>
        </a:p>
      </dgm:t>
    </dgm:pt>
    <dgm:pt modelId="{80AB0E5B-0C58-465D-A545-5B21133D2849}" type="sibTrans" cxnId="{32EF2862-2950-4DF8-BEA8-CD19460CCA31}">
      <dgm:prSet/>
      <dgm:spPr/>
      <dgm:t>
        <a:bodyPr rtlCol="0"/>
        <a:lstStyle/>
        <a:p>
          <a:pPr rtl="0"/>
          <a:endParaRPr lang="es-ES" sz="1800">
            <a:latin typeface="+mn-lt"/>
          </a:endParaRPr>
        </a:p>
      </dgm:t>
    </dgm:pt>
    <dgm:pt modelId="{A4C0B4E4-70AD-4901-9E3F-7EA25DD6DAA1}">
      <dgm:prSet phldrT="[Text]" custT="1"/>
      <dgm:spPr/>
      <dgm:t>
        <a:bodyPr rtlCol="0"/>
        <a:lstStyle/>
        <a:p>
          <a:pPr rtl="0">
            <a:buFont typeface="Symbol" panose="05050102010706020507" pitchFamily="18" charset="2"/>
            <a:buChar char=""/>
          </a:pPr>
          <a:r>
            <a:rPr lang="es-ES" sz="1800" dirty="0">
              <a:latin typeface="+mn-lt"/>
            </a:rPr>
            <a:t>Modificación del código y creación de las primeras simulaciones.</a:t>
          </a:r>
        </a:p>
      </dgm:t>
    </dgm:pt>
    <dgm:pt modelId="{701D9033-BAD3-4299-933F-A47AFDC2ECD0}" type="parTrans" cxnId="{5E74CB62-E52E-4CEE-8AA1-9812BFC0D67E}">
      <dgm:prSet/>
      <dgm:spPr/>
      <dgm:t>
        <a:bodyPr rtlCol="0"/>
        <a:lstStyle/>
        <a:p>
          <a:pPr rtl="0"/>
          <a:endParaRPr lang="es-ES" sz="1800">
            <a:latin typeface="+mn-lt"/>
          </a:endParaRPr>
        </a:p>
      </dgm:t>
    </dgm:pt>
    <dgm:pt modelId="{657DB10D-2517-48AA-B970-6D815DBD4123}" type="sibTrans" cxnId="{5E74CB62-E52E-4CEE-8AA1-9812BFC0D67E}">
      <dgm:prSet/>
      <dgm:spPr/>
      <dgm:t>
        <a:bodyPr rtlCol="0"/>
        <a:lstStyle/>
        <a:p>
          <a:pPr rtl="0"/>
          <a:endParaRPr lang="es-ES" sz="1800">
            <a:latin typeface="+mn-lt"/>
          </a:endParaRPr>
        </a:p>
      </dgm:t>
    </dgm:pt>
    <dgm:pt modelId="{87BF7896-20EA-4E8F-B6F4-A34EC5C9CB50}">
      <dgm:prSet phldrT="[Text]" custT="1"/>
      <dgm:spPr/>
      <dgm:t>
        <a:bodyPr rtlCol="0"/>
        <a:lstStyle/>
        <a:p>
          <a:pPr rtl="0"/>
          <a:r>
            <a:rPr lang="es-ES" sz="1800" dirty="0">
              <a:latin typeface="+mn-lt"/>
            </a:rPr>
            <a:t>Febrero/Marzo</a:t>
          </a:r>
        </a:p>
      </dgm:t>
    </dgm:pt>
    <dgm:pt modelId="{05E47BA5-F724-4AEE-9B5B-401F18E028E6}" type="parTrans" cxnId="{92330C11-C197-4512-BDA4-8D8A69AF7D1C}">
      <dgm:prSet/>
      <dgm:spPr/>
      <dgm:t>
        <a:bodyPr rtlCol="0"/>
        <a:lstStyle/>
        <a:p>
          <a:pPr rtl="0"/>
          <a:endParaRPr lang="es-ES" sz="1800">
            <a:latin typeface="+mn-lt"/>
          </a:endParaRPr>
        </a:p>
      </dgm:t>
    </dgm:pt>
    <dgm:pt modelId="{D63CE73E-35DE-48C3-8753-7648BC953C0D}" type="sibTrans" cxnId="{92330C11-C197-4512-BDA4-8D8A69AF7D1C}">
      <dgm:prSet/>
      <dgm:spPr/>
      <dgm:t>
        <a:bodyPr rtlCol="0"/>
        <a:lstStyle/>
        <a:p>
          <a:pPr rtl="0"/>
          <a:endParaRPr lang="es-ES" sz="1800">
            <a:latin typeface="+mn-lt"/>
          </a:endParaRPr>
        </a:p>
      </dgm:t>
    </dgm:pt>
    <dgm:pt modelId="{43CBB0A2-9D75-4264-8A30-3E8974B40658}">
      <dgm:prSet phldrT="[Text]" custT="1"/>
      <dgm:spPr/>
      <dgm:t>
        <a:bodyPr rtlCol="0"/>
        <a:lstStyle/>
        <a:p>
          <a:pPr rtl="0">
            <a:buFont typeface="Symbol" panose="05050102010706020507" pitchFamily="18" charset="2"/>
            <a:buChar char=""/>
          </a:pPr>
          <a:r>
            <a:rPr lang="es-ES" sz="1800" dirty="0">
              <a:latin typeface="+mn-lt"/>
            </a:rPr>
            <a:t>Modificar</a:t>
          </a:r>
          <a:r>
            <a:rPr lang="es-ES" sz="1800" baseline="0" dirty="0">
              <a:latin typeface="+mn-lt"/>
            </a:rPr>
            <a:t> errores vistos y realizar las últimas simulaciones. Mencionar si funciona o no y por qué.</a:t>
          </a:r>
          <a:endParaRPr lang="es-ES" sz="1800" dirty="0">
            <a:latin typeface="+mn-lt"/>
          </a:endParaRPr>
        </a:p>
      </dgm:t>
    </dgm:pt>
    <dgm:pt modelId="{F806E590-5F8E-48A1-96AC-9E738290D2ED}" type="parTrans" cxnId="{4D2DF581-8128-4440-9E51-29109DC6ED52}">
      <dgm:prSet/>
      <dgm:spPr/>
      <dgm:t>
        <a:bodyPr rtlCol="0"/>
        <a:lstStyle/>
        <a:p>
          <a:pPr rtl="0"/>
          <a:endParaRPr lang="es-ES" sz="1800">
            <a:latin typeface="+mn-lt"/>
          </a:endParaRPr>
        </a:p>
      </dgm:t>
    </dgm:pt>
    <dgm:pt modelId="{20F77EFB-335C-4BC3-AD95-8421EDF343E6}" type="sibTrans" cxnId="{4D2DF581-8128-4440-9E51-29109DC6ED52}">
      <dgm:prSet/>
      <dgm:spPr/>
      <dgm:t>
        <a:bodyPr rtlCol="0"/>
        <a:lstStyle/>
        <a:p>
          <a:pPr rtl="0"/>
          <a:endParaRPr lang="es-ES" sz="1800">
            <a:latin typeface="+mn-lt"/>
          </a:endParaRPr>
        </a:p>
      </dgm:t>
    </dgm:pt>
    <dgm:pt modelId="{3DE6FF16-CA4D-4D34-ABEB-8BE6A40B5E52}">
      <dgm:prSet phldrT="[Text]" custT="1"/>
      <dgm:spPr/>
      <dgm:t>
        <a:bodyPr rtlCol="0"/>
        <a:lstStyle/>
        <a:p>
          <a:pPr rtl="0">
            <a:buFont typeface="Symbol" panose="05050102010706020507" pitchFamily="18" charset="2"/>
            <a:buChar char=""/>
          </a:pPr>
          <a:r>
            <a:rPr lang="es-ES" sz="1800" dirty="0">
              <a:latin typeface="+mn-lt"/>
            </a:rPr>
            <a:t>Abril</a:t>
          </a:r>
        </a:p>
      </dgm:t>
    </dgm:pt>
    <dgm:pt modelId="{DA9CCCCB-8206-4757-82C8-F885E9D238B5}" type="parTrans" cxnId="{636DE8C5-F706-4BA5-855F-85FD2239E2BE}">
      <dgm:prSet/>
      <dgm:spPr/>
      <dgm:t>
        <a:bodyPr rtlCol="0"/>
        <a:lstStyle/>
        <a:p>
          <a:pPr rtl="0"/>
          <a:endParaRPr lang="es-ES" sz="1800"/>
        </a:p>
      </dgm:t>
    </dgm:pt>
    <dgm:pt modelId="{986162A7-6F89-4679-B40E-33A17DA21B73}" type="sibTrans" cxnId="{636DE8C5-F706-4BA5-855F-85FD2239E2BE}">
      <dgm:prSet/>
      <dgm:spPr/>
      <dgm:t>
        <a:bodyPr rtlCol="0"/>
        <a:lstStyle/>
        <a:p>
          <a:pPr rtl="0"/>
          <a:endParaRPr lang="es-ES" sz="1800"/>
        </a:p>
      </dgm:t>
    </dgm:pt>
    <dgm:pt modelId="{AC76BE15-3E8A-498B-91BD-CF772C26B6F1}">
      <dgm:prSet phldrT="[Text]" custT="1"/>
      <dgm:spPr/>
      <dgm:t>
        <a:bodyPr rtlCol="0"/>
        <a:lstStyle/>
        <a:p>
          <a:pPr rtl="0">
            <a:buFont typeface="Symbol" panose="05050102010706020507" pitchFamily="18" charset="2"/>
            <a:buChar char=""/>
          </a:pPr>
          <a:r>
            <a:rPr lang="es-ES" sz="1800" dirty="0">
              <a:latin typeface="+mn-lt"/>
            </a:rPr>
            <a:t>Mayo</a:t>
          </a:r>
        </a:p>
      </dgm:t>
    </dgm:pt>
    <dgm:pt modelId="{00CCB400-064A-4EF5-9806-9534D9AC69AD}" type="parTrans" cxnId="{140A4778-8248-44DE-B78A-23C578A77D7E}">
      <dgm:prSet/>
      <dgm:spPr/>
      <dgm:t>
        <a:bodyPr rtlCol="0"/>
        <a:lstStyle/>
        <a:p>
          <a:pPr rtl="0"/>
          <a:endParaRPr lang="es-ES" sz="1800"/>
        </a:p>
      </dgm:t>
    </dgm:pt>
    <dgm:pt modelId="{662A3D6E-7238-444F-BC0B-C7A4321261DB}" type="sibTrans" cxnId="{140A4778-8248-44DE-B78A-23C578A77D7E}">
      <dgm:prSet/>
      <dgm:spPr/>
      <dgm:t>
        <a:bodyPr rtlCol="0"/>
        <a:lstStyle/>
        <a:p>
          <a:pPr rtl="0"/>
          <a:endParaRPr lang="es-ES" sz="1800"/>
        </a:p>
      </dgm:t>
    </dgm:pt>
    <dgm:pt modelId="{73820394-2159-4075-9E6F-217263B07F8B}">
      <dgm:prSet phldrT="[Text]" custT="1"/>
      <dgm:spPr/>
      <dgm:t>
        <a:bodyPr rtlCol="0"/>
        <a:lstStyle/>
        <a:p>
          <a:pPr rtl="0">
            <a:buFont typeface="Symbol" panose="05050102010706020507" pitchFamily="18" charset="2"/>
            <a:buChar char=""/>
          </a:pPr>
          <a:r>
            <a:rPr lang="es-ES" sz="1800" dirty="0"/>
            <a:t>Correcciones finales de la tesis.</a:t>
          </a:r>
          <a:endParaRPr lang="es-ES" sz="1800" dirty="0">
            <a:latin typeface="+mn-lt"/>
          </a:endParaRPr>
        </a:p>
      </dgm:t>
    </dgm:pt>
    <dgm:pt modelId="{A861A835-3A0D-4B09-8870-87D7FDC7B27F}" type="parTrans" cxnId="{19CF03A0-47BE-4ABD-A62C-A27E16D6C5A3}">
      <dgm:prSet/>
      <dgm:spPr/>
      <dgm:t>
        <a:bodyPr rtlCol="0"/>
        <a:lstStyle/>
        <a:p>
          <a:pPr rtl="0"/>
          <a:endParaRPr lang="es-ES" sz="1800"/>
        </a:p>
      </dgm:t>
    </dgm:pt>
    <dgm:pt modelId="{D383A36B-470D-499F-AE13-85A6B2495524}" type="sibTrans" cxnId="{19CF03A0-47BE-4ABD-A62C-A27E16D6C5A3}">
      <dgm:prSet/>
      <dgm:spPr/>
      <dgm:t>
        <a:bodyPr rtlCol="0"/>
        <a:lstStyle/>
        <a:p>
          <a:pPr rtl="0"/>
          <a:endParaRPr lang="es-ES" sz="1800"/>
        </a:p>
      </dgm:t>
    </dgm:pt>
    <dgm:pt modelId="{C032D242-8D23-4EEC-A10A-7B0691E5A409}">
      <dgm:prSet phldrT="[Text]" custT="1"/>
      <dgm:spPr/>
      <dgm:t>
        <a:bodyPr rtlCol="0"/>
        <a:lstStyle/>
        <a:p>
          <a:pPr rtl="0">
            <a:buFont typeface="Symbol" panose="05050102010706020507" pitchFamily="18" charset="2"/>
            <a:buChar char=""/>
          </a:pPr>
          <a:r>
            <a:rPr lang="es-ES" sz="1800" dirty="0">
              <a:latin typeface="+mn-lt"/>
            </a:rPr>
            <a:t>Escritura de la tesis.</a:t>
          </a:r>
        </a:p>
      </dgm:t>
    </dgm:pt>
    <dgm:pt modelId="{167DA838-BF1F-42A4-81E8-806F40795A14}" type="parTrans" cxnId="{D9403C73-FB83-47D6-85AE-067D49ED63F2}">
      <dgm:prSet/>
      <dgm:spPr/>
      <dgm:t>
        <a:bodyPr rtlCol="0"/>
        <a:lstStyle/>
        <a:p>
          <a:pPr rtl="0"/>
          <a:endParaRPr lang="es-ES" sz="1800"/>
        </a:p>
      </dgm:t>
    </dgm:pt>
    <dgm:pt modelId="{7EFA60CA-572D-434D-B452-A4ACBAEB4D2C}" type="sibTrans" cxnId="{D9403C73-FB83-47D6-85AE-067D49ED63F2}">
      <dgm:prSet/>
      <dgm:spPr/>
      <dgm:t>
        <a:bodyPr rtlCol="0"/>
        <a:lstStyle/>
        <a:p>
          <a:pPr rtl="0"/>
          <a:endParaRPr lang="es-ES" sz="1800"/>
        </a:p>
      </dgm:t>
    </dgm:pt>
    <dgm:pt modelId="{196C9F68-3606-4282-A4C6-4485F1280B5F}" type="pres">
      <dgm:prSet presAssocID="{E5B2E815-0D19-41DC-B01B-4D608769620A}" presName="Name0" presStyleCnt="0">
        <dgm:presLayoutVars>
          <dgm:chMax/>
          <dgm:chPref/>
          <dgm:animLvl val="lvl"/>
        </dgm:presLayoutVars>
      </dgm:prSet>
      <dgm:spPr/>
    </dgm:pt>
    <dgm:pt modelId="{68D8AC18-502F-4825-B069-75605ADB3A40}" type="pres">
      <dgm:prSet presAssocID="{4259F840-24E7-476F-9F30-482E46395856}" presName="composite1" presStyleCnt="0"/>
      <dgm:spPr/>
    </dgm:pt>
    <dgm:pt modelId="{E088D226-49D7-4C30-90DC-CA1755D98829}" type="pres">
      <dgm:prSet presAssocID="{4259F840-24E7-476F-9F30-482E46395856}" presName="parent1" presStyleLbl="alignNode1" presStyleIdx="0" presStyleCnt="5">
        <dgm:presLayoutVars>
          <dgm:chMax val="1"/>
          <dgm:chPref val="1"/>
          <dgm:bulletEnabled val="1"/>
        </dgm:presLayoutVars>
      </dgm:prSet>
      <dgm:spPr/>
    </dgm:pt>
    <dgm:pt modelId="{45A02F84-C6CB-43F5-AEE4-3EA66C2BD25F}" type="pres">
      <dgm:prSet presAssocID="{4259F840-24E7-476F-9F30-482E46395856}" presName="Childtext1" presStyleLbl="revTx" presStyleIdx="0" presStyleCnt="5">
        <dgm:presLayoutVars>
          <dgm:bulletEnabled val="1"/>
        </dgm:presLayoutVars>
      </dgm:prSet>
      <dgm:spPr/>
    </dgm:pt>
    <dgm:pt modelId="{6BA46904-CB7C-4538-BD49-D3891EF19552}" type="pres">
      <dgm:prSet presAssocID="{4259F840-24E7-476F-9F30-482E46395856}" presName="ConnectLine1" presStyleLbl="sibTrans1D1" presStyleIdx="0" presStyleCnt="5"/>
      <dgm:spPr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049FDBD0-77FE-49D1-A275-A272C8C5E426}" type="pres">
      <dgm:prSet presAssocID="{4259F840-24E7-476F-9F30-482E46395856}" presName="ConnectLineEnd1" presStyleLbl="lnNode1" presStyleIdx="0" presStyleCnt="5"/>
      <dgm:spPr/>
    </dgm:pt>
    <dgm:pt modelId="{CB26EA94-33BB-4F98-9E1E-2237D4831263}" type="pres">
      <dgm:prSet presAssocID="{4259F840-24E7-476F-9F30-482E46395856}" presName="EmptyPane1" presStyleCnt="0"/>
      <dgm:spPr/>
    </dgm:pt>
    <dgm:pt modelId="{606F1DBF-510E-4065-ACCB-3EBDA85CFB92}" type="pres">
      <dgm:prSet presAssocID="{DCC444A4-F20A-48F5-A61E-47BFFF185A57}" presName="spaceBetweenRectangles1" presStyleCnt="0"/>
      <dgm:spPr/>
    </dgm:pt>
    <dgm:pt modelId="{07989479-D1A2-4D15-AA3A-B0CFFB9F91D9}" type="pres">
      <dgm:prSet presAssocID="{E4033A39-DCC4-4038-9562-AEDDBBB37A99}" presName="composite1" presStyleCnt="0"/>
      <dgm:spPr/>
    </dgm:pt>
    <dgm:pt modelId="{539615E2-3277-4D8E-8484-FF5088C8BF01}" type="pres">
      <dgm:prSet presAssocID="{E4033A39-DCC4-4038-9562-AEDDBBB37A99}" presName="parent1" presStyleLbl="alignNode1" presStyleIdx="1" presStyleCnt="5">
        <dgm:presLayoutVars>
          <dgm:chMax val="1"/>
          <dgm:chPref val="1"/>
          <dgm:bulletEnabled val="1"/>
        </dgm:presLayoutVars>
      </dgm:prSet>
      <dgm:spPr/>
    </dgm:pt>
    <dgm:pt modelId="{FEBD3C2A-A340-470A-A475-AE614EA07678}" type="pres">
      <dgm:prSet presAssocID="{E4033A39-DCC4-4038-9562-AEDDBBB37A99}" presName="Childtext1" presStyleLbl="revTx" presStyleIdx="1" presStyleCnt="5">
        <dgm:presLayoutVars>
          <dgm:bulletEnabled val="1"/>
        </dgm:presLayoutVars>
      </dgm:prSet>
      <dgm:spPr/>
    </dgm:pt>
    <dgm:pt modelId="{080474C8-0FEA-4FD1-97F1-0978CFB4A37F}" type="pres">
      <dgm:prSet presAssocID="{E4033A39-DCC4-4038-9562-AEDDBBB37A99}" presName="ConnectLine1" presStyleLbl="sibTrans1D1" presStyleIdx="1" presStyleCnt="5"/>
      <dgm:spPr>
        <a:noFill/>
        <a:ln w="6350" cap="flat" cmpd="sng" algn="ctr">
          <a:solidFill>
            <a:schemeClr val="accent5">
              <a:hueOff val="90002"/>
              <a:satOff val="2173"/>
              <a:lumOff val="-10490"/>
              <a:alphaOff val="0"/>
            </a:schemeClr>
          </a:solidFill>
          <a:prstDash val="dash"/>
          <a:miter lim="800000"/>
        </a:ln>
        <a:effectLst/>
      </dgm:spPr>
    </dgm:pt>
    <dgm:pt modelId="{4797FB61-2602-4A58-81E6-6F133DB1E419}" type="pres">
      <dgm:prSet presAssocID="{E4033A39-DCC4-4038-9562-AEDDBBB37A99}" presName="ConnectLineEnd1" presStyleLbl="lnNode1" presStyleIdx="1" presStyleCnt="5"/>
      <dgm:spPr/>
    </dgm:pt>
    <dgm:pt modelId="{3ADF0AE3-D759-4F4F-8135-572855211847}" type="pres">
      <dgm:prSet presAssocID="{E4033A39-DCC4-4038-9562-AEDDBBB37A99}" presName="EmptyPane1" presStyleCnt="0"/>
      <dgm:spPr/>
    </dgm:pt>
    <dgm:pt modelId="{B0CD7A53-7149-45F2-83E8-36717D7878A1}" type="pres">
      <dgm:prSet presAssocID="{80AB0E5B-0C58-465D-A545-5B21133D2849}" presName="spaceBetweenRectangles1" presStyleCnt="0"/>
      <dgm:spPr/>
    </dgm:pt>
    <dgm:pt modelId="{FB379A6E-C0F9-420B-90FC-2785E757E6AE}" type="pres">
      <dgm:prSet presAssocID="{87BF7896-20EA-4E8F-B6F4-A34EC5C9CB50}" presName="composite1" presStyleCnt="0"/>
      <dgm:spPr/>
    </dgm:pt>
    <dgm:pt modelId="{9D82041D-873A-4600-A9C7-C0A0ADFB138B}" type="pres">
      <dgm:prSet presAssocID="{87BF7896-20EA-4E8F-B6F4-A34EC5C9CB50}" presName="parent1" presStyleLbl="alignNode1" presStyleIdx="2" presStyleCnt="5">
        <dgm:presLayoutVars>
          <dgm:chMax val="1"/>
          <dgm:chPref val="1"/>
          <dgm:bulletEnabled val="1"/>
        </dgm:presLayoutVars>
      </dgm:prSet>
      <dgm:spPr/>
    </dgm:pt>
    <dgm:pt modelId="{80CDBBF8-C6B4-4166-87C1-DC9120CC7586}" type="pres">
      <dgm:prSet presAssocID="{87BF7896-20EA-4E8F-B6F4-A34EC5C9CB50}" presName="Childtext1" presStyleLbl="revTx" presStyleIdx="2" presStyleCnt="5">
        <dgm:presLayoutVars>
          <dgm:bulletEnabled val="1"/>
        </dgm:presLayoutVars>
      </dgm:prSet>
      <dgm:spPr/>
    </dgm:pt>
    <dgm:pt modelId="{89759DE5-9F8A-470E-A6D8-F13BB4DEE93D}" type="pres">
      <dgm:prSet presAssocID="{87BF7896-20EA-4E8F-B6F4-A34EC5C9CB50}" presName="ConnectLine1" presStyleLbl="sibTrans1D1" presStyleIdx="2" presStyleCnt="5"/>
      <dgm:spPr>
        <a:noFill/>
        <a:ln w="6350" cap="flat" cmpd="sng" algn="ctr">
          <a:solidFill>
            <a:schemeClr val="accent5">
              <a:hueOff val="180003"/>
              <a:satOff val="4346"/>
              <a:lumOff val="-20980"/>
              <a:alphaOff val="0"/>
            </a:schemeClr>
          </a:solidFill>
          <a:prstDash val="dash"/>
          <a:miter lim="800000"/>
        </a:ln>
        <a:effectLst/>
      </dgm:spPr>
    </dgm:pt>
    <dgm:pt modelId="{07CCF286-8B46-4A20-ACAC-84BA2D6EFBBC}" type="pres">
      <dgm:prSet presAssocID="{87BF7896-20EA-4E8F-B6F4-A34EC5C9CB50}" presName="ConnectLineEnd1" presStyleLbl="lnNode1" presStyleIdx="2" presStyleCnt="5"/>
      <dgm:spPr/>
    </dgm:pt>
    <dgm:pt modelId="{4624FC32-5405-42B1-B5CC-DF0659852A58}" type="pres">
      <dgm:prSet presAssocID="{87BF7896-20EA-4E8F-B6F4-A34EC5C9CB50}" presName="EmptyPane1" presStyleCnt="0"/>
      <dgm:spPr/>
    </dgm:pt>
    <dgm:pt modelId="{8C327064-3851-4ECF-AAB7-82B51711041E}" type="pres">
      <dgm:prSet presAssocID="{D63CE73E-35DE-48C3-8753-7648BC953C0D}" presName="spaceBetweenRectangles1" presStyleCnt="0"/>
      <dgm:spPr/>
    </dgm:pt>
    <dgm:pt modelId="{3ADEA4DF-6814-494D-9D3D-41947417052B}" type="pres">
      <dgm:prSet presAssocID="{3DE6FF16-CA4D-4D34-ABEB-8BE6A40B5E52}" presName="composite1" presStyleCnt="0"/>
      <dgm:spPr/>
    </dgm:pt>
    <dgm:pt modelId="{74CD3FF2-195B-429B-BC6F-5B5A7FED2BE2}" type="pres">
      <dgm:prSet presAssocID="{3DE6FF16-CA4D-4D34-ABEB-8BE6A40B5E52}" presName="parent1" presStyleLbl="alignNode1" presStyleIdx="3" presStyleCnt="5">
        <dgm:presLayoutVars>
          <dgm:chMax val="1"/>
          <dgm:chPref val="1"/>
          <dgm:bulletEnabled val="1"/>
        </dgm:presLayoutVars>
      </dgm:prSet>
      <dgm:spPr/>
    </dgm:pt>
    <dgm:pt modelId="{1BB5FD64-47F9-47A3-911F-535BFE17A3B9}" type="pres">
      <dgm:prSet presAssocID="{3DE6FF16-CA4D-4D34-ABEB-8BE6A40B5E52}" presName="Childtext1" presStyleLbl="revTx" presStyleIdx="3" presStyleCnt="5">
        <dgm:presLayoutVars>
          <dgm:bulletEnabled val="1"/>
        </dgm:presLayoutVars>
      </dgm:prSet>
      <dgm:spPr/>
    </dgm:pt>
    <dgm:pt modelId="{FE9B27EB-7AC7-485A-9A55-41E8118F9EAF}" type="pres">
      <dgm:prSet presAssocID="{3DE6FF16-CA4D-4D34-ABEB-8BE6A40B5E52}" presName="ConnectLine1" presStyleLbl="sibTrans1D1" presStyleIdx="3" presStyleCnt="5"/>
      <dgm:spPr>
        <a:noFill/>
        <a:ln w="6350" cap="flat" cmpd="sng" algn="ctr">
          <a:solidFill>
            <a:schemeClr val="accent5">
              <a:hueOff val="270005"/>
              <a:satOff val="6519"/>
              <a:lumOff val="-31471"/>
              <a:alphaOff val="0"/>
            </a:schemeClr>
          </a:solidFill>
          <a:prstDash val="dash"/>
          <a:miter lim="800000"/>
        </a:ln>
        <a:effectLst/>
      </dgm:spPr>
    </dgm:pt>
    <dgm:pt modelId="{46BD4721-4664-4AD0-9F11-DBE7E0B207D5}" type="pres">
      <dgm:prSet presAssocID="{3DE6FF16-CA4D-4D34-ABEB-8BE6A40B5E52}" presName="ConnectLineEnd1" presStyleLbl="lnNode1" presStyleIdx="3" presStyleCnt="5"/>
      <dgm:spPr/>
    </dgm:pt>
    <dgm:pt modelId="{69028BD0-349D-4B47-B1F4-B64C6478DE3C}" type="pres">
      <dgm:prSet presAssocID="{3DE6FF16-CA4D-4D34-ABEB-8BE6A40B5E52}" presName="EmptyPane1" presStyleCnt="0"/>
      <dgm:spPr/>
    </dgm:pt>
    <dgm:pt modelId="{619CFBB1-86F5-45A6-80BA-23F97450662F}" type="pres">
      <dgm:prSet presAssocID="{986162A7-6F89-4679-B40E-33A17DA21B73}" presName="spaceBetweenRectangles1" presStyleCnt="0"/>
      <dgm:spPr/>
    </dgm:pt>
    <dgm:pt modelId="{E4E0A96A-AF87-442A-A1A3-64B8F3CFC7FE}" type="pres">
      <dgm:prSet presAssocID="{AC76BE15-3E8A-498B-91BD-CF772C26B6F1}" presName="composite1" presStyleCnt="0"/>
      <dgm:spPr/>
    </dgm:pt>
    <dgm:pt modelId="{483E7832-9872-48C4-8E65-DCB39D4CDBDF}" type="pres">
      <dgm:prSet presAssocID="{AC76BE15-3E8A-498B-91BD-CF772C26B6F1}" presName="parent1" presStyleLbl="alignNode1" presStyleIdx="4" presStyleCnt="5">
        <dgm:presLayoutVars>
          <dgm:chMax val="1"/>
          <dgm:chPref val="1"/>
          <dgm:bulletEnabled val="1"/>
        </dgm:presLayoutVars>
      </dgm:prSet>
      <dgm:spPr/>
    </dgm:pt>
    <dgm:pt modelId="{1FA3C236-5719-4A33-A6BB-80FA85F940E3}" type="pres">
      <dgm:prSet presAssocID="{AC76BE15-3E8A-498B-91BD-CF772C26B6F1}" presName="Childtext1" presStyleLbl="revTx" presStyleIdx="4" presStyleCnt="5">
        <dgm:presLayoutVars>
          <dgm:bulletEnabled val="1"/>
        </dgm:presLayoutVars>
      </dgm:prSet>
      <dgm:spPr/>
    </dgm:pt>
    <dgm:pt modelId="{18F1C823-9ACD-4FCD-8102-F468DCE57A45}" type="pres">
      <dgm:prSet presAssocID="{AC76BE15-3E8A-498B-91BD-CF772C26B6F1}" presName="ConnectLine1" presStyleLbl="sibTrans1D1" presStyleIdx="4" presStyleCnt="5"/>
      <dgm:spPr>
        <a:noFill/>
        <a:ln w="6350" cap="flat" cmpd="sng" algn="ctr">
          <a:solidFill>
            <a:schemeClr val="accent5">
              <a:hueOff val="360006"/>
              <a:satOff val="8692"/>
              <a:lumOff val="-41961"/>
              <a:alphaOff val="0"/>
            </a:schemeClr>
          </a:solidFill>
          <a:prstDash val="dash"/>
          <a:miter lim="800000"/>
        </a:ln>
        <a:effectLst/>
      </dgm:spPr>
    </dgm:pt>
    <dgm:pt modelId="{F8AD0AB8-BBDF-4F0A-A6A0-850E289DD521}" type="pres">
      <dgm:prSet presAssocID="{AC76BE15-3E8A-498B-91BD-CF772C26B6F1}" presName="ConnectLineEnd1" presStyleLbl="lnNode1" presStyleIdx="4" presStyleCnt="5"/>
      <dgm:spPr/>
    </dgm:pt>
    <dgm:pt modelId="{11CAE2E7-2E06-450A-A729-9C2DCEF85421}" type="pres">
      <dgm:prSet presAssocID="{AC76BE15-3E8A-498B-91BD-CF772C26B6F1}" presName="EmptyPane1" presStyleCnt="0"/>
      <dgm:spPr/>
    </dgm:pt>
  </dgm:ptLst>
  <dgm:cxnLst>
    <dgm:cxn modelId="{58AF9605-98E3-490C-9551-60E5D74419A2}" type="presOf" srcId="{3DE6FF16-CA4D-4D34-ABEB-8BE6A40B5E52}" destId="{74CD3FF2-195B-429B-BC6F-5B5A7FED2BE2}" srcOrd="0" destOrd="0" presId="urn:microsoft.com/office/officeart/2016/7/layout/RoundedRectangleTimeline"/>
    <dgm:cxn modelId="{467F290A-9E2A-412E-AF06-428DAA68BEDD}" type="presOf" srcId="{E4033A39-DCC4-4038-9562-AEDDBBB37A99}" destId="{539615E2-3277-4D8E-8484-FF5088C8BF01}" srcOrd="0" destOrd="0" presId="urn:microsoft.com/office/officeart/2016/7/layout/RoundedRectangleTimeline"/>
    <dgm:cxn modelId="{A2A50010-8F67-49E4-9B0A-E0F7FDA9656C}" type="presOf" srcId="{B54C8F6C-BE1E-4EAB-B7A0-48DE01FFAA36}" destId="{45A02F84-C6CB-43F5-AEE4-3EA66C2BD25F}" srcOrd="0" destOrd="0" presId="urn:microsoft.com/office/officeart/2016/7/layout/RoundedRectangleTimeline"/>
    <dgm:cxn modelId="{92330C11-C197-4512-BDA4-8D8A69AF7D1C}" srcId="{E5B2E815-0D19-41DC-B01B-4D608769620A}" destId="{87BF7896-20EA-4E8F-B6F4-A34EC5C9CB50}" srcOrd="2" destOrd="0" parTransId="{05E47BA5-F724-4AEE-9B5B-401F18E028E6}" sibTransId="{D63CE73E-35DE-48C3-8753-7648BC953C0D}"/>
    <dgm:cxn modelId="{D88F5139-A3BF-4F98-ABB0-AEE7243465CB}" type="presOf" srcId="{87BF7896-20EA-4E8F-B6F4-A34EC5C9CB50}" destId="{9D82041D-873A-4600-A9C7-C0A0ADFB138B}" srcOrd="0" destOrd="0" presId="urn:microsoft.com/office/officeart/2016/7/layout/RoundedRectangleTimeline"/>
    <dgm:cxn modelId="{32EF2862-2950-4DF8-BEA8-CD19460CCA31}" srcId="{E5B2E815-0D19-41DC-B01B-4D608769620A}" destId="{E4033A39-DCC4-4038-9562-AEDDBBB37A99}" srcOrd="1" destOrd="0" parTransId="{048EEAE6-78BA-4B00-B7BB-9C22DBB1E8F4}" sibTransId="{80AB0E5B-0C58-465D-A545-5B21133D2849}"/>
    <dgm:cxn modelId="{5E74CB62-E52E-4CEE-8AA1-9812BFC0D67E}" srcId="{E4033A39-DCC4-4038-9562-AEDDBBB37A99}" destId="{A4C0B4E4-70AD-4901-9E3F-7EA25DD6DAA1}" srcOrd="0" destOrd="0" parTransId="{701D9033-BAD3-4299-933F-A47AFDC2ECD0}" sibTransId="{657DB10D-2517-48AA-B970-6D815DBD4123}"/>
    <dgm:cxn modelId="{4653A150-E557-4235-B1A1-18156274D965}" type="presOf" srcId="{4259F840-24E7-476F-9F30-482E46395856}" destId="{E088D226-49D7-4C30-90DC-CA1755D98829}" srcOrd="0" destOrd="0" presId="urn:microsoft.com/office/officeart/2016/7/layout/RoundedRectangleTimeline"/>
    <dgm:cxn modelId="{E6B56652-B46A-4546-9536-64D675143F1B}" type="presOf" srcId="{A4C0B4E4-70AD-4901-9E3F-7EA25DD6DAA1}" destId="{FEBD3C2A-A340-470A-A475-AE614EA07678}" srcOrd="0" destOrd="0" presId="urn:microsoft.com/office/officeart/2016/7/layout/RoundedRectangleTimeline"/>
    <dgm:cxn modelId="{D9403C73-FB83-47D6-85AE-067D49ED63F2}" srcId="{3DE6FF16-CA4D-4D34-ABEB-8BE6A40B5E52}" destId="{C032D242-8D23-4EEC-A10A-7B0691E5A409}" srcOrd="0" destOrd="0" parTransId="{167DA838-BF1F-42A4-81E8-806F40795A14}" sibTransId="{7EFA60CA-572D-434D-B452-A4ACBAEB4D2C}"/>
    <dgm:cxn modelId="{140A4778-8248-44DE-B78A-23C578A77D7E}" srcId="{E5B2E815-0D19-41DC-B01B-4D608769620A}" destId="{AC76BE15-3E8A-498B-91BD-CF772C26B6F1}" srcOrd="4" destOrd="0" parTransId="{00CCB400-064A-4EF5-9806-9534D9AC69AD}" sibTransId="{662A3D6E-7238-444F-BC0B-C7A4321261DB}"/>
    <dgm:cxn modelId="{020D505A-97FA-43DD-A9A1-2501AD46F8AF}" type="presOf" srcId="{43CBB0A2-9D75-4264-8A30-3E8974B40658}" destId="{80CDBBF8-C6B4-4166-87C1-DC9120CC7586}" srcOrd="0" destOrd="0" presId="urn:microsoft.com/office/officeart/2016/7/layout/RoundedRectangleTimeline"/>
    <dgm:cxn modelId="{4D2DF581-8128-4440-9E51-29109DC6ED52}" srcId="{87BF7896-20EA-4E8F-B6F4-A34EC5C9CB50}" destId="{43CBB0A2-9D75-4264-8A30-3E8974B40658}" srcOrd="0" destOrd="0" parTransId="{F806E590-5F8E-48A1-96AC-9E738290D2ED}" sibTransId="{20F77EFB-335C-4BC3-AD95-8421EDF343E6}"/>
    <dgm:cxn modelId="{67A67F8B-14DC-457C-93BE-25105825881F}" type="presOf" srcId="{AC76BE15-3E8A-498B-91BD-CF772C26B6F1}" destId="{483E7832-9872-48C4-8E65-DCB39D4CDBDF}" srcOrd="0" destOrd="0" presId="urn:microsoft.com/office/officeart/2016/7/layout/RoundedRectangleTimeline"/>
    <dgm:cxn modelId="{C8CAF48F-322D-43C3-A68B-40DA904320AC}" type="presOf" srcId="{E5B2E815-0D19-41DC-B01B-4D608769620A}" destId="{196C9F68-3606-4282-A4C6-4485F1280B5F}" srcOrd="0" destOrd="0" presId="urn:microsoft.com/office/officeart/2016/7/layout/RoundedRectangleTimeline"/>
    <dgm:cxn modelId="{19CF03A0-47BE-4ABD-A62C-A27E16D6C5A3}" srcId="{AC76BE15-3E8A-498B-91BD-CF772C26B6F1}" destId="{73820394-2159-4075-9E6F-217263B07F8B}" srcOrd="0" destOrd="0" parTransId="{A861A835-3A0D-4B09-8870-87D7FDC7B27F}" sibTransId="{D383A36B-470D-499F-AE13-85A6B2495524}"/>
    <dgm:cxn modelId="{D473BBA6-FF54-423D-9B9B-875C8AA2545B}" type="presOf" srcId="{73820394-2159-4075-9E6F-217263B07F8B}" destId="{1FA3C236-5719-4A33-A6BB-80FA85F940E3}" srcOrd="0" destOrd="0" presId="urn:microsoft.com/office/officeart/2016/7/layout/RoundedRectangleTimeline"/>
    <dgm:cxn modelId="{636DE8C5-F706-4BA5-855F-85FD2239E2BE}" srcId="{E5B2E815-0D19-41DC-B01B-4D608769620A}" destId="{3DE6FF16-CA4D-4D34-ABEB-8BE6A40B5E52}" srcOrd="3" destOrd="0" parTransId="{DA9CCCCB-8206-4757-82C8-F885E9D238B5}" sibTransId="{986162A7-6F89-4679-B40E-33A17DA21B73}"/>
    <dgm:cxn modelId="{770CA1CC-3DDD-451E-AE83-A71CA570260C}" srcId="{4259F840-24E7-476F-9F30-482E46395856}" destId="{B54C8F6C-BE1E-4EAB-B7A0-48DE01FFAA36}" srcOrd="0" destOrd="0" parTransId="{8DE7CD45-B7C0-432E-B819-6A7D97E31315}" sibTransId="{C33B8BEF-A818-4A2F-A99A-E2B29895E184}"/>
    <dgm:cxn modelId="{42EE41D1-3C16-4937-BB38-B076896C09A0}" srcId="{E5B2E815-0D19-41DC-B01B-4D608769620A}" destId="{4259F840-24E7-476F-9F30-482E46395856}" srcOrd="0" destOrd="0" parTransId="{FCE8068D-7E50-4749-A8D0-ADEDAC5637B3}" sibTransId="{DCC444A4-F20A-48F5-A61E-47BFFF185A57}"/>
    <dgm:cxn modelId="{546179F7-5E1B-4360-8938-B9238DA6DE5D}" type="presOf" srcId="{C032D242-8D23-4EEC-A10A-7B0691E5A409}" destId="{1BB5FD64-47F9-47A3-911F-535BFE17A3B9}" srcOrd="0" destOrd="0" presId="urn:microsoft.com/office/officeart/2016/7/layout/RoundedRectangleTimeline"/>
    <dgm:cxn modelId="{B5EA3CD6-0576-4168-82C9-9ADC0803B31E}" type="presParOf" srcId="{196C9F68-3606-4282-A4C6-4485F1280B5F}" destId="{68D8AC18-502F-4825-B069-75605ADB3A40}" srcOrd="0" destOrd="0" presId="urn:microsoft.com/office/officeart/2016/7/layout/RoundedRectangleTimeline"/>
    <dgm:cxn modelId="{30A197C5-075F-4643-BF26-64BC9FAF532F}" type="presParOf" srcId="{68D8AC18-502F-4825-B069-75605ADB3A40}" destId="{E088D226-49D7-4C30-90DC-CA1755D98829}" srcOrd="0" destOrd="0" presId="urn:microsoft.com/office/officeart/2016/7/layout/RoundedRectangleTimeline"/>
    <dgm:cxn modelId="{DBAA9861-CCB2-4B8A-A3AA-B305A4B5783E}" type="presParOf" srcId="{68D8AC18-502F-4825-B069-75605ADB3A40}" destId="{45A02F84-C6CB-43F5-AEE4-3EA66C2BD25F}" srcOrd="1" destOrd="0" presId="urn:microsoft.com/office/officeart/2016/7/layout/RoundedRectangleTimeline"/>
    <dgm:cxn modelId="{3F249148-C6F7-40D3-8583-B11C276DE023}" type="presParOf" srcId="{68D8AC18-502F-4825-B069-75605ADB3A40}" destId="{6BA46904-CB7C-4538-BD49-D3891EF19552}" srcOrd="2" destOrd="0" presId="urn:microsoft.com/office/officeart/2016/7/layout/RoundedRectangleTimeline"/>
    <dgm:cxn modelId="{337BF8D5-8206-4D0E-857F-BA46391BB745}" type="presParOf" srcId="{68D8AC18-502F-4825-B069-75605ADB3A40}" destId="{049FDBD0-77FE-49D1-A275-A272C8C5E426}" srcOrd="3" destOrd="0" presId="urn:microsoft.com/office/officeart/2016/7/layout/RoundedRectangleTimeline"/>
    <dgm:cxn modelId="{8E042F31-23CC-40C0-92DC-707183B24E81}" type="presParOf" srcId="{68D8AC18-502F-4825-B069-75605ADB3A40}" destId="{CB26EA94-33BB-4F98-9E1E-2237D4831263}" srcOrd="4" destOrd="0" presId="urn:microsoft.com/office/officeart/2016/7/layout/RoundedRectangleTimeline"/>
    <dgm:cxn modelId="{16926BC1-FC34-413E-B35A-2F54A781CCCD}" type="presParOf" srcId="{196C9F68-3606-4282-A4C6-4485F1280B5F}" destId="{606F1DBF-510E-4065-ACCB-3EBDA85CFB92}" srcOrd="1" destOrd="0" presId="urn:microsoft.com/office/officeart/2016/7/layout/RoundedRectangleTimeline"/>
    <dgm:cxn modelId="{42F07C1F-C715-41B1-8356-B99F8CE1AC01}" type="presParOf" srcId="{196C9F68-3606-4282-A4C6-4485F1280B5F}" destId="{07989479-D1A2-4D15-AA3A-B0CFFB9F91D9}" srcOrd="2" destOrd="0" presId="urn:microsoft.com/office/officeart/2016/7/layout/RoundedRectangleTimeline"/>
    <dgm:cxn modelId="{5856EE22-FE01-4788-BBF3-407A68D5A730}" type="presParOf" srcId="{07989479-D1A2-4D15-AA3A-B0CFFB9F91D9}" destId="{539615E2-3277-4D8E-8484-FF5088C8BF01}" srcOrd="0" destOrd="0" presId="urn:microsoft.com/office/officeart/2016/7/layout/RoundedRectangleTimeline"/>
    <dgm:cxn modelId="{3004EE47-5347-4BBA-95CC-D947A73AE485}" type="presParOf" srcId="{07989479-D1A2-4D15-AA3A-B0CFFB9F91D9}" destId="{FEBD3C2A-A340-470A-A475-AE614EA07678}" srcOrd="1" destOrd="0" presId="urn:microsoft.com/office/officeart/2016/7/layout/RoundedRectangleTimeline"/>
    <dgm:cxn modelId="{400A75AC-5289-4270-AC07-416891AF3888}" type="presParOf" srcId="{07989479-D1A2-4D15-AA3A-B0CFFB9F91D9}" destId="{080474C8-0FEA-4FD1-97F1-0978CFB4A37F}" srcOrd="2" destOrd="0" presId="urn:microsoft.com/office/officeart/2016/7/layout/RoundedRectangleTimeline"/>
    <dgm:cxn modelId="{304EB087-DD14-4AA8-8A06-DF9485956226}" type="presParOf" srcId="{07989479-D1A2-4D15-AA3A-B0CFFB9F91D9}" destId="{4797FB61-2602-4A58-81E6-6F133DB1E419}" srcOrd="3" destOrd="0" presId="urn:microsoft.com/office/officeart/2016/7/layout/RoundedRectangleTimeline"/>
    <dgm:cxn modelId="{BC4CC356-31E8-4421-B18C-CB3697E73FAC}" type="presParOf" srcId="{07989479-D1A2-4D15-AA3A-B0CFFB9F91D9}" destId="{3ADF0AE3-D759-4F4F-8135-572855211847}" srcOrd="4" destOrd="0" presId="urn:microsoft.com/office/officeart/2016/7/layout/RoundedRectangleTimeline"/>
    <dgm:cxn modelId="{718BABD9-3B60-482F-B01A-2E414F152777}" type="presParOf" srcId="{196C9F68-3606-4282-A4C6-4485F1280B5F}" destId="{B0CD7A53-7149-45F2-83E8-36717D7878A1}" srcOrd="3" destOrd="0" presId="urn:microsoft.com/office/officeart/2016/7/layout/RoundedRectangleTimeline"/>
    <dgm:cxn modelId="{FD435764-A46B-4635-A943-B6C17FFBD43C}" type="presParOf" srcId="{196C9F68-3606-4282-A4C6-4485F1280B5F}" destId="{FB379A6E-C0F9-420B-90FC-2785E757E6AE}" srcOrd="4" destOrd="0" presId="urn:microsoft.com/office/officeart/2016/7/layout/RoundedRectangleTimeline"/>
    <dgm:cxn modelId="{03D7F2C3-849C-416B-B668-D51C46CA90E6}" type="presParOf" srcId="{FB379A6E-C0F9-420B-90FC-2785E757E6AE}" destId="{9D82041D-873A-4600-A9C7-C0A0ADFB138B}" srcOrd="0" destOrd="0" presId="urn:microsoft.com/office/officeart/2016/7/layout/RoundedRectangleTimeline"/>
    <dgm:cxn modelId="{1DA536D0-EC28-4B9F-A5E9-28EC8F45638C}" type="presParOf" srcId="{FB379A6E-C0F9-420B-90FC-2785E757E6AE}" destId="{80CDBBF8-C6B4-4166-87C1-DC9120CC7586}" srcOrd="1" destOrd="0" presId="urn:microsoft.com/office/officeart/2016/7/layout/RoundedRectangleTimeline"/>
    <dgm:cxn modelId="{A1A8842C-F8BC-40AC-8FFC-6A922D88E333}" type="presParOf" srcId="{FB379A6E-C0F9-420B-90FC-2785E757E6AE}" destId="{89759DE5-9F8A-470E-A6D8-F13BB4DEE93D}" srcOrd="2" destOrd="0" presId="urn:microsoft.com/office/officeart/2016/7/layout/RoundedRectangleTimeline"/>
    <dgm:cxn modelId="{29E74E09-91C9-47DF-AE07-A1527FF00EB2}" type="presParOf" srcId="{FB379A6E-C0F9-420B-90FC-2785E757E6AE}" destId="{07CCF286-8B46-4A20-ACAC-84BA2D6EFBBC}" srcOrd="3" destOrd="0" presId="urn:microsoft.com/office/officeart/2016/7/layout/RoundedRectangleTimeline"/>
    <dgm:cxn modelId="{410C15E7-86BA-42B7-8F67-411E34B11038}" type="presParOf" srcId="{FB379A6E-C0F9-420B-90FC-2785E757E6AE}" destId="{4624FC32-5405-42B1-B5CC-DF0659852A58}" srcOrd="4" destOrd="0" presId="urn:microsoft.com/office/officeart/2016/7/layout/RoundedRectangleTimeline"/>
    <dgm:cxn modelId="{E805D201-407E-43CA-9B74-1CB556699F3D}" type="presParOf" srcId="{196C9F68-3606-4282-A4C6-4485F1280B5F}" destId="{8C327064-3851-4ECF-AAB7-82B51711041E}" srcOrd="5" destOrd="0" presId="urn:microsoft.com/office/officeart/2016/7/layout/RoundedRectangleTimeline"/>
    <dgm:cxn modelId="{43BD8313-2385-4BA0-9145-2022434D3E68}" type="presParOf" srcId="{196C9F68-3606-4282-A4C6-4485F1280B5F}" destId="{3ADEA4DF-6814-494D-9D3D-41947417052B}" srcOrd="6" destOrd="0" presId="urn:microsoft.com/office/officeart/2016/7/layout/RoundedRectangleTimeline"/>
    <dgm:cxn modelId="{77EE5245-99F9-4607-BF5D-14371704AD7C}" type="presParOf" srcId="{3ADEA4DF-6814-494D-9D3D-41947417052B}" destId="{74CD3FF2-195B-429B-BC6F-5B5A7FED2BE2}" srcOrd="0" destOrd="0" presId="urn:microsoft.com/office/officeart/2016/7/layout/RoundedRectangleTimeline"/>
    <dgm:cxn modelId="{4182CE37-4E54-4351-9A5F-1904FF20E71C}" type="presParOf" srcId="{3ADEA4DF-6814-494D-9D3D-41947417052B}" destId="{1BB5FD64-47F9-47A3-911F-535BFE17A3B9}" srcOrd="1" destOrd="0" presId="urn:microsoft.com/office/officeart/2016/7/layout/RoundedRectangleTimeline"/>
    <dgm:cxn modelId="{618B960F-61F5-4357-A407-60CA51E36041}" type="presParOf" srcId="{3ADEA4DF-6814-494D-9D3D-41947417052B}" destId="{FE9B27EB-7AC7-485A-9A55-41E8118F9EAF}" srcOrd="2" destOrd="0" presId="urn:microsoft.com/office/officeart/2016/7/layout/RoundedRectangleTimeline"/>
    <dgm:cxn modelId="{181A4BE4-72AF-463E-880D-D34673D0F9E8}" type="presParOf" srcId="{3ADEA4DF-6814-494D-9D3D-41947417052B}" destId="{46BD4721-4664-4AD0-9F11-DBE7E0B207D5}" srcOrd="3" destOrd="0" presId="urn:microsoft.com/office/officeart/2016/7/layout/RoundedRectangleTimeline"/>
    <dgm:cxn modelId="{AC4EA57A-E4C0-4C2D-8EC9-38BC20FC13B6}" type="presParOf" srcId="{3ADEA4DF-6814-494D-9D3D-41947417052B}" destId="{69028BD0-349D-4B47-B1F4-B64C6478DE3C}" srcOrd="4" destOrd="0" presId="urn:microsoft.com/office/officeart/2016/7/layout/RoundedRectangleTimeline"/>
    <dgm:cxn modelId="{AA8AD3DD-2E80-42F5-B3E4-A5C7AF3802D4}" type="presParOf" srcId="{196C9F68-3606-4282-A4C6-4485F1280B5F}" destId="{619CFBB1-86F5-45A6-80BA-23F97450662F}" srcOrd="7" destOrd="0" presId="urn:microsoft.com/office/officeart/2016/7/layout/RoundedRectangleTimeline"/>
    <dgm:cxn modelId="{FDD0F37D-1C7B-48B3-AC81-ED4C6F1B5BBD}" type="presParOf" srcId="{196C9F68-3606-4282-A4C6-4485F1280B5F}" destId="{E4E0A96A-AF87-442A-A1A3-64B8F3CFC7FE}" srcOrd="8" destOrd="0" presId="urn:microsoft.com/office/officeart/2016/7/layout/RoundedRectangleTimeline"/>
    <dgm:cxn modelId="{CF303A04-9A48-4B41-A7BB-CC3D8C5695D3}" type="presParOf" srcId="{E4E0A96A-AF87-442A-A1A3-64B8F3CFC7FE}" destId="{483E7832-9872-48C4-8E65-DCB39D4CDBDF}" srcOrd="0" destOrd="0" presId="urn:microsoft.com/office/officeart/2016/7/layout/RoundedRectangleTimeline"/>
    <dgm:cxn modelId="{73245F8D-03D3-46C1-81E4-D90E66C49907}" type="presParOf" srcId="{E4E0A96A-AF87-442A-A1A3-64B8F3CFC7FE}" destId="{1FA3C236-5719-4A33-A6BB-80FA85F940E3}" srcOrd="1" destOrd="0" presId="urn:microsoft.com/office/officeart/2016/7/layout/RoundedRectangleTimeline"/>
    <dgm:cxn modelId="{412C5C97-3381-4F16-9B7D-FDFBEDD4E918}" type="presParOf" srcId="{E4E0A96A-AF87-442A-A1A3-64B8F3CFC7FE}" destId="{18F1C823-9ACD-4FCD-8102-F468DCE57A45}" srcOrd="2" destOrd="0" presId="urn:microsoft.com/office/officeart/2016/7/layout/RoundedRectangleTimeline"/>
    <dgm:cxn modelId="{23A8F6FC-DFDA-4E9F-A354-A33937E1BFC9}" type="presParOf" srcId="{E4E0A96A-AF87-442A-A1A3-64B8F3CFC7FE}" destId="{F8AD0AB8-BBDF-4F0A-A6A0-850E289DD521}" srcOrd="3" destOrd="0" presId="urn:microsoft.com/office/officeart/2016/7/layout/RoundedRectangleTimeline"/>
    <dgm:cxn modelId="{C02C06C2-0966-4212-84DD-DA325FCEF64C}" type="presParOf" srcId="{E4E0A96A-AF87-442A-A1A3-64B8F3CFC7FE}" destId="{11CAE2E7-2E06-450A-A729-9C2DCEF85421}" srcOrd="4" destOrd="0" presId="urn:microsoft.com/office/officeart/2016/7/layout/RoundedRectangleTimeline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88D226-49D7-4C30-90DC-CA1755D98829}">
      <dsp:nvSpPr>
        <dsp:cNvPr id="0" name=""/>
        <dsp:cNvSpPr/>
      </dsp:nvSpPr>
      <dsp:spPr>
        <a:xfrm rot="16200000">
          <a:off x="1434223" y="1011950"/>
          <a:ext cx="397986" cy="1955960"/>
        </a:xfrm>
        <a:prstGeom prst="round2Same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rtlCol="0" anchor="ctr" anchorCtr="1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>
              <a:latin typeface="+mn-lt"/>
            </a:rPr>
            <a:t>Diciembre</a:t>
          </a:r>
        </a:p>
      </dsp:txBody>
      <dsp:txXfrm rot="5400000">
        <a:off x="674664" y="1810365"/>
        <a:ext cx="1936532" cy="359130"/>
      </dsp:txXfrm>
    </dsp:sp>
    <dsp:sp modelId="{45A02F84-C6CB-43F5-AEE4-3EA66C2BD25F}">
      <dsp:nvSpPr>
        <dsp:cNvPr id="0" name=""/>
        <dsp:cNvSpPr/>
      </dsp:nvSpPr>
      <dsp:spPr>
        <a:xfrm>
          <a:off x="3249" y="0"/>
          <a:ext cx="3259934" cy="13929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137160" numCol="1" spcCol="1270" rtlCol="0" anchor="b" anchorCtr="1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es-ES" sz="1800" kern="1200" baseline="0" dirty="0">
              <a:latin typeface="+mn-lt"/>
            </a:rPr>
            <a:t>Estudiar el código e investigar sobre los campos e investigar sobre la especificación euleriana y lagrangiana. </a:t>
          </a:r>
          <a:endParaRPr lang="es-ES" sz="1800" kern="1200" dirty="0">
            <a:latin typeface="+mn-lt"/>
          </a:endParaRPr>
        </a:p>
      </dsp:txBody>
      <dsp:txXfrm>
        <a:off x="3249" y="0"/>
        <a:ext cx="3259934" cy="1392951"/>
      </dsp:txXfrm>
    </dsp:sp>
    <dsp:sp modelId="{6BA46904-CB7C-4538-BD49-D3891EF19552}">
      <dsp:nvSpPr>
        <dsp:cNvPr id="0" name=""/>
        <dsp:cNvSpPr/>
      </dsp:nvSpPr>
      <dsp:spPr>
        <a:xfrm>
          <a:off x="1633216" y="1472548"/>
          <a:ext cx="0" cy="318388"/>
        </a:xfrm>
        <a:prstGeom prst="line">
          <a:avLst/>
        </a:pr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9FDBD0-77FE-49D1-A275-A272C8C5E426}">
      <dsp:nvSpPr>
        <dsp:cNvPr id="0" name=""/>
        <dsp:cNvSpPr/>
      </dsp:nvSpPr>
      <dsp:spPr>
        <a:xfrm>
          <a:off x="1593417" y="1392951"/>
          <a:ext cx="79597" cy="79597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9615E2-3277-4D8E-8484-FF5088C8BF01}">
      <dsp:nvSpPr>
        <dsp:cNvPr id="0" name=""/>
        <dsp:cNvSpPr/>
      </dsp:nvSpPr>
      <dsp:spPr>
        <a:xfrm>
          <a:off x="2611196" y="1790937"/>
          <a:ext cx="1955960" cy="397986"/>
        </a:xfrm>
        <a:prstGeom prst="rect">
          <a:avLst/>
        </a:prstGeom>
        <a:solidFill>
          <a:schemeClr val="accent5">
            <a:hueOff val="90002"/>
            <a:satOff val="2173"/>
            <a:lumOff val="-10490"/>
            <a:alphaOff val="0"/>
          </a:schemeClr>
        </a:solidFill>
        <a:ln w="12700" cap="flat" cmpd="sng" algn="ctr">
          <a:solidFill>
            <a:schemeClr val="accent5">
              <a:hueOff val="90002"/>
              <a:satOff val="2173"/>
              <a:lumOff val="-1049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rtlCol="0" anchor="ctr" anchorCtr="1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>
              <a:latin typeface="+mn-lt"/>
            </a:rPr>
            <a:t>Enero</a:t>
          </a:r>
        </a:p>
      </dsp:txBody>
      <dsp:txXfrm>
        <a:off x="2611196" y="1790937"/>
        <a:ext cx="1955960" cy="397986"/>
      </dsp:txXfrm>
    </dsp:sp>
    <dsp:sp modelId="{FEBD3C2A-A340-470A-A475-AE614EA07678}">
      <dsp:nvSpPr>
        <dsp:cNvPr id="0" name=""/>
        <dsp:cNvSpPr/>
      </dsp:nvSpPr>
      <dsp:spPr>
        <a:xfrm>
          <a:off x="1959209" y="2586910"/>
          <a:ext cx="3259934" cy="13929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37160" rIns="0" bIns="0" numCol="1" spcCol="1270" rtlCol="0" anchor="t" anchorCtr="1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es-ES" sz="1800" kern="1200" dirty="0">
              <a:latin typeface="+mn-lt"/>
            </a:rPr>
            <a:t>Modificación del código y creación de las primeras simulaciones.</a:t>
          </a:r>
        </a:p>
      </dsp:txBody>
      <dsp:txXfrm>
        <a:off x="1959209" y="2586910"/>
        <a:ext cx="3259934" cy="1392951"/>
      </dsp:txXfrm>
    </dsp:sp>
    <dsp:sp modelId="{080474C8-0FEA-4FD1-97F1-0978CFB4A37F}">
      <dsp:nvSpPr>
        <dsp:cNvPr id="0" name=""/>
        <dsp:cNvSpPr/>
      </dsp:nvSpPr>
      <dsp:spPr>
        <a:xfrm>
          <a:off x="3589176" y="2188924"/>
          <a:ext cx="0" cy="318388"/>
        </a:xfrm>
        <a:prstGeom prst="line">
          <a:avLst/>
        </a:prstGeom>
        <a:noFill/>
        <a:ln w="6350" cap="flat" cmpd="sng" algn="ctr">
          <a:solidFill>
            <a:schemeClr val="accent5">
              <a:hueOff val="90002"/>
              <a:satOff val="2173"/>
              <a:lumOff val="-1049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97FB61-2602-4A58-81E6-6F133DB1E419}">
      <dsp:nvSpPr>
        <dsp:cNvPr id="0" name=""/>
        <dsp:cNvSpPr/>
      </dsp:nvSpPr>
      <dsp:spPr>
        <a:xfrm>
          <a:off x="3549378" y="2507313"/>
          <a:ext cx="79597" cy="79597"/>
        </a:xfrm>
        <a:prstGeom prst="ellipse">
          <a:avLst/>
        </a:prstGeom>
        <a:solidFill>
          <a:schemeClr val="accent5">
            <a:hueOff val="90002"/>
            <a:satOff val="2173"/>
            <a:lumOff val="-1049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82041D-873A-4600-A9C7-C0A0ADFB138B}">
      <dsp:nvSpPr>
        <dsp:cNvPr id="0" name=""/>
        <dsp:cNvSpPr/>
      </dsp:nvSpPr>
      <dsp:spPr>
        <a:xfrm>
          <a:off x="4567157" y="1790937"/>
          <a:ext cx="1955960" cy="397986"/>
        </a:xfrm>
        <a:prstGeom prst="rect">
          <a:avLst/>
        </a:prstGeom>
        <a:solidFill>
          <a:schemeClr val="accent5">
            <a:hueOff val="180003"/>
            <a:satOff val="4346"/>
            <a:lumOff val="-20980"/>
            <a:alphaOff val="0"/>
          </a:schemeClr>
        </a:solidFill>
        <a:ln w="12700" cap="flat" cmpd="sng" algn="ctr">
          <a:solidFill>
            <a:schemeClr val="accent5">
              <a:hueOff val="180003"/>
              <a:satOff val="4346"/>
              <a:lumOff val="-2098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rtlCol="0" anchor="ctr" anchorCtr="1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>
              <a:latin typeface="+mn-lt"/>
            </a:rPr>
            <a:t>Febrero/Marzo</a:t>
          </a:r>
        </a:p>
      </dsp:txBody>
      <dsp:txXfrm>
        <a:off x="4567157" y="1790937"/>
        <a:ext cx="1955960" cy="397986"/>
      </dsp:txXfrm>
    </dsp:sp>
    <dsp:sp modelId="{80CDBBF8-C6B4-4166-87C1-DC9120CC7586}">
      <dsp:nvSpPr>
        <dsp:cNvPr id="0" name=""/>
        <dsp:cNvSpPr/>
      </dsp:nvSpPr>
      <dsp:spPr>
        <a:xfrm>
          <a:off x="3915170" y="0"/>
          <a:ext cx="3259934" cy="13929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137160" numCol="1" spcCol="1270" rtlCol="0" anchor="b" anchorCtr="1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es-ES" sz="1800" kern="1200" dirty="0">
              <a:latin typeface="+mn-lt"/>
            </a:rPr>
            <a:t>Modificar</a:t>
          </a:r>
          <a:r>
            <a:rPr lang="es-ES" sz="1800" kern="1200" baseline="0" dirty="0">
              <a:latin typeface="+mn-lt"/>
            </a:rPr>
            <a:t> errores vistos y realizar las últimas simulaciones. Mencionar si funciona o no y por qué.</a:t>
          </a:r>
          <a:endParaRPr lang="es-ES" sz="1800" kern="1200" dirty="0">
            <a:latin typeface="+mn-lt"/>
          </a:endParaRPr>
        </a:p>
      </dsp:txBody>
      <dsp:txXfrm>
        <a:off x="3915170" y="0"/>
        <a:ext cx="3259934" cy="1392951"/>
      </dsp:txXfrm>
    </dsp:sp>
    <dsp:sp modelId="{89759DE5-9F8A-470E-A6D8-F13BB4DEE93D}">
      <dsp:nvSpPr>
        <dsp:cNvPr id="0" name=""/>
        <dsp:cNvSpPr/>
      </dsp:nvSpPr>
      <dsp:spPr>
        <a:xfrm>
          <a:off x="5545137" y="1472548"/>
          <a:ext cx="0" cy="318388"/>
        </a:xfrm>
        <a:prstGeom prst="line">
          <a:avLst/>
        </a:prstGeom>
        <a:noFill/>
        <a:ln w="6350" cap="flat" cmpd="sng" algn="ctr">
          <a:solidFill>
            <a:schemeClr val="accent5">
              <a:hueOff val="180003"/>
              <a:satOff val="4346"/>
              <a:lumOff val="-2098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CCF286-8B46-4A20-ACAC-84BA2D6EFBBC}">
      <dsp:nvSpPr>
        <dsp:cNvPr id="0" name=""/>
        <dsp:cNvSpPr/>
      </dsp:nvSpPr>
      <dsp:spPr>
        <a:xfrm>
          <a:off x="5505338" y="1392951"/>
          <a:ext cx="79597" cy="79597"/>
        </a:xfrm>
        <a:prstGeom prst="ellipse">
          <a:avLst/>
        </a:prstGeom>
        <a:solidFill>
          <a:schemeClr val="accent5">
            <a:hueOff val="180003"/>
            <a:satOff val="4346"/>
            <a:lumOff val="-2098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CD3FF2-195B-429B-BC6F-5B5A7FED2BE2}">
      <dsp:nvSpPr>
        <dsp:cNvPr id="0" name=""/>
        <dsp:cNvSpPr/>
      </dsp:nvSpPr>
      <dsp:spPr>
        <a:xfrm>
          <a:off x="6523117" y="1790937"/>
          <a:ext cx="1955960" cy="397986"/>
        </a:xfrm>
        <a:prstGeom prst="rect">
          <a:avLst/>
        </a:prstGeom>
        <a:solidFill>
          <a:schemeClr val="accent5">
            <a:hueOff val="270005"/>
            <a:satOff val="6519"/>
            <a:lumOff val="-31471"/>
            <a:alphaOff val="0"/>
          </a:schemeClr>
        </a:solidFill>
        <a:ln w="12700" cap="flat" cmpd="sng" algn="ctr">
          <a:solidFill>
            <a:schemeClr val="accent5">
              <a:hueOff val="270005"/>
              <a:satOff val="6519"/>
              <a:lumOff val="-314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rtlCol="0" anchor="ctr" anchorCtr="1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es-ES" sz="1800" kern="1200" dirty="0">
              <a:latin typeface="+mn-lt"/>
            </a:rPr>
            <a:t>Abril</a:t>
          </a:r>
        </a:p>
      </dsp:txBody>
      <dsp:txXfrm>
        <a:off x="6523117" y="1790937"/>
        <a:ext cx="1955960" cy="397986"/>
      </dsp:txXfrm>
    </dsp:sp>
    <dsp:sp modelId="{1BB5FD64-47F9-47A3-911F-535BFE17A3B9}">
      <dsp:nvSpPr>
        <dsp:cNvPr id="0" name=""/>
        <dsp:cNvSpPr/>
      </dsp:nvSpPr>
      <dsp:spPr>
        <a:xfrm>
          <a:off x="5871130" y="2586910"/>
          <a:ext cx="3259934" cy="13929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37160" rIns="0" bIns="0" numCol="1" spcCol="1270" rtlCol="0" anchor="t" anchorCtr="1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es-ES" sz="1800" kern="1200" dirty="0">
              <a:latin typeface="+mn-lt"/>
            </a:rPr>
            <a:t>Escritura de la tesis.</a:t>
          </a:r>
        </a:p>
      </dsp:txBody>
      <dsp:txXfrm>
        <a:off x="5871130" y="2586910"/>
        <a:ext cx="3259934" cy="1392951"/>
      </dsp:txXfrm>
    </dsp:sp>
    <dsp:sp modelId="{FE9B27EB-7AC7-485A-9A55-41E8118F9EAF}">
      <dsp:nvSpPr>
        <dsp:cNvPr id="0" name=""/>
        <dsp:cNvSpPr/>
      </dsp:nvSpPr>
      <dsp:spPr>
        <a:xfrm>
          <a:off x="7501098" y="2188924"/>
          <a:ext cx="0" cy="318388"/>
        </a:xfrm>
        <a:prstGeom prst="line">
          <a:avLst/>
        </a:prstGeom>
        <a:noFill/>
        <a:ln w="6350" cap="flat" cmpd="sng" algn="ctr">
          <a:solidFill>
            <a:schemeClr val="accent5">
              <a:hueOff val="270005"/>
              <a:satOff val="6519"/>
              <a:lumOff val="-31471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BD4721-4664-4AD0-9F11-DBE7E0B207D5}">
      <dsp:nvSpPr>
        <dsp:cNvPr id="0" name=""/>
        <dsp:cNvSpPr/>
      </dsp:nvSpPr>
      <dsp:spPr>
        <a:xfrm>
          <a:off x="7461299" y="2507313"/>
          <a:ext cx="79597" cy="79597"/>
        </a:xfrm>
        <a:prstGeom prst="ellipse">
          <a:avLst/>
        </a:prstGeom>
        <a:solidFill>
          <a:schemeClr val="accent5">
            <a:hueOff val="270005"/>
            <a:satOff val="6519"/>
            <a:lumOff val="-31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3E7832-9872-48C4-8E65-DCB39D4CDBDF}">
      <dsp:nvSpPr>
        <dsp:cNvPr id="0" name=""/>
        <dsp:cNvSpPr/>
      </dsp:nvSpPr>
      <dsp:spPr>
        <a:xfrm rot="5400000">
          <a:off x="9258065" y="1011950"/>
          <a:ext cx="397986" cy="1955960"/>
        </a:xfrm>
        <a:prstGeom prst="round2SameRect">
          <a:avLst/>
        </a:prstGeom>
        <a:solidFill>
          <a:schemeClr val="accent5">
            <a:hueOff val="360006"/>
            <a:satOff val="8692"/>
            <a:lumOff val="-41961"/>
            <a:alphaOff val="0"/>
          </a:schemeClr>
        </a:solidFill>
        <a:ln w="12700" cap="flat" cmpd="sng" algn="ctr">
          <a:solidFill>
            <a:schemeClr val="accent5">
              <a:hueOff val="360006"/>
              <a:satOff val="8692"/>
              <a:lumOff val="-4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rtlCol="0" anchor="ctr" anchorCtr="1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es-ES" sz="1800" kern="1200" dirty="0">
              <a:latin typeface="+mn-lt"/>
            </a:rPr>
            <a:t>Mayo</a:t>
          </a:r>
        </a:p>
      </dsp:txBody>
      <dsp:txXfrm rot="-5400000">
        <a:off x="8479078" y="1810365"/>
        <a:ext cx="1936532" cy="359130"/>
      </dsp:txXfrm>
    </dsp:sp>
    <dsp:sp modelId="{1FA3C236-5719-4A33-A6BB-80FA85F940E3}">
      <dsp:nvSpPr>
        <dsp:cNvPr id="0" name=""/>
        <dsp:cNvSpPr/>
      </dsp:nvSpPr>
      <dsp:spPr>
        <a:xfrm>
          <a:off x="7827091" y="0"/>
          <a:ext cx="3259934" cy="13929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137160" numCol="1" spcCol="1270" rtlCol="0" anchor="b" anchorCtr="1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es-ES" sz="1800" kern="1200" dirty="0"/>
            <a:t>Correcciones finales de la tesis.</a:t>
          </a:r>
          <a:endParaRPr lang="es-ES" sz="1800" kern="1200" dirty="0">
            <a:latin typeface="+mn-lt"/>
          </a:endParaRPr>
        </a:p>
      </dsp:txBody>
      <dsp:txXfrm>
        <a:off x="7827091" y="0"/>
        <a:ext cx="3259934" cy="1392951"/>
      </dsp:txXfrm>
    </dsp:sp>
    <dsp:sp modelId="{18F1C823-9ACD-4FCD-8102-F468DCE57A45}">
      <dsp:nvSpPr>
        <dsp:cNvPr id="0" name=""/>
        <dsp:cNvSpPr/>
      </dsp:nvSpPr>
      <dsp:spPr>
        <a:xfrm>
          <a:off x="9457058" y="1472548"/>
          <a:ext cx="0" cy="318388"/>
        </a:xfrm>
        <a:prstGeom prst="line">
          <a:avLst/>
        </a:prstGeom>
        <a:noFill/>
        <a:ln w="6350" cap="flat" cmpd="sng" algn="ctr">
          <a:solidFill>
            <a:schemeClr val="accent5">
              <a:hueOff val="360006"/>
              <a:satOff val="8692"/>
              <a:lumOff val="-41961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AD0AB8-BBDF-4F0A-A6A0-850E289DD521}">
      <dsp:nvSpPr>
        <dsp:cNvPr id="0" name=""/>
        <dsp:cNvSpPr/>
      </dsp:nvSpPr>
      <dsp:spPr>
        <a:xfrm>
          <a:off x="9417260" y="1392951"/>
          <a:ext cx="79597" cy="79597"/>
        </a:xfrm>
        <a:prstGeom prst="ellipse">
          <a:avLst/>
        </a:prstGeom>
        <a:solidFill>
          <a:schemeClr val="accent5">
            <a:hueOff val="360006"/>
            <a:satOff val="8692"/>
            <a:lumOff val="-4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oundedRectangleTimeline">
  <dgm:title val="Escala de tiempo rectangular redondeada"/>
  <dgm:desc val="Se usa para mostrar una lista de eventos en orden cronológico. Un cuadro invisible contiene la descripción mientras que la fecha se muestra en rectángulos, excepto el primer y último nodo, en los que las esquinas del rectángulo son redondeadas. Puede mostrar una gran cantidad de texto y un formato de fecha descriptivo largo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animLvl val="lvl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" val="18"/>
      <dgm:constr type="primFontSz" for="des" forName="Childtext" val="18"/>
      <dgm:constr type="primFontSz" for="des" forName="Childtext" refType="primFontSz" refFor="des" refForName="parent" op="lte"/>
      <dgm:constr type="w" for="ch" forName="composite" refType="w"/>
      <dgm:constr type="h" for="ch" forName="composite" refType="h"/>
      <dgm:constr type="w" for="ch" forName="spaceBetweenRectangles" refType="w" refFor="ch" refForName="composite" fact="-0.4"/>
      <dgm:constr type="w" for="ch" ptType="sibTrans" op="equ"/>
      <dgm:constr type="primFontSz" for="des" forName="parent" op="equ"/>
      <dgm:constr type="primFontSz" for="des" forName="Childtext" op="equ"/>
      <dgm:constr type="primFontSz" for="des" forName="parent1" val="18"/>
      <dgm:constr type="primFontSz" for="des" forName="Childtext1" val="18"/>
      <dgm:constr type="primFontSz" for="des" forName="Childtext1" refType="primFontSz" refFor="des" refForName="parent1" op="lte"/>
      <dgm:constr type="w" for="ch" forName="composite1" refType="w"/>
      <dgm:constr type="h" for="ch" forName="composite1" refType="h"/>
      <dgm:constr type="w" for="ch" forName="spaceBetweenRectangles1" refType="w" refFor="ch" refForName="composite1" fact="-0.4"/>
      <dgm:constr type="primFontSz" for="des" forName="parent1" op="equ"/>
      <dgm:constr type="primFontSz" for="des" forName="Childtext1" op="equ"/>
    </dgm:constrLst>
    <dgm:choose name="layoutByNodeCnt">
      <dgm:if name="twoOrLessNodes" axis="ch" ptType="node" func="cnt" op="lte" val="2">
        <dgm:forEach name="nodesForEach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choose name="casesForFirstAndLastNode1">
              <dgm:if name="startNode1" axis="self" ptType="node" func="pos" op="equ" val="1">
                <dgm:choose name="removeLineWhenOnlyOneNode1">
                  <dgm:if name="ifOnlyOneNode1" axis="followSib" ptType="node" func="cnt" op="equ" val="0">
                    <dgm:constrLst>
                      <dgm:constr type="w" for="ch" forName="parent" refType="w" fact="0.95"/>
                      <dgm:constr type="l" for="ch" forName="parent" refType="w" fact="0.025"/>
                      <dgm:constr type="t" for="ch" forName="parent" refType="h" fact="0.45"/>
                      <dgm:constr type="h" for="ch" forName="parent" refType="h" fact="0.1"/>
                      <dgm:constr type="l" for="ch" forName="Childtext" refType="w" fact="0.025"/>
                      <dgm:constr type="w" for="ch" forName="Childtext" refType="w" fact="0.95"/>
                      <dgm:constr type="h" for="ch" forName="Childtext" refType="h" fact="0.35"/>
                      <dgm:constr type="w" for="ch" forName="ConnectLine"/>
                      <dgm:constr type="h" for="ch" forName="ConnectLine" refType="h" fact="0.08"/>
                      <dgm:constr type="t" for="ch" forName="ConnectLine" refType="h" fact="0.37"/>
                      <dgm:constr type="ctrX" for="ch" forName="ConnectLine" refType="w" fact="0.5"/>
                      <dgm:constr type="w" for="ch" forName="ConnectLineEnd" refType="h" fact="0.02"/>
                      <dgm:constr type="h" for="ch" forName="ConnectLineEnd" refType="h" fact="0.02"/>
                      <dgm:constr type="t" for="ch" forName="ConnectLineEnd" refType="h" fact="0.35"/>
                      <dgm:constr type="ctrX" for="ch" forName="ConnectLineEnd" refType="w" fact="0.5"/>
                      <dgm:constr type="w" for="ch" forName="EmptyPane" refType="w"/>
                      <dgm:constr type="t" for="ch" forName="EmptyPane" refType="h" fact="0.55"/>
                      <dgm:constr type="h" for="ch" forName="EmptyPane" refType="h" fact="0.45"/>
                    </dgm:constrLst>
                  </dgm:if>
                  <dgm:else name="ifMoreThanOneNode1">
                    <dgm:constrLst>
                      <dgm:constr type="w" for="ch" forName="parent" refType="w" fact="0.6"/>
                      <dgm:constr type="l" for="ch" forName="parent" refType="w" fact="0.2"/>
                      <dgm:constr type="t" for="ch" forName="parent" refType="h" fact="0.45"/>
                      <dgm:constr type="h" for="ch" forName="parent" refType="h" fact="0.1"/>
                      <dgm:constr type="l" for="ch" forName="Childtext" refType="w" fact="0.2"/>
                      <dgm:constr type="w" for="ch" forName="Childtext" refType="w" fact="0.6"/>
                      <dgm:constr type="h" for="ch" forName="Childtext" refType="h" fact="0.35"/>
                      <dgm:constr type="w" for="ch" forName="ConnectLine"/>
                      <dgm:constr type="h" for="ch" forName="ConnectLine" refType="h" fact="0.08"/>
                      <dgm:constr type="t" for="ch" forName="ConnectLine" refType="h" fact="0.37"/>
                      <dgm:constr type="ctrX" for="ch" forName="ConnectLine" refType="w" fact="0.5"/>
                      <dgm:constr type="w" for="ch" forName="ConnectLineEnd" refType="h" fact="0.02"/>
                      <dgm:constr type="h" for="ch" forName="ConnectLineEnd" refType="h" fact="0.02"/>
                      <dgm:constr type="t" for="ch" forName="ConnectLineEnd" refType="h" fact="0.35"/>
                      <dgm:constr type="ctrX" for="ch" forName="ConnectLineEnd" refType="w" fact="0.5"/>
                      <dgm:constr type="w" for="ch" forName="EmptyPane" refType="w"/>
                      <dgm:constr type="t" for="ch" forName="EmptyPane" refType="h" fact="0.55"/>
                      <dgm:constr type="h" for="ch" forName="EmptyPane" refType="h" fact="0.45"/>
                    </dgm:constrLst>
                  </dgm:else>
                </dgm:choose>
              </dgm:if>
              <dgm:else name="notStartNode1">
                <dgm:constrLst>
                  <dgm:constr type="w" for="ch" forName="parent" refType="w" fact="0.6"/>
                  <dgm:constr type="l" for="ch" forName="parent" refType="w" fact="0.2"/>
                  <dgm:constr type="t" for="ch" forName="parent" refType="h" fact="0.45"/>
                  <dgm:constr type="h" for="ch" forName="parent" refType="h" fact="0.1"/>
                  <dgm:constr type="l" for="ch" forName="Childtext" refType="w" fact="0.2"/>
                  <dgm:constr type="w" for="ch" forName="Childtext" refType="w" fact="0.6"/>
                  <dgm:constr type="h" for="ch" forName="Childtext" refType="h" fact="0.35"/>
                  <dgm:constr type="t" for="ch" forName="Childtext" refType="h" fact="0.65"/>
                  <dgm:constr type="w" for="ch" forName="ConnectLine"/>
                  <dgm:constr type="h" for="ch" forName="ConnectLine" refType="h" fact="0.08"/>
                  <dgm:constr type="t" for="ch" forName="ConnectLine" refType="h" fact="0.55"/>
                  <dgm:constr type="ctrX" for="ch" forName="ConnectLine" refType="w" fact="0.5"/>
                  <dgm:constr type="w" for="ch" forName="ConnectLineEnd" refType="h" fact="0.02"/>
                  <dgm:constr type="h" for="ch" forName="ConnectLineEnd" refType="h" fact="0.02"/>
                  <dgm:constr type="b" for="ch" forName="ConnectLineEnd" refType="h" fact="0.65"/>
                  <dgm:constr type="ctrX" for="ch" forName="ConnectLineEnd" refType="w" fact="0.5"/>
                  <dgm:constr type="w" for="ch" forName="EmptyPane" refType="w"/>
                  <dgm:constr type="h" for="ch" forName="EmptyPane" refType="h" fact="0.45"/>
                </dgm:constrLst>
              </dgm:else>
            </dgm:choose>
            <dgm:layoutNode name="parent" styleLbl="alignNode1">
              <dgm:varLst>
                <dgm:chMax val="1"/>
                <dgm:chPref val="1"/>
                <dgm:bulletEnabled val="1"/>
              </dgm:varLst>
              <dgm:alg type="tx">
                <dgm:param type="txAnchorHorz" val="ctr"/>
                <dgm:param type="txAnchorVert" val="mid"/>
                <dgm:param type="parTxLTRAlign" val="ctr"/>
                <dgm:param type="parTxRTLAlign" val="ctr"/>
              </dgm:alg>
              <dgm:choose name="casesForFirstAndLastNode">
                <dgm:if name="startNode" axis="self" ptType="node" func="pos" op="equ" val="1">
                  <dgm:choose name="removeLineWhenOnlyOneNode">
                    <dgm:if name="ifOnlyOneNode" axis="followSib" ptType="node" func="cnt" op="equ" val="0">
                      <dgm:shape xmlns:r="http://schemas.openxmlformats.org/officeDocument/2006/relationships" type="roundRect" r:blip="">
                        <dgm:adjLst/>
                      </dgm:shape>
                    </dgm:if>
                    <dgm:else name="ifMoreThanOneNode">
                      <dgm:choose name="Name18">
                        <dgm:if name="Name19" func="var" arg="dir" op="equ" val="norm">
                          <dgm:shape xmlns:r="http://schemas.openxmlformats.org/officeDocument/2006/relationships" rot="-90" type="round2SameRect" r:blip="">
                            <dgm:adjLst/>
                          </dgm:shape>
                        </dgm:if>
                        <dgm:else name="Name20">
                          <dgm:shape xmlns:r="http://schemas.openxmlformats.org/officeDocument/2006/relationships" rot="90" type="round2SameRect" r:blip="">
                            <dgm:adjLst/>
                          </dgm:shape>
                        </dgm:else>
                      </dgm:choose>
                    </dgm:else>
                  </dgm:choose>
                </dgm:if>
                <dgm:else name="notStartNode">
                  <dgm:choose name="Name22">
                    <dgm:if name="Name23" axis="self" ptType="node" func="revPos" op="equ" val="1">
                      <dgm:choose name="Name24">
                        <dgm:if name="Name25" func="var" arg="dir" op="equ" val="norm">
                          <dgm:shape xmlns:r="http://schemas.openxmlformats.org/officeDocument/2006/relationships" rot="90" type="round2SameRect" r:blip="">
                            <dgm:adjLst/>
                          </dgm:shape>
                        </dgm:if>
                        <dgm:else name="Name26">
                          <dgm:shape xmlns:r="http://schemas.openxmlformats.org/officeDocument/2006/relationships" rot="-90" type="round2SameRect" r:blip="">
                            <dgm:adjLst/>
                          </dgm:shape>
                        </dgm:else>
                      </dgm:choose>
                    </dgm:if>
                    <dgm:else name="Name27">
                      <dgm:shape xmlns:r="http://schemas.openxmlformats.org/officeDocument/2006/relationships" type="rect" r:blip="">
                        <dgm:adjLst/>
                      </dgm:shape>
                    </dgm:else>
                  </dgm:choose>
                </dgm:else>
              </dgm:choose>
              <dgm:presOf axis="self" ptType="node"/>
              <dgm:constrLst>
                <dgm:constr type="lMarg" refType="primFontSz" fact="0.6"/>
                <dgm:constr type="rMarg" refType="primFontSz" fact="0.6"/>
                <dgm:constr type="tMarg" refType="primFontSz" fact="0.6"/>
                <dgm:constr type="bMarg" refType="primFontSz" fact="0.6"/>
              </dgm:constrLst>
              <dgm:ruleLst>
                <dgm:rule type="primFontSz" val="11" fact="NaN" max="NaN"/>
              </dgm:ruleLst>
            </dgm:layoutNode>
            <dgm:layoutNode name="Childtext" styleLbl="revTx">
              <dgm:varLst>
                <dgm:bulletEnabled val="1"/>
              </dgm:varLst>
              <dgm:choose name="casesForTxtDirLogic">
                <dgm:if name="Name77" axis="self" ptType="node" func="posOdd" op="equ" val="1">
                  <dgm:alg type="tx">
                    <dgm:param type="txAnchorVert" val="b"/>
                    <dgm:param type="txAnchorHorz" val="ctr"/>
                    <dgm:param type="parTxLTRAlign" val="ctr"/>
                    <dgm:param type="parTxRTLAlign" val="ctr"/>
                  </dgm:alg>
                  <dgm:constrLst>
                    <dgm:constr type="lMarg"/>
                    <dgm:constr type="rMarg"/>
                    <dgm:constr type="tMarg"/>
                    <dgm:constr type="bMarg" refType="primFontSz" fact="0.6"/>
                  </dgm:constrLst>
                </dgm:if>
                <dgm:else name="Name88">
                  <dgm:alg type="tx">
                    <dgm:param type="txAnchorVert" val="t"/>
                    <dgm:param type="txAnchorHorz" val="ctr"/>
                    <dgm:param type="parTxLTRAlign" val="ctr"/>
                    <dgm:param type="parTxRTLAlign" val="ctr"/>
                  </dgm:alg>
                  <dgm:constrLst>
                    <dgm:constr type="lMarg"/>
                    <dgm:constr type="rMarg"/>
                    <dgm:constr type="tMarg" refType="primFontSz" fact="0.6"/>
                    <dgm:constr type="bMarg"/>
                  </dgm:constrLst>
                </dgm:else>
              </dgm:choose>
              <dgm:shape xmlns:r="http://schemas.openxmlformats.org/officeDocument/2006/relationships" type="rect" r:blip="">
                <dgm:adjLst/>
              </dgm:shape>
              <dgm:presOf axis="ch" ptType="node"/>
              <dgm:ruleLst>
                <dgm:rule type="primFontSz" val="11" fact="NaN" max="NaN"/>
              </dgm:ruleLst>
            </dgm:layoutNode>
            <dgm:layoutNode name="ConnectLine" styleLbl="sibTrans1D1">
              <dgm:alg type="sp"/>
              <dgm:shape xmlns:r="http://schemas.openxmlformats.org/officeDocument/2006/relationships" type="line" r:blip="">
                <dgm:adjLst/>
                <dgm:extLst>
                  <a:ext uri="{B698B0E9-8C71-41B9-8309-B3DCBF30829C}">
                    <dgm1612:spPr xmlns:dgm1612="http://schemas.microsoft.com/office/drawing/2016/12/diagram">
                      <a:ln>
                        <a:prstDash val="dash"/>
                      </a:ln>
                    </dgm1612:spPr>
                  </a:ext>
                </dgm:extLst>
              </dgm:shape>
              <dgm:presOf/>
              <dgm:constrLst/>
            </dgm:layoutNode>
            <dgm:layoutNode name="ConnectLineEnd" styleLbl="l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/>
            </dgm:layoutNode>
            <dgm:layoutNode name="EmptyPa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</dgm:layoutNode>
          </dgm:layoutNode>
          <dgm:forEach name="Name28" axis="followSib" ptType="sibTrans" cnt="1">
            <dgm:layoutNode name="spaceBetweenRectangle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moreThanTwoNodes">
        <dgm:forEach name="nodesForEach1" axis="ch" ptType="node">
          <dgm:layoutNode name="composite1">
            <dgm:alg type="composite"/>
            <dgm:shape xmlns:r="http://schemas.openxmlformats.org/officeDocument/2006/relationships" r:blip="">
              <dgm:adjLst/>
            </dgm:shape>
            <dgm:choose name="casesForSnakingLogic21">
              <dgm:if name="oddNode21" axis="self" ptType="node" func="posOdd" op="equ" val="1">
                <dgm:constrLst>
                  <dgm:constr type="w" for="ch" forName="parent1" refType="w" fact="0.6"/>
                  <dgm:constr type="l" for="ch" forName="parent1" refType="w" fact="0.2"/>
                  <dgm:constr type="t" for="ch" forName="parent1" refType="h" fact="0.45"/>
                  <dgm:constr type="h" for="ch" forName="parent1" refType="h" fact="0.1"/>
                  <dgm:constr type="w" for="ch" forName="Childtext1" refType="w"/>
                  <dgm:constr type="h" for="ch" forName="Childtext1" refType="h" fact="0.35"/>
                  <dgm:constr type="w" for="ch" forName="ConnectLine1"/>
                  <dgm:constr type="h" for="ch" forName="ConnectLine1" refType="h" fact="0.08"/>
                  <dgm:constr type="t" for="ch" forName="ConnectLine1" refType="h" fact="0.37"/>
                  <dgm:constr type="ctrX" for="ch" forName="ConnectLine1" refType="w" fact="0.5"/>
                  <dgm:constr type="w" for="ch" forName="ConnectLineEnd1" refType="h" fact="0.02"/>
                  <dgm:constr type="h" for="ch" forName="ConnectLineEnd1" refType="h" fact="0.02"/>
                  <dgm:constr type="t" for="ch" forName="ConnectLineEnd1" refType="h" fact="0.35"/>
                  <dgm:constr type="ctrX" for="ch" forName="ConnectLineEnd1" refType="w" fact="0.5"/>
                  <dgm:constr type="w" for="ch" forName="EmptyPane1" refType="w"/>
                  <dgm:constr type="t" for="ch" forName="EmptyPane1" refType="h" fact="0.55"/>
                  <dgm:constr type="h" for="ch" forName="EmptyPane1" refType="h" fact="0.45"/>
                </dgm:constrLst>
              </dgm:if>
              <dgm:else name="evenNode2">
                <dgm:constrLst>
                  <dgm:constr type="w" for="ch" forName="parent1" refType="w" fact="0.6"/>
                  <dgm:constr type="l" for="ch" forName="parent1" refType="w" fact="0.2"/>
                  <dgm:constr type="t" for="ch" forName="parent1" refType="h" fact="0.45"/>
                  <dgm:constr type="h" for="ch" forName="parent1" refType="h" fact="0.1"/>
                  <dgm:constr type="w" for="ch" forName="Childtext1" refType="w"/>
                  <dgm:constr type="h" for="ch" forName="Childtext1" refType="h" fact="0.35"/>
                  <dgm:constr type="t" for="ch" forName="Childtext1" refType="h" fact="0.65"/>
                  <dgm:constr type="w" for="ch" forName="ConnectLine1"/>
                  <dgm:constr type="h" for="ch" forName="ConnectLine1" refType="h" fact="0.08"/>
                  <dgm:constr type="t" for="ch" forName="ConnectLine1" refType="h" fact="0.55"/>
                  <dgm:constr type="ctrX" for="ch" forName="ConnectLine1" refType="w" fact="0.5"/>
                  <dgm:constr type="w" for="ch" forName="ConnectLineEnd1" refType="h" fact="0.02"/>
                  <dgm:constr type="h" for="ch" forName="ConnectLineEnd1" refType="h" fact="0.02"/>
                  <dgm:constr type="b" for="ch" forName="ConnectLineEnd1" refType="h" fact="0.65"/>
                  <dgm:constr type="ctrX" for="ch" forName="ConnectLineEnd1" refType="w" fact="0.5"/>
                  <dgm:constr type="w" for="ch" forName="EmptyPane1" refType="w"/>
                  <dgm:constr type="h" for="ch" forName="EmptyPane1" refType="h" fact="0.45"/>
                </dgm:constrLst>
              </dgm:else>
            </dgm:choose>
            <dgm:layoutNode name="parent1" styleLbl="alignNode1">
              <dgm:varLst>
                <dgm:chMax val="1"/>
                <dgm:chPref val="1"/>
                <dgm:bulletEnabled val="1"/>
              </dgm:varLst>
              <dgm:alg type="tx">
                <dgm:param type="txAnchorHorz" val="ctr"/>
                <dgm:param type="txAnchorVert" val="mid"/>
                <dgm:param type="parTxLTRAlign" val="ctr"/>
                <dgm:param type="parTxRTLAlign" val="ctr"/>
              </dgm:alg>
              <dgm:choose name="casesForFirstAndLastNode12">
                <dgm:if name="startNode12" axis="self" ptType="node" func="pos" op="equ" val="1">
                  <dgm:choose name="removeLineWhenOnlyOneNode12">
                    <dgm:if name="ifOnlyOneNode12" axis="followSib" ptType="node" func="cnt" op="equ" val="0">
                      <dgm:shape xmlns:r="http://schemas.openxmlformats.org/officeDocument/2006/relationships" type="roundRect" r:blip="">
                        <dgm:adjLst/>
                      </dgm:shape>
                    </dgm:if>
                    <dgm:else name="ifMoreThanOneNode12">
                      <dgm:choose name="Name181">
                        <dgm:if name="Name191" func="var" arg="dir" op="equ" val="norm">
                          <dgm:shape xmlns:r="http://schemas.openxmlformats.org/officeDocument/2006/relationships" rot="-90" type="round2SameRect" r:blip="">
                            <dgm:adjLst/>
                          </dgm:shape>
                        </dgm:if>
                        <dgm:else name="Name201">
                          <dgm:shape xmlns:r="http://schemas.openxmlformats.org/officeDocument/2006/relationships" rot="90" type="round2SameRect" r:blip="">
                            <dgm:adjLst/>
                          </dgm:shape>
                        </dgm:else>
                      </dgm:choose>
                    </dgm:else>
                  </dgm:choose>
                </dgm:if>
                <dgm:else name="notStartNode12">
                  <dgm:choose name="Name221">
                    <dgm:if name="Name231" axis="self" ptType="node" func="revPos" op="equ" val="1">
                      <dgm:choose name="Name241">
                        <dgm:if name="Name251" func="var" arg="dir" op="equ" val="norm">
                          <dgm:shape xmlns:r="http://schemas.openxmlformats.org/officeDocument/2006/relationships" rot="90" type="round2SameRect" r:blip="">
                            <dgm:adjLst/>
                          </dgm:shape>
                        </dgm:if>
                        <dgm:else name="Name261">
                          <dgm:shape xmlns:r="http://schemas.openxmlformats.org/officeDocument/2006/relationships" rot="-90" type="round2SameRect" r:blip="">
                            <dgm:adjLst/>
                          </dgm:shape>
                        </dgm:else>
                      </dgm:choose>
                    </dgm:if>
                    <dgm:else name="Name271">
                      <dgm:shape xmlns:r="http://schemas.openxmlformats.org/officeDocument/2006/relationships" type="rect" r:blip="">
                        <dgm:adjLst/>
                      </dgm:shape>
                    </dgm:else>
                  </dgm:choose>
                </dgm:else>
              </dgm:choose>
              <dgm:presOf axis="self" ptType="node"/>
              <dgm:constrLst>
                <dgm:constr type="lMarg" refType="primFontSz" fact="0.6"/>
                <dgm:constr type="rMarg" refType="primFontSz" fact="0.6"/>
                <dgm:constr type="tMarg" refType="primFontSz" fact="0.6"/>
                <dgm:constr type="bMarg" refType="primFontSz" fact="0.6"/>
              </dgm:constrLst>
              <dgm:ruleLst>
                <dgm:rule type="primFontSz" val="11" fact="NaN" max="NaN"/>
              </dgm:ruleLst>
            </dgm:layoutNode>
            <dgm:layoutNode name="Childtext1" styleLbl="revTx">
              <dgm:varLst>
                <dgm:bulletEnabled val="1"/>
              </dgm:varLst>
              <dgm:choose name="casesForTxtDirLogic1">
                <dgm:if name="Name771" axis="self" ptType="node" func="posOdd" op="equ" val="1">
                  <dgm:alg type="tx">
                    <dgm:param type="txAnchorVert" val="b"/>
                    <dgm:param type="txAnchorHorz" val="ctr"/>
                    <dgm:param type="parTxLTRAlign" val="ctr"/>
                    <dgm:param type="parTxRTLAlign" val="ctr"/>
                  </dgm:alg>
                  <dgm:constrLst>
                    <dgm:constr type="lMarg"/>
                    <dgm:constr type="rMarg"/>
                    <dgm:constr type="tMarg"/>
                    <dgm:constr type="bMarg" refType="primFontSz" fact="0.6"/>
                  </dgm:constrLst>
                </dgm:if>
                <dgm:else name="Name881">
                  <dgm:alg type="tx">
                    <dgm:param type="txAnchorVert" val="t"/>
                    <dgm:param type="txAnchorHorz" val="ctr"/>
                    <dgm:param type="parTxLTRAlign" val="ctr"/>
                    <dgm:param type="parTxRTLAlign" val="ctr"/>
                  </dgm:alg>
                  <dgm:constrLst>
                    <dgm:constr type="lMarg"/>
                    <dgm:constr type="rMarg"/>
                    <dgm:constr type="tMarg" refType="primFontSz" fact="0.6"/>
                    <dgm:constr type="bMarg"/>
                  </dgm:constrLst>
                </dgm:else>
              </dgm:choose>
              <dgm:shape xmlns:r="http://schemas.openxmlformats.org/officeDocument/2006/relationships" type="rect" r:blip="">
                <dgm:adjLst/>
              </dgm:shape>
              <dgm:presOf axis="ch" ptType="node"/>
              <dgm:ruleLst>
                <dgm:rule type="primFontSz" val="11" fact="NaN" max="NaN"/>
              </dgm:ruleLst>
            </dgm:layoutNode>
            <dgm:layoutNode name="ConnectLine1" styleLbl="sibTrans1D1">
              <dgm:alg type="sp"/>
              <dgm:shape xmlns:r="http://schemas.openxmlformats.org/officeDocument/2006/relationships" type="line" r:blip="">
                <dgm:adjLst/>
                <dgm:extLst>
                  <a:ext uri="{B698B0E9-8C71-41B9-8309-B3DCBF30829C}">
                    <dgm1612:spPr xmlns:dgm1612="http://schemas.microsoft.com/office/drawing/2016/12/diagram">
                      <a:ln>
                        <a:prstDash val="dash"/>
                      </a:ln>
                    </dgm1612:spPr>
                  </a:ext>
                </dgm:extLst>
              </dgm:shape>
              <dgm:presOf/>
              <dgm:constrLst/>
            </dgm:layoutNode>
            <dgm:layoutNode name="ConnectLineEnd1" styleLbl="l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/>
            </dgm:layoutNode>
            <dgm:layoutNode name="EmptyPane1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</dgm:layoutNode>
          </dgm:layoutNode>
          <dgm:forEach name="Name281" axis="followSib" ptType="sibTrans" cnt="1">
            <dgm:layoutNode name="spaceBetweenRectangles1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FBAABBB-F1BE-4363-BBD5-0DD1159694AA}" type="datetime1">
              <a:rPr lang="es-ES" smtClean="0"/>
              <a:t>10/12/2022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23CDBB5-5B4A-4483-935D-A73935186B4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E845F39-3ED7-4557-8E83-69CFB9EC7E67}" type="datetime1">
              <a:rPr lang="es-ES" smtClean="0"/>
              <a:t>10/12/2022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7CCE34D-CFF1-4FFE-815B-D050E7ED2DF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es-ES" smtClean="0"/>
              <a:t>1</a:t>
            </a:fld>
            <a:endParaRPr lang="es-E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F5E7C03-88B8-4DAC-AE1C-964A18E7E87E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EA37B167-7500-4BD6-8ABE-109491A63DCA}" type="datetime1">
              <a:rPr lang="es-ES" smtClean="0"/>
              <a:t>10/12/2022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es-ES" smtClean="0"/>
              <a:t>3</a:t>
            </a:fld>
            <a:endParaRPr lang="es-E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7EFB138-4F72-48F1-A918-7B41E31D22BD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F0FE51CE-157E-4294-ACC8-C8FB7FDA6E7F}" type="datetime1">
              <a:rPr lang="es-ES" smtClean="0"/>
              <a:t>10/12/2022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0331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es-ES" smtClean="0"/>
              <a:t>5</a:t>
            </a:fld>
            <a:endParaRPr lang="es-E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16EF900-572F-40CC-9355-44E7BEBB4EF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1C402201-A675-4417-85D0-6A7751A235E0}" type="datetime1">
              <a:rPr lang="es-ES" smtClean="0"/>
              <a:t>10/12/2022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86550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2DC0559-D619-4E56-BF6F-3712370C2150}" type="slidenum">
              <a:rPr lang="es-ES" smtClean="0"/>
              <a:t>6</a:t>
            </a:fld>
            <a:endParaRPr lang="es-E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15C649D-2A27-4622-ADC3-122576274F1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4D8F4E6A-E35F-442E-A544-AD74ACC7AACF}" type="datetime1">
              <a:rPr lang="es-ES" smtClean="0"/>
              <a:t>10/12/2022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45412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es-ES" smtClean="0"/>
              <a:t>7</a:t>
            </a:fld>
            <a:endParaRPr lang="es-E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9BA80E6-48AA-41FC-963B-B6825EC7B801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F8DD659C-7200-4C6E-8E71-917538A1014F}" type="datetime1">
              <a:rPr lang="es-ES" smtClean="0"/>
              <a:t>10/12/2022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43041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es-ES" smtClean="0"/>
              <a:t>11</a:t>
            </a:fld>
            <a:endParaRPr lang="es-E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3A9A2DB-AE90-4F87-9172-5C0A6DB06203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E52C00E9-3EB6-4217-B16D-00441C328701}" type="datetime1">
              <a:rPr lang="es-ES" smtClean="0"/>
              <a:t>10/12/2022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0892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es-ES" sz="4800"/>
              <a:t>Flotante en 3D</a:t>
            </a:r>
          </a:p>
        </p:txBody>
      </p:sp>
      <p:sp>
        <p:nvSpPr>
          <p:cNvPr id="14" name="Marcador de posición de imagen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orma libre: Forma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</p:grp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 rtlCol="0"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lumna de contenid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upo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orma libre: Forma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s-ES" dirty="0"/>
            </a:p>
          </p:txBody>
        </p:sp>
        <p:sp>
          <p:nvSpPr>
            <p:cNvPr id="36" name="Forma libre: Forma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37" name="Elipse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38" name="Elipse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</p:grpSp>
      <p:sp>
        <p:nvSpPr>
          <p:cNvPr id="19" name="Forma libre: Forma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s-ES" sz="4800" dirty="0"/>
            </a:lvl1pPr>
          </a:lstStyle>
          <a:p>
            <a:pPr lvl="0" rtl="0">
              <a:lnSpc>
                <a:spcPct val="100000"/>
              </a:lnSpc>
            </a:pPr>
            <a:r>
              <a:rPr lang="es-ES"/>
              <a:t>Haga clic para modificar el estilo de título del patrón</a:t>
            </a:r>
          </a:p>
        </p:txBody>
      </p:sp>
      <p:sp>
        <p:nvSpPr>
          <p:cNvPr id="16" name="Marcador de texto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rtlCol="0"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17" name="Marcador de contenido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 rtlCol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s-ES" dirty="0"/>
          </a:p>
        </p:txBody>
      </p:sp>
      <p:sp>
        <p:nvSpPr>
          <p:cNvPr id="22" name="Marcador de texto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s-E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Marcador de contenido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18" name="Marcador de texto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s-E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es-ES"/>
              <a:t>Haga clic para EDITAR</a:t>
            </a:r>
          </a:p>
        </p:txBody>
      </p:sp>
      <p:sp>
        <p:nvSpPr>
          <p:cNvPr id="21" name="Marcador de contenido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Martes, 2 de febrero de 20XX</a:t>
            </a:r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Resu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r>
              <a:rPr lang="es-ES"/>
              <a:t>Haga clic para modificar el estilo de título del patrón</a:t>
            </a:r>
          </a:p>
        </p:txBody>
      </p:sp>
      <p:sp>
        <p:nvSpPr>
          <p:cNvPr id="10" name="Marcador de posición de imagen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Martes, 2 de febrero de 20XX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ier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ítulo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1" name="Subtítulo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es-ES">
                <a:solidFill>
                  <a:schemeClr val="tx1">
                    <a:alpha val="60000"/>
                  </a:schemeClr>
                </a:solidFill>
              </a:rPr>
              <a:t>Haga clic para modificar el estilo de subtítulo del patrón</a:t>
            </a:r>
            <a:endParaRPr lang="es-E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Marcador de posición de imagen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  <a:endParaRPr lang="es-ES" dirty="0"/>
          </a:p>
        </p:txBody>
      </p:sp>
      <p:sp>
        <p:nvSpPr>
          <p:cNvPr id="42" name="Marcador de posición de imagen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</a:p>
        </p:txBody>
      </p:sp>
      <p:grpSp>
        <p:nvGrpSpPr>
          <p:cNvPr id="43" name="Grupo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orma libre: Forma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s-ES">
                <a:solidFill>
                  <a:schemeClr val="tx1"/>
                </a:solidFill>
              </a:endParaRPr>
            </a:p>
          </p:txBody>
        </p:sp>
        <p:sp>
          <p:nvSpPr>
            <p:cNvPr id="45" name="Elipse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46" name="Forma libre: Forma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s-E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orma libre: Forma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</p:grp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Martes, 2 de febrero de 20XX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s-ES" smtClean="0"/>
              <a:t>‹Nº›</a:t>
            </a:fld>
            <a:endParaRPr lang="es-ES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rtlCol="0"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pPr rtl="0"/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/>
              <a:t>Haga clic para modificar el estilo de subtítulo del patrón</a:t>
            </a:r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Martes, 2 de febrero de 20XX</a:t>
            </a:r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s-ES" smtClean="0"/>
              <a:t>‹Nº›</a:t>
            </a:fld>
            <a:endParaRPr lang="es-ES"/>
          </a:p>
        </p:txBody>
      </p:sp>
      <p:sp>
        <p:nvSpPr>
          <p:cNvPr id="19" name="Forma libre: Forma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  <p:grpSp>
        <p:nvGrpSpPr>
          <p:cNvPr id="34" name="Grupo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orma libre: Forma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s-ES" dirty="0"/>
            </a:p>
          </p:txBody>
        </p:sp>
        <p:sp>
          <p:nvSpPr>
            <p:cNvPr id="36" name="Forma libre: Forma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37" name="Elipse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38" name="Elipse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lipse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orma libre: Forma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pPr rtl="0"/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 rtlCol="0">
            <a:noAutofit/>
          </a:bodyPr>
          <a:lstStyle/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s-ES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 rtlCol="0">
            <a:noAutofit/>
          </a:bodyPr>
          <a:lstStyle/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s-ES" dirty="0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Martes, 2 de febrero de 20XX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Martes, 2 de febrero de 20XX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orma libre: Forma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rtlCol="0"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pPr rtl="0"/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 rtlCol="0"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s-ES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 rtlCol="0"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Martes, 2 de febrero de 20XX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rtlCol="0" anchor="b" anchorCtr="0">
            <a:noAutofit/>
          </a:bodyPr>
          <a:lstStyle>
            <a:lvl1pPr>
              <a:defRPr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rtlCol="0" anchor="t" anchorCtr="0">
            <a:noAutofit/>
          </a:bodyPr>
          <a:lstStyle>
            <a:lvl1pPr>
              <a:buNone/>
              <a:defRPr/>
            </a:lvl1pPr>
          </a:lstStyle>
          <a:p>
            <a:pPr rtl="0">
              <a:lnSpc>
                <a:spcPct val="120000"/>
              </a:lnSpc>
            </a:pPr>
            <a:r>
              <a:rPr lang="es-ES" sz="1600"/>
              <a:t>Haga clic para agregar texto</a:t>
            </a:r>
          </a:p>
        </p:txBody>
      </p:sp>
      <p:sp>
        <p:nvSpPr>
          <p:cNvPr id="17" name="Marcador de posición de imagen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22" name="Marcador de posición de imagen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25" name="Marcador de posición de imagen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Martes, 2 de febrero de 20XX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s-ES" smtClean="0"/>
              <a:t>‹Nº›</a:t>
            </a:fld>
            <a:endParaRPr lang="es-ES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orma libre: Forma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12" name="Marcador de posición de imagen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18" name="Marcador de posición de imagen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19" name="Marcador de posición de imagen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20" name="Marcador de posición de imagen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Martes, 2 de febrero de 20XX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Marcador de contenido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alto de secció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posición de imagen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 rtlCol="0"/>
          <a:lstStyle/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s-ES"/>
              <a:t>Martes, 2 de febrero de 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es-ES" smtClean="0"/>
              <a:t>‹Nº›</a:t>
            </a:fld>
            <a:endParaRPr lang="es-ES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>
            <a:lvl1pPr>
              <a:defRPr sz="6400"/>
            </a:lvl1pPr>
          </a:lstStyle>
          <a:p>
            <a:pPr rtl="0"/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16" name="Subtítulo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es-ES">
                <a:solidFill>
                  <a:schemeClr val="tx1">
                    <a:alpha val="60000"/>
                  </a:schemeClr>
                </a:solidFill>
              </a:rPr>
              <a:t>Haga clic para modificar el estilo de subtítulo del patrón</a:t>
            </a:r>
            <a:endParaRPr lang="es-ES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alto de secció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posición de imagen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 rtlCol="0"/>
          <a:lstStyle/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16" name="Subtítulo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 rtlCol="0"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pPr rtl="0"/>
            <a:r>
              <a:rPr lang="es-ES">
                <a:solidFill>
                  <a:schemeClr val="tx1">
                    <a:alpha val="60000"/>
                  </a:schemeClr>
                </a:solidFill>
              </a:rPr>
              <a:t>Haga clic para modificar el estilo de subtítulo del patrón</a:t>
            </a:r>
            <a:endParaRPr lang="es-E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rtlCol="0"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pPr rtl="0"/>
            <a:r>
              <a:rPr lang="es-ES"/>
              <a:t>Haga clic para modificar el estilo de título del patrón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Escala de tiempo de tabla y 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o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orma libre: Forma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16" name="Forma libre: Forma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s-E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s-ES" dirty="0"/>
            </a:lvl1pPr>
          </a:lstStyle>
          <a:p>
            <a:pPr lvl="0" rtl="0">
              <a:lnSpc>
                <a:spcPct val="100000"/>
              </a:lnSpc>
            </a:pPr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 rtlCol="0">
            <a:noAutofit/>
          </a:bodyPr>
          <a:lstStyle/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Martes, 2 de febrero de 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rtlCol="0" anchor="b" anchorCtr="0">
            <a:noAutofit/>
          </a:bodyPr>
          <a:lstStyle>
            <a:lvl1pPr>
              <a:defRPr sz="4000"/>
            </a:lvl1pPr>
          </a:lstStyle>
          <a:p>
            <a:pPr rtl="0"/>
            <a:r>
              <a:rPr lang="es-ES"/>
              <a:t>Haga clic para modificar el estilo de título del patrón</a:t>
            </a:r>
            <a:endParaRPr lang="es-ES" dirty="0"/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orma libre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10" name="Forma libre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11" name="Forma libre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</p:grpSp>
      <p:sp>
        <p:nvSpPr>
          <p:cNvPr id="12" name="Elipse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  <p:sp>
        <p:nvSpPr>
          <p:cNvPr id="17" name="Marcador de contenido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15" name="Marcador de posición de imagen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Martes, 2 de febrero de 20XX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Equi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ángulo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es-ES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  <p:sp>
        <p:nvSpPr>
          <p:cNvPr id="40" name="Título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 rtlCol="0">
            <a:noAutofit/>
          </a:bodyPr>
          <a:lstStyle/>
          <a:p>
            <a:pPr rtl="0"/>
            <a:r>
              <a:rPr lang="es-ES"/>
              <a:t>Equipo</a:t>
            </a:r>
          </a:p>
        </p:txBody>
      </p:sp>
      <p:grpSp>
        <p:nvGrpSpPr>
          <p:cNvPr id="51" name="Grupo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orma libre: Forma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53" name="Forma libre: Forma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s-ES">
                <a:solidFill>
                  <a:schemeClr val="tx1"/>
                </a:solidFill>
              </a:endParaRPr>
            </a:p>
          </p:txBody>
        </p:sp>
        <p:sp>
          <p:nvSpPr>
            <p:cNvPr id="54" name="Elipse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55" name="Elipse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</p:grpSp>
      <p:sp>
        <p:nvSpPr>
          <p:cNvPr id="56" name="Marcador de posición de imagen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57" name="Marcador de posición de imagen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58" name="Marcador de posición de imagen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  <a:endParaRPr lang="es-ES" dirty="0"/>
          </a:p>
        </p:txBody>
      </p:sp>
      <p:sp>
        <p:nvSpPr>
          <p:cNvPr id="59" name="Marcador de posición de imagen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63" name="Marcador de texto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es-ES"/>
              <a:t>Nombre</a:t>
            </a:r>
          </a:p>
        </p:txBody>
      </p:sp>
      <p:sp>
        <p:nvSpPr>
          <p:cNvPr id="61" name="Marcador de texto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es-ES"/>
              <a:t>Título</a:t>
            </a:r>
          </a:p>
        </p:txBody>
      </p:sp>
      <p:sp>
        <p:nvSpPr>
          <p:cNvPr id="65" name="Marcador de texto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es-ES"/>
              <a:t>Nombre</a:t>
            </a:r>
          </a:p>
        </p:txBody>
      </p:sp>
      <p:sp>
        <p:nvSpPr>
          <p:cNvPr id="64" name="Marcador de texto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es-ES"/>
              <a:t>Título</a:t>
            </a:r>
          </a:p>
        </p:txBody>
      </p:sp>
      <p:sp>
        <p:nvSpPr>
          <p:cNvPr id="67" name="Marcador de texto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es-ES"/>
              <a:t>Nombre</a:t>
            </a:r>
          </a:p>
        </p:txBody>
      </p:sp>
      <p:sp>
        <p:nvSpPr>
          <p:cNvPr id="66" name="Marcador de texto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es-ES"/>
              <a:t>Título</a:t>
            </a:r>
          </a:p>
        </p:txBody>
      </p:sp>
      <p:sp>
        <p:nvSpPr>
          <p:cNvPr id="69" name="Marcador de texto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es-ES"/>
              <a:t>Nombre</a:t>
            </a:r>
          </a:p>
        </p:txBody>
      </p:sp>
      <p:sp>
        <p:nvSpPr>
          <p:cNvPr id="68" name="Marcador de texto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es-ES"/>
              <a:t>Título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Martes, 2 de febrero de 20XX</a:t>
            </a:r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ido y columna 2 (diapositiva de comparació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lipse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s-ES" sz="4800" dirty="0"/>
            </a:lvl1pPr>
          </a:lstStyle>
          <a:p>
            <a:pPr lvl="0" rtl="0">
              <a:lnSpc>
                <a:spcPct val="100000"/>
              </a:lnSpc>
            </a:pPr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rtlCol="0"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 rtlCol="0"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s-E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 rtlCol="0"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Martes, 2 de febrero de 20XX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 rtl="0">
              <a:lnSpc>
                <a:spcPct val="100000"/>
              </a:lnSpc>
            </a:pPr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es-ES"/>
              <a:t>Martes, 2 de febrero de 20XX</a:t>
            </a:r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es-ES"/>
              <a:t>Ejemplo de Texto de pie de página</a:t>
            </a:r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fld id="{DBA1B0FB-D917-4C8C-928F-313BD683BF39}" type="slidenum">
              <a:rPr lang="es-ES" smtClean="0"/>
              <a:pPr rtl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s-E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jp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99414" y="1051551"/>
            <a:ext cx="3565524" cy="2384898"/>
          </a:xfrm>
        </p:spPr>
        <p:txBody>
          <a:bodyPr rtlCol="0" anchor="b" anchorCtr="0">
            <a:normAutofit fontScale="90000"/>
          </a:bodyPr>
          <a:lstStyle/>
          <a:p>
            <a:pPr rtl="0"/>
            <a:r>
              <a:rPr lang="es-ES" dirty="0"/>
              <a:t>Modelo de Conexión entre Sitios Arqueológicos </a:t>
            </a:r>
          </a:p>
        </p:txBody>
      </p:sp>
      <p:pic>
        <p:nvPicPr>
          <p:cNvPr id="14" name="Marcador de posición de imagen 13" descr="Fondo digital de puntos de datos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7452360" cy="6858000"/>
          </a:xfrm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 rtlCol="0">
            <a:normAutofit/>
          </a:bodyPr>
          <a:lstStyle/>
          <a:p>
            <a:pPr rtl="0"/>
            <a:r>
              <a:rPr lang="es-ES" dirty="0"/>
              <a:t>Paris Alejandro Dávalos Bravo</a:t>
            </a:r>
          </a:p>
          <a:p>
            <a:pPr rtl="0"/>
            <a:r>
              <a:rPr lang="es-ES" dirty="0"/>
              <a:t>Dr. Alfonso Gastélum </a:t>
            </a:r>
            <a:r>
              <a:rPr lang="es-ES" dirty="0" err="1"/>
              <a:t>Strozzi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D72A6F-90AA-746D-EE0F-7BB7B639C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Contribución y relevancia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438EFDF-2944-A6AF-2880-ED7F82946D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6177" y="1765867"/>
            <a:ext cx="5429114" cy="3515555"/>
          </a:xfrm>
        </p:spPr>
        <p:txBody>
          <a:bodyPr/>
          <a:lstStyle/>
          <a:p>
            <a:r>
              <a:rPr lang="es-MX" dirty="0"/>
              <a:t>Una base de datos ya revisada de elementos de cobre de México y el suroeste de Estados Unidos.</a:t>
            </a:r>
          </a:p>
          <a:p>
            <a:r>
              <a:rPr lang="es-MX" dirty="0"/>
              <a:t>Una vez terminado el trabajo: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s-MX" dirty="0"/>
              <a:t>Un nuevo método para la creación de redes.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s-MX" dirty="0"/>
              <a:t>Una red que muestre la conexión entre sitios arqueológicos del oeste de México y suroeste de Estados Unidos.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30D553A-5B16-A174-99E5-C18AEDDA71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373A4C4-222C-0851-5E5A-34A8B74442C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A03EAEA-8935-9404-D9A2-7C34B4F54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BA1B0FB-D917-4C8C-928F-313BD683BF39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10564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581E8936-2270-47FE-94A4-398CB123E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rtlCol="0"/>
          <a:lstStyle/>
          <a:p>
            <a:pPr rtl="0"/>
            <a:r>
              <a:rPr lang="es-ES" dirty="0"/>
              <a:t>Resumen</a:t>
            </a:r>
          </a:p>
        </p:txBody>
      </p:sp>
      <p:pic>
        <p:nvPicPr>
          <p:cNvPr id="16" name="Marcador de posición de imagen 15" descr="Fondo digital de puntos de datos">
            <a:extLst>
              <a:ext uri="{FF2B5EF4-FFF2-40B4-BE49-F238E27FC236}">
                <a16:creationId xmlns:a16="http://schemas.microsoft.com/office/drawing/2014/main" id="{361E9ADB-7377-4CF1-9AE4-AEFBDEBEEEE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3776472"/>
          </a:xfrm>
        </p:spPr>
      </p:pic>
      <p:sp>
        <p:nvSpPr>
          <p:cNvPr id="13" name="Marcador de contenido 12">
            <a:extLst>
              <a:ext uri="{FF2B5EF4-FFF2-40B4-BE49-F238E27FC236}">
                <a16:creationId xmlns:a16="http://schemas.microsoft.com/office/drawing/2014/main" id="{C0287FEC-3826-4868-8D93-52429C6156F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3954483"/>
            <a:ext cx="6221412" cy="2117705"/>
          </a:xfrm>
        </p:spPr>
        <p:txBody>
          <a:bodyPr rtlCol="0">
            <a:normAutofit/>
          </a:bodyPr>
          <a:lstStyle/>
          <a:p>
            <a:pPr rtl="0"/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es-ES" smtClean="0"/>
              <a:pPr rtl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21561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ítulo 21">
            <a:extLst>
              <a:ext uri="{FF2B5EF4-FFF2-40B4-BE49-F238E27FC236}">
                <a16:creationId xmlns:a16="http://schemas.microsoft.com/office/drawing/2014/main" id="{F8FAEED9-1ECD-45F9-87A0-9394BAEAB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/>
          <a:lstStyle/>
          <a:p>
            <a:pPr rtl="0"/>
            <a:r>
              <a:rPr lang="es-ES"/>
              <a:t>Gracias</a:t>
            </a:r>
          </a:p>
        </p:txBody>
      </p:sp>
      <p:sp>
        <p:nvSpPr>
          <p:cNvPr id="23" name="Subtítulo 22">
            <a:extLst>
              <a:ext uri="{FF2B5EF4-FFF2-40B4-BE49-F238E27FC236}">
                <a16:creationId xmlns:a16="http://schemas.microsoft.com/office/drawing/2014/main" id="{8E5E4638-9BCB-4C2E-914F-CC868E2020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rtlCol="0"/>
          <a:lstStyle/>
          <a:p>
            <a:pPr rtl="0"/>
            <a:endParaRPr lang="es-ES" dirty="0"/>
          </a:p>
        </p:txBody>
      </p:sp>
      <p:pic>
        <p:nvPicPr>
          <p:cNvPr id="27" name="Marcador de posición de imagen 26" descr="Fondo digital de puntos de datos">
            <a:extLst>
              <a:ext uri="{FF2B5EF4-FFF2-40B4-BE49-F238E27FC236}">
                <a16:creationId xmlns:a16="http://schemas.microsoft.com/office/drawing/2014/main" id="{9E660784-34E2-4CDA-926A-DDD6AAF3504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548640"/>
            <a:ext cx="5084064" cy="2880360"/>
          </a:xfrm>
        </p:spPr>
      </p:pic>
      <p:pic>
        <p:nvPicPr>
          <p:cNvPr id="33" name="Marcador de posición de imagen 32" descr="Fondo digital de puntos de datos">
            <a:extLst>
              <a:ext uri="{FF2B5EF4-FFF2-40B4-BE49-F238E27FC236}">
                <a16:creationId xmlns:a16="http://schemas.microsoft.com/office/drawing/2014/main" id="{48106962-23C6-4DFE-BB3A-E5FFF03F38CE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3429000"/>
            <a:ext cx="5084064" cy="2880360"/>
          </a:xfrm>
        </p:spPr>
      </p:pic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6E60F23-FB58-4EF8-82FD-E86CED25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es-ES" smtClean="0"/>
              <a:pPr rtl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7798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549" y="-998928"/>
            <a:ext cx="3565524" cy="1997855"/>
          </a:xfrm>
        </p:spPr>
        <p:txBody>
          <a:bodyPr rtlCol="0"/>
          <a:lstStyle/>
          <a:p>
            <a:pPr rtl="0"/>
            <a:r>
              <a:rPr lang="es-ES" dirty="0"/>
              <a:t>Agenda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548" y="1460085"/>
            <a:ext cx="3565525" cy="3415519"/>
          </a:xfrm>
        </p:spPr>
        <p:txBody>
          <a:bodyPr rtlCol="0"/>
          <a:lstStyle/>
          <a:p>
            <a:pPr rtl="0"/>
            <a:r>
              <a:rPr lang="es-ES" dirty="0"/>
              <a:t>Introducción</a:t>
            </a:r>
          </a:p>
          <a:p>
            <a:pPr rtl="0"/>
            <a:r>
              <a:rPr lang="es-ES" dirty="0"/>
              <a:t>Motivación</a:t>
            </a:r>
          </a:p>
          <a:p>
            <a:pPr rtl="0"/>
            <a:r>
              <a:rPr lang="es-ES" dirty="0"/>
              <a:t>Metodología</a:t>
            </a:r>
          </a:p>
          <a:p>
            <a:pPr rtl="0"/>
            <a:r>
              <a:rPr lang="es-ES" dirty="0"/>
              <a:t>Calendario de Actividades Modificado</a:t>
            </a:r>
          </a:p>
          <a:p>
            <a:pPr rtl="0"/>
            <a:r>
              <a:rPr lang="es-ES" dirty="0"/>
              <a:t>Dificultades encontradas</a:t>
            </a:r>
          </a:p>
          <a:p>
            <a:pPr rtl="0"/>
            <a:r>
              <a:rPr lang="es-ES" dirty="0"/>
              <a:t>Resultados Obtenidos</a:t>
            </a:r>
          </a:p>
          <a:p>
            <a:pPr rtl="0"/>
            <a:r>
              <a:rPr lang="es-ES" dirty="0"/>
              <a:t>Contribución y relevancia</a:t>
            </a:r>
          </a:p>
          <a:p>
            <a:pPr rtl="0"/>
            <a:endParaRPr lang="es-ES" dirty="0"/>
          </a:p>
        </p:txBody>
      </p:sp>
      <p:pic>
        <p:nvPicPr>
          <p:cNvPr id="8" name="Marcador de posición de imagen 7" descr="Datos digitales">
            <a:extLst>
              <a:ext uri="{FF2B5EF4-FFF2-40B4-BE49-F238E27FC236}">
                <a16:creationId xmlns:a16="http://schemas.microsoft.com/office/drawing/2014/main" id="{06D2324F-3B7B-45EF-9584-C8EADD2C8C0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08928" y="1596771"/>
            <a:ext cx="3448558" cy="3448558"/>
          </a:xfrm>
        </p:spPr>
      </p:pic>
      <p:pic>
        <p:nvPicPr>
          <p:cNvPr id="10" name="Marcador de posición de imagen 9" descr="Puntos de datos ">
            <a:extLst>
              <a:ext uri="{FF2B5EF4-FFF2-40B4-BE49-F238E27FC236}">
                <a16:creationId xmlns:a16="http://schemas.microsoft.com/office/drawing/2014/main" id="{71F862F9-0E8A-4DB9-8083-1C3AA6E5D7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18575" y="596392"/>
            <a:ext cx="2263776" cy="2263776"/>
          </a:xfrm>
        </p:spPr>
      </p:pic>
      <p:pic>
        <p:nvPicPr>
          <p:cNvPr id="12" name="Marcador de posición de imagen 11" descr="Fondo de datos">
            <a:extLst>
              <a:ext uri="{FF2B5EF4-FFF2-40B4-BE49-F238E27FC236}">
                <a16:creationId xmlns:a16="http://schemas.microsoft.com/office/drawing/2014/main" id="{A63F39B9-0715-40B5-8ECB-9B983F99C69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91612" y="3324733"/>
            <a:ext cx="2936876" cy="2936876"/>
          </a:xfrm>
        </p:spPr>
      </p:pic>
      <p:sp>
        <p:nvSpPr>
          <p:cNvPr id="15" name="Marcador de número de diapositiva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es-ES" smtClean="0"/>
              <a:pPr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3234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rtlCol="0"/>
          <a:lstStyle/>
          <a:p>
            <a:pPr rtl="0"/>
            <a:r>
              <a:rPr lang="es-ES" dirty="0"/>
              <a:t>Introducción</a:t>
            </a:r>
          </a:p>
        </p:txBody>
      </p:sp>
      <p:pic>
        <p:nvPicPr>
          <p:cNvPr id="20" name="Marcador de posición de imagen 19" descr="Fondo digital de puntos de datos">
            <a:extLst>
              <a:ext uri="{FF2B5EF4-FFF2-40B4-BE49-F238E27FC236}">
                <a16:creationId xmlns:a16="http://schemas.microsoft.com/office/drawing/2014/main" id="{528A7D8D-1AB5-46C4-93FA-D92C2FD5169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3054096" y="0"/>
            <a:ext cx="3054096" cy="3776472"/>
          </a:xfrm>
        </p:spPr>
      </p:pic>
      <p:pic>
        <p:nvPicPr>
          <p:cNvPr id="25" name="Marcador de posición de imagen 24" descr="Pantalla de Gráfico digital">
            <a:extLst>
              <a:ext uri="{FF2B5EF4-FFF2-40B4-BE49-F238E27FC236}">
                <a16:creationId xmlns:a16="http://schemas.microsoft.com/office/drawing/2014/main" id="{B7353C46-ACC1-4078-85C2-26B57B0E58B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9137904" y="0"/>
            <a:ext cx="3054096" cy="3776472"/>
          </a:xfrm>
        </p:spPr>
      </p:pic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es-ES" smtClean="0"/>
              <a:pPr/>
              <a:t>3</a:t>
            </a:fld>
            <a:endParaRPr lang="es-ES"/>
          </a:p>
        </p:txBody>
      </p:sp>
      <p:sp>
        <p:nvSpPr>
          <p:cNvPr id="12" name="Marcador de contenido 11">
            <a:extLst>
              <a:ext uri="{FF2B5EF4-FFF2-40B4-BE49-F238E27FC236}">
                <a16:creationId xmlns:a16="http://schemas.microsoft.com/office/drawing/2014/main" id="{E5127060-CDBF-435F-9009-A5451CCE305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563" y="4508500"/>
            <a:ext cx="6221412" cy="1563688"/>
          </a:xfrm>
          <a:noFill/>
        </p:spPr>
        <p:txBody>
          <a:bodyPr rtlCol="0">
            <a:normAutofit/>
          </a:bodyPr>
          <a:lstStyle/>
          <a:p>
            <a:pPr rtl="0"/>
            <a:endParaRPr lang="es-ES" dirty="0"/>
          </a:p>
        </p:txBody>
      </p:sp>
      <p:pic>
        <p:nvPicPr>
          <p:cNvPr id="8" name="Marcador de posición de imagen 7">
            <a:extLst>
              <a:ext uri="{FF2B5EF4-FFF2-40B4-BE49-F238E27FC236}">
                <a16:creationId xmlns:a16="http://schemas.microsoft.com/office/drawing/2014/main" id="{9714ACEA-2C3F-AFFB-FDDB-C19CA9F0489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5"/>
          <a:srcRect t="6415" b="6415"/>
          <a:stretch>
            <a:fillRect/>
          </a:stretch>
        </p:blipFill>
        <p:spPr/>
      </p:pic>
      <p:pic>
        <p:nvPicPr>
          <p:cNvPr id="14" name="Marcador de posición de imagen 13">
            <a:extLst>
              <a:ext uri="{FF2B5EF4-FFF2-40B4-BE49-F238E27FC236}">
                <a16:creationId xmlns:a16="http://schemas.microsoft.com/office/drawing/2014/main" id="{083248F4-9577-C660-8486-39A39833BF7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6"/>
          <a:srcRect l="19712" r="1971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158886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02492C-C503-5611-2550-9C6236411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611" y="682096"/>
            <a:ext cx="3172051" cy="701379"/>
          </a:xfrm>
        </p:spPr>
        <p:txBody>
          <a:bodyPr/>
          <a:lstStyle/>
          <a:p>
            <a:r>
              <a:rPr lang="es-MX" dirty="0"/>
              <a:t>Motivación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97953BE-13C7-8669-7F42-E052F736E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BA1B0FB-D917-4C8C-928F-313BD683BF39}" type="slidenum">
              <a:rPr lang="es-ES" smtClean="0"/>
              <a:t>4</a:t>
            </a:fld>
            <a:endParaRPr lang="es-ES"/>
          </a:p>
        </p:txBody>
      </p:sp>
      <p:pic>
        <p:nvPicPr>
          <p:cNvPr id="16" name="Marcador de contenido 15">
            <a:extLst>
              <a:ext uri="{FF2B5EF4-FFF2-40B4-BE49-F238E27FC236}">
                <a16:creationId xmlns:a16="http://schemas.microsoft.com/office/drawing/2014/main" id="{3BAEC206-6C40-7353-1521-33D2D48D2D8C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2"/>
          <a:stretch>
            <a:fillRect/>
          </a:stretch>
        </p:blipFill>
        <p:spPr>
          <a:xfrm>
            <a:off x="7943066" y="682096"/>
            <a:ext cx="3873029" cy="5493808"/>
          </a:xfrm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225CE74F-20F0-C06D-541D-1A1A42D677AF}"/>
              </a:ext>
            </a:extLst>
          </p:cNvPr>
          <p:cNvSpPr txBox="1"/>
          <p:nvPr/>
        </p:nvSpPr>
        <p:spPr>
          <a:xfrm>
            <a:off x="499098" y="2173185"/>
            <a:ext cx="578922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2000" dirty="0"/>
              <a:t>La principal motivación para proponer un nuevo modelo para crear redes es que con modelos ya creados no brindan información útil a los arqueólogos.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2000" dirty="0"/>
              <a:t>Proponer un nuevo modelo de creación de redes para eliminar el calculo de la similitud para </a:t>
            </a:r>
            <a:r>
              <a:rPr lang="es-MX" sz="2000"/>
              <a:t>la creación de las redes.</a:t>
            </a:r>
            <a:endParaRPr lang="es-MX" sz="2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93029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orma libre: Forma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  <p:grpSp>
        <p:nvGrpSpPr>
          <p:cNvPr id="40" name="Grupo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orma libre: Forma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/>
            </a:p>
          </p:txBody>
        </p:sp>
        <p:sp>
          <p:nvSpPr>
            <p:cNvPr id="42" name="Forma libre: Forma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>
                <a:solidFill>
                  <a:schemeClr val="tx1"/>
                </a:solidFill>
              </a:endParaRPr>
            </a:p>
          </p:txBody>
        </p:sp>
        <p:sp>
          <p:nvSpPr>
            <p:cNvPr id="43" name="Elipse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44" name="Elipse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</p:grpSp>
      <p:sp useBgFill="1">
        <p:nvSpPr>
          <p:cNvPr id="46" name="Rectángulo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pic>
        <p:nvPicPr>
          <p:cNvPr id="8" name="Marcador de posición de imagen 7" descr="Fondo digital de puntos de datos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4"/>
            <a:ext cx="12192000" cy="6858000"/>
          </a:xfrm>
        </p:spPr>
      </p:pic>
      <p:sp>
        <p:nvSpPr>
          <p:cNvPr id="48" name="Rectángulo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15" name="Título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928825"/>
          </a:xfrm>
        </p:spPr>
        <p:txBody>
          <a:bodyPr vert="horz" wrap="square" lIns="0" tIns="0" rIns="0" bIns="0" rtlCol="0" anchor="b" anchorCtr="0">
            <a:normAutofit fontScale="90000"/>
          </a:bodyPr>
          <a:lstStyle/>
          <a:p>
            <a:pPr rtl="0">
              <a:lnSpc>
                <a:spcPct val="100000"/>
              </a:lnSpc>
            </a:pPr>
            <a:r>
              <a:rPr lang="es-ES" dirty="0"/>
              <a:t>Metodología</a:t>
            </a:r>
            <a:endParaRPr lang="es-ES" sz="6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" name="Subtítulo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2090214"/>
            <a:ext cx="5232420" cy="3817759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 rtl="0">
              <a:lnSpc>
                <a:spcPct val="100000"/>
              </a:lnSpc>
              <a:buNone/>
            </a:pPr>
            <a:r>
              <a:rPr lang="es-ES" dirty="0"/>
              <a:t>Analizar y modificar un código ya probado y funcional para adjuntar las características de ambas clasificaciones de artefactos y a su vez la propuesta de un nuevo método que incluya atracción y repulsión entre los elementos similares y diferentes respectivamente para crear una simulación.</a:t>
            </a:r>
            <a:endParaRPr lang="es-ES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60021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FAD72D26-24EF-4CBD-9431-A558CB7CA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rtlCol="0"/>
          <a:lstStyle/>
          <a:p>
            <a:pPr rtl="0"/>
            <a:r>
              <a:rPr lang="es-ES" dirty="0"/>
              <a:t>Calendario de Actividades Modificado</a:t>
            </a:r>
          </a:p>
        </p:txBody>
      </p:sp>
      <p:graphicFrame>
        <p:nvGraphicFramePr>
          <p:cNvPr id="4" name="Marcador de contenido 3" descr="Marcador de posición smart art de escala de tiempo ">
            <a:extLst>
              <a:ext uri="{FF2B5EF4-FFF2-40B4-BE49-F238E27FC236}">
                <a16:creationId xmlns:a16="http://schemas.microsoft.com/office/drawing/2014/main" id="{93897051-DA8D-4072-A594-51769F8D52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7802818"/>
              </p:ext>
            </p:extLst>
          </p:nvPr>
        </p:nvGraphicFramePr>
        <p:xfrm>
          <a:off x="550863" y="2112963"/>
          <a:ext cx="11090275" cy="39798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E5CAC52-3FD1-464A-805A-B8F7AF045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es-ES" smtClean="0"/>
              <a:pPr rtl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4630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o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orma libre: Forma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27" name="Elipse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</p:grpSp>
      <p:sp>
        <p:nvSpPr>
          <p:cNvPr id="7" name="Título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rtlCol="0">
            <a:normAutofit/>
          </a:bodyPr>
          <a:lstStyle/>
          <a:p>
            <a:pPr rtl="0"/>
            <a:r>
              <a:rPr lang="es-ES" dirty="0"/>
              <a:t>Dificultades encontradas en la base de datos. </a:t>
            </a:r>
          </a:p>
        </p:txBody>
      </p:sp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1DB251F7-EBE7-46AC-A920-FFE2C5AF68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4056763" cy="3515555"/>
          </a:xfrm>
        </p:spPr>
        <p:txBody>
          <a:bodyPr rtlCol="0"/>
          <a:lstStyle/>
          <a:p>
            <a:r>
              <a:rPr lang="es-ES" dirty="0"/>
              <a:t>Falta de clasificación de los artefactos lo que supondría un sesgo en los resultados.</a:t>
            </a:r>
          </a:p>
          <a:p>
            <a:r>
              <a:rPr lang="es-ES" dirty="0"/>
              <a:t>Errores humanos.</a:t>
            </a:r>
          </a:p>
          <a:p>
            <a:r>
              <a:rPr lang="es-ES" dirty="0"/>
              <a:t>Falta de información en la base de datos.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es-ES" smtClean="0"/>
              <a:pPr rtl="0"/>
              <a:t>7</a:t>
            </a:fld>
            <a:endParaRPr lang="es-ES"/>
          </a:p>
        </p:txBody>
      </p:sp>
      <p:sp>
        <p:nvSpPr>
          <p:cNvPr id="22" name="Forma libre: Forma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44024E9-17C4-5DFE-8C8D-5FA04FACA8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15" name="Marcador de contenido 14">
            <a:extLst>
              <a:ext uri="{FF2B5EF4-FFF2-40B4-BE49-F238E27FC236}">
                <a16:creationId xmlns:a16="http://schemas.microsoft.com/office/drawing/2014/main" id="{1613ABD1-7347-502D-C9E8-49FF646D31F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4806462" y="2427370"/>
            <a:ext cx="6842614" cy="3568641"/>
          </a:xfrm>
        </p:spPr>
      </p:pic>
      <p:sp>
        <p:nvSpPr>
          <p:cNvPr id="17" name="Marcador de texto 16">
            <a:extLst>
              <a:ext uri="{FF2B5EF4-FFF2-40B4-BE49-F238E27FC236}">
                <a16:creationId xmlns:a16="http://schemas.microsoft.com/office/drawing/2014/main" id="{32407AEB-B339-EE6C-6FDD-3B344137EF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91345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D18AFB-B073-6F49-204C-29960247F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Resultados Obtenidos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F0A1559-E0A0-3014-293E-50260A627A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2" y="1591294"/>
            <a:ext cx="9715355" cy="4351631"/>
          </a:xfrm>
        </p:spPr>
        <p:txBody>
          <a:bodyPr/>
          <a:lstStyle/>
          <a:p>
            <a:r>
              <a:rPr lang="es-MX" dirty="0"/>
              <a:t>La base de datos final tiene 5,428 artefactos, divididos en 390 sitios arqueológicos en todo el país y el suroeste de Estados Unidos.</a:t>
            </a:r>
          </a:p>
          <a:p>
            <a:r>
              <a:rPr lang="es-MX" dirty="0"/>
              <a:t>Se tienen 35 objetos metálicos de cobre como los son: cascabeles, pendientes, cabezas de hachas y alambres.</a:t>
            </a:r>
          </a:p>
          <a:p>
            <a:r>
              <a:rPr lang="es-MX" dirty="0"/>
              <a:t>Se agregaron alrededor de 53 nuevos sitios arqueológicos a la anterior base de datos y se corrigieron el 43.2% de los artefactos en la misma. </a:t>
            </a:r>
          </a:p>
          <a:p>
            <a:endParaRPr lang="es-MX" dirty="0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0FE6D14-BEE9-B3DE-9670-6A6C42EC0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s-ES"/>
              <a:t>Martes, 2 de febrero de 20XX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46D6BCA-C7BD-CB0C-BC37-ADCF29A01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A6CA64E-EB15-7FA1-9A94-F22AF2D9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BA1B0FB-D917-4C8C-928F-313BD683BF39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8220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7B95FE-B4C1-8B8D-84FD-1ABFBCDED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Resultados Obtenidos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31BE113-2B5D-ABCC-32A3-D0EBC8A152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7858" y="3061411"/>
            <a:ext cx="5437186" cy="53535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En la nueva base de datos ya mejorada se encuentran solamente 17.5% de artefactos que no entran en la clasificación de </a:t>
            </a:r>
            <a:r>
              <a:rPr lang="es-MX" dirty="0" err="1"/>
              <a:t>Pendergast</a:t>
            </a:r>
            <a:r>
              <a:rPr lang="es-MX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Se encuentran sitios importantes como lo son Tzintzuntzan, </a:t>
            </a:r>
            <a:r>
              <a:rPr lang="es-MX" dirty="0" err="1"/>
              <a:t>Amapa</a:t>
            </a:r>
            <a:r>
              <a:rPr lang="es-MX" dirty="0"/>
              <a:t> y el molino.</a:t>
            </a:r>
          </a:p>
        </p:txBody>
      </p:sp>
      <p:pic>
        <p:nvPicPr>
          <p:cNvPr id="11" name="Marcador de contenido 10">
            <a:extLst>
              <a:ext uri="{FF2B5EF4-FFF2-40B4-BE49-F238E27FC236}">
                <a16:creationId xmlns:a16="http://schemas.microsoft.com/office/drawing/2014/main" id="{6498F61C-7739-761F-7A25-DD7ED93D6B1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64470" y="549275"/>
            <a:ext cx="5071073" cy="2554600"/>
          </a:xfrm>
        </p:spPr>
      </p:pic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972D2DC-C33E-E5C1-5935-54AE6FB6E5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13" name="Marcador de contenido 12">
            <a:extLst>
              <a:ext uri="{FF2B5EF4-FFF2-40B4-BE49-F238E27FC236}">
                <a16:creationId xmlns:a16="http://schemas.microsoft.com/office/drawing/2014/main" id="{EDF485D6-89F5-5155-DDD8-A5323AC37BE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64471" y="3236209"/>
            <a:ext cx="5024427" cy="3516312"/>
          </a:xfrm>
        </p:spPr>
      </p:pic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B40A4BC-0635-789D-D40F-14E9E11ED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BA1B0FB-D917-4C8C-928F-313BD683BF39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72546654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74515867.tgt.Office_50301375_TF33713516_Win32_OJ112196127" id="{F9082FAB-B260-427D-84E8-28A2C83CAFF9}" vid="{CFEC27F7-7A35-4744-B58C-557A3196B84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{BE39992D-B4AB-418F-A188-BA57195A079D}tf33713516_win32</Template>
  <TotalTime>229</TotalTime>
  <Words>437</Words>
  <Application>Microsoft Office PowerPoint</Application>
  <PresentationFormat>Panorámica</PresentationFormat>
  <Paragraphs>71</Paragraphs>
  <Slides>12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9" baseType="lpstr">
      <vt:lpstr>Arial</vt:lpstr>
      <vt:lpstr>Calibri</vt:lpstr>
      <vt:lpstr>Courier New</vt:lpstr>
      <vt:lpstr>Gill Sans MT</vt:lpstr>
      <vt:lpstr>Symbol</vt:lpstr>
      <vt:lpstr>Walbaum Display</vt:lpstr>
      <vt:lpstr>3DFloatVTI</vt:lpstr>
      <vt:lpstr>Modelo de Conexión entre Sitios Arqueológicos </vt:lpstr>
      <vt:lpstr>Agenda</vt:lpstr>
      <vt:lpstr>Introducción</vt:lpstr>
      <vt:lpstr>Motivación</vt:lpstr>
      <vt:lpstr>Metodología</vt:lpstr>
      <vt:lpstr>Calendario de Actividades Modificado</vt:lpstr>
      <vt:lpstr>Dificultades encontradas en la base de datos. </vt:lpstr>
      <vt:lpstr>Resultados Obtenidos</vt:lpstr>
      <vt:lpstr>Resultados Obtenidos</vt:lpstr>
      <vt:lpstr>Contribución y relevancia</vt:lpstr>
      <vt:lpstr>Resumen</vt:lpstr>
      <vt:lpstr>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Modelo de Conexión entre Sitios Arqueológicos </dc:title>
  <dc:creator>Paris Alejandro Dávalos Bravo</dc:creator>
  <cp:lastModifiedBy>Paris Alejandro Dávalos Bravo</cp:lastModifiedBy>
  <cp:revision>2</cp:revision>
  <dcterms:created xsi:type="dcterms:W3CDTF">2022-12-08T04:02:30Z</dcterms:created>
  <dcterms:modified xsi:type="dcterms:W3CDTF">2022-12-10T23:33:15Z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