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5" r:id="rId5"/>
    <p:sldId id="266" r:id="rId6"/>
    <p:sldId id="261" r:id="rId7"/>
    <p:sldId id="263" r:id="rId8"/>
    <p:sldId id="267" r:id="rId9"/>
    <p:sldId id="258" r:id="rId10"/>
    <p:sldId id="273" r:id="rId11"/>
    <p:sldId id="259" r:id="rId12"/>
    <p:sldId id="260" r:id="rId13"/>
    <p:sldId id="268" r:id="rId14"/>
    <p:sldId id="264" r:id="rId15"/>
    <p:sldId id="272" r:id="rId16"/>
    <p:sldId id="270" r:id="rId17"/>
    <p:sldId id="27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EBCBF4-6BC4-462F-9BAB-79F02A2812DD}">
          <p14:sldIdLst>
            <p14:sldId id="256"/>
            <p14:sldId id="257"/>
            <p14:sldId id="262"/>
            <p14:sldId id="265"/>
            <p14:sldId id="266"/>
            <p14:sldId id="261"/>
            <p14:sldId id="263"/>
            <p14:sldId id="267"/>
            <p14:sldId id="258"/>
            <p14:sldId id="273"/>
            <p14:sldId id="259"/>
            <p14:sldId id="260"/>
            <p14:sldId id="268"/>
            <p14:sldId id="264"/>
            <p14:sldId id="272"/>
            <p14:sldId id="270"/>
            <p14:sldId id="27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84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4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142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2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0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3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6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0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7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1B07-3C5C-48A0-8D8A-D81C95EF84C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6627DB-72B4-4744-8FFB-80E27526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4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2E4E-BC1A-44AC-8A22-E816231A1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944"/>
            <a:ext cx="9144000" cy="2387600"/>
          </a:xfrm>
        </p:spPr>
        <p:txBody>
          <a:bodyPr/>
          <a:lstStyle/>
          <a:p>
            <a:pPr algn="ctr"/>
            <a:r>
              <a:rPr lang="en-US" dirty="0"/>
              <a:t>The Deadly Paradise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80A41-30F3-4F29-811C-736A5F26F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Shaghayegh</a:t>
            </a:r>
            <a:r>
              <a:rPr lang="en-US" dirty="0"/>
              <a:t> </a:t>
            </a:r>
            <a:r>
              <a:rPr lang="en-US" dirty="0" err="1"/>
              <a:t>Mobasher</a:t>
            </a:r>
            <a:endParaRPr lang="fa-IR" dirty="0"/>
          </a:p>
          <a:p>
            <a:pPr algn="ctr"/>
            <a:r>
              <a:rPr lang="en-US" dirty="0"/>
              <a:t>Parisa Alaie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9EF9A-8622-48B4-8A5D-6EC98CBAA7DD}"/>
              </a:ext>
            </a:extLst>
          </p:cNvPr>
          <p:cNvSpPr txBox="1"/>
          <p:nvPr/>
        </p:nvSpPr>
        <p:spPr>
          <a:xfrm>
            <a:off x="9880847" y="6027938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پاییز 1400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85AA5-7B9D-4D82-9648-0AE12B27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04" y="4045702"/>
            <a:ext cx="2121592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7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666-12A0-468E-98B6-36D85DD8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+mn-lt"/>
              </a:rPr>
              <a:t>شمشیر های موثر روی هر کی از دشمنان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9484-E6E7-4E3F-9BA3-F7D713B2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sz="1800" dirty="0"/>
              <a:t>Regular Enemies</a:t>
            </a:r>
            <a:r>
              <a:rPr lang="fa-IR" sz="1800" dirty="0"/>
              <a:t>:</a:t>
            </a:r>
          </a:p>
          <a:p>
            <a:pPr lvl="1" algn="r" rtl="1"/>
            <a:r>
              <a:rPr lang="en-US" sz="1800" dirty="0"/>
              <a:t>plant</a:t>
            </a:r>
            <a:r>
              <a:rPr lang="fa-IR" sz="1800" dirty="0"/>
              <a:t>: دو تا شمشیر اول (شمشیر عادی و شمشیر آتشی)</a:t>
            </a:r>
            <a:endParaRPr lang="en-US" sz="1800" dirty="0"/>
          </a:p>
          <a:p>
            <a:pPr lvl="1" algn="r" rtl="1"/>
            <a:r>
              <a:rPr lang="en-US" sz="1800" dirty="0"/>
              <a:t>Bull</a:t>
            </a:r>
            <a:r>
              <a:rPr lang="fa-IR" sz="1800" dirty="0"/>
              <a:t>: سه تا شمشیر اول (شمشیر عادی و شمشیر آتشی و شمشیر الکرتیکی)</a:t>
            </a:r>
            <a:endParaRPr lang="en-US" sz="1800" dirty="0"/>
          </a:p>
          <a:p>
            <a:pPr lvl="1" algn="r" rtl="1"/>
            <a:r>
              <a:rPr lang="en-US" sz="1800" dirty="0" err="1"/>
              <a:t>HellOfMirrors</a:t>
            </a:r>
            <a:r>
              <a:rPr lang="fa-IR" sz="1800" dirty="0"/>
              <a:t>: فقط شمشیر اینه ای</a:t>
            </a:r>
            <a:endParaRPr lang="en-US" sz="1800" dirty="0"/>
          </a:p>
          <a:p>
            <a:pPr lvl="1" algn="r" rtl="1"/>
            <a:r>
              <a:rPr lang="en-US" sz="1800" dirty="0" err="1"/>
              <a:t>Andromalius</a:t>
            </a:r>
            <a:r>
              <a:rPr lang="fa-IR" sz="1800" dirty="0"/>
              <a:t>: فقط شمشیر آتشی</a:t>
            </a:r>
            <a:endParaRPr lang="en-US" sz="1800" dirty="0"/>
          </a:p>
          <a:p>
            <a:pPr lvl="1" algn="r" rtl="1"/>
            <a:r>
              <a:rPr lang="en-US" sz="1800" dirty="0"/>
              <a:t>Skeleton</a:t>
            </a:r>
            <a:r>
              <a:rPr lang="fa-IR" sz="1800" dirty="0"/>
              <a:t>:فقط شمشیر عادی </a:t>
            </a:r>
            <a:endParaRPr lang="en-US" sz="1800" dirty="0"/>
          </a:p>
          <a:p>
            <a:pPr algn="r" rtl="1"/>
            <a:r>
              <a:rPr lang="en-US" sz="1800" dirty="0"/>
              <a:t>Boss Fight</a:t>
            </a:r>
          </a:p>
          <a:p>
            <a:pPr lvl="1" algn="r" rtl="1"/>
            <a:r>
              <a:rPr lang="en-US" sz="1800" dirty="0"/>
              <a:t>Oak</a:t>
            </a:r>
            <a:r>
              <a:rPr lang="fa-IR" sz="1800" dirty="0"/>
              <a:t>: فقط شمشیر آتشی</a:t>
            </a:r>
            <a:endParaRPr lang="en-US" sz="1800" dirty="0"/>
          </a:p>
          <a:p>
            <a:pPr lvl="1" algn="r" rtl="1"/>
            <a:r>
              <a:rPr lang="en-US" sz="1800" dirty="0"/>
              <a:t>Jinx</a:t>
            </a:r>
            <a:r>
              <a:rPr lang="fa-IR" sz="1800" dirty="0"/>
              <a:t>: فقط شمشیر الکتریکی</a:t>
            </a:r>
            <a:endParaRPr lang="en-US" sz="1800" dirty="0"/>
          </a:p>
          <a:p>
            <a:pPr lvl="1" algn="r" rtl="1"/>
            <a:r>
              <a:rPr lang="en-US" sz="1800" dirty="0"/>
              <a:t>Cyrus</a:t>
            </a:r>
            <a:r>
              <a:rPr lang="fa-IR" sz="1800" dirty="0"/>
              <a:t>: هیچ یک از شمشیرها</a:t>
            </a:r>
            <a:endParaRPr lang="en-US" sz="1800" dirty="0"/>
          </a:p>
          <a:p>
            <a:pPr algn="r" rt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171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07E-FA21-4A5B-B0DD-6EBD22E9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+mn-lt"/>
              </a:rPr>
              <a:t>نحوه ی ساخت </a:t>
            </a:r>
            <a:r>
              <a:rPr lang="en-US" dirty="0">
                <a:latin typeface="+mn-lt"/>
              </a:rPr>
              <a:t>Regular Enemy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5A88-A6A1-4BDD-904A-0C57342D9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dirty="0" err="1"/>
              <a:t>RegularEnemyConfig</a:t>
            </a:r>
            <a:r>
              <a:rPr lang="fa-IR" sz="1800" dirty="0"/>
              <a:t>: هر دشمن داری یک </a:t>
            </a:r>
            <a:r>
              <a:rPr lang="en-US" sz="1800" dirty="0"/>
              <a:t>config</a:t>
            </a:r>
            <a:r>
              <a:rPr lang="fa-IR" sz="1800" dirty="0"/>
              <a:t> برای اسم و قدرت حمله و </a:t>
            </a:r>
            <a:r>
              <a:rPr lang="en-US" sz="1800" dirty="0"/>
              <a:t>hp </a:t>
            </a:r>
            <a:r>
              <a:rPr lang="fa-IR" sz="1800" dirty="0"/>
              <a:t> ای که دارد و زمان لازم بین حمله ها و اسم آن دشمن است. </a:t>
            </a:r>
          </a:p>
          <a:p>
            <a:pPr algn="r" rtl="1"/>
            <a:r>
              <a:rPr lang="en-US" sz="1800" dirty="0" err="1"/>
              <a:t>RegularEnemyController</a:t>
            </a:r>
            <a:r>
              <a:rPr lang="fa-IR" sz="1800" dirty="0"/>
              <a:t>: هر دشمن یک </a:t>
            </a:r>
            <a:r>
              <a:rPr lang="en-US" sz="1800" dirty="0"/>
              <a:t>controller</a:t>
            </a:r>
            <a:r>
              <a:rPr lang="fa-IR" sz="1800" dirty="0"/>
              <a:t> برای بیس دارد که در آن مقدار </a:t>
            </a:r>
            <a:r>
              <a:rPr lang="en-US" sz="1800" dirty="0"/>
              <a:t>HP</a:t>
            </a:r>
            <a:r>
              <a:rPr lang="fa-IR" sz="1800" dirty="0"/>
              <a:t> و شمشیرهای افکتیو و مقداری که با ضربه ی </a:t>
            </a:r>
            <a:r>
              <a:rPr lang="en-US" sz="1800" dirty="0"/>
              <a:t>ace</a:t>
            </a:r>
            <a:r>
              <a:rPr lang="fa-IR" sz="1800" dirty="0"/>
              <a:t> از او کم میشود و یک بول که برای موقع حمله است دارد .در اینجا بیس کدی که برای همه </a:t>
            </a:r>
            <a:r>
              <a:rPr lang="en-US" sz="1800" dirty="0"/>
              <a:t>enemy</a:t>
            </a:r>
            <a:r>
              <a:rPr lang="fa-IR" sz="1800" dirty="0"/>
              <a:t> ها اجرا میشود مثل </a:t>
            </a:r>
            <a:r>
              <a:rPr lang="en-US" sz="1800" dirty="0" err="1"/>
              <a:t>getHurt,onTriggerEnter,Hit</a:t>
            </a:r>
            <a:r>
              <a:rPr lang="fa-IR" sz="1800" dirty="0"/>
              <a:t> شده شده است و در صورت لازم برای کنترلر هایی که آز آن ارث بری میکنند </a:t>
            </a:r>
            <a:r>
              <a:rPr lang="en-US" sz="1800" dirty="0"/>
              <a:t>override</a:t>
            </a:r>
            <a:r>
              <a:rPr lang="fa-IR" sz="1800" dirty="0"/>
              <a:t> میشوند. </a:t>
            </a:r>
          </a:p>
          <a:p>
            <a:pPr algn="r" rtl="1"/>
            <a:r>
              <a:rPr lang="en-US" sz="1800" dirty="0" err="1"/>
              <a:t>EnemySubWeaponConfig</a:t>
            </a:r>
            <a:r>
              <a:rPr lang="fa-IR" sz="1800" dirty="0"/>
              <a:t>:هر دشمن میتواند یک سلاح برای حمله داشته باشد. در اینجا مقداری که صدمه میزند و اسم آن سلاح را میگیریم</a:t>
            </a:r>
          </a:p>
          <a:p>
            <a:pPr algn="r" rtl="1"/>
            <a:r>
              <a:rPr lang="en-US" sz="1800" dirty="0" err="1"/>
              <a:t>EnemySubWeaponController</a:t>
            </a:r>
            <a:r>
              <a:rPr lang="fa-IR" sz="1800" dirty="0"/>
              <a:t>:در اینجا بیس چیزی که لازم بود برای سلاح ها زده شده است مثلا </a:t>
            </a:r>
            <a:r>
              <a:rPr lang="en-US" sz="1800" dirty="0" err="1"/>
              <a:t>onTriggerEnter</a:t>
            </a:r>
            <a:r>
              <a:rPr lang="fa-IR" sz="1800" dirty="0"/>
              <a:t>و </a:t>
            </a:r>
            <a:r>
              <a:rPr lang="en-US" sz="1800" dirty="0" err="1"/>
              <a:t>Destry</a:t>
            </a:r>
            <a:r>
              <a:rPr lang="fa-IR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91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4158-2AE0-459F-87E7-C58284F8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+mn-lt"/>
              </a:rPr>
              <a:t>نحوه ی ساختن </a:t>
            </a:r>
            <a:r>
              <a:rPr lang="en-US" dirty="0">
                <a:latin typeface="+mn-lt"/>
              </a:rPr>
              <a:t>Boss Fight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0CA0-ACEE-4118-9CA5-28422B51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dirty="0" err="1"/>
              <a:t>BossEnemyController</a:t>
            </a:r>
            <a:r>
              <a:rPr lang="fa-IR" sz="1800" dirty="0"/>
              <a:t>: این کلاس از </a:t>
            </a:r>
            <a:r>
              <a:rPr lang="en-US" sz="1800" dirty="0" err="1"/>
              <a:t>regularEnemyController</a:t>
            </a:r>
            <a:r>
              <a:rPr lang="fa-IR" sz="1800" dirty="0"/>
              <a:t> ارث بری میکند  و </a:t>
            </a:r>
            <a:r>
              <a:rPr lang="en-US" sz="1800" dirty="0" err="1"/>
              <a:t>getHurt</a:t>
            </a:r>
            <a:r>
              <a:rPr lang="fa-IR" sz="1800" dirty="0"/>
              <a:t> و</a:t>
            </a:r>
            <a:r>
              <a:rPr lang="en-US" sz="1800" dirty="0"/>
              <a:t>start</a:t>
            </a:r>
            <a:r>
              <a:rPr lang="fa-IR" sz="1800" dirty="0"/>
              <a:t> در آن </a:t>
            </a:r>
            <a:r>
              <a:rPr lang="en-US" sz="1800" dirty="0" err="1"/>
              <a:t>ovverride</a:t>
            </a:r>
            <a:r>
              <a:rPr lang="fa-IR" sz="1800" dirty="0"/>
              <a:t>شده است.</a:t>
            </a:r>
          </a:p>
          <a:p>
            <a:pPr algn="r" rtl="1"/>
            <a:r>
              <a:rPr lang="fa-IR" sz="1800" dirty="0"/>
              <a:t>بقیه ی قسمت ها مثل </a:t>
            </a:r>
            <a:r>
              <a:rPr lang="en-US" sz="1800" dirty="0"/>
              <a:t>regular enemy </a:t>
            </a:r>
            <a:r>
              <a:rPr lang="fa-IR" sz="1800" dirty="0"/>
              <a:t> است با این تفاوت که حملات </a:t>
            </a:r>
            <a:r>
              <a:rPr lang="en-US" sz="1800" dirty="0"/>
              <a:t>boss</a:t>
            </a:r>
            <a:r>
              <a:rPr lang="fa-IR" sz="1800" dirty="0"/>
              <a:t> ها خاص هستند و برای هر کدام از آبجکت هایی که ظاهر میشود باید کد خاص نوشته میشد و آن را درست میکرد به صورت جداگانه.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563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31BE-8E7A-4E89-B043-A8420824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Power 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9ECA-69E2-41BE-975A-821A071B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dirty="0"/>
              <a:t>Speed Power Up</a:t>
            </a:r>
            <a:r>
              <a:rPr lang="fa-IR" sz="1800" dirty="0"/>
              <a:t>: این </a:t>
            </a:r>
            <a:r>
              <a:rPr lang="en-US" sz="1800" dirty="0"/>
              <a:t>prefab</a:t>
            </a:r>
            <a:r>
              <a:rPr lang="fa-IR" sz="1800" dirty="0"/>
              <a:t> برای افزایش سرعت گذاشته شده است و کد آن به جز قسمتی که کال میکند در </a:t>
            </a:r>
            <a:r>
              <a:rPr lang="en-US" sz="1800" dirty="0" err="1"/>
              <a:t>playerController</a:t>
            </a:r>
            <a:r>
              <a:rPr lang="fa-IR" sz="1800" dirty="0"/>
              <a:t> نوشته شده است(کد آن برای زمان </a:t>
            </a:r>
            <a:r>
              <a:rPr lang="en-US" sz="1800" dirty="0" err="1"/>
              <a:t>onTriggerEnter</a:t>
            </a:r>
            <a:r>
              <a:rPr lang="fa-IR" sz="1800" dirty="0"/>
              <a:t> و </a:t>
            </a:r>
            <a:r>
              <a:rPr lang="en-US" sz="1800" dirty="0"/>
              <a:t>Destroy</a:t>
            </a:r>
            <a:r>
              <a:rPr lang="fa-IR" sz="1800" dirty="0"/>
              <a:t> است ). و سرعت به تدریج افزایش میاد وقتی این المنت گرفته شود برای مدت 5 ثانیه </a:t>
            </a:r>
            <a:endParaRPr lang="en-US" sz="1800" dirty="0"/>
          </a:p>
          <a:p>
            <a:pPr algn="r" rtl="1"/>
            <a:r>
              <a:rPr lang="en-US" sz="1800" dirty="0"/>
              <a:t>Health Power Up</a:t>
            </a:r>
            <a:r>
              <a:rPr lang="fa-IR" sz="1800" dirty="0"/>
              <a:t>: این </a:t>
            </a:r>
            <a:r>
              <a:rPr lang="en-US" sz="1800" dirty="0"/>
              <a:t>prefab</a:t>
            </a:r>
            <a:r>
              <a:rPr lang="fa-IR" sz="1800" dirty="0"/>
              <a:t> نیز دارای کد خود است برای زمان </a:t>
            </a:r>
            <a:r>
              <a:rPr lang="en-US" sz="1800" dirty="0" err="1"/>
              <a:t>onTriggerEnter</a:t>
            </a:r>
            <a:r>
              <a:rPr lang="fa-IR" sz="1800" dirty="0"/>
              <a:t> و </a:t>
            </a:r>
            <a:r>
              <a:rPr lang="en-US" sz="1800" dirty="0"/>
              <a:t>Destroy</a:t>
            </a:r>
            <a:r>
              <a:rPr lang="fa-IR" sz="1800" dirty="0"/>
              <a:t> و برای تغیییر </a:t>
            </a:r>
            <a:r>
              <a:rPr lang="en-US" sz="1800" dirty="0"/>
              <a:t>Hp </a:t>
            </a:r>
            <a:r>
              <a:rPr lang="fa-IR" sz="1800" dirty="0"/>
              <a:t> متدی که در </a:t>
            </a:r>
            <a:r>
              <a:rPr lang="en-US" sz="1800" dirty="0" err="1"/>
              <a:t>playerController</a:t>
            </a:r>
            <a:r>
              <a:rPr lang="fa-IR" sz="1800" dirty="0"/>
              <a:t> پیاده سازی شده است را صدا میزند.</a:t>
            </a:r>
            <a:endParaRPr lang="en-US" sz="1800" dirty="0"/>
          </a:p>
          <a:p>
            <a:pPr algn="r" rt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720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CFC0-4AE1-48D5-8738-13560B66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F54F-B015-450F-8AE7-9D684738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en-US" sz="1800" dirty="0"/>
              <a:t>Village</a:t>
            </a:r>
          </a:p>
          <a:p>
            <a:pPr lvl="1" algn="r" rtl="1"/>
            <a:r>
              <a:rPr lang="en-US" sz="1800" dirty="0"/>
              <a:t>First scene</a:t>
            </a:r>
          </a:p>
          <a:p>
            <a:pPr lvl="1" algn="r" rtl="1"/>
            <a:r>
              <a:rPr lang="en-US" sz="1800" dirty="0"/>
              <a:t>Second Scene</a:t>
            </a:r>
          </a:p>
          <a:p>
            <a:pPr lvl="1" algn="r" rtl="1"/>
            <a:r>
              <a:rPr lang="en-US" sz="1800" dirty="0"/>
              <a:t>Third Scene</a:t>
            </a:r>
          </a:p>
          <a:p>
            <a:pPr lvl="1" algn="r" rtl="1"/>
            <a:r>
              <a:rPr lang="en-US" sz="1800" dirty="0"/>
              <a:t>Portal </a:t>
            </a:r>
            <a:r>
              <a:rPr lang="en-US" sz="1800" dirty="0" err="1"/>
              <a:t>Secen</a:t>
            </a:r>
            <a:endParaRPr lang="en-US" sz="1800" dirty="0"/>
          </a:p>
          <a:p>
            <a:pPr algn="r" rtl="1"/>
            <a:r>
              <a:rPr lang="en-US" sz="1800" dirty="0"/>
              <a:t>Endless Forest</a:t>
            </a:r>
          </a:p>
          <a:p>
            <a:pPr lvl="1" algn="r" rtl="1"/>
            <a:r>
              <a:rPr lang="en-US" sz="1800" dirty="0"/>
              <a:t>Forest</a:t>
            </a:r>
          </a:p>
          <a:p>
            <a:pPr lvl="1" algn="r" rtl="1"/>
            <a:r>
              <a:rPr lang="en-US" sz="1800" dirty="0"/>
              <a:t>Oak </a:t>
            </a:r>
          </a:p>
          <a:p>
            <a:pPr algn="r" rtl="1"/>
            <a:r>
              <a:rPr lang="en-US" sz="1800" dirty="0"/>
              <a:t>The Cursed Circus</a:t>
            </a:r>
          </a:p>
          <a:p>
            <a:pPr lvl="1" algn="r" rtl="1"/>
            <a:r>
              <a:rPr lang="en-US" sz="1800" dirty="0"/>
              <a:t>Jinx</a:t>
            </a:r>
          </a:p>
          <a:p>
            <a:pPr algn="r" rtl="1"/>
            <a:r>
              <a:rPr lang="en-US" sz="1800" dirty="0" err="1"/>
              <a:t>HellOfMirrors</a:t>
            </a:r>
            <a:endParaRPr lang="en-US" sz="1800" dirty="0"/>
          </a:p>
          <a:p>
            <a:pPr lvl="1" algn="r" rtl="1"/>
            <a:r>
              <a:rPr lang="en-US" sz="1800" dirty="0" err="1"/>
              <a:t>HellOfMirrors</a:t>
            </a:r>
            <a:endParaRPr lang="en-US" sz="1800" dirty="0"/>
          </a:p>
          <a:p>
            <a:pPr lvl="1" algn="r" rtl="1"/>
            <a:r>
              <a:rPr lang="en-US" sz="1800" dirty="0" err="1"/>
              <a:t>MirrorsRoom</a:t>
            </a:r>
            <a:endParaRPr lang="en-US" sz="1800" dirty="0"/>
          </a:p>
          <a:p>
            <a:pPr lvl="1" algn="r" rtl="1"/>
            <a:endParaRPr lang="en-US" sz="1800" dirty="0"/>
          </a:p>
          <a:p>
            <a:pPr lvl="1" algn="r" rtl="1"/>
            <a:endParaRPr lang="en-US" sz="1800" dirty="0"/>
          </a:p>
          <a:p>
            <a:pPr lvl="1" algn="r" rt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430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62E0-ED6D-4AEF-ACA2-8F1509CA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Tile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0A5C-0CA6-4096-9B3E-F95C8248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800" dirty="0"/>
              <a:t>برای ساختن </a:t>
            </a:r>
            <a:r>
              <a:rPr lang="en-US" sz="1800" dirty="0"/>
              <a:t>scene</a:t>
            </a:r>
            <a:r>
              <a:rPr lang="fa-IR" sz="1800" dirty="0"/>
              <a:t> های استفاده شده در صفحه های قبل عکس های لازم را در نت برای محیط پیدا کرده و تنظیم کردیم و با ساختن </a:t>
            </a:r>
            <a:r>
              <a:rPr lang="en-US" sz="1800" dirty="0" err="1"/>
              <a:t>TileMap</a:t>
            </a:r>
            <a:r>
              <a:rPr lang="fa-IR" sz="1800" dirty="0"/>
              <a:t> از آن ها مراحل را خودمان ساخته ایم.(هر مرحله دارای </a:t>
            </a:r>
            <a:r>
              <a:rPr lang="en-US" sz="1800" dirty="0" err="1"/>
              <a:t>tilemap</a:t>
            </a:r>
            <a:r>
              <a:rPr lang="fa-IR" sz="1800" dirty="0"/>
              <a:t> برای خودش است)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653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2254-5C69-41F9-A79D-C54E16EF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BF5F-8FE5-4712-968B-58DD286A0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800" dirty="0"/>
              <a:t>در این قسمت </a:t>
            </a:r>
            <a:r>
              <a:rPr lang="en-US" sz="1800" dirty="0"/>
              <a:t>regular enemy </a:t>
            </a:r>
            <a:r>
              <a:rPr lang="fa-IR" sz="1800" dirty="0"/>
              <a:t> و کدهای مربوط به ان پیاده سازی شد و کدهای مربوط به </a:t>
            </a:r>
            <a:r>
              <a:rPr lang="en-US" sz="1800" dirty="0"/>
              <a:t>player </a:t>
            </a:r>
            <a:r>
              <a:rPr lang="fa-IR" sz="1800" dirty="0"/>
              <a:t> و </a:t>
            </a:r>
            <a:r>
              <a:rPr lang="en-US" sz="1800" dirty="0"/>
              <a:t>swords</a:t>
            </a:r>
            <a:r>
              <a:rPr lang="fa-IR" sz="1800" dirty="0"/>
              <a:t> و نحوه های حرکت </a:t>
            </a:r>
            <a:r>
              <a:rPr lang="en-US" sz="1800" dirty="0"/>
              <a:t>sword</a:t>
            </a:r>
            <a:r>
              <a:rPr lang="fa-IR" sz="1800" dirty="0"/>
              <a:t> و عوض کردن ان و پریدن </a:t>
            </a:r>
            <a:r>
              <a:rPr lang="en-US" sz="1800" dirty="0"/>
              <a:t>ace</a:t>
            </a:r>
            <a:r>
              <a:rPr lang="fa-IR" sz="1800" dirty="0"/>
              <a:t> </a:t>
            </a:r>
            <a:endParaRPr lang="en-US" sz="1800" dirty="0"/>
          </a:p>
          <a:p>
            <a:pPr algn="r" rtl="1"/>
            <a:r>
              <a:rPr lang="en-US" sz="1800" dirty="0"/>
              <a:t>Boss fight Oak</a:t>
            </a:r>
            <a:r>
              <a:rPr lang="fa-IR" sz="1800" dirty="0"/>
              <a:t> در این مرحله به صورت کامل پیاده سازی شد.</a:t>
            </a:r>
          </a:p>
          <a:p>
            <a:pPr algn="r" rtl="1"/>
            <a:r>
              <a:rPr lang="fa-IR" sz="1800" dirty="0"/>
              <a:t>دشمن </a:t>
            </a:r>
            <a:r>
              <a:rPr lang="en-US" sz="1800" dirty="0" err="1"/>
              <a:t>HellOfMirrors</a:t>
            </a:r>
            <a:r>
              <a:rPr lang="fa-IR" sz="1800" dirty="0"/>
              <a:t> نیز به صورت کامل در اینجا پیاده سازی شد.</a:t>
            </a:r>
          </a:p>
          <a:p>
            <a:pPr algn="r" rtl="1"/>
            <a:r>
              <a:rPr lang="en-US" sz="1800" dirty="0"/>
              <a:t>HP</a:t>
            </a:r>
            <a:r>
              <a:rPr lang="fa-IR" sz="1800" dirty="0"/>
              <a:t> برای </a:t>
            </a:r>
            <a:r>
              <a:rPr lang="en-US" sz="1800" dirty="0"/>
              <a:t>ace</a:t>
            </a:r>
            <a:r>
              <a:rPr lang="fa-IR" sz="1800" dirty="0"/>
              <a:t> و </a:t>
            </a:r>
            <a:r>
              <a:rPr lang="en-US" sz="1800" dirty="0"/>
              <a:t>boss fight</a:t>
            </a:r>
            <a:r>
              <a:rPr lang="fa-IR" sz="1800" dirty="0"/>
              <a:t> ها نیز طراحی شد.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489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5408-A7BA-4217-A8BA-193DCB84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Main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A2E5-59A4-41BF-A642-F7888183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fa-IR" sz="1800" dirty="0"/>
              <a:t>همه ی طراحی های صحنه و تغییرات صحنه و همه چیز هایی که نشان داده شده است و در </a:t>
            </a:r>
            <a:r>
              <a:rPr lang="en-US" sz="1800" dirty="0"/>
              <a:t>prototype</a:t>
            </a:r>
            <a:r>
              <a:rPr lang="fa-IR" sz="1800" dirty="0"/>
              <a:t> ذکر نشده است در این دوره پیاده سازی شده است.</a:t>
            </a:r>
          </a:p>
          <a:p>
            <a:pPr algn="r" rtl="1"/>
            <a:r>
              <a:rPr lang="fa-IR" sz="1800" dirty="0"/>
              <a:t>(تقریبا 80 درصد بازی)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835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051C-9E33-4C66-8C7B-C8168AA5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+mn-lt"/>
              </a:rPr>
              <a:t>وظایف افراد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2A27-AD79-493E-8FAF-21774195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800" dirty="0"/>
              <a:t>مراحل 1 و 4 به صورت همکاری از طریق اسکایپ زده شده اند </a:t>
            </a:r>
          </a:p>
          <a:p>
            <a:pPr algn="r" rtl="1"/>
            <a:r>
              <a:rPr lang="fa-IR" sz="1800" dirty="0"/>
              <a:t>مرحله </a:t>
            </a:r>
            <a:r>
              <a:rPr lang="en-US" sz="1800" dirty="0"/>
              <a:t>2</a:t>
            </a:r>
            <a:r>
              <a:rPr lang="fa-IR" sz="1800" dirty="0"/>
              <a:t> توسط خانوم مبشر پیاده سازی شد</a:t>
            </a:r>
          </a:p>
          <a:p>
            <a:pPr algn="r" rtl="1"/>
            <a:r>
              <a:rPr lang="fa-IR" sz="1800" dirty="0"/>
              <a:t>مرحله 3 توسط خانم پریسا علایی پیاده سازی شده است.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231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3E3E-8D7A-43D8-B2B3-2F0841B3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+mn-lt"/>
              </a:rPr>
              <a:t>خلاصه ی داستان</a:t>
            </a:r>
            <a:r>
              <a:rPr lang="en-US" dirty="0">
                <a:latin typeface="+mn-lt"/>
              </a:rPr>
              <a:t> </a:t>
            </a:r>
            <a:r>
              <a:rPr lang="fa-IR" dirty="0">
                <a:latin typeface="+mn-lt"/>
              </a:rPr>
              <a:t>بازی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1B43-9240-4DA6-97D7-2B3EBD27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Ace</a:t>
            </a:r>
            <a:r>
              <a:rPr lang="ar-SA" sz="1800" dirty="0"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 جوان‌ترین و قوی‌ترین محافظ</a:t>
            </a:r>
            <a:r>
              <a:rPr lang="fa-IR" sz="1800" dirty="0"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 جزیره با </a:t>
            </a:r>
            <a:r>
              <a:rPr lang="ar-SA" sz="1800" dirty="0"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گروهی از دشمنان تاریکی</a:t>
            </a:r>
            <a:r>
              <a:rPr lang="fa-IR" sz="1800" dirty="0"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 مبارزه می کند.</a:t>
            </a:r>
          </a:p>
          <a:p>
            <a:pPr algn="r" rtl="1"/>
            <a:r>
              <a:rPr lang="fa-IR" dirty="0">
                <a:latin typeface="+mj-lt"/>
              </a:rPr>
              <a:t>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Ace</a:t>
            </a:r>
            <a:r>
              <a:rPr lang="ar-SA" sz="1800" dirty="0"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 برای نجات جزیره به جمع‌آوری تکه‌های سنگ روی می‌آورد. او با گرفتن هر تکه از سنگ می‌تواند تخته جلوی قلمرو بعدی را شکسته و به آن وارد شود تا با شکست دادن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boss</a:t>
            </a:r>
            <a:r>
              <a:rPr lang="ar-SA" sz="1800" dirty="0"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 آن قلمرو تکه‌ دیگری از سنگ را به دست آورد.</a:t>
            </a:r>
            <a:endParaRPr lang="fa-IR" sz="1800" dirty="0">
              <a:latin typeface="+mj-lt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latin typeface="+mj-lt"/>
                <a:cs typeface="B Nazanin" panose="00000400000000000000" pitchFamily="2" charset="-78"/>
              </a:rPr>
              <a:t>اما آیا او قادر است که همه ی تکه ها سنگ را بدست آورد؟ در این ماجراجویی </a:t>
            </a:r>
            <a:r>
              <a:rPr lang="en-US" sz="1800" dirty="0">
                <a:latin typeface="+mj-lt"/>
                <a:cs typeface="B Nazanin" panose="00000400000000000000" pitchFamily="2" charset="-78"/>
              </a:rPr>
              <a:t>ace</a:t>
            </a:r>
            <a:r>
              <a:rPr lang="fa-IR" sz="1800" dirty="0">
                <a:latin typeface="+mj-lt"/>
                <a:cs typeface="B Nazanin" panose="00000400000000000000" pitchFamily="2" charset="-78"/>
              </a:rPr>
              <a:t> را همراهی کنید تا از پایان ها ی متفاوت لذت ببرید.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897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FB37-78B0-42A1-955E-DAE1B694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+mn-lt"/>
              </a:rPr>
              <a:t>دیالوگ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8834-1038-4A5D-8A2E-3CFB9387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1800" dirty="0"/>
              <a:t>در این قسمت برای فهمیدن و یادگیری مراحل نیاز به دیالوگ هایی بود که کاراکترهای </a:t>
            </a:r>
            <a:r>
              <a:rPr lang="en-US" sz="1800" dirty="0"/>
              <a:t>NPC</a:t>
            </a:r>
            <a:r>
              <a:rPr lang="fa-IR" sz="1800" dirty="0"/>
              <a:t> از آن بریا ارتباط با </a:t>
            </a:r>
            <a:r>
              <a:rPr lang="en-US" sz="1800" dirty="0"/>
              <a:t>player</a:t>
            </a:r>
            <a:r>
              <a:rPr lang="fa-IR" sz="1800" dirty="0"/>
              <a:t> استفاده می کنند.</a:t>
            </a:r>
          </a:p>
          <a:p>
            <a:pPr algn="r" rtl="1"/>
            <a:r>
              <a:rPr lang="fa-IR" sz="1800" dirty="0"/>
              <a:t>نحوه ی ساختن دیالوگ ها : برای پیاده سازی این بخش نیاز به سه پیاده سازی متفاوت داشتیم. </a:t>
            </a:r>
          </a:p>
          <a:p>
            <a:pPr lvl="1" algn="r" rtl="1"/>
            <a:r>
              <a:rPr lang="en-US" sz="1800" dirty="0"/>
              <a:t> :Dialogue</a:t>
            </a:r>
            <a:r>
              <a:rPr lang="fa-IR" sz="1800" dirty="0"/>
              <a:t>ابتدا یک اسکریپت برای دیالوگ ها داشتیم که اسم و جمله ها و اکشن هایی که بعد و قبل از دیالوگ انجام میشد را ذخیره کردیم (در هنگام دیالوگ بازی کننده نباید بتواند حرکت کند.)</a:t>
            </a:r>
          </a:p>
          <a:p>
            <a:pPr lvl="1" algn="r" rtl="1"/>
            <a:r>
              <a:rPr lang="en-US" sz="1800" dirty="0" err="1"/>
              <a:t>Dialoguemanager</a:t>
            </a:r>
            <a:r>
              <a:rPr lang="fa-IR" sz="1800" dirty="0"/>
              <a:t>: در این بخش متدهایی برای شروع دیالوگ، نحوه ی نشان دادن آن و چگونگی نشان دادن جمله ها و جلو زدن دیالوگ ها و چگونه به پایان رسیدن دیالوگ پیاده سازی شده است.</a:t>
            </a:r>
          </a:p>
          <a:p>
            <a:pPr algn="r" rtl="1"/>
            <a:r>
              <a:rPr lang="fa-IR" sz="1800" dirty="0"/>
              <a:t>بخش آخر مربوط به دیالوگ هایی است که هر فرد میگوید. آن ها را در ارایه میگذاریم و در بعد آز آن ها استفاده می کنیم.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36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2B24-4434-48CE-9FB7-C6323C75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Save and Load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CDCD-6D73-4FFC-B750-06CB28BDA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fa-IR" sz="1800" dirty="0"/>
              <a:t>در 4 بخش این عملیات انجام شده است. به دلیل اینکه یونیتی خود سیستمی برای </a:t>
            </a:r>
            <a:r>
              <a:rPr lang="en-US" sz="1800" dirty="0"/>
              <a:t>save</a:t>
            </a:r>
            <a:r>
              <a:rPr lang="fa-IR" sz="1800" dirty="0"/>
              <a:t> ندارد باید دستی همه چیزهایی که میخواستیم در یک </a:t>
            </a:r>
            <a:r>
              <a:rPr lang="en-US" sz="1800" dirty="0"/>
              <a:t>save</a:t>
            </a:r>
            <a:r>
              <a:rPr lang="fa-IR" sz="1800" dirty="0"/>
              <a:t> انجام شود را زدیم.</a:t>
            </a:r>
          </a:p>
          <a:p>
            <a:pPr lvl="1" algn="r" rtl="1"/>
            <a:r>
              <a:rPr lang="en-US" sz="1800" dirty="0" err="1"/>
              <a:t>saveData</a:t>
            </a:r>
            <a:r>
              <a:rPr lang="fa-IR" sz="1800" dirty="0"/>
              <a:t>: در اینجا هر یک از مواردی که میخواهیم در یک </a:t>
            </a:r>
            <a:r>
              <a:rPr lang="en-US" sz="1800" dirty="0"/>
              <a:t>save</a:t>
            </a:r>
            <a:r>
              <a:rPr lang="fa-IR" sz="1800" dirty="0"/>
              <a:t> و </a:t>
            </a:r>
            <a:r>
              <a:rPr lang="en-US" sz="1800" dirty="0"/>
              <a:t>load</a:t>
            </a:r>
            <a:r>
              <a:rPr lang="fa-IR" sz="1800" dirty="0"/>
              <a:t> نیاز است را ذخیره کینم مثل </a:t>
            </a:r>
            <a:r>
              <a:rPr lang="en-US" sz="1800" dirty="0"/>
              <a:t>scene</a:t>
            </a:r>
            <a:r>
              <a:rPr lang="fa-IR" sz="1800" dirty="0"/>
              <a:t> ای که در آن قرار داریم و مقدار </a:t>
            </a:r>
            <a:r>
              <a:rPr lang="en-US" sz="1800" dirty="0"/>
              <a:t>HP</a:t>
            </a:r>
            <a:r>
              <a:rPr lang="fa-IR" sz="1800" dirty="0"/>
              <a:t> ای که داریم و تعداد شمشیرهایی که باز کرده ایم و </a:t>
            </a:r>
            <a:r>
              <a:rPr lang="en-US" sz="1800" dirty="0"/>
              <a:t>position</a:t>
            </a:r>
            <a:r>
              <a:rPr lang="fa-IR" sz="1800" dirty="0"/>
              <a:t> ای که </a:t>
            </a:r>
            <a:r>
              <a:rPr lang="en-US" sz="1800" dirty="0"/>
              <a:t>Ace</a:t>
            </a:r>
            <a:r>
              <a:rPr lang="fa-IR" sz="1800" dirty="0"/>
              <a:t> داشته است و </a:t>
            </a:r>
            <a:r>
              <a:rPr lang="en-US" sz="1800" dirty="0"/>
              <a:t>Camera position</a:t>
            </a:r>
            <a:endParaRPr lang="fa-IR" sz="1800" dirty="0"/>
          </a:p>
          <a:p>
            <a:pPr lvl="1" algn="r" rtl="1"/>
            <a:r>
              <a:rPr lang="en-US" sz="1800" dirty="0" err="1"/>
              <a:t>SaveSystem</a:t>
            </a:r>
            <a:r>
              <a:rPr lang="fa-IR" sz="1800" dirty="0"/>
              <a:t>: در اینجا اطلاعات لازم را به اطلاعات باینری تبدیل میکنیم و در مسیری که بازی نصب شده است در فایلی با فرمتی که مشخص کرده ایم ذخیره میکنیم . در اینجا برای لود اطلاعات از فایل ذخیره شده اطلاعات باینری را تبدیل به اطلاعات اولیه میکنیم و در </a:t>
            </a:r>
            <a:r>
              <a:rPr lang="en-US" sz="1800" dirty="0" err="1"/>
              <a:t>saveData</a:t>
            </a:r>
            <a:r>
              <a:rPr lang="fa-IR" sz="1800" dirty="0"/>
              <a:t> ذخیره میکنم تا استفاده کنیم.در اینجا ریست و خروج از بازی هم زده شده است که بریا ریست کردن باید اطلاعات و پوزیشن هایی که در اولین </a:t>
            </a:r>
            <a:r>
              <a:rPr lang="en-US" sz="1800" dirty="0"/>
              <a:t>scene</a:t>
            </a:r>
            <a:r>
              <a:rPr lang="fa-IR" sz="1800" dirty="0"/>
              <a:t> داشته ایم را دوبار نشان دهیم. </a:t>
            </a:r>
            <a:endParaRPr lang="en-US" sz="1800" dirty="0"/>
          </a:p>
          <a:p>
            <a:pPr lvl="1" algn="r" rtl="1"/>
            <a:r>
              <a:rPr lang="en-US" sz="1800" dirty="0" err="1"/>
              <a:t>gameStatus</a:t>
            </a:r>
            <a:r>
              <a:rPr lang="fa-IR" sz="1800" dirty="0"/>
              <a:t>: در اینجا برای نشان دادن </a:t>
            </a:r>
            <a:r>
              <a:rPr lang="en-US" sz="1800" dirty="0"/>
              <a:t>scene</a:t>
            </a:r>
            <a:r>
              <a:rPr lang="fa-IR" sz="1800" dirty="0"/>
              <a:t> ای که در قبل بوده ایم برای تعویض به </a:t>
            </a:r>
            <a:r>
              <a:rPr lang="en-US" sz="1800" dirty="0"/>
              <a:t>scene</a:t>
            </a:r>
            <a:r>
              <a:rPr lang="fa-IR" sz="1800" dirty="0"/>
              <a:t> بعدی همراه با طلاعاتی که داشته ایم استفاده کردیم</a:t>
            </a:r>
            <a:endParaRPr lang="en-US" sz="1800" dirty="0"/>
          </a:p>
          <a:p>
            <a:pPr lvl="1" algn="r" rtl="1"/>
            <a:r>
              <a:rPr lang="en-US" sz="1800" dirty="0" err="1"/>
              <a:t>SaveStatue</a:t>
            </a:r>
            <a:r>
              <a:rPr lang="fa-IR" sz="1800" dirty="0"/>
              <a:t>: در هر مرحله از مجسمه ای خاص برای ذخیره کردن اطلاعات استفاده میشود که بعد از انجام عملیات </a:t>
            </a:r>
            <a:r>
              <a:rPr lang="en-US" sz="1800" dirty="0"/>
              <a:t>save</a:t>
            </a:r>
            <a:r>
              <a:rPr lang="fa-IR" sz="1800" dirty="0"/>
              <a:t> به ما دیالوگی نشان میدهد که نشان میدهد که اطلاعات با موفقیت ذخیره شده است و </a:t>
            </a:r>
            <a:r>
              <a:rPr lang="en-US" sz="1800" dirty="0"/>
              <a:t>hp </a:t>
            </a:r>
            <a:r>
              <a:rPr lang="fa-IR" sz="1800" dirty="0"/>
              <a:t> را به ماکس میرساند.</a:t>
            </a:r>
            <a:endParaRPr lang="en-US" sz="1800" dirty="0"/>
          </a:p>
          <a:p>
            <a:pPr lvl="1" algn="r" rtl="1"/>
            <a:r>
              <a:rPr lang="en-US" sz="1800" dirty="0" err="1"/>
              <a:t>scene_transmissin_controler</a:t>
            </a:r>
            <a:r>
              <a:rPr lang="fa-IR" sz="1800" dirty="0"/>
              <a:t>: در این کد یک سری شروط ها برای اجازه به ادامه ی مسیر از </a:t>
            </a:r>
            <a:r>
              <a:rPr lang="en-US" sz="1800" dirty="0"/>
              <a:t>scene</a:t>
            </a:r>
            <a:r>
              <a:rPr lang="fa-IR" sz="1800" dirty="0"/>
              <a:t> ای به </a:t>
            </a:r>
            <a:r>
              <a:rPr lang="en-US" sz="1800" dirty="0"/>
              <a:t>scene</a:t>
            </a:r>
            <a:r>
              <a:rPr lang="fa-IR" sz="1800" dirty="0"/>
              <a:t> دیگر و نمایش</a:t>
            </a:r>
            <a:r>
              <a:rPr lang="en-US" sz="1800" dirty="0"/>
              <a:t> scene</a:t>
            </a:r>
            <a:r>
              <a:rPr lang="fa-IR" sz="1800" dirty="0"/>
              <a:t>بعدی پیاده سازی شده است</a:t>
            </a:r>
            <a:endParaRPr lang="en-US" sz="1800" dirty="0"/>
          </a:p>
          <a:p>
            <a:pPr algn="r" rtl="1"/>
            <a:endParaRPr lang="fa-IR" sz="1800" dirty="0"/>
          </a:p>
          <a:p>
            <a:pPr algn="r" rtl="1"/>
            <a:endParaRPr lang="en-US" sz="1800" dirty="0"/>
          </a:p>
          <a:p>
            <a:pPr algn="r" rt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63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47F5-AB03-41E1-AEF4-6784C643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AB16-AF02-44DC-868D-FB8F0929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en-US" sz="1800" dirty="0"/>
              <a:t>Main Menu</a:t>
            </a:r>
            <a:r>
              <a:rPr lang="fa-IR" sz="1800" dirty="0"/>
              <a:t>: در اینجا فرد میتواند که انتخاب کند که به ادامه ی بازی برود یا بازی را ریست کند یا به قسمت </a:t>
            </a:r>
            <a:r>
              <a:rPr lang="en-US" sz="1800" dirty="0"/>
              <a:t>option</a:t>
            </a:r>
            <a:r>
              <a:rPr lang="fa-IR" sz="1800" dirty="0"/>
              <a:t> برود یا از بازی خارج شود.</a:t>
            </a:r>
            <a:endParaRPr lang="en-US" sz="1800" dirty="0"/>
          </a:p>
          <a:p>
            <a:pPr algn="r" rtl="1"/>
            <a:r>
              <a:rPr lang="en-US" sz="1800" dirty="0"/>
              <a:t>Options</a:t>
            </a:r>
            <a:r>
              <a:rPr lang="fa-IR" sz="1800" dirty="0"/>
              <a:t>: در اینجا صدای بازی را میتوان کنترل کرد و میتوان سایز تصویر بازی را به </a:t>
            </a:r>
            <a:r>
              <a:rPr lang="en-US" sz="1800" dirty="0" err="1"/>
              <a:t>fullScreen</a:t>
            </a:r>
            <a:r>
              <a:rPr lang="fa-IR" sz="1800" dirty="0"/>
              <a:t>تبدیل کرد و به </a:t>
            </a:r>
            <a:r>
              <a:rPr lang="en-US" sz="1800" dirty="0"/>
              <a:t>main menu</a:t>
            </a:r>
            <a:r>
              <a:rPr lang="fa-IR" sz="1800" dirty="0"/>
              <a:t> در نهایت بازگشت.</a:t>
            </a:r>
            <a:endParaRPr lang="en-US" sz="1800" dirty="0"/>
          </a:p>
          <a:p>
            <a:pPr algn="r" rtl="1"/>
            <a:r>
              <a:rPr lang="en-US" sz="1800" dirty="0"/>
              <a:t>Resume Menu</a:t>
            </a:r>
            <a:r>
              <a:rPr lang="fa-IR" sz="1800" dirty="0"/>
              <a:t>: در اینجا با زدن </a:t>
            </a:r>
            <a:r>
              <a:rPr lang="en-US" sz="1800" dirty="0"/>
              <a:t>esc</a:t>
            </a:r>
            <a:r>
              <a:rPr lang="fa-IR" sz="1800" dirty="0"/>
              <a:t> بازی پاز میشود و سه گزینه برای فرد می اورد اینکه از بازی خارج شود یا به </a:t>
            </a:r>
            <a:r>
              <a:rPr lang="en-US" sz="1800" dirty="0"/>
              <a:t>options</a:t>
            </a:r>
            <a:r>
              <a:rPr lang="fa-IR" sz="1800" dirty="0"/>
              <a:t> برود یا به ادامه ی بازی بپردازد</a:t>
            </a:r>
            <a:endParaRPr lang="en-US" sz="1800" dirty="0"/>
          </a:p>
          <a:p>
            <a:pPr algn="r" rtl="1"/>
            <a:r>
              <a:rPr lang="en-US" sz="1800" dirty="0"/>
              <a:t>Died Menu</a:t>
            </a:r>
            <a:r>
              <a:rPr lang="fa-IR" sz="1800" dirty="0"/>
              <a:t>: هنگامی که جان </a:t>
            </a:r>
            <a:r>
              <a:rPr lang="en-US" sz="1800" dirty="0"/>
              <a:t>ace</a:t>
            </a:r>
            <a:r>
              <a:rPr lang="fa-IR" sz="1800" dirty="0"/>
              <a:t> به 0 می رسد باید بازی وارد منو </a:t>
            </a:r>
            <a:r>
              <a:rPr lang="en-US" sz="1800" dirty="0"/>
              <a:t>died</a:t>
            </a:r>
            <a:r>
              <a:rPr lang="fa-IR" sz="1800" dirty="0"/>
              <a:t> شود که این شانس را به فرد می دهد که دوباره امتحان کند یا به </a:t>
            </a:r>
            <a:r>
              <a:rPr lang="en-US" sz="1800" dirty="0"/>
              <a:t>main menu</a:t>
            </a:r>
            <a:r>
              <a:rPr lang="fa-IR" sz="1800" dirty="0"/>
              <a:t> باز گردد</a:t>
            </a:r>
            <a:endParaRPr lang="en-US" sz="1800" dirty="0"/>
          </a:p>
          <a:p>
            <a:pPr algn="r" rtl="1"/>
            <a:r>
              <a:rPr lang="en-US" sz="1800" dirty="0"/>
              <a:t>Good Ending</a:t>
            </a:r>
            <a:r>
              <a:rPr lang="fa-IR" sz="1800" dirty="0"/>
              <a:t>: اگر بعد از بار اول که بازی به پایان رسیده است و ما از بای بدون </a:t>
            </a:r>
            <a:r>
              <a:rPr lang="en-US" sz="1800" dirty="0"/>
              <a:t>save</a:t>
            </a:r>
            <a:r>
              <a:rPr lang="fa-IR" sz="1800" dirty="0"/>
              <a:t> کردن خارج شویم و دوباره مراحله ی آخر را برویم با یک سری مرحله های مخفی مواجه میشویم که بعد از آن به این پایان که زمان صرف شده و دکمه ای برا یبازگشت به </a:t>
            </a:r>
            <a:r>
              <a:rPr lang="en-US" sz="1800" dirty="0"/>
              <a:t>main menu</a:t>
            </a:r>
            <a:r>
              <a:rPr lang="fa-IR" sz="1800" dirty="0"/>
              <a:t> است را نشان می دهد</a:t>
            </a:r>
            <a:endParaRPr lang="en-US" sz="1800" dirty="0"/>
          </a:p>
          <a:p>
            <a:pPr algn="r" rtl="1"/>
            <a:r>
              <a:rPr lang="en-US" sz="1800" dirty="0"/>
              <a:t>Bad Ending</a:t>
            </a:r>
            <a:r>
              <a:rPr lang="fa-IR" sz="1800" dirty="0"/>
              <a:t>: در اولین باری که بازی به پایان می رسد ما به این اندینگ میرسیم که با میتوانیم زمانی که برای بازی صرف کرده ایم را ببینیم و به </a:t>
            </a:r>
            <a:r>
              <a:rPr lang="en-US" sz="1800" dirty="0"/>
              <a:t>main menu</a:t>
            </a:r>
            <a:r>
              <a:rPr lang="fa-IR" sz="1800" dirty="0"/>
              <a:t> باز گردیم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264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F9DF-27D6-444B-B359-7F60851C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Ace (player)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F76F-F734-4134-9892-2EE30D6B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800" dirty="0"/>
              <a:t>شخصیت اصلی داستان قابلیت راه رفتن در 4 جهت بالا و پایین و چپ و راست را دارد و در مرحله ی خاصی میتواند دو مدل پریدن داشته باشد</a:t>
            </a:r>
          </a:p>
          <a:p>
            <a:pPr algn="r" rtl="1"/>
            <a:r>
              <a:rPr lang="fa-IR" sz="1800" dirty="0"/>
              <a:t>این شخصیت 4 شمشیر مختلف دارد که هرکدام برای کشتن نوعی خاصی دشمن استفاده میشوند و نحوه ی عوض کردن شمشیر و نشان دادن شمشیر در این قسمت برای </a:t>
            </a:r>
            <a:r>
              <a:rPr lang="en-US" sz="1800" dirty="0" err="1"/>
              <a:t>playerController</a:t>
            </a:r>
            <a:r>
              <a:rPr lang="fa-IR" sz="1800" dirty="0"/>
              <a:t> نوشته شده است و همچنین در هنگام تلپورت جایی که باید در صحنه ی جدید شروع کند را نیز در این قسمت قرار داده ایم و عوض شدن سرعت شخصیت و تغییراتی </a:t>
            </a:r>
            <a:r>
              <a:rPr lang="en-US" sz="1800" dirty="0"/>
              <a:t>hp</a:t>
            </a:r>
            <a:r>
              <a:rPr lang="fa-IR" sz="1800" dirty="0"/>
              <a:t>  و نحوه ی محاسبه ها و مقدار هایی که عوض میشود نیز در اینجا نوشته شده است.</a:t>
            </a:r>
          </a:p>
          <a:p>
            <a:pPr algn="r" rtl="1"/>
            <a:r>
              <a:rPr lang="en-US" sz="1800" dirty="0"/>
              <a:t>Prefab</a:t>
            </a:r>
            <a:r>
              <a:rPr lang="fa-IR" sz="1800" dirty="0"/>
              <a:t> از آن درست شده است که در </a:t>
            </a:r>
            <a:r>
              <a:rPr lang="en-US" sz="1800" dirty="0"/>
              <a:t>scene</a:t>
            </a:r>
            <a:r>
              <a:rPr lang="fa-IR" sz="1800" dirty="0"/>
              <a:t> ها مختلف به راحتی از ان استفاده شود.</a:t>
            </a:r>
          </a:p>
        </p:txBody>
      </p:sp>
    </p:spTree>
    <p:extLst>
      <p:ext uri="{BB962C8B-B14F-4D97-AF65-F5344CB8AC3E}">
        <p14:creationId xmlns:p14="http://schemas.microsoft.com/office/powerpoint/2010/main" val="58242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BF69-1291-441C-9004-6140CCC1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Health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F8FF-89FC-4E28-AA09-9D1CFFC7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800" dirty="0"/>
              <a:t>از کد نوشته شده برای این قسمت هم برای </a:t>
            </a:r>
            <a:r>
              <a:rPr lang="en-US" sz="1800" dirty="0"/>
              <a:t>player</a:t>
            </a:r>
            <a:r>
              <a:rPr lang="fa-IR" sz="1800" dirty="0"/>
              <a:t> و هم برای </a:t>
            </a:r>
            <a:r>
              <a:rPr lang="en-US" sz="1800" dirty="0"/>
              <a:t> boss fight</a:t>
            </a:r>
            <a:r>
              <a:rPr lang="fa-IR" sz="1800" dirty="0"/>
              <a:t> ها استفاده میشود. </a:t>
            </a:r>
          </a:p>
          <a:p>
            <a:pPr algn="r" rtl="1"/>
            <a:r>
              <a:rPr lang="fa-IR" sz="1800" dirty="0"/>
              <a:t>در این کد سه اتفاق رخ میدهید :</a:t>
            </a:r>
          </a:p>
          <a:p>
            <a:pPr lvl="1" algn="r" rtl="1"/>
            <a:r>
              <a:rPr lang="fa-IR" sz="1800" dirty="0"/>
              <a:t>تعیین </a:t>
            </a:r>
            <a:r>
              <a:rPr lang="en-US" sz="1800" dirty="0"/>
              <a:t>hp</a:t>
            </a:r>
            <a:r>
              <a:rPr lang="fa-IR" sz="1800" dirty="0"/>
              <a:t> به مقدار ماکس</a:t>
            </a:r>
          </a:p>
          <a:p>
            <a:pPr lvl="1" algn="r" rtl="1"/>
            <a:r>
              <a:rPr lang="fa-IR" sz="1800" dirty="0"/>
              <a:t>عوض شدن </a:t>
            </a:r>
            <a:r>
              <a:rPr lang="en-US" sz="1800" dirty="0"/>
              <a:t>hp</a:t>
            </a:r>
            <a:r>
              <a:rPr lang="fa-IR" sz="1800" dirty="0"/>
              <a:t> و ست کردن مقدار جدید</a:t>
            </a:r>
          </a:p>
          <a:p>
            <a:pPr lvl="1" algn="r" rtl="1"/>
            <a:r>
              <a:rPr lang="fa-IR" sz="1800" dirty="0"/>
              <a:t>گرفتن مقداری که جان عوض میشود</a:t>
            </a:r>
          </a:p>
          <a:p>
            <a:pPr marL="0" indent="0" algn="r" rtl="1">
              <a:buNone/>
            </a:pPr>
            <a:r>
              <a:rPr lang="fa-IR" sz="1800" dirty="0"/>
              <a:t>که با </a:t>
            </a:r>
            <a:r>
              <a:rPr lang="en-US" sz="1800" dirty="0"/>
              <a:t>slider</a:t>
            </a:r>
            <a:r>
              <a:rPr lang="fa-IR" sz="1800" dirty="0"/>
              <a:t> ای که برای این بخش تعریف شده است مقدار در </a:t>
            </a:r>
            <a:r>
              <a:rPr lang="en-US" sz="1800" dirty="0"/>
              <a:t>UI</a:t>
            </a:r>
            <a:r>
              <a:rPr lang="fa-IR" sz="1800" dirty="0"/>
              <a:t> عوض می شود.</a:t>
            </a:r>
          </a:p>
        </p:txBody>
      </p:sp>
    </p:spTree>
    <p:extLst>
      <p:ext uri="{BB962C8B-B14F-4D97-AF65-F5344CB8AC3E}">
        <p14:creationId xmlns:p14="http://schemas.microsoft.com/office/powerpoint/2010/main" val="373675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E96C-F1A9-4AF4-B9F5-17435A75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3A60-00DA-44C7-85C8-EDB9E38B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800" dirty="0"/>
              <a:t>برای انکه </a:t>
            </a:r>
            <a:r>
              <a:rPr lang="en-US" sz="1800" dirty="0"/>
              <a:t>ace</a:t>
            </a:r>
            <a:r>
              <a:rPr lang="fa-IR" sz="1800" dirty="0"/>
              <a:t> بتواند شمشیر بزند نیاز داشتیم که یک ابجکت خالی درست کنیم و روی دست </a:t>
            </a:r>
            <a:r>
              <a:rPr lang="en-US" sz="1800" dirty="0"/>
              <a:t>ace</a:t>
            </a:r>
            <a:r>
              <a:rPr lang="fa-IR" sz="1800" dirty="0"/>
              <a:t> بگذاریم که هنگام استفاده از کد نوشته شده برای </a:t>
            </a:r>
            <a:r>
              <a:rPr lang="en-US" sz="1800" dirty="0"/>
              <a:t> </a:t>
            </a:r>
            <a:r>
              <a:rPr lang="en-US" sz="1800" dirty="0" err="1"/>
              <a:t>animatoin</a:t>
            </a:r>
            <a:r>
              <a:rPr lang="fa-IR" sz="1800" dirty="0"/>
              <a:t>که با کمک این کد میتوان شئ را در هر جهتی که خواستیم جابه جا کینم یا بچرخانیم،شمشیر به درستی از بالا به پایین حرکت کند و تا مقدار ای که تعریف کرده ایم بیشتر حرکت نکند.</a:t>
            </a:r>
          </a:p>
          <a:p>
            <a:pPr algn="r" rtl="1"/>
            <a:r>
              <a:rPr lang="fa-IR" sz="1800" dirty="0"/>
              <a:t>برای این قسمت باید همه ی حالت هایی که برای چندبار زدن و عوض شدن یهویی در بعد حمله و نحوه ی گرفتن شمشیر برای دفاع و پریدن یکدفعه ای از حمله به دفاع را باید درست میکردیم</a:t>
            </a:r>
          </a:p>
          <a:p>
            <a:pPr algn="r" rtl="1"/>
            <a:r>
              <a:rPr lang="fa-IR" sz="1800" dirty="0"/>
              <a:t>شمشیر ها به صورت ارایه از </a:t>
            </a:r>
            <a:r>
              <a:rPr lang="en-US" sz="1800" dirty="0"/>
              <a:t>prefab</a:t>
            </a:r>
            <a:r>
              <a:rPr lang="fa-IR" sz="1800" dirty="0"/>
              <a:t> به </a:t>
            </a:r>
            <a:r>
              <a:rPr lang="en-US" sz="1800" dirty="0"/>
              <a:t>ace</a:t>
            </a:r>
            <a:r>
              <a:rPr lang="fa-IR" sz="1800" dirty="0"/>
              <a:t> داده شده اند که با مشخص کردن تعداد </a:t>
            </a:r>
            <a:r>
              <a:rPr lang="en-US" sz="1800" dirty="0"/>
              <a:t>unlock</a:t>
            </a:r>
            <a:r>
              <a:rPr lang="fa-IR" sz="1800" dirty="0"/>
              <a:t> میتوان از آن ها استفاده کرد.</a:t>
            </a:r>
          </a:p>
        </p:txBody>
      </p:sp>
    </p:spTree>
    <p:extLst>
      <p:ext uri="{BB962C8B-B14F-4D97-AF65-F5344CB8AC3E}">
        <p14:creationId xmlns:p14="http://schemas.microsoft.com/office/powerpoint/2010/main" val="6566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766A-9B97-4B58-9D2A-167FB11E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latin typeface="+mn-lt"/>
              </a:rPr>
              <a:t>Enemies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487F-1851-447A-8D87-9B83AE00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662781"/>
            <a:ext cx="10515600" cy="4351338"/>
          </a:xfrm>
        </p:spPr>
        <p:txBody>
          <a:bodyPr>
            <a:noAutofit/>
          </a:bodyPr>
          <a:lstStyle/>
          <a:p>
            <a:pPr algn="r" rtl="1"/>
            <a:r>
              <a:rPr lang="en-US" sz="1400" dirty="0"/>
              <a:t>Regular Enemies</a:t>
            </a:r>
            <a:r>
              <a:rPr lang="fa-IR" sz="1400" dirty="0"/>
              <a:t>:</a:t>
            </a:r>
          </a:p>
          <a:p>
            <a:pPr lvl="1" algn="r" rtl="1"/>
            <a:r>
              <a:rPr lang="en-US" sz="1400" dirty="0"/>
              <a:t>plant</a:t>
            </a:r>
            <a:r>
              <a:rPr lang="fa-IR" sz="1400" dirty="0"/>
              <a:t>: دارای انیمیشن برای حمله است و گلوله ای از انرژی به طرف </a:t>
            </a:r>
            <a:r>
              <a:rPr lang="en-US" sz="1400" dirty="0"/>
              <a:t>ace</a:t>
            </a:r>
            <a:r>
              <a:rPr lang="fa-IR" sz="1400" dirty="0"/>
              <a:t> پرتاب میکند و مقدار </a:t>
            </a:r>
            <a:r>
              <a:rPr lang="en-US" sz="1400" dirty="0"/>
              <a:t>hp</a:t>
            </a:r>
            <a:r>
              <a:rPr lang="fa-IR" sz="1400" dirty="0"/>
              <a:t> ای برای خود دارد.</a:t>
            </a:r>
            <a:endParaRPr lang="en-US" sz="1400" dirty="0"/>
          </a:p>
          <a:p>
            <a:pPr lvl="1" algn="r" rtl="1"/>
            <a:r>
              <a:rPr lang="en-US" sz="1400" dirty="0"/>
              <a:t>Bull</a:t>
            </a:r>
            <a:r>
              <a:rPr lang="fa-IR" sz="1400" dirty="0"/>
              <a:t>: دارای انیمیشن برای شروع حرکت خود دارد و برای مردن هم انیمیشن خاص دارد . این دشمن دارای هوش مصنوعی ایت که با کمک </a:t>
            </a:r>
            <a:r>
              <a:rPr lang="en-US" sz="1400" dirty="0"/>
              <a:t>A*</a:t>
            </a:r>
            <a:r>
              <a:rPr lang="fa-IR" sz="1400" dirty="0"/>
              <a:t> مسیری از جایی که قرار دارد تا </a:t>
            </a:r>
            <a:r>
              <a:rPr lang="en-US" sz="1400" dirty="0"/>
              <a:t>ace</a:t>
            </a:r>
            <a:r>
              <a:rPr lang="fa-IR" sz="1400" dirty="0"/>
              <a:t>را پیدا میکند و موانع و مسیر های قابل رفت و آمد را در نظر میگیرد. </a:t>
            </a:r>
            <a:endParaRPr lang="en-US" sz="1400" dirty="0"/>
          </a:p>
          <a:p>
            <a:pPr lvl="1" algn="r" rtl="1"/>
            <a:r>
              <a:rPr lang="en-US" sz="1400" dirty="0" err="1"/>
              <a:t>HellOfMirrors</a:t>
            </a:r>
            <a:r>
              <a:rPr lang="fa-IR" sz="1400" dirty="0"/>
              <a:t>: دارای انیمیشن برای شروع حرکت خود دارد و برای حمله کردن به پلیرهم انیمیشن خاص دارد . این دشمن دارای هوش مصنوعی ایت که با کمک ان  مسیری از جایی که قرار دارد تا </a:t>
            </a:r>
            <a:r>
              <a:rPr lang="en-US" sz="1400" dirty="0"/>
              <a:t>ace</a:t>
            </a:r>
            <a:r>
              <a:rPr lang="fa-IR" sz="1400" dirty="0"/>
              <a:t>را پیدا میکند.(بسیار ترسناک)</a:t>
            </a:r>
            <a:endParaRPr lang="en-US" sz="1400" dirty="0"/>
          </a:p>
          <a:p>
            <a:pPr lvl="1" algn="r" rtl="1"/>
            <a:r>
              <a:rPr lang="en-US" sz="1400" dirty="0" err="1"/>
              <a:t>Andromalius</a:t>
            </a:r>
            <a:r>
              <a:rPr lang="fa-IR" sz="1400" dirty="0"/>
              <a:t>: درار انیشن برای حالت ایستاده است و از ریشه ی درختان برای حمله به </a:t>
            </a:r>
            <a:r>
              <a:rPr lang="en-US" sz="1400" dirty="0"/>
              <a:t>ace</a:t>
            </a:r>
            <a:r>
              <a:rPr lang="fa-IR" sz="1400" dirty="0"/>
              <a:t> کمک میگیرد. حمله او </a:t>
            </a:r>
            <a:r>
              <a:rPr lang="en-US" sz="1400" dirty="0"/>
              <a:t>position</a:t>
            </a:r>
            <a:r>
              <a:rPr lang="fa-IR" sz="1400" dirty="0"/>
              <a:t> ای که </a:t>
            </a:r>
            <a:r>
              <a:rPr lang="en-US" sz="1400" dirty="0"/>
              <a:t>ace</a:t>
            </a:r>
            <a:r>
              <a:rPr lang="fa-IR" sz="1400" dirty="0"/>
              <a:t> در آن قرار دارد را میگیرد و از زیر زمین به </a:t>
            </a:r>
            <a:r>
              <a:rPr lang="en-US" sz="1400" dirty="0"/>
              <a:t>ace</a:t>
            </a:r>
            <a:r>
              <a:rPr lang="fa-IR" sz="1400" dirty="0"/>
              <a:t> حمله میکند.</a:t>
            </a:r>
            <a:endParaRPr lang="en-US" sz="1400" dirty="0"/>
          </a:p>
          <a:p>
            <a:pPr lvl="1" algn="r" rtl="1"/>
            <a:r>
              <a:rPr lang="en-US" sz="1400" dirty="0"/>
              <a:t>Skeleton</a:t>
            </a:r>
            <a:r>
              <a:rPr lang="fa-IR" sz="1400" dirty="0"/>
              <a:t>:دارای انیمیشن برای شروع حرکت خود دارد و برای مردن و حمله با شمشیر هم انیمیشن خاص دارد . این دشمن دارای هوش مصنوعی ایت که با کمک </a:t>
            </a:r>
            <a:r>
              <a:rPr lang="en-US" sz="1400" dirty="0"/>
              <a:t>A*</a:t>
            </a:r>
            <a:r>
              <a:rPr lang="fa-IR" sz="1400" dirty="0"/>
              <a:t> مسیری از جایی که قرار دارد تا </a:t>
            </a:r>
            <a:r>
              <a:rPr lang="en-US" sz="1400" dirty="0"/>
              <a:t>ace</a:t>
            </a:r>
            <a:r>
              <a:rPr lang="fa-IR" sz="1400" dirty="0"/>
              <a:t>را پیدا میکند و موانع و مسیر های قابل رفت و آمد را در نظر میگیرد. </a:t>
            </a:r>
            <a:endParaRPr lang="en-US" sz="1400" dirty="0"/>
          </a:p>
          <a:p>
            <a:pPr algn="r" rtl="1"/>
            <a:r>
              <a:rPr lang="en-US" sz="1400" dirty="0"/>
              <a:t>Boss Fight</a:t>
            </a:r>
          </a:p>
          <a:p>
            <a:pPr lvl="1" algn="r" rtl="1"/>
            <a:r>
              <a:rPr lang="en-US" sz="1400" dirty="0"/>
              <a:t>Oak</a:t>
            </a:r>
            <a:r>
              <a:rPr lang="fa-IR" sz="1400" dirty="0"/>
              <a:t>: این باس فایت دارای 3 حمله ی مختلف است. اول از طرف صفحه به سمت دیگر حرکت میکند و بعد ریشه هایی از زیر زمین در میاورد تا به </a:t>
            </a:r>
            <a:r>
              <a:rPr lang="en-US" sz="1400" dirty="0"/>
              <a:t>ace</a:t>
            </a:r>
            <a:r>
              <a:rPr lang="fa-IR" sz="1400" dirty="0"/>
              <a:t> حمله کند و حمله ی دیگر این است که ریشه ها با سرعت و تعداد زیاد با الگوریتم خاص از دو طرف صفحه شروع به حرکت می کنند و تنها راه نجات از آن ها پریدن از آن هاستو یادگیری الگوریتم آن. </a:t>
            </a:r>
            <a:endParaRPr lang="en-US" sz="1400" dirty="0"/>
          </a:p>
          <a:p>
            <a:pPr lvl="1" algn="r" rtl="1"/>
            <a:r>
              <a:rPr lang="en-US" sz="1400" dirty="0"/>
              <a:t>Jinx</a:t>
            </a:r>
            <a:r>
              <a:rPr lang="fa-IR" sz="1400" dirty="0"/>
              <a:t>: این دشمن هم توانایی تلپورت شدن دارد و هم گلوله ای از انرژی به سمت </a:t>
            </a:r>
            <a:r>
              <a:rPr lang="en-US" sz="1400" dirty="0"/>
              <a:t>ace</a:t>
            </a:r>
            <a:r>
              <a:rPr lang="fa-IR" sz="1400" dirty="0"/>
              <a:t> پرتاب میکند و با زدن رعد برق به صورت رندوم و بعد از آن احضار دشمانای که تا به حال با آن ها جنگیدیم به ما حمله میکند و با سوراخ کردن زمین به صورت رندم  باعث مردن </a:t>
            </a:r>
            <a:r>
              <a:rPr lang="en-US" sz="1400" dirty="0"/>
              <a:t>ace</a:t>
            </a:r>
            <a:r>
              <a:rPr lang="fa-IR" sz="1400" dirty="0"/>
              <a:t> مس شود. دارای انیمیشن برای حمله و ایستادن است.</a:t>
            </a:r>
            <a:endParaRPr lang="en-US" sz="1400" dirty="0"/>
          </a:p>
          <a:p>
            <a:pPr lvl="1" algn="r" rtl="1"/>
            <a:r>
              <a:rPr lang="en-US" sz="1400" dirty="0"/>
              <a:t>Cyrus</a:t>
            </a:r>
            <a:r>
              <a:rPr lang="fa-IR" sz="1400" dirty="0"/>
              <a:t>: دارای هوش مصنوعی است که این شخصیت با شمردن تا 3 شماره به دنبال </a:t>
            </a:r>
            <a:r>
              <a:rPr lang="en-US" sz="1400" dirty="0"/>
              <a:t>ace </a:t>
            </a:r>
            <a:r>
              <a:rPr lang="fa-IR" sz="1400" dirty="0"/>
              <a:t> می افتد (با کمک </a:t>
            </a:r>
            <a:r>
              <a:rPr lang="en-US" sz="1400" dirty="0"/>
              <a:t>A*</a:t>
            </a:r>
            <a:r>
              <a:rPr lang="fa-IR" sz="1400" dirty="0"/>
              <a:t>)و هیچ کدام از حملات و دفاع روس آن تاثیر ندارد.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86392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</TotalTime>
  <Words>2082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The Deadly Paradise</vt:lpstr>
      <vt:lpstr>خلاصه ی داستان بازی</vt:lpstr>
      <vt:lpstr>دیالوگ</vt:lpstr>
      <vt:lpstr>Save and Load System</vt:lpstr>
      <vt:lpstr>Menu</vt:lpstr>
      <vt:lpstr>Ace (player)</vt:lpstr>
      <vt:lpstr>Health Bar</vt:lpstr>
      <vt:lpstr>Swords</vt:lpstr>
      <vt:lpstr>Enemies</vt:lpstr>
      <vt:lpstr>شمشیر های موثر روی هر کی از دشمنان</vt:lpstr>
      <vt:lpstr>نحوه ی ساخت Regular Enemy</vt:lpstr>
      <vt:lpstr>نحوه ی ساختن Boss Fight</vt:lpstr>
      <vt:lpstr>Power Ups</vt:lpstr>
      <vt:lpstr>Scenes</vt:lpstr>
      <vt:lpstr>Tile maps</vt:lpstr>
      <vt:lpstr>prototype</vt:lpstr>
      <vt:lpstr>Main game</vt:lpstr>
      <vt:lpstr>وظایف افراد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parisa alaie</dc:creator>
  <cp:lastModifiedBy>parisa alaie</cp:lastModifiedBy>
  <cp:revision>29</cp:revision>
  <dcterms:created xsi:type="dcterms:W3CDTF">2022-01-22T18:07:20Z</dcterms:created>
  <dcterms:modified xsi:type="dcterms:W3CDTF">2022-01-23T01:35:44Z</dcterms:modified>
</cp:coreProperties>
</file>