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9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96" d="100"/>
          <a:sy n="96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3D66C9-4CAF-B04D-883B-C6BD472F5499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36379C-DA19-D347-9214-6C0496AB1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0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Data Analysis with Python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Parisa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Gandomkar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Yarandi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Montgomery College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April 2017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93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Agenda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Pandas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Merge, join, append and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concatenate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Conclusion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1409" y="5883965"/>
            <a:ext cx="8428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https://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github.com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/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ParisaGY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/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MontgomeryCollege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/blob/master/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Presentation.pptx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57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Python?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 is a widely used high-level programming language 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created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by Guido van Rossum and first released in 1991. </a:t>
            </a:r>
            <a:endParaRPr lang="en-US" dirty="0" smtClean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emphasizes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code readability 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and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 syntax </a:t>
            </a:r>
          </a:p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provides 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constructs intended to enable writing clear programs on both a small and large scale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.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2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Pandas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The Pandas module is a massive collaboration of many modules along with some unique features to make a very powerful module. Pandas is great for data manipulation, data analysis, and data visualization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.</a:t>
            </a:r>
          </a:p>
          <a:p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2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What is data frame?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9"/>
            <a:ext cx="6831015" cy="3124201"/>
          </a:xfrm>
        </p:spPr>
        <p:txBody>
          <a:bodyPr/>
          <a:lstStyle/>
          <a:p>
            <a:pPr algn="just"/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A</a:t>
            </a:r>
            <a:r>
              <a:rPr lang="en-US" dirty="0">
                <a:latin typeface="YuMincho +36p Kana Medium" charset="-128"/>
                <a:ea typeface="YuMincho +36p Kana Medium" charset="-128"/>
                <a:cs typeface="YuMincho +36p Kana Medium" charset="-128"/>
              </a:rPr>
              <a:t> data frame is a table, or two-dimensional array-like structure, in which each column contains measurements on one variable, and each row contains one case.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9" r="10192" b="2085"/>
          <a:stretch/>
        </p:blipFill>
        <p:spPr>
          <a:xfrm>
            <a:off x="8997952" y="2214450"/>
            <a:ext cx="2110038" cy="37128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9763" y="138588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Columns ,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variables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59888" y="53340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Rows, indexes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8493128" y="5386500"/>
            <a:ext cx="467728" cy="264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0351966" y="1745466"/>
            <a:ext cx="191336" cy="3785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Join,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merge, </a:t>
            </a:r>
            <a:r>
              <a:rPr lang="en-US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concat and append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2586" b="2794"/>
          <a:stretch/>
        </p:blipFill>
        <p:spPr>
          <a:xfrm>
            <a:off x="1749288" y="2045114"/>
            <a:ext cx="4068417" cy="401113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" r="2520" b="5801"/>
          <a:stretch/>
        </p:blipFill>
        <p:spPr>
          <a:xfrm>
            <a:off x="6003169" y="2705172"/>
            <a:ext cx="5645493" cy="16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Merging data </a:t>
            </a:r>
            <a:r>
              <a:rPr lang="mr-IN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–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different types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49" y="1935230"/>
            <a:ext cx="5804451" cy="4480571"/>
          </a:xfrm>
        </p:spPr>
      </p:pic>
      <p:sp>
        <p:nvSpPr>
          <p:cNvPr id="7" name="Rectangle 6"/>
          <p:cNvSpPr/>
          <p:nvPr/>
        </p:nvSpPr>
        <p:spPr>
          <a:xfrm>
            <a:off x="2385391" y="6415801"/>
            <a:ext cx="9660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ParisaGY</a:t>
            </a:r>
            <a:r>
              <a:rPr lang="en-US" dirty="0"/>
              <a:t>/</a:t>
            </a:r>
            <a:r>
              <a:rPr lang="en-US" dirty="0" err="1"/>
              <a:t>MontgomeryCollege</a:t>
            </a:r>
            <a:r>
              <a:rPr lang="en-US" dirty="0"/>
              <a:t>/blob/master/Join-Merge-</a:t>
            </a:r>
            <a:r>
              <a:rPr lang="en-US" dirty="0" err="1"/>
              <a:t>Concate.ipynb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1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Conclusion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Python is a very fast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programming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language which is very common between data scientists.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Pandas is a python’s module which makes it easy to work with 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data frames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.</a:t>
            </a:r>
          </a:p>
          <a:p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Merge, join, </a:t>
            </a:r>
            <a:r>
              <a:rPr lang="en-US" dirty="0" err="1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concat</a:t>
            </a:r>
            <a:r>
              <a:rPr lang="en-US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 and append are methods to make a big data frame from some small data frames.</a:t>
            </a:r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77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790699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sz="72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Q/A?</a:t>
            </a:r>
            <a:br>
              <a:rPr lang="en-US" sz="72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</a:br>
            <a:r>
              <a:rPr lang="en-US" sz="72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/>
            </a:r>
            <a:br>
              <a:rPr lang="en-US" sz="72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</a:br>
            <a:r>
              <a:rPr lang="en-US" sz="6000" dirty="0" smtClean="0">
                <a:latin typeface="YuMincho +36p Kana Medium" charset="-128"/>
                <a:ea typeface="YuMincho +36p Kana Medium" charset="-128"/>
                <a:cs typeface="YuMincho +36p Kana Medium" charset="-128"/>
              </a:rPr>
              <a:t>Thank you!</a:t>
            </a:r>
            <a:endParaRPr lang="en-US" sz="6000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latin typeface="YuMincho +36p Kana Medium" charset="-128"/>
              <a:ea typeface="YuMincho +36p Kana Medium" charset="-128"/>
              <a:cs typeface="YuMincho +36p Kana Medium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49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963</TotalTime>
  <Words>150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YuMincho +36p Kana Medium</vt:lpstr>
      <vt:lpstr>Arial</vt:lpstr>
      <vt:lpstr>Parallax</vt:lpstr>
      <vt:lpstr>Data Analysis with Python </vt:lpstr>
      <vt:lpstr>Agenda</vt:lpstr>
      <vt:lpstr>What is Python?</vt:lpstr>
      <vt:lpstr>What is Pandas</vt:lpstr>
      <vt:lpstr>What is data frame?</vt:lpstr>
      <vt:lpstr>Join, merge, concat and append</vt:lpstr>
      <vt:lpstr>Merging data – different types</vt:lpstr>
      <vt:lpstr>Conclusion</vt:lpstr>
      <vt:lpstr>Q/A?  Thank you!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Hassanzadeh, Amin</dc:creator>
  <cp:lastModifiedBy>Hassanzadeh, Amin</cp:lastModifiedBy>
  <cp:revision>22</cp:revision>
  <dcterms:created xsi:type="dcterms:W3CDTF">2017-04-24T00:54:22Z</dcterms:created>
  <dcterms:modified xsi:type="dcterms:W3CDTF">2017-04-24T16:59:15Z</dcterms:modified>
</cp:coreProperties>
</file>