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>
        <p:scale>
          <a:sx n="96" d="100"/>
          <a:sy n="96" d="100"/>
        </p:scale>
        <p:origin x="116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3D66C9-4CAF-B04D-883B-C6BD472F5499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0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Data Analysis with Python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Parisa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 </a:t>
            </a:r>
            <a:r>
              <a:rPr lang="en-US" dirty="0" err="1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Gandomkar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 </a:t>
            </a:r>
            <a:r>
              <a:rPr lang="en-US" dirty="0" err="1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Yarandi</a:t>
            </a:r>
            <a:endParaRPr lang="en-US" dirty="0" smtClean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Montgomery College</a:t>
            </a:r>
          </a:p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April 2017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793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Agenda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Python</a:t>
            </a:r>
          </a:p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Pandas</a:t>
            </a:r>
          </a:p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Merge, join, append and </a:t>
            </a:r>
            <a:r>
              <a:rPr lang="en-US" dirty="0">
                <a:latin typeface="YuMincho +36p Kana Medium" charset="-128"/>
                <a:ea typeface="YuMincho +36p Kana Medium" charset="-128"/>
                <a:cs typeface="YuMincho +36p Kana Medium" charset="-128"/>
              </a:rPr>
              <a:t>concatenate</a:t>
            </a:r>
          </a:p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Conclusion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757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What is Python?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YuMincho +36p Kana Medium" charset="-128"/>
                <a:ea typeface="YuMincho +36p Kana Medium" charset="-128"/>
                <a:cs typeface="YuMincho +36p Kana Medium" charset="-128"/>
              </a:rPr>
              <a:t>Python is a widely used high-level programming language </a:t>
            </a:r>
            <a:endParaRPr lang="en-US" dirty="0" smtClean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  <a:p>
            <a:pPr algn="just"/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Python created </a:t>
            </a:r>
            <a:r>
              <a:rPr lang="en-US" dirty="0">
                <a:latin typeface="YuMincho +36p Kana Medium" charset="-128"/>
                <a:ea typeface="YuMincho +36p Kana Medium" charset="-128"/>
                <a:cs typeface="YuMincho +36p Kana Medium" charset="-128"/>
              </a:rPr>
              <a:t>by Guido van Rossum and first released in 1991. </a:t>
            </a:r>
            <a:endParaRPr lang="en-US" dirty="0" smtClean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  <a:p>
            <a:pPr algn="just"/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Python emphasizes </a:t>
            </a:r>
            <a:r>
              <a:rPr lang="en-US" dirty="0">
                <a:latin typeface="YuMincho +36p Kana Medium" charset="-128"/>
                <a:ea typeface="YuMincho +36p Kana Medium" charset="-128"/>
                <a:cs typeface="YuMincho +36p Kana Medium" charset="-128"/>
              </a:rPr>
              <a:t>code readability 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and </a:t>
            </a:r>
            <a:r>
              <a:rPr lang="en-US" dirty="0">
                <a:latin typeface="YuMincho +36p Kana Medium" charset="-128"/>
                <a:ea typeface="YuMincho +36p Kana Medium" charset="-128"/>
                <a:cs typeface="YuMincho +36p Kana Medium" charset="-128"/>
              </a:rPr>
              <a:t>a syntax 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  <a:p>
            <a:pPr algn="just"/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Python provides </a:t>
            </a:r>
            <a:r>
              <a:rPr lang="en-US" dirty="0">
                <a:latin typeface="YuMincho +36p Kana Medium" charset="-128"/>
                <a:ea typeface="YuMincho +36p Kana Medium" charset="-128"/>
                <a:cs typeface="YuMincho +36p Kana Medium" charset="-128"/>
              </a:rPr>
              <a:t>constructs intended to enable writing clear programs on both a small and large scale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.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52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What is Pandas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>
                <a:latin typeface="YuMincho +36p Kana Medium" charset="-128"/>
                <a:ea typeface="YuMincho +36p Kana Medium" charset="-128"/>
                <a:cs typeface="YuMincho +36p Kana Medium" charset="-128"/>
              </a:rPr>
              <a:t>The Pandas module is a massive collaboration of many modules along with some unique features to make a very powerful module. Pandas is great for data manipulation, data analysis, and data visualization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.</a:t>
            </a:r>
          </a:p>
          <a:p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92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What is data frame?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6831015" cy="3124201"/>
          </a:xfrm>
        </p:spPr>
        <p:txBody>
          <a:bodyPr/>
          <a:lstStyle/>
          <a:p>
            <a:pPr algn="just"/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A</a:t>
            </a:r>
            <a:r>
              <a:rPr lang="en-US" dirty="0">
                <a:latin typeface="YuMincho +36p Kana Medium" charset="-128"/>
                <a:ea typeface="YuMincho +36p Kana Medium" charset="-128"/>
                <a:cs typeface="YuMincho +36p Kana Medium" charset="-128"/>
              </a:rPr>
              <a:t> data frame is a table, or two-dimensional array-like structure, in which each column contains measurements on one variable, and each row contains one case. 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9" r="10192" b="2085"/>
          <a:stretch/>
        </p:blipFill>
        <p:spPr>
          <a:xfrm>
            <a:off x="8997952" y="2214450"/>
            <a:ext cx="2110038" cy="37128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29763" y="1385888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Columns , keys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59888" y="5334000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Rows, indexes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8493128" y="5386500"/>
            <a:ext cx="467728" cy="264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0351966" y="1745466"/>
            <a:ext cx="191336" cy="3785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6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Join, merge and </a:t>
            </a:r>
            <a:r>
              <a:rPr lang="en-US" dirty="0" err="1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concat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, append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r="2586" b="2794"/>
          <a:stretch/>
        </p:blipFill>
        <p:spPr>
          <a:xfrm>
            <a:off x="1828800" y="2045114"/>
            <a:ext cx="4068417" cy="40111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" t="6680" r="2925" b="17996"/>
          <a:stretch/>
        </p:blipFill>
        <p:spPr>
          <a:xfrm>
            <a:off x="6109251" y="3074504"/>
            <a:ext cx="5632175" cy="14444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59826" y="5221357"/>
            <a:ext cx="159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www.github.io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9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lookup on right table: df1.join(df2) always joins via the index of df2, but df1.merge(df2) can join to one or more columns of df2 (default) or to the index of df2(with </a:t>
            </a:r>
            <a:r>
              <a:rPr lang="en-US" dirty="0" err="1"/>
              <a:t>right_index</a:t>
            </a:r>
            <a:r>
              <a:rPr lang="en-US" dirty="0"/>
              <a:t>=True).</a:t>
            </a:r>
          </a:p>
          <a:p>
            <a:r>
              <a:rPr lang="en-US" dirty="0"/>
              <a:t>lookup on left table: by default, df1.join(df2) uses the index of df1 and df1.merge(df2)uses column(s) of df1. That can be overridden by specifying df1.join(df2, on=</a:t>
            </a:r>
            <a:r>
              <a:rPr lang="en-US" dirty="0" err="1"/>
              <a:t>key_or_keys</a:t>
            </a:r>
            <a:r>
              <a:rPr lang="en-US" dirty="0"/>
              <a:t>) or df1.merge(df2, </a:t>
            </a:r>
            <a:r>
              <a:rPr lang="en-US" dirty="0" err="1"/>
              <a:t>right_index</a:t>
            </a:r>
            <a:r>
              <a:rPr lang="en-US" dirty="0"/>
              <a:t>=True).</a:t>
            </a:r>
          </a:p>
          <a:p>
            <a:r>
              <a:rPr lang="en-US" dirty="0"/>
              <a:t>left vs inner join: df1.join(df2) does a left join by default (keeps all rows of df1), but </a:t>
            </a:r>
            <a:r>
              <a:rPr lang="en-US" dirty="0" err="1"/>
              <a:t>df.merge</a:t>
            </a:r>
            <a:r>
              <a:rPr lang="en-US" dirty="0"/>
              <a:t> does an inner join by default (returns only matching rows of df1 and df2).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a very fast growing programming language which is very common between data scientists.</a:t>
            </a:r>
          </a:p>
          <a:p>
            <a:r>
              <a:rPr lang="en-US" dirty="0" smtClean="0"/>
              <a:t>Pandas is a python’s module which makes it easy to work with </a:t>
            </a:r>
            <a:r>
              <a:rPr lang="en-US" dirty="0" err="1" smtClean="0"/>
              <a:t>dataframes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Merge, join, </a:t>
            </a:r>
            <a:r>
              <a:rPr lang="en-US" dirty="0" err="1" smtClean="0"/>
              <a:t>concat</a:t>
            </a:r>
            <a:r>
              <a:rPr lang="en-US" dirty="0" smtClean="0"/>
              <a:t> and append are methods to make a big data frame from some small data frames.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34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586</TotalTime>
  <Words>143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Corbel</vt:lpstr>
      <vt:lpstr>YuMincho +36p Kana Medium</vt:lpstr>
      <vt:lpstr>Arial</vt:lpstr>
      <vt:lpstr>Parallax</vt:lpstr>
      <vt:lpstr>Data Analysis with Python </vt:lpstr>
      <vt:lpstr>Agenda</vt:lpstr>
      <vt:lpstr>What is Python?</vt:lpstr>
      <vt:lpstr>What is Pandas</vt:lpstr>
      <vt:lpstr>What is data frame?</vt:lpstr>
      <vt:lpstr>Join, merge and concat, append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Hassanzadeh, Amin</dc:creator>
  <cp:lastModifiedBy>Hassanzadeh, Amin</cp:lastModifiedBy>
  <cp:revision>10</cp:revision>
  <dcterms:created xsi:type="dcterms:W3CDTF">2017-04-24T00:54:22Z</dcterms:created>
  <dcterms:modified xsi:type="dcterms:W3CDTF">2017-04-24T10:40:53Z</dcterms:modified>
</cp:coreProperties>
</file>