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52DC-62E9-1B47-9BF2-D8FEDBE0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A4011-FAEA-514E-AE6D-8E1EC6D50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8E49-49F9-BB46-8A68-C4A2108D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18AE-BA4D-FB4D-AF46-430345D7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AFF8-2A20-9449-856C-6007D2BD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A20-07F1-F74D-9B2C-B1C1FE1E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CE5BE-A66F-CE41-A792-5A8E1CAF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0881-0204-7644-ABB4-80B3FDD2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760F-16FC-DE49-A82A-BA8A5959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C427-189E-8348-993C-5C55A9F4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2AC4D-A7A3-DF4E-A3C9-8295CDCC8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8442-7C45-FA49-9717-09BDEE36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F581-533A-5644-92BF-38E48E13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990E-AB9A-C04D-9421-E73A72B4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ACCE-7CB1-4E42-BDDC-DCA4221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3BCF-2E8B-1340-A02B-65081BDD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1021-1598-C040-940B-F9777A9E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8E7F-2258-AA4C-AB4C-819E03FF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DD83-7431-114E-9D65-2133F221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1A63-EF45-F848-A030-E11F2A0E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076B-56C4-8B4B-9515-C510C264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E060-CA09-804C-B34F-F66CEC05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2ADC-F9A4-DF48-BF7A-D2461DEC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F6EE-C613-DF41-B38D-06A99B2D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A521-F14A-E84E-AD6C-837DC5E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1C96-1E0B-8F45-ABF1-22443B4B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C187-4684-3B46-94CE-AA73CF01F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BD18-6EB0-224E-90E5-EB6DA9A2B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9D13-58E9-1245-805F-8E0F6514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58DA-30F0-CC4C-B09D-5FD3556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F4147-36B2-4741-BC6D-34F93CF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1D1-F375-204F-8EAB-BD79501F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D9ED-5F85-1E49-85B2-9DFD015C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101D-855B-F941-923F-9B84043A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70CDE-8879-4A47-BD68-7095796F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4C8C4-8B1C-794A-B795-8295480A9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1EA66-011F-324B-AEB3-005F27CE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13B5D-70C9-DD46-A133-BE9671F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FB076-9A8A-134F-A05C-9D251DC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5072-0A45-BA4F-AE5C-7600A6EC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C27F-EE7E-6849-BD16-31D14F5D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D8365-7575-7D45-B475-54DE33F8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353F7-A438-3E41-BDF9-C9599BB9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7E9A4-C712-CF4E-A9DF-E92ABB1B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0F4F2-1701-EA45-B593-A9A2C216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9877-6CF5-2C4C-B044-551D3E82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3FCD-2F30-B147-BA23-A3667B3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38A7-5D05-D54A-9FE5-A749C41D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476-5F16-F64A-9182-5BE7CE2A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67613-B3A2-5444-A4EC-E860E0F7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E3E89-DB25-9C46-8F43-FFE2C421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6657-3EE6-D744-B93F-39C6C021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1BD4-6040-CD42-BD3C-A690C56F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D5709-C3C5-0047-B1A1-1BDCD47CA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CEA95-180A-6C45-9173-3A5EBC6A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CA64-5387-6141-8257-F1866629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509C2-44BB-BA41-A951-F1826DC7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D8504-0F30-C049-A5EF-EF7E63B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95B51-8917-A345-BAE4-70FB93E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9B42-4BF2-4441-A2AF-1950B458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00F5-10F7-FF4B-9723-9D5109CD5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4B38-A450-8446-AF7A-3D6CE61C97A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0D88-14CF-9141-A312-1F6C641A3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E094-696C-404A-8F6D-F7EF3B90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1BDFC-EFC7-2E48-A420-98DEF41EA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8387E-9CAE-5B41-B5B8-059E73862E21}"/>
              </a:ext>
            </a:extLst>
          </p:cNvPr>
          <p:cNvSpPr/>
          <p:nvPr/>
        </p:nvSpPr>
        <p:spPr>
          <a:xfrm>
            <a:off x="6962987" y="2592476"/>
            <a:ext cx="2281498" cy="102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 you want to do some breathing exercise?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0A8C9-43A4-1C46-A09D-DD0B1F9FF797}"/>
              </a:ext>
            </a:extLst>
          </p:cNvPr>
          <p:cNvSpPr/>
          <p:nvPr/>
        </p:nvSpPr>
        <p:spPr>
          <a:xfrm>
            <a:off x="4236216" y="-70337"/>
            <a:ext cx="2542233" cy="202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Sorry to hear that! I can help you feel better by providing information or connecting you to someone to talk. Do you want to continue?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F6E3B-B468-9349-9945-E6C52063B541}"/>
              </a:ext>
            </a:extLst>
          </p:cNvPr>
          <p:cNvSpPr/>
          <p:nvPr/>
        </p:nvSpPr>
        <p:spPr>
          <a:xfrm>
            <a:off x="213321" y="170824"/>
            <a:ext cx="2017416" cy="1276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reaching out! How do you feel today?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9D450-9E12-AC47-B582-EC0CAFB8B7ED}"/>
              </a:ext>
            </a:extLst>
          </p:cNvPr>
          <p:cNvSpPr/>
          <p:nvPr/>
        </p:nvSpPr>
        <p:spPr>
          <a:xfrm>
            <a:off x="9565193" y="0"/>
            <a:ext cx="2542233" cy="2029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Dialing now............ Thank you for calling the veteran crisis line. This is an Agent talking to you.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F941B-5243-7147-AF44-48472B9E6315}"/>
              </a:ext>
            </a:extLst>
          </p:cNvPr>
          <p:cNvSpPr/>
          <p:nvPr/>
        </p:nvSpPr>
        <p:spPr>
          <a:xfrm>
            <a:off x="2660512" y="331598"/>
            <a:ext cx="1127509" cy="93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feel sad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F492F-8ED4-2042-B280-72149731EF5C}"/>
              </a:ext>
            </a:extLst>
          </p:cNvPr>
          <p:cNvSpPr/>
          <p:nvPr/>
        </p:nvSpPr>
        <p:spPr>
          <a:xfrm>
            <a:off x="5154805" y="2445373"/>
            <a:ext cx="1165608" cy="6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Okay, goodbye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D9CF1-5BB7-A549-A21A-2B59C32BF2CC}"/>
              </a:ext>
            </a:extLst>
          </p:cNvPr>
          <p:cNvSpPr/>
          <p:nvPr/>
        </p:nvSpPr>
        <p:spPr>
          <a:xfrm>
            <a:off x="7252815" y="246185"/>
            <a:ext cx="1838011" cy="139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Would you like to speak to veteran crisis line representative?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C1A228-5BFA-3E45-AF45-1AB1D5C438B8}"/>
              </a:ext>
            </a:extLst>
          </p:cNvPr>
          <p:cNvCxnSpPr/>
          <p:nvPr/>
        </p:nvCxnSpPr>
        <p:spPr>
          <a:xfrm>
            <a:off x="2230737" y="798846"/>
            <a:ext cx="42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4ED361-7BB2-8347-9B8D-1AE50E9AD64A}"/>
              </a:ext>
            </a:extLst>
          </p:cNvPr>
          <p:cNvCxnSpPr/>
          <p:nvPr/>
        </p:nvCxnSpPr>
        <p:spPr>
          <a:xfrm>
            <a:off x="3788021" y="798846"/>
            <a:ext cx="42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DF1D1-2EA6-2344-8ABD-00ED19AC7B20}"/>
              </a:ext>
            </a:extLst>
          </p:cNvPr>
          <p:cNvCxnSpPr/>
          <p:nvPr/>
        </p:nvCxnSpPr>
        <p:spPr>
          <a:xfrm>
            <a:off x="6782640" y="808894"/>
            <a:ext cx="42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56656B-E523-E945-A7E1-7B5B4A4DFEB6}"/>
              </a:ext>
            </a:extLst>
          </p:cNvPr>
          <p:cNvCxnSpPr/>
          <p:nvPr/>
        </p:nvCxnSpPr>
        <p:spPr>
          <a:xfrm>
            <a:off x="9135418" y="795498"/>
            <a:ext cx="42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03B1F-412B-324C-ACD4-26AF490E6E75}"/>
              </a:ext>
            </a:extLst>
          </p:cNvPr>
          <p:cNvCxnSpPr>
            <a:stCxn id="5" idx="2"/>
          </p:cNvCxnSpPr>
          <p:nvPr/>
        </p:nvCxnSpPr>
        <p:spPr>
          <a:xfrm flipH="1">
            <a:off x="5507332" y="1959430"/>
            <a:ext cx="1" cy="51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F6D83E-0437-5343-908E-D8E4B6AD9E8C}"/>
              </a:ext>
            </a:extLst>
          </p:cNvPr>
          <p:cNvCxnSpPr>
            <a:stCxn id="10" idx="2"/>
          </p:cNvCxnSpPr>
          <p:nvPr/>
        </p:nvCxnSpPr>
        <p:spPr>
          <a:xfrm flipH="1">
            <a:off x="8167002" y="1642906"/>
            <a:ext cx="4819" cy="102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45EF7E-59EC-B64F-A778-D86FCEA51E0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338057" y="3617408"/>
            <a:ext cx="2569996" cy="90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C3E23-7400-B34E-ADFB-23CDAF33263D}"/>
              </a:ext>
            </a:extLst>
          </p:cNvPr>
          <p:cNvSpPr/>
          <p:nvPr/>
        </p:nvSpPr>
        <p:spPr>
          <a:xfrm>
            <a:off x="3097534" y="5883308"/>
            <a:ext cx="1165608" cy="61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Okay, goodbye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57795-47F2-2646-81D3-64BAFE8C224C}"/>
              </a:ext>
            </a:extLst>
          </p:cNvPr>
          <p:cNvSpPr txBox="1"/>
          <p:nvPr/>
        </p:nvSpPr>
        <p:spPr>
          <a:xfrm>
            <a:off x="5570947" y="20378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055C13-D484-7E4F-A6B7-25382DFB95AD}"/>
              </a:ext>
            </a:extLst>
          </p:cNvPr>
          <p:cNvSpPr txBox="1"/>
          <p:nvPr/>
        </p:nvSpPr>
        <p:spPr>
          <a:xfrm>
            <a:off x="8257156" y="195943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0E10B7-033B-FF47-AA9D-7EEC3CBF51E7}"/>
              </a:ext>
            </a:extLst>
          </p:cNvPr>
          <p:cNvSpPr txBox="1"/>
          <p:nvPr/>
        </p:nvSpPr>
        <p:spPr>
          <a:xfrm>
            <a:off x="5864839" y="37159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3A8192-CD45-BB45-A054-A6F858B6F07D}"/>
              </a:ext>
            </a:extLst>
          </p:cNvPr>
          <p:cNvSpPr/>
          <p:nvPr/>
        </p:nvSpPr>
        <p:spPr>
          <a:xfrm>
            <a:off x="3097534" y="3793839"/>
            <a:ext cx="2240523" cy="1457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 you want to listen to a relaxing music?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C47A61-4266-3B44-A1D6-98F968CE84CE}"/>
              </a:ext>
            </a:extLst>
          </p:cNvPr>
          <p:cNvSpPr txBox="1"/>
          <p:nvPr/>
        </p:nvSpPr>
        <p:spPr>
          <a:xfrm>
            <a:off x="6739225" y="3762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0C29-1FFE-5B45-ABA5-507599035AFB}"/>
              </a:ext>
            </a:extLst>
          </p:cNvPr>
          <p:cNvSpPr txBox="1"/>
          <p:nvPr/>
        </p:nvSpPr>
        <p:spPr>
          <a:xfrm>
            <a:off x="9223204" y="4016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00BA3-DA89-3E46-887A-32E061DC8B7E}"/>
              </a:ext>
            </a:extLst>
          </p:cNvPr>
          <p:cNvSpPr/>
          <p:nvPr/>
        </p:nvSpPr>
        <p:spPr>
          <a:xfrm>
            <a:off x="109349" y="4195189"/>
            <a:ext cx="2684093" cy="81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 to </a:t>
            </a:r>
            <a:r>
              <a:rPr lang="en-US" dirty="0" err="1"/>
              <a:t>www.relaxingmusic.com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0BB499-5431-F646-BCE3-A7D3076AC509}"/>
              </a:ext>
            </a:extLst>
          </p:cNvPr>
          <p:cNvCxnSpPr>
            <a:endCxn id="22" idx="0"/>
          </p:cNvCxnSpPr>
          <p:nvPr/>
        </p:nvCxnSpPr>
        <p:spPr>
          <a:xfrm flipH="1">
            <a:off x="3680338" y="5250849"/>
            <a:ext cx="107683" cy="6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23B587-C633-114B-9A81-16C8D46A427A}"/>
              </a:ext>
            </a:extLst>
          </p:cNvPr>
          <p:cNvSpPr txBox="1"/>
          <p:nvPr/>
        </p:nvSpPr>
        <p:spPr>
          <a:xfrm>
            <a:off x="3812084" y="538241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8F9C66-BA59-8C49-9C3E-CE2E0EAA4001}"/>
              </a:ext>
            </a:extLst>
          </p:cNvPr>
          <p:cNvCxnSpPr>
            <a:cxnSpLocks/>
          </p:cNvCxnSpPr>
          <p:nvPr/>
        </p:nvCxnSpPr>
        <p:spPr>
          <a:xfrm flipH="1">
            <a:off x="2793442" y="4602906"/>
            <a:ext cx="296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D1424D-A9A1-7B45-9BC1-A110F40AB3E6}"/>
              </a:ext>
            </a:extLst>
          </p:cNvPr>
          <p:cNvSpPr txBox="1"/>
          <p:nvPr/>
        </p:nvSpPr>
        <p:spPr>
          <a:xfrm>
            <a:off x="2793442" y="41951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794557-9396-4549-9EA2-069B1902F1AE}"/>
              </a:ext>
            </a:extLst>
          </p:cNvPr>
          <p:cNvSpPr txBox="1"/>
          <p:nvPr/>
        </p:nvSpPr>
        <p:spPr>
          <a:xfrm>
            <a:off x="8926328" y="42335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2613DD-8716-9442-BEF2-4038DAB174B7}"/>
              </a:ext>
            </a:extLst>
          </p:cNvPr>
          <p:cNvSpPr/>
          <p:nvPr/>
        </p:nvSpPr>
        <p:spPr>
          <a:xfrm>
            <a:off x="7036102" y="4843132"/>
            <a:ext cx="3722700" cy="81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 to www. </a:t>
            </a:r>
            <a:r>
              <a:rPr lang="en-US" dirty="0" err="1"/>
              <a:t>breathingexercise.com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FD2BED-060F-D241-B4A7-216DDCC229A0}"/>
              </a:ext>
            </a:extLst>
          </p:cNvPr>
          <p:cNvCxnSpPr/>
          <p:nvPr/>
        </p:nvCxnSpPr>
        <p:spPr>
          <a:xfrm>
            <a:off x="8484943" y="3617408"/>
            <a:ext cx="468138" cy="113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774F-EAED-054C-98C3-B6D38BE6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0C6B-B7B5-434E-BCAC-094618E2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Invocation Name : </a:t>
            </a:r>
          </a:p>
          <a:p>
            <a:pPr marL="0" indent="0">
              <a:buNone/>
            </a:pPr>
            <a:r>
              <a:rPr lang="en-US" dirty="0"/>
              <a:t>	Reaching out </a:t>
            </a:r>
          </a:p>
          <a:p>
            <a:r>
              <a:rPr lang="en-US" dirty="0"/>
              <a:t>Intent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FirstIntent</a:t>
            </a:r>
            <a:r>
              <a:rPr lang="en-US" dirty="0"/>
              <a:t> </a:t>
            </a:r>
          </a:p>
          <a:p>
            <a:r>
              <a:rPr lang="en-US" dirty="0"/>
              <a:t>Sample utterance </a:t>
            </a:r>
          </a:p>
          <a:p>
            <a:pPr marL="457200" lvl="1" indent="0">
              <a:buNone/>
            </a:pPr>
            <a:r>
              <a:rPr lang="en-US" dirty="0"/>
              <a:t>I feel {Feeling}</a:t>
            </a:r>
          </a:p>
          <a:p>
            <a:pPr marL="457200" lvl="1" indent="0">
              <a:buNone/>
            </a:pPr>
            <a:r>
              <a:rPr lang="en-US" dirty="0"/>
              <a:t>I am {Feeling}</a:t>
            </a:r>
          </a:p>
          <a:p>
            <a:r>
              <a:rPr lang="en-US" dirty="0"/>
              <a:t>slots</a:t>
            </a:r>
          </a:p>
          <a:p>
            <a:pPr marL="457200" lvl="1" indent="0">
              <a:buNone/>
            </a:pPr>
            <a:r>
              <a:rPr lang="en-US" dirty="0"/>
              <a:t>Feeling = [Sad, upset, stressed]</a:t>
            </a:r>
          </a:p>
        </p:txBody>
      </p:sp>
    </p:spTree>
    <p:extLst>
      <p:ext uri="{BB962C8B-B14F-4D97-AF65-F5344CB8AC3E}">
        <p14:creationId xmlns:p14="http://schemas.microsoft.com/office/powerpoint/2010/main" val="354817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3D48-2B44-994E-A372-F345F580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1A3A-76C2-D548-9367-E2FB7E64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example: “I feel sad”</a:t>
            </a:r>
          </a:p>
          <a:p>
            <a:r>
              <a:rPr lang="en-US" dirty="0"/>
              <a:t>Intent = </a:t>
            </a:r>
            <a:r>
              <a:rPr lang="en-US" dirty="0" err="1"/>
              <a:t>FirstIntent</a:t>
            </a:r>
            <a:endParaRPr lang="en-US" dirty="0"/>
          </a:p>
          <a:p>
            <a:r>
              <a:rPr lang="en-US" dirty="0"/>
              <a:t>slot = sad</a:t>
            </a:r>
          </a:p>
          <a:p>
            <a:endParaRPr lang="en-US" dirty="0"/>
          </a:p>
          <a:p>
            <a:r>
              <a:rPr lang="en-US" dirty="0"/>
              <a:t>Built-in intents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AMAZON.CancelIntent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Amazon.YesIntent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Amazon.NoIntent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Amazon.StopIntent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Amazon.startoverIntent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9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EBB5-047F-4B46-9895-34515AD9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6381-2166-E847-B133-EC22B072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BAA8-EEB1-9C4A-AB15-81C5944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8429-E911-264C-920B-1C3CEEA5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F3E-0CC6-3C4E-BF16-FC5979A5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6133-BC55-E64B-A8AC-9C4EECA7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154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Gandomkar Yarandi, Parisa [USA]</dc:creator>
  <cp:lastModifiedBy>Gandomkar Yarandi, Parisa [USA]</cp:lastModifiedBy>
  <cp:revision>8</cp:revision>
  <cp:lastPrinted>2018-04-18T20:19:33Z</cp:lastPrinted>
  <dcterms:created xsi:type="dcterms:W3CDTF">2018-04-18T20:05:54Z</dcterms:created>
  <dcterms:modified xsi:type="dcterms:W3CDTF">2018-04-19T15:58:13Z</dcterms:modified>
</cp:coreProperties>
</file>