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4" r:id="rId6"/>
    <p:sldId id="263" r:id="rId7"/>
    <p:sldId id="268" r:id="rId8"/>
    <p:sldId id="266" r:id="rId9"/>
    <p:sldId id="258" r:id="rId1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FD"/>
    <a:srgbClr val="4E98FD"/>
    <a:srgbClr val="9999FF"/>
    <a:srgbClr val="FFB7C5"/>
    <a:srgbClr val="333333"/>
    <a:srgbClr val="FF8C66"/>
    <a:srgbClr val="D8E7D6"/>
    <a:srgbClr val="DCE8FA"/>
    <a:srgbClr val="FF483F"/>
    <a:srgbClr val="CD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70D-E1B8-A85F-9916-610DD591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5098A-1DDE-3BF2-7097-0011AD88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8A2B-CDA7-9D22-23A4-423FFCE2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90AF-CED4-FAFC-BE49-3F99F2D8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FD2F-D57E-5B40-33F5-DE489172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84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43D-DF0B-9AD2-FA0E-F18E7EF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DC38D-B123-2A60-3639-40A6E877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AD90-4141-715E-9418-9BCC401D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B479-9562-DB9E-E535-493989D5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C0C-3A67-D479-FC60-13B4CDE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42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3FA7-7E50-8359-2C26-75BF0BB0A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C023-E8AF-D863-F1F6-041465B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F131-841A-CACC-775C-91F30409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CF7C-87DA-6CFA-C94D-8000500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82B2-BE23-6B3B-2A53-29E6472A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8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51A-19FF-4940-E161-CC6021B9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B297-7D4A-4E4E-A160-50025741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8339-3B21-C331-4E88-A27417E3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8725-ACC2-88D5-F8AA-3355849B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4D4A-EA3C-FC32-94AC-5414721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28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8307-2185-04F2-BF8B-3C3F6E9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8CDA-0D12-8DF1-8D0E-300944E0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2C1F-2BB5-16D9-C692-2516292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761A-09E8-4F85-5AC1-ECD368D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5BE5-8620-9CCD-1EC6-535C19F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43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545D-66EC-3F7D-F5DE-1950391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D430-E73F-C59C-2F4F-1C04332FD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85A7-9AF9-C357-F47D-95F1420E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3BEA-A746-DD0F-7E25-7CA60A7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C3C2-7B94-578D-14A8-BEEC0FA1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52D3-7AC9-04DA-9191-DD79C24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80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32E3-2EF7-3C34-D3B2-8145B443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E609-CA15-68CD-0C87-A4F43780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EFD-267E-B5E4-9C03-A9262C20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E8FB-0004-EF21-EFCB-99B8F57DF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14777-201E-1CC2-2D94-76D089A1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A56C7-9ABB-11AA-A65E-6E2F876F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46B6D-D65E-4A75-D509-9C5F88EE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DFF6D-AC54-E3C3-9290-41A031D3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36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CCE-569F-3AEA-47E4-040B858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65CF-7330-6C54-2773-2FF1EEC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959E-F99E-5536-AEA1-A020FB9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F66A-A4DC-F081-7BD8-0E53FD4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61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7A84-C254-9ED0-231F-40ECC78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A725-B518-8BEC-A62D-0275E92F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B71C-CB5F-8E4F-843C-0FC872E4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56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E535-9FE2-7EDF-4991-E6C02B06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9F99-5386-B7AC-87D8-6FFB9701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69BE1-949C-3F9E-72AB-523F31A4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AEAE-40D7-AADB-ED57-36F091F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8BA5-E995-9516-AA47-D9418E9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1E8A-62EB-04A5-EC8F-79B30D6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8E6-4DFA-9F74-82E0-E6C1648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6C0D-207F-1C62-0746-BCC30AC8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346B-4496-E1E6-AF78-2A117C87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C3BA-C1F1-CD3C-AAD4-35C22FA6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BD24-6C66-B1BB-7302-AF842C72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D343-9341-8E54-B967-2540AEC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81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5CFBD-C97B-FB85-8E88-1632544A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712F-CF3F-F121-989D-CF108783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DBD0-0DA2-207D-AB5F-69C75620A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295C-4191-4601-AA84-790DCD19825B}" type="datetimeFigureOut">
              <a:rPr lang="fa-IR" smtClean="0"/>
              <a:t>18/02/1447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78DB-2F0A-D5E9-222A-5C4C952B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62A1-DE7E-C7D4-FA8F-9E7F12AAA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43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0.png"/><Relationship Id="rId7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A7FCB-E4BA-DFBB-4D94-55E42E23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43" r="13980"/>
          <a:stretch/>
        </p:blipFill>
        <p:spPr>
          <a:xfrm>
            <a:off x="3187723" y="98070"/>
            <a:ext cx="9004277" cy="33309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10A87-85F3-AF67-857C-D7B3E24427CF}"/>
              </a:ext>
            </a:extLst>
          </p:cNvPr>
          <p:cNvGrpSpPr/>
          <p:nvPr/>
        </p:nvGrpSpPr>
        <p:grpSpPr>
          <a:xfrm>
            <a:off x="711200" y="3953164"/>
            <a:ext cx="5098473" cy="2806765"/>
            <a:chOff x="711200" y="3953164"/>
            <a:chExt cx="5098473" cy="2806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BC802B-23FD-9C7B-41D5-ACC3B4162C10}"/>
                </a:ext>
              </a:extLst>
            </p:cNvPr>
            <p:cNvSpPr/>
            <p:nvPr/>
          </p:nvSpPr>
          <p:spPr>
            <a:xfrm>
              <a:off x="711200" y="3953164"/>
              <a:ext cx="3371274" cy="28067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375501-1591-CAED-D695-65D79667CE20}"/>
                </a:ext>
              </a:extLst>
            </p:cNvPr>
            <p:cNvSpPr/>
            <p:nvPr/>
          </p:nvSpPr>
          <p:spPr>
            <a:xfrm>
              <a:off x="2142836" y="4313382"/>
              <a:ext cx="332509" cy="304800"/>
            </a:xfrm>
            <a:prstGeom prst="ellipse">
              <a:avLst/>
            </a:prstGeom>
            <a:solidFill>
              <a:srgbClr val="5DAC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E7160B-2230-146E-60EB-69C10484DFFA}"/>
                </a:ext>
              </a:extLst>
            </p:cNvPr>
            <p:cNvSpPr/>
            <p:nvPr/>
          </p:nvSpPr>
          <p:spPr>
            <a:xfrm>
              <a:off x="1336964" y="4618182"/>
              <a:ext cx="332509" cy="304800"/>
            </a:xfrm>
            <a:prstGeom prst="ellipse">
              <a:avLst/>
            </a:prstGeom>
            <a:solidFill>
              <a:srgbClr val="F4B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99ECD4-2F91-FB45-32BB-9379FDA15070}"/>
                </a:ext>
              </a:extLst>
            </p:cNvPr>
            <p:cNvSpPr/>
            <p:nvPr/>
          </p:nvSpPr>
          <p:spPr>
            <a:xfrm>
              <a:off x="1214582" y="56890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24ED79-E385-90BD-7002-830207F07213}"/>
                </a:ext>
              </a:extLst>
            </p:cNvPr>
            <p:cNvSpPr/>
            <p:nvPr/>
          </p:nvSpPr>
          <p:spPr>
            <a:xfrm>
              <a:off x="2147454" y="5384255"/>
              <a:ext cx="332509" cy="304800"/>
            </a:xfrm>
            <a:prstGeom prst="ellipse">
              <a:avLst/>
            </a:prstGeom>
            <a:solidFill>
              <a:srgbClr val="AAEB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FC83CF-3377-1A6A-FEBA-02E4A9E2230B}"/>
                </a:ext>
              </a:extLst>
            </p:cNvPr>
            <p:cNvSpPr/>
            <p:nvPr/>
          </p:nvSpPr>
          <p:spPr>
            <a:xfrm>
              <a:off x="2864450" y="4751564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9D4D29-CC69-636C-E6D1-239301FDD032}"/>
                </a:ext>
              </a:extLst>
            </p:cNvPr>
            <p:cNvSpPr/>
            <p:nvPr/>
          </p:nvSpPr>
          <p:spPr>
            <a:xfrm>
              <a:off x="2884100" y="59938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91A7E-F6D3-38D5-EB21-0D800F5DA812}"/>
                </a:ext>
              </a:extLst>
            </p:cNvPr>
            <p:cNvSpPr/>
            <p:nvPr/>
          </p:nvSpPr>
          <p:spPr>
            <a:xfrm>
              <a:off x="4904509" y="5126182"/>
              <a:ext cx="905164" cy="7019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52DF97-9825-B90E-32C1-7C21F714908C}"/>
                </a:ext>
              </a:extLst>
            </p:cNvPr>
            <p:cNvCxnSpPr>
              <a:cxnSpLocks/>
              <a:stCxn id="13" idx="7"/>
              <a:endCxn id="15" idx="0"/>
            </p:cNvCxnSpPr>
            <p:nvPr/>
          </p:nvCxnSpPr>
          <p:spPr>
            <a:xfrm>
              <a:off x="3148264" y="4796201"/>
              <a:ext cx="2208827" cy="329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E6C59F-3248-B9FD-4620-2BB85F5C7D2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048000" y="5056364"/>
              <a:ext cx="1989067" cy="668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62727-4C02-4434-414C-E0D6ACFB8FDC}"/>
                </a:ext>
              </a:extLst>
            </p:cNvPr>
            <p:cNvSpPr/>
            <p:nvPr/>
          </p:nvSpPr>
          <p:spPr>
            <a:xfrm>
              <a:off x="5143636" y="5301672"/>
              <a:ext cx="261436" cy="32998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326F0F-6962-D7D5-C845-75B184CBAB98}"/>
                </a:ext>
              </a:extLst>
            </p:cNvPr>
            <p:cNvSpPr/>
            <p:nvPr/>
          </p:nvSpPr>
          <p:spPr>
            <a:xfrm>
              <a:off x="5474345" y="5301672"/>
              <a:ext cx="152401" cy="3299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5149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CB68B-E2FE-806E-7042-CF28FECA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956" b="25886"/>
          <a:stretch/>
        </p:blipFill>
        <p:spPr>
          <a:xfrm>
            <a:off x="3778848" y="79128"/>
            <a:ext cx="4767606" cy="1131438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F11F04F6-9317-71E2-0D7C-33D33B831D02}"/>
              </a:ext>
            </a:extLst>
          </p:cNvPr>
          <p:cNvSpPr/>
          <p:nvPr/>
        </p:nvSpPr>
        <p:spPr>
          <a:xfrm rot="10800000">
            <a:off x="1562121" y="1717964"/>
            <a:ext cx="2216727" cy="1131438"/>
          </a:xfrm>
          <a:prstGeom prst="trapezoid">
            <a:avLst/>
          </a:prstGeom>
          <a:solidFill>
            <a:srgbClr val="AEC6C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F0B8F-DACE-16F6-DE86-3FBD6A3718FF}"/>
              </a:ext>
            </a:extLst>
          </p:cNvPr>
          <p:cNvSpPr txBox="1"/>
          <p:nvPr/>
        </p:nvSpPr>
        <p:spPr>
          <a:xfrm>
            <a:off x="1884952" y="1747880"/>
            <a:ext cx="153830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video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encoder</a:t>
            </a:r>
            <a:endParaRPr lang="fa-IR" sz="2200" dirty="0">
              <a:solidFill>
                <a:srgbClr val="333333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E8E7956-448C-B120-0515-89BDC7F35703}"/>
              </a:ext>
            </a:extLst>
          </p:cNvPr>
          <p:cNvSpPr/>
          <p:nvPr/>
        </p:nvSpPr>
        <p:spPr>
          <a:xfrm>
            <a:off x="2515627" y="2958116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F8FE1-508E-3658-F8A7-B815075A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05847"/>
              </p:ext>
            </p:extLst>
          </p:nvPr>
        </p:nvGraphicFramePr>
        <p:xfrm>
          <a:off x="233326" y="3448967"/>
          <a:ext cx="3846458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9494">
                  <a:extLst>
                    <a:ext uri="{9D8B030D-6E8A-4147-A177-3AD203B41FA5}">
                      <a16:colId xmlns:a16="http://schemas.microsoft.com/office/drawing/2014/main" val="7155941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68233640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27919640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01103155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48692419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7921775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57027938"/>
                    </a:ext>
                  </a:extLst>
                </a:gridCol>
              </a:tblGrid>
              <a:tr h="162253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63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/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/>
                        <m:t>CLS</m:t>
                      </m:r>
                      <m:r>
                        <m:rPr>
                          <m:nor/>
                        </m:rPr>
                        <a:rPr lang="en-US" sz="1600" dirty="0" smtClean="0"/>
                        <m:t> </m:t>
                      </m:r>
                      <m:r>
                        <m:rPr>
                          <m:nor/>
                        </m:rPr>
                        <a:rPr lang="en-US" sz="1600" dirty="0" smtClean="0"/>
                        <m:t>feature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  <a:p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8012E76-D4AE-900D-487D-86303EB95D16}"/>
              </a:ext>
            </a:extLst>
          </p:cNvPr>
          <p:cNvGrpSpPr/>
          <p:nvPr/>
        </p:nvGrpSpPr>
        <p:grpSpPr>
          <a:xfrm>
            <a:off x="1366983" y="4388433"/>
            <a:ext cx="4574434" cy="2212419"/>
            <a:chOff x="1274619" y="4698391"/>
            <a:chExt cx="4574434" cy="22124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87550-8074-B0B7-D234-ED91A2F101B3}"/>
                </a:ext>
              </a:extLst>
            </p:cNvPr>
            <p:cNvGrpSpPr/>
            <p:nvPr/>
          </p:nvGrpSpPr>
          <p:grpSpPr>
            <a:xfrm>
              <a:off x="1274619" y="4698391"/>
              <a:ext cx="3334327" cy="1993965"/>
              <a:chOff x="711199" y="3953168"/>
              <a:chExt cx="5098463" cy="280676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DA6F8C-C3CF-F9AB-440C-C7DF16EA4A02}"/>
                  </a:ext>
                </a:extLst>
              </p:cNvPr>
              <p:cNvSpPr/>
              <p:nvPr/>
            </p:nvSpPr>
            <p:spPr>
              <a:xfrm>
                <a:off x="711199" y="3953168"/>
                <a:ext cx="3371268" cy="28067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BC4005-1BDB-D175-F144-3A745EC8C407}"/>
                  </a:ext>
                </a:extLst>
              </p:cNvPr>
              <p:cNvSpPr/>
              <p:nvPr/>
            </p:nvSpPr>
            <p:spPr>
              <a:xfrm>
                <a:off x="2142832" y="4313386"/>
                <a:ext cx="332508" cy="304800"/>
              </a:xfrm>
              <a:prstGeom prst="ellipse">
                <a:avLst/>
              </a:prstGeom>
              <a:solidFill>
                <a:srgbClr val="AAEBC6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22DC9DE-7F4F-C9D3-5261-264B3AC07412}"/>
                  </a:ext>
                </a:extLst>
              </p:cNvPr>
              <p:cNvSpPr/>
              <p:nvPr/>
            </p:nvSpPr>
            <p:spPr>
              <a:xfrm>
                <a:off x="1336962" y="4618186"/>
                <a:ext cx="332508" cy="304800"/>
              </a:xfrm>
              <a:prstGeom prst="ellipse">
                <a:avLst/>
              </a:prstGeom>
              <a:solidFill>
                <a:srgbClr val="F4B6B1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C1D0EB8-34C5-2FC1-371C-3059BF126BEF}"/>
                  </a:ext>
                </a:extLst>
              </p:cNvPr>
              <p:cNvSpPr/>
              <p:nvPr/>
            </p:nvSpPr>
            <p:spPr>
              <a:xfrm>
                <a:off x="1214579" y="5689060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CE67EB-93E1-E4CC-3346-442629A1A491}"/>
                  </a:ext>
                </a:extLst>
              </p:cNvPr>
              <p:cNvSpPr/>
              <p:nvPr/>
            </p:nvSpPr>
            <p:spPr>
              <a:xfrm>
                <a:off x="2147450" y="5384260"/>
                <a:ext cx="332508" cy="304800"/>
              </a:xfrm>
              <a:prstGeom prst="ellipse">
                <a:avLst/>
              </a:prstGeom>
              <a:solidFill>
                <a:srgbClr val="5DACE2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FFA49A-4716-5972-B50E-5BF1DC26C66F}"/>
                  </a:ext>
                </a:extLst>
              </p:cNvPr>
              <p:cNvSpPr/>
              <p:nvPr/>
            </p:nvSpPr>
            <p:spPr>
              <a:xfrm>
                <a:off x="2864445" y="4751569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CC8238C-555F-7597-7B10-AA54BBF31E1E}"/>
                  </a:ext>
                </a:extLst>
              </p:cNvPr>
              <p:cNvSpPr/>
              <p:nvPr/>
            </p:nvSpPr>
            <p:spPr>
              <a:xfrm>
                <a:off x="2884095" y="5993861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3B0EF4-15EA-8065-4BFB-C1B63A8DE867}"/>
                  </a:ext>
                </a:extLst>
              </p:cNvPr>
              <p:cNvSpPr/>
              <p:nvPr/>
            </p:nvSpPr>
            <p:spPr>
              <a:xfrm>
                <a:off x="4904500" y="5126186"/>
                <a:ext cx="905162" cy="7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9540A97-6EAA-3C03-7C40-C1BEAD030966}"/>
                  </a:ext>
                </a:extLst>
              </p:cNvPr>
              <p:cNvCxnSpPr>
                <a:cxnSpLocks/>
                <a:stCxn id="19" idx="7"/>
                <a:endCxn id="21" idx="0"/>
              </p:cNvCxnSpPr>
              <p:nvPr/>
            </p:nvCxnSpPr>
            <p:spPr>
              <a:xfrm>
                <a:off x="3148258" y="4796206"/>
                <a:ext cx="2208823" cy="329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CB6F49-DD8A-0A9F-4F2D-A0FB40795485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>
                <a:off x="3047994" y="5056367"/>
                <a:ext cx="1989064" cy="668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A35A33-6C61-4C87-D887-E04F2B5180E2}"/>
                  </a:ext>
                </a:extLst>
              </p:cNvPr>
              <p:cNvSpPr/>
              <p:nvPr/>
            </p:nvSpPr>
            <p:spPr>
              <a:xfrm>
                <a:off x="5115391" y="5314673"/>
                <a:ext cx="261435" cy="32998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/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>
                      <a:cs typeface="+mj-cs"/>
                    </a:rPr>
                    <a:t>A key-value pair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+mj-cs"/>
                          </a:rPr>
                          <m:t>𝐾𝑒𝑦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sup>
                        </m:sSup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𝑃𝑟𝑜𝑚𝑝𝑡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768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blipFill>
                  <a:blip r:embed="rId5"/>
                  <a:stretch>
                    <a:fillRect t="-4225" b="-281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463DD9-7AC4-EF5D-B830-A928F473C062}"/>
                </a:ext>
              </a:extLst>
            </p:cNvPr>
            <p:cNvSpPr/>
            <p:nvPr/>
          </p:nvSpPr>
          <p:spPr>
            <a:xfrm>
              <a:off x="1532867" y="4866719"/>
              <a:ext cx="1062649" cy="1192336"/>
            </a:xfrm>
            <a:custGeom>
              <a:avLst/>
              <a:gdLst>
                <a:gd name="connsiteX0" fmla="*/ 369824 w 1062649"/>
                <a:gd name="connsiteY0" fmla="*/ 795172 h 1192336"/>
                <a:gd name="connsiteX1" fmla="*/ 489897 w 1062649"/>
                <a:gd name="connsiteY1" fmla="*/ 869063 h 1192336"/>
                <a:gd name="connsiteX2" fmla="*/ 526842 w 1062649"/>
                <a:gd name="connsiteY2" fmla="*/ 933717 h 1192336"/>
                <a:gd name="connsiteX3" fmla="*/ 600733 w 1062649"/>
                <a:gd name="connsiteY3" fmla="*/ 1016845 h 1192336"/>
                <a:gd name="connsiteX4" fmla="*/ 656151 w 1062649"/>
                <a:gd name="connsiteY4" fmla="*/ 1099972 h 1192336"/>
                <a:gd name="connsiteX5" fmla="*/ 720806 w 1062649"/>
                <a:gd name="connsiteY5" fmla="*/ 1136917 h 1192336"/>
                <a:gd name="connsiteX6" fmla="*/ 785460 w 1062649"/>
                <a:gd name="connsiteY6" fmla="*/ 1192336 h 1192336"/>
                <a:gd name="connsiteX7" fmla="*/ 1016369 w 1062649"/>
                <a:gd name="connsiteY7" fmla="*/ 1007608 h 1192336"/>
                <a:gd name="connsiteX8" fmla="*/ 1025606 w 1062649"/>
                <a:gd name="connsiteY8" fmla="*/ 970663 h 1192336"/>
                <a:gd name="connsiteX9" fmla="*/ 914769 w 1062649"/>
                <a:gd name="connsiteY9" fmla="*/ 739754 h 1192336"/>
                <a:gd name="connsiteX10" fmla="*/ 868588 w 1062649"/>
                <a:gd name="connsiteY10" fmla="*/ 721281 h 1192336"/>
                <a:gd name="connsiteX11" fmla="*/ 840878 w 1062649"/>
                <a:gd name="connsiteY11" fmla="*/ 656626 h 1192336"/>
                <a:gd name="connsiteX12" fmla="*/ 924006 w 1062649"/>
                <a:gd name="connsiteY12" fmla="*/ 555026 h 1192336"/>
                <a:gd name="connsiteX13" fmla="*/ 970188 w 1062649"/>
                <a:gd name="connsiteY13" fmla="*/ 471899 h 1192336"/>
                <a:gd name="connsiteX14" fmla="*/ 1062551 w 1062649"/>
                <a:gd name="connsiteY14" fmla="*/ 333354 h 1192336"/>
                <a:gd name="connsiteX15" fmla="*/ 1044078 w 1062649"/>
                <a:gd name="connsiteY15" fmla="*/ 120917 h 1192336"/>
                <a:gd name="connsiteX16" fmla="*/ 1016369 w 1062649"/>
                <a:gd name="connsiteY16" fmla="*/ 65499 h 1192336"/>
                <a:gd name="connsiteX17" fmla="*/ 979424 w 1062649"/>
                <a:gd name="connsiteY17" fmla="*/ 37790 h 1192336"/>
                <a:gd name="connsiteX18" fmla="*/ 859351 w 1062649"/>
                <a:gd name="connsiteY18" fmla="*/ 845 h 1192336"/>
                <a:gd name="connsiteX19" fmla="*/ 545315 w 1062649"/>
                <a:gd name="connsiteY19" fmla="*/ 10081 h 1192336"/>
                <a:gd name="connsiteX20" fmla="*/ 397533 w 1062649"/>
                <a:gd name="connsiteY20" fmla="*/ 102445 h 1192336"/>
                <a:gd name="connsiteX21" fmla="*/ 351351 w 1062649"/>
                <a:gd name="connsiteY21" fmla="*/ 120917 h 1192336"/>
                <a:gd name="connsiteX22" fmla="*/ 277460 w 1062649"/>
                <a:gd name="connsiteY22" fmla="*/ 139390 h 1192336"/>
                <a:gd name="connsiteX23" fmla="*/ 212806 w 1062649"/>
                <a:gd name="connsiteY23" fmla="*/ 176336 h 1192336"/>
                <a:gd name="connsiteX24" fmla="*/ 55788 w 1062649"/>
                <a:gd name="connsiteY24" fmla="*/ 259463 h 1192336"/>
                <a:gd name="connsiteX25" fmla="*/ 37315 w 1062649"/>
                <a:gd name="connsiteY25" fmla="*/ 287172 h 1192336"/>
                <a:gd name="connsiteX26" fmla="*/ 369 w 1062649"/>
                <a:gd name="connsiteY26" fmla="*/ 379536 h 1192336"/>
                <a:gd name="connsiteX27" fmla="*/ 9606 w 1062649"/>
                <a:gd name="connsiteY27" fmla="*/ 508845 h 1192336"/>
                <a:gd name="connsiteX28" fmla="*/ 83497 w 1062649"/>
                <a:gd name="connsiteY28" fmla="*/ 582736 h 1192336"/>
                <a:gd name="connsiteX29" fmla="*/ 175860 w 1062649"/>
                <a:gd name="connsiteY29" fmla="*/ 656626 h 1192336"/>
                <a:gd name="connsiteX30" fmla="*/ 277460 w 1062649"/>
                <a:gd name="connsiteY30" fmla="*/ 748990 h 1192336"/>
                <a:gd name="connsiteX31" fmla="*/ 305169 w 1062649"/>
                <a:gd name="connsiteY31" fmla="*/ 767463 h 1192336"/>
                <a:gd name="connsiteX32" fmla="*/ 369824 w 1062649"/>
                <a:gd name="connsiteY32" fmla="*/ 795172 h 119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62649" h="1192336">
                  <a:moveTo>
                    <a:pt x="369824" y="795172"/>
                  </a:moveTo>
                  <a:cubicBezTo>
                    <a:pt x="400612" y="812105"/>
                    <a:pt x="476190" y="853985"/>
                    <a:pt x="489897" y="869063"/>
                  </a:cubicBezTo>
                  <a:cubicBezTo>
                    <a:pt x="506594" y="887430"/>
                    <a:pt x="511949" y="913860"/>
                    <a:pt x="526842" y="933717"/>
                  </a:cubicBezTo>
                  <a:cubicBezTo>
                    <a:pt x="549086" y="963376"/>
                    <a:pt x="577972" y="987581"/>
                    <a:pt x="600733" y="1016845"/>
                  </a:cubicBezTo>
                  <a:cubicBezTo>
                    <a:pt x="621178" y="1043132"/>
                    <a:pt x="632603" y="1076424"/>
                    <a:pt x="656151" y="1099972"/>
                  </a:cubicBezTo>
                  <a:cubicBezTo>
                    <a:pt x="673703" y="1117524"/>
                    <a:pt x="699865" y="1123591"/>
                    <a:pt x="720806" y="1136917"/>
                  </a:cubicBezTo>
                  <a:cubicBezTo>
                    <a:pt x="753390" y="1157652"/>
                    <a:pt x="759434" y="1166309"/>
                    <a:pt x="785460" y="1192336"/>
                  </a:cubicBezTo>
                  <a:cubicBezTo>
                    <a:pt x="1041520" y="1103272"/>
                    <a:pt x="981452" y="1193832"/>
                    <a:pt x="1016369" y="1007608"/>
                  </a:cubicBezTo>
                  <a:cubicBezTo>
                    <a:pt x="1018708" y="995131"/>
                    <a:pt x="1022527" y="982978"/>
                    <a:pt x="1025606" y="970663"/>
                  </a:cubicBezTo>
                  <a:cubicBezTo>
                    <a:pt x="1007604" y="894155"/>
                    <a:pt x="1009240" y="777543"/>
                    <a:pt x="914769" y="739754"/>
                  </a:cubicBezTo>
                  <a:lnTo>
                    <a:pt x="868588" y="721281"/>
                  </a:lnTo>
                  <a:cubicBezTo>
                    <a:pt x="858901" y="706750"/>
                    <a:pt x="834708" y="677193"/>
                    <a:pt x="840878" y="656626"/>
                  </a:cubicBezTo>
                  <a:cubicBezTo>
                    <a:pt x="856469" y="604655"/>
                    <a:pt x="894907" y="595764"/>
                    <a:pt x="924006" y="555026"/>
                  </a:cubicBezTo>
                  <a:cubicBezTo>
                    <a:pt x="942430" y="529232"/>
                    <a:pt x="952968" y="498512"/>
                    <a:pt x="970188" y="471899"/>
                  </a:cubicBezTo>
                  <a:cubicBezTo>
                    <a:pt x="1113408" y="250559"/>
                    <a:pt x="951550" y="527606"/>
                    <a:pt x="1062551" y="333354"/>
                  </a:cubicBezTo>
                  <a:cubicBezTo>
                    <a:pt x="1062481" y="332028"/>
                    <a:pt x="1065392" y="174201"/>
                    <a:pt x="1044078" y="120917"/>
                  </a:cubicBezTo>
                  <a:cubicBezTo>
                    <a:pt x="1036408" y="101741"/>
                    <a:pt x="1029049" y="81802"/>
                    <a:pt x="1016369" y="65499"/>
                  </a:cubicBezTo>
                  <a:cubicBezTo>
                    <a:pt x="1006918" y="53348"/>
                    <a:pt x="992881" y="45266"/>
                    <a:pt x="979424" y="37790"/>
                  </a:cubicBezTo>
                  <a:cubicBezTo>
                    <a:pt x="945179" y="18765"/>
                    <a:pt x="894952" y="9745"/>
                    <a:pt x="859351" y="845"/>
                  </a:cubicBezTo>
                  <a:cubicBezTo>
                    <a:pt x="754672" y="3924"/>
                    <a:pt x="648554" y="-7492"/>
                    <a:pt x="545315" y="10081"/>
                  </a:cubicBezTo>
                  <a:cubicBezTo>
                    <a:pt x="348521" y="43578"/>
                    <a:pt x="476126" y="53325"/>
                    <a:pt x="397533" y="102445"/>
                  </a:cubicBezTo>
                  <a:cubicBezTo>
                    <a:pt x="383473" y="111232"/>
                    <a:pt x="366875" y="115095"/>
                    <a:pt x="351351" y="120917"/>
                  </a:cubicBezTo>
                  <a:cubicBezTo>
                    <a:pt x="318886" y="133091"/>
                    <a:pt x="316844" y="131514"/>
                    <a:pt x="277460" y="139390"/>
                  </a:cubicBezTo>
                  <a:cubicBezTo>
                    <a:pt x="255909" y="151705"/>
                    <a:pt x="235489" y="166255"/>
                    <a:pt x="212806" y="176336"/>
                  </a:cubicBezTo>
                  <a:cubicBezTo>
                    <a:pt x="107901" y="222961"/>
                    <a:pt x="126016" y="189235"/>
                    <a:pt x="55788" y="259463"/>
                  </a:cubicBezTo>
                  <a:cubicBezTo>
                    <a:pt x="47939" y="267312"/>
                    <a:pt x="41967" y="277093"/>
                    <a:pt x="37315" y="287172"/>
                  </a:cubicBezTo>
                  <a:cubicBezTo>
                    <a:pt x="23419" y="317280"/>
                    <a:pt x="369" y="379536"/>
                    <a:pt x="369" y="379536"/>
                  </a:cubicBezTo>
                  <a:cubicBezTo>
                    <a:pt x="3448" y="422639"/>
                    <a:pt x="-6756" y="468850"/>
                    <a:pt x="9606" y="508845"/>
                  </a:cubicBezTo>
                  <a:cubicBezTo>
                    <a:pt x="22795" y="541084"/>
                    <a:pt x="58867" y="558106"/>
                    <a:pt x="83497" y="582736"/>
                  </a:cubicBezTo>
                  <a:cubicBezTo>
                    <a:pt x="167064" y="666303"/>
                    <a:pt x="25293" y="527569"/>
                    <a:pt x="175860" y="656626"/>
                  </a:cubicBezTo>
                  <a:cubicBezTo>
                    <a:pt x="296590" y="760109"/>
                    <a:pt x="193308" y="688881"/>
                    <a:pt x="277460" y="748990"/>
                  </a:cubicBezTo>
                  <a:cubicBezTo>
                    <a:pt x="286493" y="755442"/>
                    <a:pt x="295756" y="761580"/>
                    <a:pt x="305169" y="767463"/>
                  </a:cubicBezTo>
                  <a:cubicBezTo>
                    <a:pt x="352038" y="796756"/>
                    <a:pt x="339036" y="778239"/>
                    <a:pt x="369824" y="795172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EA1BF15-E24F-39B0-FE71-4890AB07172A}"/>
              </a:ext>
            </a:extLst>
          </p:cNvPr>
          <p:cNvSpPr txBox="1"/>
          <p:nvPr/>
        </p:nvSpPr>
        <p:spPr>
          <a:xfrm>
            <a:off x="1846174" y="6348424"/>
            <a:ext cx="1354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Prompt pool</a:t>
            </a:r>
            <a:endParaRPr lang="fa-IR" dirty="0"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A0863-CF46-9776-B182-60C41FCC08EE}"/>
              </a:ext>
            </a:extLst>
          </p:cNvPr>
          <p:cNvSpPr txBox="1"/>
          <p:nvPr/>
        </p:nvSpPr>
        <p:spPr>
          <a:xfrm>
            <a:off x="140778" y="4240287"/>
            <a:ext cx="15254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Matched pairs</a:t>
            </a:r>
          </a:p>
          <a:p>
            <a:r>
              <a:rPr lang="en-US" dirty="0">
                <a:cs typeface="+mj-cs"/>
              </a:rPr>
              <a:t>(Top N)</a:t>
            </a:r>
            <a:endParaRPr lang="fa-IR" dirty="0">
              <a:cs typeface="+mj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1C8A31A-BA3E-15C0-92AA-A712A60B6C36}"/>
              </a:ext>
            </a:extLst>
          </p:cNvPr>
          <p:cNvSpPr/>
          <p:nvPr/>
        </p:nvSpPr>
        <p:spPr>
          <a:xfrm>
            <a:off x="2500880" y="3923460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D80560B-DB67-97FD-AB71-DF5025B170F1}"/>
              </a:ext>
            </a:extLst>
          </p:cNvPr>
          <p:cNvCxnSpPr>
            <a:cxnSpLocks/>
            <a:stCxn id="30" idx="2"/>
            <a:endCxn id="27" idx="28"/>
          </p:cNvCxnSpPr>
          <p:nvPr/>
        </p:nvCxnSpPr>
        <p:spPr>
          <a:xfrm rot="16200000" flipH="1">
            <a:off x="1179684" y="4610452"/>
            <a:ext cx="252879" cy="805209"/>
          </a:xfrm>
          <a:prstGeom prst="curvedConnector4">
            <a:avLst>
              <a:gd name="adj1" fmla="val 47267"/>
              <a:gd name="adj2" fmla="val -78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067EA-4591-5C08-B591-303A88C6932F}"/>
              </a:ext>
            </a:extLst>
          </p:cNvPr>
          <p:cNvSpPr/>
          <p:nvPr/>
        </p:nvSpPr>
        <p:spPr>
          <a:xfrm>
            <a:off x="75178" y="3356801"/>
            <a:ext cx="5956167" cy="343082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6F0E0D-C403-376E-C8CC-D7F88D6B2C80}"/>
              </a:ext>
            </a:extLst>
          </p:cNvPr>
          <p:cNvSpPr txBox="1"/>
          <p:nvPr/>
        </p:nvSpPr>
        <p:spPr>
          <a:xfrm>
            <a:off x="28752" y="2950724"/>
            <a:ext cx="17813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cs typeface="+mj-cs"/>
              </a:rPr>
              <a:t>Prompt selection</a:t>
            </a:r>
            <a:endParaRPr lang="fa-IR" dirty="0">
              <a:cs typeface="+mj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EDCE1A-FFE8-D9BE-A54C-849C102A522B}"/>
              </a:ext>
            </a:extLst>
          </p:cNvPr>
          <p:cNvSpPr/>
          <p:nvPr/>
        </p:nvSpPr>
        <p:spPr>
          <a:xfrm>
            <a:off x="4458575" y="5346431"/>
            <a:ext cx="150371" cy="23442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8E0111-2A48-3DF1-B481-DE48BE6480E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47853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CC7B37A-CA1A-BFF3-80A4-81D274413688}"/>
              </a:ext>
            </a:extLst>
          </p:cNvPr>
          <p:cNvSpPr/>
          <p:nvPr/>
        </p:nvSpPr>
        <p:spPr>
          <a:xfrm>
            <a:off x="10947268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85A63-A08D-C50D-4347-6CCC9C39B1F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02199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29AD47-5416-7853-1138-1908D0F74D80}"/>
              </a:ext>
            </a:extLst>
          </p:cNvPr>
          <p:cNvSpPr/>
          <p:nvPr/>
        </p:nvSpPr>
        <p:spPr>
          <a:xfrm>
            <a:off x="892140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9D6538-2026-7987-A503-FDEDE2E6B34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7399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32F165F-3465-5B8A-CF14-578660ED2CE6}"/>
              </a:ext>
            </a:extLst>
          </p:cNvPr>
          <p:cNvSpPr/>
          <p:nvPr/>
        </p:nvSpPr>
        <p:spPr>
          <a:xfrm>
            <a:off x="859681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10DC83-5070-19D0-5325-D45064098FA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668847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2051C1E-CBA6-3046-383F-6B8550FAA299}"/>
              </a:ext>
            </a:extLst>
          </p:cNvPr>
          <p:cNvSpPr/>
          <p:nvPr/>
        </p:nvSpPr>
        <p:spPr>
          <a:xfrm>
            <a:off x="9568262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56EA29-9F13-112F-9E0E-2DA70FB4C42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344254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34DA86-B4C5-A552-1D27-09652DEF6662}"/>
              </a:ext>
            </a:extLst>
          </p:cNvPr>
          <p:cNvSpPr/>
          <p:nvPr/>
        </p:nvSpPr>
        <p:spPr>
          <a:xfrm>
            <a:off x="9243669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613FDE-2496-4D01-09D5-2D1AB8CC9EF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4467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DB58D96-A741-9759-9FC9-D2A6DBD3E6C8}"/>
              </a:ext>
            </a:extLst>
          </p:cNvPr>
          <p:cNvSpPr/>
          <p:nvPr/>
        </p:nvSpPr>
        <p:spPr>
          <a:xfrm>
            <a:off x="1064408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1E9494-2D43-9AF2-B20B-BDB333C3025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13608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890EFDA-5CA2-F473-4554-A4900591A2A6}"/>
              </a:ext>
            </a:extLst>
          </p:cNvPr>
          <p:cNvSpPr/>
          <p:nvPr/>
        </p:nvSpPr>
        <p:spPr>
          <a:xfrm>
            <a:off x="10313023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821239-EDE2-9136-57B9-DDD6A9C9886F}"/>
              </a:ext>
            </a:extLst>
          </p:cNvPr>
          <p:cNvSpPr txBox="1"/>
          <p:nvPr/>
        </p:nvSpPr>
        <p:spPr>
          <a:xfrm>
            <a:off x="9750420" y="2925900"/>
            <a:ext cx="574196" cy="769441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…</a:t>
            </a:r>
            <a:endParaRPr lang="fa-IR" sz="44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44F50D9-2DAB-FDD9-6268-BED1D3FD64ED}"/>
              </a:ext>
            </a:extLst>
          </p:cNvPr>
          <p:cNvSpPr/>
          <p:nvPr/>
        </p:nvSpPr>
        <p:spPr>
          <a:xfrm>
            <a:off x="817163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5DACE2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831AFAE-AEDB-F9CA-D985-63891D50252B}"/>
              </a:ext>
            </a:extLst>
          </p:cNvPr>
          <p:cNvSpPr/>
          <p:nvPr/>
        </p:nvSpPr>
        <p:spPr>
          <a:xfrm>
            <a:off x="784704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F4B6B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E8854C-F3FD-DDF5-18F8-2EE2F304134D}"/>
              </a:ext>
            </a:extLst>
          </p:cNvPr>
          <p:cNvSpPr/>
          <p:nvPr/>
        </p:nvSpPr>
        <p:spPr>
          <a:xfrm>
            <a:off x="7515980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AAEBC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765C730-407A-9508-96DD-04CD5CE42EFC}"/>
              </a:ext>
            </a:extLst>
          </p:cNvPr>
          <p:cNvCxnSpPr>
            <a:cxnSpLocks/>
            <a:endCxn id="93" idx="0"/>
          </p:cNvCxnSpPr>
          <p:nvPr/>
        </p:nvCxnSpPr>
        <p:spPr>
          <a:xfrm flipV="1">
            <a:off x="6027832" y="3310621"/>
            <a:ext cx="1588733" cy="174991"/>
          </a:xfrm>
          <a:prstGeom prst="bentConnector4">
            <a:avLst>
              <a:gd name="adj1" fmla="val 13696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7F6D79E-ED4C-3491-1D44-26B6540FD7C4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6031345" y="3310621"/>
            <a:ext cx="1916284" cy="174991"/>
          </a:xfrm>
          <a:prstGeom prst="bentConnector4">
            <a:avLst>
              <a:gd name="adj1" fmla="val 11708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6FDF49F-8AA7-5A0F-1178-5D5DC23649AD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6031345" y="3310621"/>
            <a:ext cx="2240877" cy="187606"/>
          </a:xfrm>
          <a:prstGeom prst="bentConnector4">
            <a:avLst>
              <a:gd name="adj1" fmla="val 9836"/>
              <a:gd name="adj2" fmla="val 221851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65B4-E155-615B-6AD4-2E8B94A8D3CF}"/>
              </a:ext>
            </a:extLst>
          </p:cNvPr>
          <p:cNvSpPr txBox="1"/>
          <p:nvPr/>
        </p:nvSpPr>
        <p:spPr>
          <a:xfrm>
            <a:off x="6832726" y="2160033"/>
            <a:ext cx="166207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cs typeface="+mj-cs"/>
              </a:rPr>
              <a:t>Prepend selected prompts (N)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/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solidFill>
                <a:srgbClr val="B8E2C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200" dirty="0">
                    <a:solidFill>
                      <a:srgbClr val="333333"/>
                    </a:solidFill>
                    <a:cs typeface="+mj-cs"/>
                  </a:rPr>
                  <a:t>Conv2D</a:t>
                </a:r>
                <a:r>
                  <a:rPr lang="en-US" dirty="0">
                    <a:solidFill>
                      <a:srgbClr val="333333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𝑃𝑎𝑡𝑐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rgbClr val="33333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2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</m:oMath>
                  </m:oMathPara>
                </a14:m>
                <a:endParaRPr lang="fa-IR" sz="12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BFBBD47-D52A-86DC-0197-416751B3D170}"/>
              </a:ext>
            </a:extLst>
          </p:cNvPr>
          <p:cNvGrpSpPr/>
          <p:nvPr/>
        </p:nvGrpSpPr>
        <p:grpSpPr>
          <a:xfrm>
            <a:off x="7619505" y="3657343"/>
            <a:ext cx="3428348" cy="737166"/>
            <a:chOff x="7619505" y="3657342"/>
            <a:chExt cx="3428348" cy="459965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BE00CA7-90DD-32B0-8346-9A7333191B3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1047853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5F2F06-62B4-C789-F0A2-E9130D50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672" y="3657342"/>
              <a:ext cx="5780" cy="45996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510FF8C-9F1C-73CB-7447-BE221BA76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608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B4F0E70-3671-787D-5E10-03E85A5EE88B}"/>
                </a:ext>
              </a:extLst>
            </p:cNvPr>
            <p:cNvCxnSpPr>
              <a:cxnSpLocks/>
            </p:cNvCxnSpPr>
            <p:nvPr/>
          </p:nvCxnSpPr>
          <p:spPr>
            <a:xfrm>
              <a:off x="9665391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69A266-974B-EBAE-5955-D353FAD5707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344254" y="3666578"/>
              <a:ext cx="380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EC23F4-16DB-7364-A5BB-EB892A10CB89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9021992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A0B218A-683E-2C34-1E6A-F85035A43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7399" y="3666808"/>
              <a:ext cx="2601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A784E36-4607-4801-562F-BBFDD0114DF1}"/>
                </a:ext>
              </a:extLst>
            </p:cNvPr>
            <p:cNvCxnSpPr>
              <a:cxnSpLocks/>
            </p:cNvCxnSpPr>
            <p:nvPr/>
          </p:nvCxnSpPr>
          <p:spPr>
            <a:xfrm>
              <a:off x="8272222" y="3670070"/>
              <a:ext cx="0" cy="447237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F5039C0-09E5-A228-D9D5-A40E22C05C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49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C31A10A-014D-4FC9-5455-E460BEA1B95B}"/>
                </a:ext>
              </a:extLst>
            </p:cNvPr>
            <p:cNvCxnSpPr>
              <a:cxnSpLocks/>
            </p:cNvCxnSpPr>
            <p:nvPr/>
          </p:nvCxnSpPr>
          <p:spPr>
            <a:xfrm>
              <a:off x="7619505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B578E-62C8-D5FE-AEA3-99A954DDC9D1}"/>
              </a:ext>
            </a:extLst>
          </p:cNvPr>
          <p:cNvGrpSpPr/>
          <p:nvPr/>
        </p:nvGrpSpPr>
        <p:grpSpPr>
          <a:xfrm>
            <a:off x="7133911" y="3303096"/>
            <a:ext cx="276999" cy="1091413"/>
            <a:chOff x="7133911" y="3303096"/>
            <a:chExt cx="276999" cy="1091413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7FAF59B-6E0E-3D0E-E73B-6208A3EDEE89}"/>
                </a:ext>
              </a:extLst>
            </p:cNvPr>
            <p:cNvSpPr/>
            <p:nvPr/>
          </p:nvSpPr>
          <p:spPr>
            <a:xfrm>
              <a:off x="7179055" y="3316337"/>
              <a:ext cx="201170" cy="349983"/>
            </a:xfrm>
            <a:prstGeom prst="roundRect">
              <a:avLst>
                <a:gd name="adj" fmla="val 50000"/>
              </a:avLst>
            </a:prstGeom>
            <a:solidFill>
              <a:srgbClr val="FFB7C5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9D013BF-CFDB-1063-C068-68A79F52DD1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41" y="3672524"/>
              <a:ext cx="0" cy="72198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D17801A-B2F3-15D6-DB93-ACB640E4D670}"/>
                </a:ext>
              </a:extLst>
            </p:cNvPr>
            <p:cNvSpPr txBox="1"/>
            <p:nvPr/>
          </p:nvSpPr>
          <p:spPr>
            <a:xfrm rot="16200000">
              <a:off x="7071875" y="3365132"/>
              <a:ext cx="40107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>
                  <a:solidFill>
                    <a:srgbClr val="333333"/>
                  </a:solidFill>
                </a:rPr>
                <a:t>CLS</a:t>
              </a:r>
              <a:endParaRPr lang="fa-IR" sz="1200" dirty="0">
                <a:solidFill>
                  <a:srgbClr val="333333"/>
                </a:solidFill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FB13405-CFD8-090F-354E-697282A6CA83}"/>
              </a:ext>
            </a:extLst>
          </p:cNvPr>
          <p:cNvSpPr/>
          <p:nvPr/>
        </p:nvSpPr>
        <p:spPr>
          <a:xfrm>
            <a:off x="0" y="1665083"/>
            <a:ext cx="11905673" cy="51929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0" name="Arrow: Bent-Up 149">
            <a:extLst>
              <a:ext uri="{FF2B5EF4-FFF2-40B4-BE49-F238E27FC236}">
                <a16:creationId xmlns:a16="http://schemas.microsoft.com/office/drawing/2014/main" id="{DFAF4607-9559-C78E-96AE-2DC9CB241191}"/>
              </a:ext>
            </a:extLst>
          </p:cNvPr>
          <p:cNvSpPr/>
          <p:nvPr/>
        </p:nvSpPr>
        <p:spPr>
          <a:xfrm rot="10800000">
            <a:off x="2494995" y="589988"/>
            <a:ext cx="1283852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1" name="Arrow: Bent-Up 150">
            <a:extLst>
              <a:ext uri="{FF2B5EF4-FFF2-40B4-BE49-F238E27FC236}">
                <a16:creationId xmlns:a16="http://schemas.microsoft.com/office/drawing/2014/main" id="{137A9921-DB58-117C-A6BB-DB1D781E64EB}"/>
              </a:ext>
            </a:extLst>
          </p:cNvPr>
          <p:cNvSpPr/>
          <p:nvPr/>
        </p:nvSpPr>
        <p:spPr>
          <a:xfrm rot="10800000" flipH="1">
            <a:off x="8546454" y="589986"/>
            <a:ext cx="1438055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AEF3EC-EF91-F965-780F-4A31CD164CD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62642" y="5091006"/>
            <a:ext cx="1845" cy="502042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04DBFC6-0D9B-423E-E70C-A0D70909186F}"/>
              </a:ext>
            </a:extLst>
          </p:cNvPr>
          <p:cNvSpPr/>
          <p:nvPr/>
        </p:nvSpPr>
        <p:spPr>
          <a:xfrm>
            <a:off x="7096232" y="4394509"/>
            <a:ext cx="4564546" cy="769441"/>
          </a:xfrm>
          <a:prstGeom prst="roundRect">
            <a:avLst/>
          </a:prstGeom>
          <a:solidFill>
            <a:srgbClr val="D1C4E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Transformer encoder</a:t>
            </a:r>
            <a:endParaRPr lang="fa-IR" sz="22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/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1C1786-4970-9BF5-835A-AD61E112FE54}"/>
              </a:ext>
            </a:extLst>
          </p:cNvPr>
          <p:cNvSpPr txBox="1"/>
          <p:nvPr/>
        </p:nvSpPr>
        <p:spPr>
          <a:xfrm>
            <a:off x="-51944" y="1039047"/>
            <a:ext cx="1614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ProActionCLIP </a:t>
            </a:r>
          </a:p>
          <a:p>
            <a:r>
              <a:rPr lang="en-US" dirty="0">
                <a:cs typeface="+mj-cs"/>
              </a:rPr>
              <a:t>video encoder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/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C6893457-77C9-C45F-DD85-DAB62C59F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8416" y="6091048"/>
            <a:ext cx="273589" cy="27358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949290E-C83B-CAD4-EDB9-CC20020ACCB3}"/>
              </a:ext>
            </a:extLst>
          </p:cNvPr>
          <p:cNvGrpSpPr/>
          <p:nvPr/>
        </p:nvGrpSpPr>
        <p:grpSpPr>
          <a:xfrm>
            <a:off x="0" y="14316"/>
            <a:ext cx="1470541" cy="878574"/>
            <a:chOff x="0" y="14316"/>
            <a:chExt cx="1470541" cy="8785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90A11B-1257-53DB-99D4-70B997384DC1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E39AA9-59F0-42BB-1A3A-3926B48777D5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882D8B2-05A9-97C9-1F37-09BFA5C2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6D1E1B3-A5DE-3012-DE0A-1C7E18529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C92D30A-70B0-EA8B-3A67-9B915C3ECA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512" y="2492944"/>
            <a:ext cx="359695" cy="35969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58A0AB-7E48-CFB9-5830-391B0F0D8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0615" y="2615033"/>
            <a:ext cx="359695" cy="3596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FD0814-2D64-6F79-B16A-89E0344DD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6381" y="4408933"/>
            <a:ext cx="359695" cy="359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/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𝑐𝑙𝑠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09E112C-B168-0719-C457-1AA38BDBB4BB}"/>
              </a:ext>
            </a:extLst>
          </p:cNvPr>
          <p:cNvSpPr/>
          <p:nvPr/>
        </p:nvSpPr>
        <p:spPr>
          <a:xfrm>
            <a:off x="7041740" y="5593048"/>
            <a:ext cx="1045493" cy="333812"/>
          </a:xfrm>
          <a:prstGeom prst="roundRect">
            <a:avLst/>
          </a:prstGeom>
          <a:solidFill>
            <a:srgbClr val="7FB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</a:t>
            </a:r>
            <a:endParaRPr lang="fa-IR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B14E6-7F76-C5DA-26BF-992475B27DA9}"/>
              </a:ext>
            </a:extLst>
          </p:cNvPr>
          <p:cNvCxnSpPr>
            <a:cxnSpLocks/>
            <a:stCxn id="34" idx="2"/>
            <a:endCxn id="139" idx="0"/>
          </p:cNvCxnSpPr>
          <p:nvPr/>
        </p:nvCxnSpPr>
        <p:spPr>
          <a:xfrm>
            <a:off x="7564487" y="5926860"/>
            <a:ext cx="3272" cy="323307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E767C18-106A-8712-3DB4-ED5232A815B6}"/>
              </a:ext>
            </a:extLst>
          </p:cNvPr>
          <p:cNvSpPr/>
          <p:nvPr/>
        </p:nvSpPr>
        <p:spPr>
          <a:xfrm>
            <a:off x="7395110" y="6250167"/>
            <a:ext cx="345297" cy="538385"/>
          </a:xfrm>
          <a:prstGeom prst="roundRect">
            <a:avLst>
              <a:gd name="adj" fmla="val 50000"/>
            </a:avLst>
          </a:prstGeom>
          <a:solidFill>
            <a:srgbClr val="FF8C6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16AF5A0-0A20-BA2F-AF2F-073BFA3E95AC}"/>
              </a:ext>
            </a:extLst>
          </p:cNvPr>
          <p:cNvSpPr txBox="1"/>
          <p:nvPr/>
        </p:nvSpPr>
        <p:spPr>
          <a:xfrm rot="16200000">
            <a:off x="7247407" y="6343116"/>
            <a:ext cx="574371" cy="327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CLS</a:t>
            </a:r>
            <a:endParaRPr lang="fa-IR" sz="20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/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C9624-74C3-1500-02BE-D6A5FBE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D3F4D-C1BA-BFCE-CBCF-921ABC0F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22E0D-76B7-3082-E75B-09EF43C8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/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solidFill>
                <a:srgbClr val="D8E7D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DF8A75-10E2-BF84-B24D-89E3E7A6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64608"/>
              </p:ext>
            </p:extLst>
          </p:nvPr>
        </p:nvGraphicFramePr>
        <p:xfrm>
          <a:off x="6223000" y="422028"/>
          <a:ext cx="5445125" cy="69955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2388495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575668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17384251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293854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13465346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 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2624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3C8DA3-1288-FC1B-15B1-9427AD9F7430}"/>
              </a:ext>
            </a:extLst>
          </p:cNvPr>
          <p:cNvSpPr/>
          <p:nvPr/>
        </p:nvSpPr>
        <p:spPr>
          <a:xfrm>
            <a:off x="7734300" y="1944933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9A1D-19D0-4F66-B3A7-84BB19762C64}"/>
              </a:ext>
            </a:extLst>
          </p:cNvPr>
          <p:cNvGrpSpPr/>
          <p:nvPr/>
        </p:nvGrpSpPr>
        <p:grpSpPr>
          <a:xfrm>
            <a:off x="7844233" y="2768279"/>
            <a:ext cx="2185592" cy="1184596"/>
            <a:chOff x="8014580" y="2786607"/>
            <a:chExt cx="2231722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5D4ADE9-3B15-BF89-5EB0-A6DD03379099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C54912-D408-629C-F6B8-586EE543A66B}"/>
                </a:ext>
              </a:extLst>
            </p:cNvPr>
            <p:cNvSpPr txBox="1"/>
            <p:nvPr/>
          </p:nvSpPr>
          <p:spPr>
            <a:xfrm>
              <a:off x="8014580" y="3154540"/>
              <a:ext cx="2216726" cy="352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 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DD5B58F-494C-F83E-84A0-46CEFF46AECE}"/>
              </a:ext>
            </a:extLst>
          </p:cNvPr>
          <p:cNvSpPr/>
          <p:nvPr/>
        </p:nvSpPr>
        <p:spPr>
          <a:xfrm>
            <a:off x="10029825" y="1121587"/>
            <a:ext cx="1076325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94CAF-2368-45D3-401E-324F02B5F401}"/>
              </a:ext>
            </a:extLst>
          </p:cNvPr>
          <p:cNvSpPr/>
          <p:nvPr/>
        </p:nvSpPr>
        <p:spPr>
          <a:xfrm>
            <a:off x="8945562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A121A-E7A9-43C3-CA09-42BBC934290C}"/>
              </a:ext>
            </a:extLst>
          </p:cNvPr>
          <p:cNvSpPr/>
          <p:nvPr/>
        </p:nvSpPr>
        <p:spPr>
          <a:xfrm>
            <a:off x="7859712" y="1124529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2C688B-478A-3CEC-56F8-AC3B198137DD}"/>
              </a:ext>
            </a:extLst>
          </p:cNvPr>
          <p:cNvSpPr/>
          <p:nvPr/>
        </p:nvSpPr>
        <p:spPr>
          <a:xfrm>
            <a:off x="6774655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E8E5C-8B97-62D2-66E8-46D77BB23E7D}"/>
              </a:ext>
            </a:extLst>
          </p:cNvPr>
          <p:cNvCxnSpPr>
            <a:cxnSpLocks/>
          </p:cNvCxnSpPr>
          <p:nvPr/>
        </p:nvCxnSpPr>
        <p:spPr>
          <a:xfrm>
            <a:off x="8943975" y="1553465"/>
            <a:ext cx="0" cy="3914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3" t="-862" r="-44969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103" t="-862" r="-27589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85" t="-862" r="-20224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574C89C-A8D0-9082-C1F6-859CBB18C706}"/>
              </a:ext>
            </a:extLst>
          </p:cNvPr>
          <p:cNvSpPr/>
          <p:nvPr/>
        </p:nvSpPr>
        <p:spPr>
          <a:xfrm>
            <a:off x="6604527" y="6240057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Jumping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EA6FB5-B7F5-52C3-A238-2E548F3E774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809440" y="5900704"/>
            <a:ext cx="0" cy="33935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AB80A-F6AD-44AA-E197-4C8A0E20896A}"/>
              </a:ext>
            </a:extLst>
          </p:cNvPr>
          <p:cNvCxnSpPr>
            <a:cxnSpLocks/>
            <a:stCxn id="9" idx="2"/>
            <a:endCxn id="24" idx="2"/>
          </p:cNvCxnSpPr>
          <p:nvPr/>
        </p:nvCxnSpPr>
        <p:spPr>
          <a:xfrm>
            <a:off x="8939213" y="2514818"/>
            <a:ext cx="5158" cy="2534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3D549-5D04-2862-21CA-66CA15EB77A2}"/>
              </a:ext>
            </a:extLst>
          </p:cNvPr>
          <p:cNvCxnSpPr>
            <a:stCxn id="24" idx="0"/>
            <a:endCxn id="38" idx="0"/>
          </p:cNvCxnSpPr>
          <p:nvPr/>
        </p:nvCxnSpPr>
        <p:spPr>
          <a:xfrm>
            <a:off x="8944371" y="3952875"/>
            <a:ext cx="1191" cy="30480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5D7D2-8AF9-F132-1A2D-C8773F5988E3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5844642" y="5541648"/>
            <a:ext cx="362483" cy="4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8517B7-A6BD-69F3-17A8-802591C420B0}"/>
              </a:ext>
            </a:extLst>
          </p:cNvPr>
          <p:cNvSpPr/>
          <p:nvPr/>
        </p:nvSpPr>
        <p:spPr>
          <a:xfrm rot="16200000">
            <a:off x="1684789" y="5146188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D16DD9-15B5-DFC7-C04D-6673E84F3C31}"/>
              </a:ext>
            </a:extLst>
          </p:cNvPr>
          <p:cNvGrpSpPr/>
          <p:nvPr/>
        </p:nvGrpSpPr>
        <p:grpSpPr>
          <a:xfrm>
            <a:off x="590942" y="3952875"/>
            <a:ext cx="661022" cy="3276852"/>
            <a:chOff x="419841" y="2212244"/>
            <a:chExt cx="661022" cy="46311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E41123-67A7-7A28-A06D-969D3BAD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FD23AB-36B1-A09D-4971-CBCC1C59B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1B250B-90BC-94D1-4C02-0576043D2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D23B260-31F8-CC8E-D8DF-440CF243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4478877-EECA-2B91-B9EC-50DBCF6F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F25546-3975-90CE-1EDC-920771BE7B69}"/>
              </a:ext>
            </a:extLst>
          </p:cNvPr>
          <p:cNvGrpSpPr/>
          <p:nvPr/>
        </p:nvGrpSpPr>
        <p:grpSpPr>
          <a:xfrm rot="16200000">
            <a:off x="1891438" y="4829670"/>
            <a:ext cx="2170907" cy="1184596"/>
            <a:chOff x="8029575" y="2786607"/>
            <a:chExt cx="2216727" cy="1131438"/>
          </a:xfrm>
          <a:solidFill>
            <a:srgbClr val="A0C59B"/>
          </a:solidFill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DBC4D132-589F-FD0E-8D25-A467EDAC7192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EFC283-34CD-BE3C-8E3B-AC682C582C41}"/>
                </a:ext>
              </a:extLst>
            </p:cNvPr>
            <p:cNvSpPr txBox="1"/>
            <p:nvPr/>
          </p:nvSpPr>
          <p:spPr>
            <a:xfrm rot="5400000">
              <a:off x="8643740" y="2850205"/>
              <a:ext cx="1057902" cy="9428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fa-IR"/>
              </a:defPPr>
              <a:lvl1pPr algn="ctr">
                <a:defRPr b="1">
                  <a:solidFill>
                    <a:schemeClr val="bg2">
                      <a:lumMod val="25000"/>
                    </a:schemeClr>
                  </a:solidFill>
                </a:defRPr>
              </a:lvl1pPr>
            </a:lstStyle>
            <a:p>
              <a:r>
                <a:rPr lang="en-US" dirty="0"/>
                <a:t>Our</a:t>
              </a:r>
            </a:p>
            <a:p>
              <a:r>
                <a:rPr lang="en-US" dirty="0"/>
                <a:t>video</a:t>
              </a:r>
            </a:p>
            <a:p>
              <a:r>
                <a:rPr lang="en-US" dirty="0"/>
                <a:t>encoder</a:t>
              </a:r>
              <a:endParaRPr lang="fa-I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/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blipFill>
                <a:blip r:embed="rId6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Down 53">
            <a:extLst>
              <a:ext uri="{FF2B5EF4-FFF2-40B4-BE49-F238E27FC236}">
                <a16:creationId xmlns:a16="http://schemas.microsoft.com/office/drawing/2014/main" id="{65F7C54B-BBC1-6B52-C64B-3A47F9F8AE89}"/>
              </a:ext>
            </a:extLst>
          </p:cNvPr>
          <p:cNvSpPr/>
          <p:nvPr/>
        </p:nvSpPr>
        <p:spPr>
          <a:xfrm rot="16200000">
            <a:off x="4004529" y="5138624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/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/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4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02B11-0DD1-91B3-A1BC-9A666B07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5799"/>
            <a:ext cx="11394412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C1E9-6949-C109-387B-0CF1CE13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2E78283-1C0B-EFEF-CAB7-D0C011207E69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739215-3713-E61E-EBE7-320C399A1359}"/>
              </a:ext>
            </a:extLst>
          </p:cNvPr>
          <p:cNvGrpSpPr/>
          <p:nvPr/>
        </p:nvGrpSpPr>
        <p:grpSpPr>
          <a:xfrm rot="16200000">
            <a:off x="4119338" y="822710"/>
            <a:ext cx="1867873" cy="1400465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2EBBD0D-EC63-E41B-D92E-EB451EFBD3A1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755AE8-DC00-F7E8-694B-8B42D61C59DC}"/>
                </a:ext>
              </a:extLst>
            </p:cNvPr>
            <p:cNvSpPr txBox="1"/>
            <p:nvPr/>
          </p:nvSpPr>
          <p:spPr>
            <a:xfrm>
              <a:off x="8699454" y="2973885"/>
              <a:ext cx="876621" cy="703067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7A3A92B-FDB5-8A64-62E4-3206794D9246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805AEF-6C2E-52AC-6553-C30E793B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AB27AB-74ED-1A87-0686-2A8BDB3ED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F0088-9C46-3E83-BA7F-D8F6B86D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3F9ACCA-67AF-FBF4-86F2-9E16E273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7E594A-0C9C-C116-B83B-89195084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A0C71-FC7E-4BC0-31D1-E07658BEBA77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14C336-ADFB-5740-0483-AD3D37EC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98614"/>
              </p:ext>
            </p:extLst>
          </p:nvPr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2B5560DE-BD33-49B3-C2A6-A0F2A0F2E340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FD54E-C567-790A-62A3-E62F362BAEE7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CB543A-F0D2-2D2B-DC2B-1F2427464835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894B26-643E-9361-3607-80B9A0230CD0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9FFFE9-23ED-F519-078F-28A0F4607A61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A3DAD1B-FCBC-6C30-7828-3A05FF67946C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8F72E-0E26-CD01-8974-E526521964EE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896915" y="1522943"/>
            <a:ext cx="456127" cy="38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6F9067-2A86-FB05-88B4-9FA29BE7B524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04BA74-4C64-3438-AD5E-C52BAED451FC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7F863586-878C-B66C-C55C-467499A0DA07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0D055F-900C-98D4-39B5-E941EF3EAF80}"/>
                  </a:ext>
                </a:extLst>
              </p:cNvPr>
              <p:cNvSpPr txBox="1"/>
              <p:nvPr/>
            </p:nvSpPr>
            <p:spPr>
              <a:xfrm rot="5400000">
                <a:off x="8643740" y="2850205"/>
                <a:ext cx="1057902" cy="9428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Our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52A7C5F-6EE6-8BE1-54BA-DF4225E7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DA2DAE-7CAA-A921-C184-42943D8C7D67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1D5A57-628B-2534-852D-B13F18E9A853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C131A9-F92A-F39D-83BD-0348788D8C66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1288414-1DC7-DC7A-35B1-24160D01B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F82D471-6D34-AAC9-F5E4-32CCECF62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B5D2B74-966C-A178-10DD-899EE06BD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/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𝑏𝑎𝑡𝑐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D45FBE-8BDD-1316-80D5-C49AD7299132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CBEA53C-1023-21B3-0BAF-F762CDEE0EE8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BB086CA-7CB8-67A7-CD61-6E46924E3C40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1E74C99-A3E3-C0D5-6ECD-02A60A2D9ACD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6684FCD-2042-E439-EF44-E0A55C5348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0A8965-7443-87FF-1B98-549EF3C15D6B}"/>
              </a:ext>
            </a:extLst>
          </p:cNvPr>
          <p:cNvCxnSpPr>
            <a:cxnSpLocks/>
          </p:cNvCxnSpPr>
          <p:nvPr/>
        </p:nvCxnSpPr>
        <p:spPr>
          <a:xfrm>
            <a:off x="5753507" y="1507008"/>
            <a:ext cx="5684752" cy="874435"/>
          </a:xfrm>
          <a:prstGeom prst="curvedConnector3">
            <a:avLst>
              <a:gd name="adj1" fmla="val 100004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1C49923-BDC3-8F19-4A0A-2B7C7E63FA0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4585400" cy="858500"/>
          </a:xfrm>
          <a:prstGeom prst="curvedConnector3">
            <a:avLst>
              <a:gd name="adj1" fmla="val 99637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B6F5DDE9-816A-5A1E-8B69-6E6C1D6297F7}"/>
              </a:ext>
            </a:extLst>
          </p:cNvPr>
          <p:cNvCxnSpPr>
            <a:cxnSpLocks/>
            <a:stCxn id="24" idx="0"/>
            <a:endCxn id="38" idx="0"/>
          </p:cNvCxnSpPr>
          <p:nvPr/>
        </p:nvCxnSpPr>
        <p:spPr>
          <a:xfrm>
            <a:off x="5753507" y="1522943"/>
            <a:ext cx="3442976" cy="858352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831E45AA-F4A2-E76C-191F-426D3D198074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2285661" cy="864867"/>
          </a:xfrm>
          <a:prstGeom prst="curvedConnector3">
            <a:avLst>
              <a:gd name="adj1" fmla="val 9913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E225E77-D6FE-120B-A033-8BD58FCD47E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1290598" cy="857815"/>
          </a:xfrm>
          <a:prstGeom prst="curvedConnector3">
            <a:avLst>
              <a:gd name="adj1" fmla="val 10005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796F4-8701-24C7-3E9D-D3EDCABA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5FFCD0BA-4F6C-7CC1-02F6-EBB329E3FE77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15AB80-BE13-C070-2755-EFA352B4F724}"/>
              </a:ext>
            </a:extLst>
          </p:cNvPr>
          <p:cNvGrpSpPr/>
          <p:nvPr/>
        </p:nvGrpSpPr>
        <p:grpSpPr>
          <a:xfrm rot="16200000">
            <a:off x="4119338" y="822710"/>
            <a:ext cx="1867873" cy="1400465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4F64A1F-BBF1-AE89-A75D-1899B16F8907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FB035-8484-48F6-8A1A-A5BB7AF59CBF}"/>
                </a:ext>
              </a:extLst>
            </p:cNvPr>
            <p:cNvSpPr txBox="1"/>
            <p:nvPr/>
          </p:nvSpPr>
          <p:spPr>
            <a:xfrm>
              <a:off x="8535088" y="2973885"/>
              <a:ext cx="1205354" cy="703067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CLIP 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88CBCEA8-2EDE-71AD-47B9-A246ADB479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88CBCEA8-2EDE-71AD-47B9-A246ADB479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C883F2A-CC46-4025-84A6-0A0F6A45B3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C883F2A-CC46-4025-84A6-0A0F6A45B3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87921DE-AF2E-0887-D4F7-74D573309F11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2668DA-0F74-A900-C63D-5F30556CE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BB390E9-99C0-00D0-C268-CCF7FF07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742EE5-72E2-CC6D-7CFD-D1055E21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D8F4861-0A9A-9186-483A-A48860E4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54B09C-B41E-F725-3041-C0B3F7225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502A56-8B1B-CB9F-E865-77FBB96E5AB2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8BC1A8-B07B-3A1E-6276-8E453DF0E4AC}"/>
              </a:ext>
            </a:extLst>
          </p:cNvPr>
          <p:cNvGraphicFramePr>
            <a:graphicFrameLocks noGrp="1"/>
          </p:cNvGraphicFramePr>
          <p:nvPr/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E844B-2C35-E5C9-7BEA-4296B1475D53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14EB21-4C7C-D183-F7E1-3F1EC77DCBAA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9BADA-8474-DB68-DC44-00683F452A31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1BDDE9-804E-988F-082D-43AC384AA721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18C822-29E3-BA39-05B1-B5739A172BF6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2C4303-D0DB-FDB3-F1BF-D76E7CD7480B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D4570-F80C-26A8-1B3D-7EDB0CC5AA42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896915" y="1522943"/>
            <a:ext cx="456127" cy="38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4C135D-FEEB-2AB5-86C9-94288E5CE19A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0DB1985-B780-C710-5651-59FCD06DA881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286FB0EB-171F-5BC8-A934-DB533CB5D3D5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40E12-65A8-0CE4-96A5-DE4AF8D83102}"/>
                  </a:ext>
                </a:extLst>
              </p:cNvPr>
              <p:cNvSpPr txBox="1"/>
              <p:nvPr/>
            </p:nvSpPr>
            <p:spPr>
              <a:xfrm rot="5400000">
                <a:off x="8854425" y="2991628"/>
                <a:ext cx="919376" cy="6599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C4FE18-99F4-6A29-DF4A-27BB251D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A57BBF-AD91-10E5-2931-81EE6438E686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A10EBA-29C3-E17C-2410-360CF8E7CF8C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D9825A1-7BB6-2927-2ACC-5CA84C5D96EB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722C550-355F-862A-F52F-6278F558F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6FB88A23-9AB6-0975-5E93-2868671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CCEB5053-F546-3148-1FC8-06D5DA5EA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BF6BE-DF52-4684-C10E-A9AA0A3E2722}"/>
                  </a:ext>
                </a:extLst>
              </p:cNvPr>
              <p:cNvSpPr txBox="1"/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𝑏𝑎𝑡𝑐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BF6BE-DF52-4684-C10E-A9AA0A3E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083E5D-364F-4D51-EC76-23FD4D0D1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083E5D-364F-4D51-EC76-23FD4D0D1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E07247B5-F3A7-726F-1F35-80A470BE92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E07247B5-F3A7-726F-1F35-80A470BE92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A6CBAD45-6ABB-E4D1-A177-E8F0486700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A6CBAD45-6ABB-E4D1-A177-E8F0486700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EDDC6526-CAAB-666B-FE13-07A756D57A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EDDC6526-CAAB-666B-FE13-07A756D57A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B59057E-DCBC-4A9D-1C86-614F70D979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B59057E-DCBC-4A9D-1C86-614F70D979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D832B-F898-BF3A-4155-7AF00F927EA0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86DC68E-AFD9-1E0E-2299-25B0D190CD6C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9351A61-270E-0248-8207-8CB261387A78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AF53563-3908-F26F-0F55-C92A6895D93F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45503E71-FF89-4AEA-EA72-92239696E4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56CFBE1-9B75-6C7B-E892-2B636819C2D0}"/>
              </a:ext>
            </a:extLst>
          </p:cNvPr>
          <p:cNvCxnSpPr>
            <a:cxnSpLocks/>
          </p:cNvCxnSpPr>
          <p:nvPr/>
        </p:nvCxnSpPr>
        <p:spPr>
          <a:xfrm>
            <a:off x="5753507" y="1507008"/>
            <a:ext cx="5684752" cy="874435"/>
          </a:xfrm>
          <a:prstGeom prst="curvedConnector3">
            <a:avLst>
              <a:gd name="adj1" fmla="val 100004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C453CF9A-1352-BE24-C49D-8FEF02AED01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4585400" cy="858500"/>
          </a:xfrm>
          <a:prstGeom prst="curvedConnector3">
            <a:avLst>
              <a:gd name="adj1" fmla="val 99637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41C67040-D781-D1FE-B84F-E2303E2B17EC}"/>
              </a:ext>
            </a:extLst>
          </p:cNvPr>
          <p:cNvCxnSpPr>
            <a:cxnSpLocks/>
            <a:stCxn id="24" idx="0"/>
            <a:endCxn id="38" idx="0"/>
          </p:cNvCxnSpPr>
          <p:nvPr/>
        </p:nvCxnSpPr>
        <p:spPr>
          <a:xfrm>
            <a:off x="5753507" y="1522943"/>
            <a:ext cx="3442976" cy="858352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6D8C7D2-2BAB-2388-0FDC-5DAED9625498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2285661" cy="864867"/>
          </a:xfrm>
          <a:prstGeom prst="curvedConnector3">
            <a:avLst>
              <a:gd name="adj1" fmla="val 9913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050576D-B31C-BCB2-A282-8BDD494DA72A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1290598" cy="857815"/>
          </a:xfrm>
          <a:prstGeom prst="curvedConnector3">
            <a:avLst>
              <a:gd name="adj1" fmla="val 10005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6CE14EF-A1A0-21E0-5492-E5AEBB9D4B90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6CE14EF-A1A0-21E0-5492-E5AEBB9D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186A000-EB37-4240-401E-8F39D594102B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186A000-EB37-4240-401E-8F39D594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8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97370-317F-14FE-643C-543FA8C0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0" y="360720"/>
            <a:ext cx="10909439" cy="6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7129DA-E2B3-0D2A-211A-126B088B81E1}"/>
              </a:ext>
            </a:extLst>
          </p:cNvPr>
          <p:cNvSpPr/>
          <p:nvPr/>
        </p:nvSpPr>
        <p:spPr>
          <a:xfrm>
            <a:off x="507997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FDBB4E-7456-3652-49A8-8B48C910C7C1}"/>
              </a:ext>
            </a:extLst>
          </p:cNvPr>
          <p:cNvSpPr/>
          <p:nvPr/>
        </p:nvSpPr>
        <p:spPr>
          <a:xfrm>
            <a:off x="332507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video encoder</a:t>
            </a:r>
            <a:endParaRPr lang="fa-I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ADF7FC-44DC-0232-5F1C-C8B1628CA083}"/>
              </a:ext>
            </a:extLst>
          </p:cNvPr>
          <p:cNvSpPr/>
          <p:nvPr/>
        </p:nvSpPr>
        <p:spPr>
          <a:xfrm>
            <a:off x="332508" y="245225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selection</a:t>
            </a:r>
            <a:endParaRPr lang="fa-I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29C9D2-D2B6-A0A1-8DAB-51D75E2A1952}"/>
              </a:ext>
            </a:extLst>
          </p:cNvPr>
          <p:cNvSpPr/>
          <p:nvPr/>
        </p:nvSpPr>
        <p:spPr>
          <a:xfrm>
            <a:off x="1413164" y="3595254"/>
            <a:ext cx="2770909" cy="100676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Attach prompt to input</a:t>
            </a:r>
            <a:endParaRPr lang="fa-I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34F2BC-3592-E13E-89A1-D7C6C976A805}"/>
              </a:ext>
            </a:extLst>
          </p:cNvPr>
          <p:cNvSpPr/>
          <p:nvPr/>
        </p:nvSpPr>
        <p:spPr>
          <a:xfrm>
            <a:off x="1745674" y="491374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Transformer encoder</a:t>
            </a:r>
            <a:endParaRPr lang="fa-I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EA2EBC-81CA-D8FD-97EE-4AA49C66D0B3}"/>
              </a:ext>
            </a:extLst>
          </p:cNvPr>
          <p:cNvSpPr/>
          <p:nvPr/>
        </p:nvSpPr>
        <p:spPr>
          <a:xfrm>
            <a:off x="9287164" y="2346037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labels </a:t>
            </a:r>
            <a:endParaRPr lang="fa-I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3979C-8A26-B73F-CC05-A474ACC46B5C}"/>
              </a:ext>
            </a:extLst>
          </p:cNvPr>
          <p:cNvSpPr/>
          <p:nvPr/>
        </p:nvSpPr>
        <p:spPr>
          <a:xfrm>
            <a:off x="9111672" y="3177309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text encoder</a:t>
            </a:r>
            <a:endParaRPr lang="fa-I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2AB486-5EB6-E23E-A7E0-047F962725C3}"/>
              </a:ext>
            </a:extLst>
          </p:cNvPr>
          <p:cNvSpPr/>
          <p:nvPr/>
        </p:nvSpPr>
        <p:spPr>
          <a:xfrm>
            <a:off x="6105238" y="5061526"/>
            <a:ext cx="2207491" cy="99752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Contrastive loss</a:t>
            </a:r>
            <a:endParaRPr lang="fa-IR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E8E49B-E962-91DE-8930-CAD1F400F4F2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8467439" y="3863110"/>
            <a:ext cx="1542471" cy="1851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E96B345-ECA4-89E0-615C-3E36E090B5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851565" y="5333999"/>
            <a:ext cx="2253673" cy="226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4D44B-5B5B-D53F-B124-1F8C6D5C42F2}"/>
              </a:ext>
            </a:extLst>
          </p:cNvPr>
          <p:cNvSpPr/>
          <p:nvPr/>
        </p:nvSpPr>
        <p:spPr>
          <a:xfrm>
            <a:off x="3163455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62008-FD3F-B3B1-FE5B-6F4E9FF26AAF}"/>
              </a:ext>
            </a:extLst>
          </p:cNvPr>
          <p:cNvSpPr/>
          <p:nvPr/>
        </p:nvSpPr>
        <p:spPr>
          <a:xfrm>
            <a:off x="2987963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CNN layer</a:t>
            </a:r>
            <a:endParaRPr lang="fa-IR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E67674-08AD-5A47-C247-CC62224482F7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2691247" y="2245592"/>
            <a:ext cx="1457034" cy="1242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3A64DA-D8CE-500A-1F98-DC411C4371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1940791" y="2737426"/>
            <a:ext cx="302490" cy="1413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A806F-A256-05C4-0083-969D5A4B00D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85452" y="1004454"/>
            <a:ext cx="1" cy="2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4CE068-838B-4B6B-03AF-972CBE3F1D7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1228436" y="2295236"/>
            <a:ext cx="3140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CD3837-044E-AF3C-BB83-A8F4CE327EA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42756" y="4757880"/>
            <a:ext cx="3117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0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311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parisa mollahoseini</dc:creator>
  <cp:lastModifiedBy>parisa mollahoseini</cp:lastModifiedBy>
  <cp:revision>38</cp:revision>
  <dcterms:created xsi:type="dcterms:W3CDTF">2025-07-24T12:11:34Z</dcterms:created>
  <dcterms:modified xsi:type="dcterms:W3CDTF">2025-08-12T15:18:46Z</dcterms:modified>
</cp:coreProperties>
</file>