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hadi Ali - Princeton-MRAm" userId="1b23ad6e-8e59-4885-9792-b2b803b6fc1d" providerId="ADAL" clId="{0DD4343E-8617-4B7A-8E27-F4DF28E91E17}"/>
    <pc:docChg chg="undo custSel addSld delSld modSld sldOrd">
      <pc:chgData name="Farhadi Ali - Princeton-MRAm" userId="1b23ad6e-8e59-4885-9792-b2b803b6fc1d" providerId="ADAL" clId="{0DD4343E-8617-4B7A-8E27-F4DF28E91E17}" dt="2022-12-05T03:58:08.666" v="3158" actId="20577"/>
      <pc:docMkLst>
        <pc:docMk/>
      </pc:docMkLst>
      <pc:sldChg chg="addSp delSp modSp mod setBg">
        <pc:chgData name="Farhadi Ali - Princeton-MRAm" userId="1b23ad6e-8e59-4885-9792-b2b803b6fc1d" providerId="ADAL" clId="{0DD4343E-8617-4B7A-8E27-F4DF28E91E17}" dt="2022-12-05T03:43:30.820" v="3062" actId="14100"/>
        <pc:sldMkLst>
          <pc:docMk/>
          <pc:sldMk cId="1555363966" sldId="256"/>
        </pc:sldMkLst>
        <pc:spChg chg="mod">
          <ac:chgData name="Farhadi Ali - Princeton-MRAm" userId="1b23ad6e-8e59-4885-9792-b2b803b6fc1d" providerId="ADAL" clId="{0DD4343E-8617-4B7A-8E27-F4DF28E91E17}" dt="2022-12-05T02:40:46.376" v="2"/>
          <ac:spMkLst>
            <pc:docMk/>
            <pc:sldMk cId="1555363966" sldId="256"/>
            <ac:spMk id="2" creationId="{E1650C35-64E2-48B6-93B6-C8378286BBE1}"/>
          </ac:spMkLst>
        </pc:spChg>
        <pc:spChg chg="mod">
          <ac:chgData name="Farhadi Ali - Princeton-MRAm" userId="1b23ad6e-8e59-4885-9792-b2b803b6fc1d" providerId="ADAL" clId="{0DD4343E-8617-4B7A-8E27-F4DF28E91E17}" dt="2022-12-05T02:40:46.376" v="2"/>
          <ac:spMkLst>
            <pc:docMk/>
            <pc:sldMk cId="1555363966" sldId="256"/>
            <ac:spMk id="3" creationId="{55E2379C-24AD-4110-87BC-4483105C45A2}"/>
          </ac:spMkLst>
        </pc:spChg>
        <pc:picChg chg="del">
          <ac:chgData name="Farhadi Ali - Princeton-MRAm" userId="1b23ad6e-8e59-4885-9792-b2b803b6fc1d" providerId="ADAL" clId="{0DD4343E-8617-4B7A-8E27-F4DF28E91E17}" dt="2022-12-05T03:43:20.665" v="3059" actId="478"/>
          <ac:picMkLst>
            <pc:docMk/>
            <pc:sldMk cId="1555363966" sldId="256"/>
            <ac:picMk id="4" creationId="{0BE4984A-78D6-4553-A118-8226E2B738E4}"/>
          </ac:picMkLst>
        </pc:picChg>
        <pc:picChg chg="add mod">
          <ac:chgData name="Farhadi Ali - Princeton-MRAm" userId="1b23ad6e-8e59-4885-9792-b2b803b6fc1d" providerId="ADAL" clId="{0DD4343E-8617-4B7A-8E27-F4DF28E91E17}" dt="2022-12-05T03:43:30.820" v="3062" actId="14100"/>
          <ac:picMkLst>
            <pc:docMk/>
            <pc:sldMk cId="1555363966" sldId="256"/>
            <ac:picMk id="6" creationId="{D7D7F9FD-16D8-4A33-A6FA-6209E55F90D4}"/>
          </ac:picMkLst>
        </pc:picChg>
      </pc:sldChg>
      <pc:sldChg chg="addSp delSp modSp mod setBg">
        <pc:chgData name="Farhadi Ali - Princeton-MRAm" userId="1b23ad6e-8e59-4885-9792-b2b803b6fc1d" providerId="ADAL" clId="{0DD4343E-8617-4B7A-8E27-F4DF28E91E17}" dt="2022-12-05T03:35:27.313" v="2941" actId="5793"/>
        <pc:sldMkLst>
          <pc:docMk/>
          <pc:sldMk cId="1800905871" sldId="257"/>
        </pc:sldMkLst>
        <pc:spChg chg="mod">
          <ac:chgData name="Farhadi Ali - Princeton-MRAm" userId="1b23ad6e-8e59-4885-9792-b2b803b6fc1d" providerId="ADAL" clId="{0DD4343E-8617-4B7A-8E27-F4DF28E91E17}" dt="2022-12-05T03:34:30.050" v="2931" actId="14100"/>
          <ac:spMkLst>
            <pc:docMk/>
            <pc:sldMk cId="1800905871" sldId="257"/>
            <ac:spMk id="3" creationId="{BBEC772F-35BC-49EA-AE1F-0C2C24BC4D85}"/>
          </ac:spMkLst>
        </pc:spChg>
        <pc:spChg chg="add mod">
          <ac:chgData name="Farhadi Ali - Princeton-MRAm" userId="1b23ad6e-8e59-4885-9792-b2b803b6fc1d" providerId="ADAL" clId="{0DD4343E-8617-4B7A-8E27-F4DF28E91E17}" dt="2022-12-05T03:35:27.313" v="2941" actId="5793"/>
          <ac:spMkLst>
            <pc:docMk/>
            <pc:sldMk cId="1800905871" sldId="257"/>
            <ac:spMk id="6" creationId="{9DF961CA-0A40-4CB3-B41D-EC4A98A4CD40}"/>
          </ac:spMkLst>
        </pc:spChg>
        <pc:spChg chg="add del">
          <ac:chgData name="Farhadi Ali - Princeton-MRAm" userId="1b23ad6e-8e59-4885-9792-b2b803b6fc1d" providerId="ADAL" clId="{0DD4343E-8617-4B7A-8E27-F4DF28E91E17}" dt="2022-12-05T03:34:45.345" v="2936" actId="22"/>
          <ac:spMkLst>
            <pc:docMk/>
            <pc:sldMk cId="1800905871" sldId="257"/>
            <ac:spMk id="8" creationId="{383ECC7D-F558-4588-88E3-BB58E9E351E4}"/>
          </ac:spMkLst>
        </pc:spChg>
        <pc:picChg chg="add mod">
          <ac:chgData name="Farhadi Ali - Princeton-MRAm" userId="1b23ad6e-8e59-4885-9792-b2b803b6fc1d" providerId="ADAL" clId="{0DD4343E-8617-4B7A-8E27-F4DF28E91E17}" dt="2022-12-05T03:34:39.726" v="2934" actId="1076"/>
          <ac:picMkLst>
            <pc:docMk/>
            <pc:sldMk cId="1800905871" sldId="257"/>
            <ac:picMk id="5" creationId="{0A4280D7-E436-475B-9CB3-023CD231CBE3}"/>
          </ac:picMkLst>
        </pc:picChg>
        <pc:picChg chg="add mod">
          <ac:chgData name="Farhadi Ali - Princeton-MRAm" userId="1b23ad6e-8e59-4885-9792-b2b803b6fc1d" providerId="ADAL" clId="{0DD4343E-8617-4B7A-8E27-F4DF28E91E17}" dt="2022-12-05T03:35:11.342" v="2939" actId="1076"/>
          <ac:picMkLst>
            <pc:docMk/>
            <pc:sldMk cId="1800905871" sldId="257"/>
            <ac:picMk id="10" creationId="{C5393147-08BC-4129-A7A1-18A96F62CF1B}"/>
          </ac:picMkLst>
        </pc:picChg>
      </pc:sldChg>
      <pc:sldChg chg="addSp modSp mod setBg setClrOvrMap">
        <pc:chgData name="Farhadi Ali - Princeton-MRAm" userId="1b23ad6e-8e59-4885-9792-b2b803b6fc1d" providerId="ADAL" clId="{0DD4343E-8617-4B7A-8E27-F4DF28E91E17}" dt="2022-12-05T03:12:26.563" v="1994" actId="12"/>
        <pc:sldMkLst>
          <pc:docMk/>
          <pc:sldMk cId="749232061" sldId="258"/>
        </pc:sldMkLst>
        <pc:spChg chg="mod">
          <ac:chgData name="Farhadi Ali - Princeton-MRAm" userId="1b23ad6e-8e59-4885-9792-b2b803b6fc1d" providerId="ADAL" clId="{0DD4343E-8617-4B7A-8E27-F4DF28E91E17}" dt="2022-12-05T03:12:26.563" v="1994" actId="12"/>
          <ac:spMkLst>
            <pc:docMk/>
            <pc:sldMk cId="749232061" sldId="258"/>
            <ac:spMk id="3" creationId="{0252418E-6F38-414F-8A9D-FC8DB6CB4552}"/>
          </ac:spMkLst>
        </pc:spChg>
        <pc:spChg chg="add">
          <ac:chgData name="Farhadi Ali - Princeton-MRAm" userId="1b23ad6e-8e59-4885-9792-b2b803b6fc1d" providerId="ADAL" clId="{0DD4343E-8617-4B7A-8E27-F4DF28E91E17}" dt="2022-12-05T02:53:28.558" v="637" actId="26606"/>
          <ac:spMkLst>
            <pc:docMk/>
            <pc:sldMk cId="749232061" sldId="258"/>
            <ac:spMk id="10" creationId="{5E39A796-BE83-48B1-B33F-35C4A32AAB57}"/>
          </ac:spMkLst>
        </pc:spChg>
        <pc:spChg chg="add">
          <ac:chgData name="Farhadi Ali - Princeton-MRAm" userId="1b23ad6e-8e59-4885-9792-b2b803b6fc1d" providerId="ADAL" clId="{0DD4343E-8617-4B7A-8E27-F4DF28E91E17}" dt="2022-12-05T02:53:28.558" v="637" actId="26606"/>
          <ac:spMkLst>
            <pc:docMk/>
            <pc:sldMk cId="749232061" sldId="258"/>
            <ac:spMk id="12" creationId="{72F84B47-E267-4194-8194-831DB7B5547F}"/>
          </ac:spMkLst>
        </pc:spChg>
        <pc:picChg chg="add mod">
          <ac:chgData name="Farhadi Ali - Princeton-MRAm" userId="1b23ad6e-8e59-4885-9792-b2b803b6fc1d" providerId="ADAL" clId="{0DD4343E-8617-4B7A-8E27-F4DF28E91E17}" dt="2022-12-05T02:53:28.558" v="637" actId="26606"/>
          <ac:picMkLst>
            <pc:docMk/>
            <pc:sldMk cId="749232061" sldId="258"/>
            <ac:picMk id="5" creationId="{ED3B99A8-6FCE-46CC-8A0D-BB5DB44A560D}"/>
          </ac:picMkLst>
        </pc:picChg>
      </pc:sldChg>
      <pc:sldChg chg="addSp delSp modSp mod setBg">
        <pc:chgData name="Farhadi Ali - Princeton-MRAm" userId="1b23ad6e-8e59-4885-9792-b2b803b6fc1d" providerId="ADAL" clId="{0DD4343E-8617-4B7A-8E27-F4DF28E91E17}" dt="2022-12-05T03:12:13.477" v="1991" actId="12"/>
        <pc:sldMkLst>
          <pc:docMk/>
          <pc:sldMk cId="2325914686" sldId="259"/>
        </pc:sldMkLst>
        <pc:spChg chg="mod">
          <ac:chgData name="Farhadi Ali - Princeton-MRAm" userId="1b23ad6e-8e59-4885-9792-b2b803b6fc1d" providerId="ADAL" clId="{0DD4343E-8617-4B7A-8E27-F4DF28E91E17}" dt="2022-12-05T03:12:13.477" v="1991" actId="12"/>
          <ac:spMkLst>
            <pc:docMk/>
            <pc:sldMk cId="2325914686" sldId="259"/>
            <ac:spMk id="3" creationId="{1966E173-41F1-4383-91C0-F79EE9ED49CD}"/>
          </ac:spMkLst>
        </pc:spChg>
        <pc:picChg chg="add del mod">
          <ac:chgData name="Farhadi Ali - Princeton-MRAm" userId="1b23ad6e-8e59-4885-9792-b2b803b6fc1d" providerId="ADAL" clId="{0DD4343E-8617-4B7A-8E27-F4DF28E91E17}" dt="2022-12-05T03:03:49.071" v="1089" actId="478"/>
          <ac:picMkLst>
            <pc:docMk/>
            <pc:sldMk cId="2325914686" sldId="259"/>
            <ac:picMk id="5" creationId="{E07B06B6-25EE-4579-8B80-67D81657E22B}"/>
          </ac:picMkLst>
        </pc:picChg>
        <pc:picChg chg="add mod">
          <ac:chgData name="Farhadi Ali - Princeton-MRAm" userId="1b23ad6e-8e59-4885-9792-b2b803b6fc1d" providerId="ADAL" clId="{0DD4343E-8617-4B7A-8E27-F4DF28E91E17}" dt="2022-12-05T03:03:54.607" v="1091" actId="1076"/>
          <ac:picMkLst>
            <pc:docMk/>
            <pc:sldMk cId="2325914686" sldId="259"/>
            <ac:picMk id="7" creationId="{85F06994-8B45-40AE-A637-E098F318EE35}"/>
          </ac:picMkLst>
        </pc:picChg>
      </pc:sldChg>
      <pc:sldChg chg="addSp delSp modSp mod setBg">
        <pc:chgData name="Farhadi Ali - Princeton-MRAm" userId="1b23ad6e-8e59-4885-9792-b2b803b6fc1d" providerId="ADAL" clId="{0DD4343E-8617-4B7A-8E27-F4DF28E91E17}" dt="2022-12-05T03:25:33.866" v="2573" actId="20577"/>
        <pc:sldMkLst>
          <pc:docMk/>
          <pc:sldMk cId="1199669386" sldId="260"/>
        </pc:sldMkLst>
        <pc:spChg chg="mod">
          <ac:chgData name="Farhadi Ali - Princeton-MRAm" userId="1b23ad6e-8e59-4885-9792-b2b803b6fc1d" providerId="ADAL" clId="{0DD4343E-8617-4B7A-8E27-F4DF28E91E17}" dt="2022-12-05T03:14:11.913" v="2014" actId="20577"/>
          <ac:spMkLst>
            <pc:docMk/>
            <pc:sldMk cId="1199669386" sldId="260"/>
            <ac:spMk id="3" creationId="{F4234793-294E-4464-82D4-A700C7EADB6E}"/>
          </ac:spMkLst>
        </pc:spChg>
        <pc:spChg chg="add mod">
          <ac:chgData name="Farhadi Ali - Princeton-MRAm" userId="1b23ad6e-8e59-4885-9792-b2b803b6fc1d" providerId="ADAL" clId="{0DD4343E-8617-4B7A-8E27-F4DF28E91E17}" dt="2022-12-05T03:25:33.866" v="2573" actId="20577"/>
          <ac:spMkLst>
            <pc:docMk/>
            <pc:sldMk cId="1199669386" sldId="260"/>
            <ac:spMk id="11" creationId="{DDEACFF1-D615-4570-B613-D268FDD8D9FF}"/>
          </ac:spMkLst>
        </pc:spChg>
        <pc:picChg chg="add del mod">
          <ac:chgData name="Farhadi Ali - Princeton-MRAm" userId="1b23ad6e-8e59-4885-9792-b2b803b6fc1d" providerId="ADAL" clId="{0DD4343E-8617-4B7A-8E27-F4DF28E91E17}" dt="2022-12-05T03:21:49.770" v="2252" actId="21"/>
          <ac:picMkLst>
            <pc:docMk/>
            <pc:sldMk cId="1199669386" sldId="260"/>
            <ac:picMk id="7" creationId="{554DEA93-104E-49C1-ADC3-1A83E90655DD}"/>
          </ac:picMkLst>
        </pc:picChg>
        <pc:picChg chg="add mod">
          <ac:chgData name="Farhadi Ali - Princeton-MRAm" userId="1b23ad6e-8e59-4885-9792-b2b803b6fc1d" providerId="ADAL" clId="{0DD4343E-8617-4B7A-8E27-F4DF28E91E17}" dt="2022-12-05T03:22:23.146" v="2257" actId="1076"/>
          <ac:picMkLst>
            <pc:docMk/>
            <pc:sldMk cId="1199669386" sldId="260"/>
            <ac:picMk id="9" creationId="{A72E72EA-C91D-416F-AD1B-4C25F15B2050}"/>
          </ac:picMkLst>
        </pc:picChg>
        <pc:picChg chg="add mod">
          <ac:chgData name="Farhadi Ali - Princeton-MRAm" userId="1b23ad6e-8e59-4885-9792-b2b803b6fc1d" providerId="ADAL" clId="{0DD4343E-8617-4B7A-8E27-F4DF28E91E17}" dt="2022-12-05T03:23:21.213" v="2271" actId="1076"/>
          <ac:picMkLst>
            <pc:docMk/>
            <pc:sldMk cId="1199669386" sldId="260"/>
            <ac:picMk id="10" creationId="{1E2EFCC8-F02C-49FB-966D-CB902BBC1051}"/>
          </ac:picMkLst>
        </pc:picChg>
      </pc:sldChg>
      <pc:sldChg chg="addSp delSp modSp mod setBg setClrOvrMap">
        <pc:chgData name="Farhadi Ali - Princeton-MRAm" userId="1b23ad6e-8e59-4885-9792-b2b803b6fc1d" providerId="ADAL" clId="{0DD4343E-8617-4B7A-8E27-F4DF28E91E17}" dt="2022-12-05T03:58:08.666" v="3158" actId="20577"/>
        <pc:sldMkLst>
          <pc:docMk/>
          <pc:sldMk cId="1113805979" sldId="261"/>
        </pc:sldMkLst>
        <pc:spChg chg="mod">
          <ac:chgData name="Farhadi Ali - Princeton-MRAm" userId="1b23ad6e-8e59-4885-9792-b2b803b6fc1d" providerId="ADAL" clId="{0DD4343E-8617-4B7A-8E27-F4DF28E91E17}" dt="2022-12-05T03:58:08.666" v="3158" actId="20577"/>
          <ac:spMkLst>
            <pc:docMk/>
            <pc:sldMk cId="1113805979" sldId="261"/>
            <ac:spMk id="3" creationId="{027D7CC0-8FC8-48E9-88A5-1A2744A9A0C3}"/>
          </ac:spMkLst>
        </pc:spChg>
        <pc:spChg chg="add del">
          <ac:chgData name="Farhadi Ali - Princeton-MRAm" userId="1b23ad6e-8e59-4885-9792-b2b803b6fc1d" providerId="ADAL" clId="{0DD4343E-8617-4B7A-8E27-F4DF28E91E17}" dt="2022-12-05T03:56:07.521" v="3065" actId="22"/>
          <ac:spMkLst>
            <pc:docMk/>
            <pc:sldMk cId="1113805979" sldId="261"/>
            <ac:spMk id="7" creationId="{470C13E3-DDA8-44C1-AF8E-338066860AC9}"/>
          </ac:spMkLst>
        </pc:spChg>
        <pc:spChg chg="add">
          <ac:chgData name="Farhadi Ali - Princeton-MRAm" userId="1b23ad6e-8e59-4885-9792-b2b803b6fc1d" providerId="ADAL" clId="{0DD4343E-8617-4B7A-8E27-F4DF28E91E17}" dt="2022-12-05T03:56:26.100" v="3067" actId="26606"/>
          <ac:spMkLst>
            <pc:docMk/>
            <pc:sldMk cId="1113805979" sldId="261"/>
            <ac:spMk id="14" creationId="{32AEEBC8-9D30-42EF-95F2-386C2653FBF0}"/>
          </ac:spMkLst>
        </pc:spChg>
        <pc:spChg chg="add">
          <ac:chgData name="Farhadi Ali - Princeton-MRAm" userId="1b23ad6e-8e59-4885-9792-b2b803b6fc1d" providerId="ADAL" clId="{0DD4343E-8617-4B7A-8E27-F4DF28E91E17}" dt="2022-12-05T03:56:26.100" v="3067" actId="26606"/>
          <ac:spMkLst>
            <pc:docMk/>
            <pc:sldMk cId="1113805979" sldId="261"/>
            <ac:spMk id="16" creationId="{2E92FA66-67D7-4CB4-94D3-E643A9AD4757}"/>
          </ac:spMkLst>
        </pc:spChg>
        <pc:picChg chg="add mod">
          <ac:chgData name="Farhadi Ali - Princeton-MRAm" userId="1b23ad6e-8e59-4885-9792-b2b803b6fc1d" providerId="ADAL" clId="{0DD4343E-8617-4B7A-8E27-F4DF28E91E17}" dt="2022-12-05T03:56:34.360" v="3069" actId="27614"/>
          <ac:picMkLst>
            <pc:docMk/>
            <pc:sldMk cId="1113805979" sldId="261"/>
            <ac:picMk id="9" creationId="{0E69EDE8-0C3E-47E4-AEE0-3C7A0B543524}"/>
          </ac:picMkLst>
        </pc:picChg>
      </pc:sldChg>
      <pc:sldChg chg="addSp delSp modSp add mod setBg setClrOvrMap">
        <pc:chgData name="Farhadi Ali - Princeton-MRAm" userId="1b23ad6e-8e59-4885-9792-b2b803b6fc1d" providerId="ADAL" clId="{0DD4343E-8617-4B7A-8E27-F4DF28E91E17}" dt="2022-12-05T03:36:15.325" v="3053" actId="20577"/>
        <pc:sldMkLst>
          <pc:docMk/>
          <pc:sldMk cId="2509892279" sldId="262"/>
        </pc:sldMkLst>
        <pc:spChg chg="mod">
          <ac:chgData name="Farhadi Ali - Princeton-MRAm" userId="1b23ad6e-8e59-4885-9792-b2b803b6fc1d" providerId="ADAL" clId="{0DD4343E-8617-4B7A-8E27-F4DF28E91E17}" dt="2022-12-05T03:36:15.325" v="3053" actId="20577"/>
          <ac:spMkLst>
            <pc:docMk/>
            <pc:sldMk cId="2509892279" sldId="262"/>
            <ac:spMk id="3" creationId="{F4234793-294E-4464-82D4-A700C7EADB6E}"/>
          </ac:spMkLst>
        </pc:spChg>
        <pc:spChg chg="add del">
          <ac:chgData name="Farhadi Ali - Princeton-MRAm" userId="1b23ad6e-8e59-4885-9792-b2b803b6fc1d" providerId="ADAL" clId="{0DD4343E-8617-4B7A-8E27-F4DF28E91E17}" dt="2022-12-05T03:27:36.889" v="2580" actId="26606"/>
          <ac:spMkLst>
            <pc:docMk/>
            <pc:sldMk cId="2509892279" sldId="262"/>
            <ac:spMk id="11" creationId="{2B566528-1B12-4246-9431-5C2D7D081168}"/>
          </ac:spMkLst>
        </pc:spChg>
        <pc:spChg chg="add">
          <ac:chgData name="Farhadi Ali - Princeton-MRAm" userId="1b23ad6e-8e59-4885-9792-b2b803b6fc1d" providerId="ADAL" clId="{0DD4343E-8617-4B7A-8E27-F4DF28E91E17}" dt="2022-12-05T03:27:36.892" v="2581" actId="26606"/>
          <ac:spMkLst>
            <pc:docMk/>
            <pc:sldMk cId="2509892279" sldId="262"/>
            <ac:spMk id="21" creationId="{5E39A796-BE83-48B1-B33F-35C4A32AAB57}"/>
          </ac:spMkLst>
        </pc:spChg>
        <pc:spChg chg="add">
          <ac:chgData name="Farhadi Ali - Princeton-MRAm" userId="1b23ad6e-8e59-4885-9792-b2b803b6fc1d" providerId="ADAL" clId="{0DD4343E-8617-4B7A-8E27-F4DF28E91E17}" dt="2022-12-05T03:27:36.892" v="2581" actId="26606"/>
          <ac:spMkLst>
            <pc:docMk/>
            <pc:sldMk cId="2509892279" sldId="262"/>
            <ac:spMk id="22" creationId="{72F84B47-E267-4194-8194-831DB7B5547F}"/>
          </ac:spMkLst>
        </pc:spChg>
        <pc:grpChg chg="add del">
          <ac:chgData name="Farhadi Ali - Princeton-MRAm" userId="1b23ad6e-8e59-4885-9792-b2b803b6fc1d" providerId="ADAL" clId="{0DD4343E-8617-4B7A-8E27-F4DF28E91E17}" dt="2022-12-05T03:27:36.889" v="2580" actId="26606"/>
          <ac:grpSpMkLst>
            <pc:docMk/>
            <pc:sldMk cId="2509892279" sldId="262"/>
            <ac:grpSpMk id="13" creationId="{828A5161-06F1-46CF-8AD7-844680A59E13}"/>
          </ac:grpSpMkLst>
        </pc:grpChg>
        <pc:grpChg chg="add del">
          <ac:chgData name="Farhadi Ali - Princeton-MRAm" userId="1b23ad6e-8e59-4885-9792-b2b803b6fc1d" providerId="ADAL" clId="{0DD4343E-8617-4B7A-8E27-F4DF28E91E17}" dt="2022-12-05T03:27:36.889" v="2580" actId="26606"/>
          <ac:grpSpMkLst>
            <pc:docMk/>
            <pc:sldMk cId="2509892279" sldId="262"/>
            <ac:grpSpMk id="17" creationId="{5995D10D-E9C9-47DB-AE7E-801FEF38F5C9}"/>
          </ac:grpSpMkLst>
        </pc:grpChg>
        <pc:picChg chg="add del">
          <ac:chgData name="Farhadi Ali - Princeton-MRAm" userId="1b23ad6e-8e59-4885-9792-b2b803b6fc1d" providerId="ADAL" clId="{0DD4343E-8617-4B7A-8E27-F4DF28E91E17}" dt="2022-12-05T03:26:44.421" v="2575" actId="478"/>
          <ac:picMkLst>
            <pc:docMk/>
            <pc:sldMk cId="2509892279" sldId="262"/>
            <ac:picMk id="4" creationId="{162CB127-590A-4A2F-A1B1-DCE96D2EF0C5}"/>
          </ac:picMkLst>
        </pc:picChg>
        <pc:picChg chg="add mod">
          <ac:chgData name="Farhadi Ali - Princeton-MRAm" userId="1b23ad6e-8e59-4885-9792-b2b803b6fc1d" providerId="ADAL" clId="{0DD4343E-8617-4B7A-8E27-F4DF28E91E17}" dt="2022-12-05T03:27:36.892" v="2581" actId="26606"/>
          <ac:picMkLst>
            <pc:docMk/>
            <pc:sldMk cId="2509892279" sldId="262"/>
            <ac:picMk id="6" creationId="{54AACA3B-8FA2-4D7D-AC58-88C8849D4B8E}"/>
          </ac:picMkLst>
        </pc:picChg>
      </pc:sldChg>
      <pc:sldChg chg="addSp modSp add mod ord setBg setClrOvrMap">
        <pc:chgData name="Farhadi Ali - Princeton-MRAm" userId="1b23ad6e-8e59-4885-9792-b2b803b6fc1d" providerId="ADAL" clId="{0DD4343E-8617-4B7A-8E27-F4DF28E91E17}" dt="2022-12-05T03:22:53.444" v="2261" actId="12"/>
        <pc:sldMkLst>
          <pc:docMk/>
          <pc:sldMk cId="1394310319" sldId="263"/>
        </pc:sldMkLst>
        <pc:spChg chg="mod">
          <ac:chgData name="Farhadi Ali - Princeton-MRAm" userId="1b23ad6e-8e59-4885-9792-b2b803b6fc1d" providerId="ADAL" clId="{0DD4343E-8617-4B7A-8E27-F4DF28E91E17}" dt="2022-12-05T03:22:53.444" v="2261" actId="12"/>
          <ac:spMkLst>
            <pc:docMk/>
            <pc:sldMk cId="1394310319" sldId="263"/>
            <ac:spMk id="3" creationId="{F4234793-294E-4464-82D4-A700C7EADB6E}"/>
          </ac:spMkLst>
        </pc:spChg>
        <pc:spChg chg="add">
          <ac:chgData name="Farhadi Ali - Princeton-MRAm" userId="1b23ad6e-8e59-4885-9792-b2b803b6fc1d" providerId="ADAL" clId="{0DD4343E-8617-4B7A-8E27-F4DF28E91E17}" dt="2022-12-05T03:18:07.665" v="2078" actId="26606"/>
          <ac:spMkLst>
            <pc:docMk/>
            <pc:sldMk cId="1394310319" sldId="263"/>
            <ac:spMk id="9" creationId="{5E39A796-BE83-48B1-B33F-35C4A32AAB57}"/>
          </ac:spMkLst>
        </pc:spChg>
        <pc:spChg chg="add">
          <ac:chgData name="Farhadi Ali - Princeton-MRAm" userId="1b23ad6e-8e59-4885-9792-b2b803b6fc1d" providerId="ADAL" clId="{0DD4343E-8617-4B7A-8E27-F4DF28E91E17}" dt="2022-12-05T03:18:07.665" v="2078" actId="26606"/>
          <ac:spMkLst>
            <pc:docMk/>
            <pc:sldMk cId="1394310319" sldId="263"/>
            <ac:spMk id="11" creationId="{72F84B47-E267-4194-8194-831DB7B5547F}"/>
          </ac:spMkLst>
        </pc:spChg>
        <pc:picChg chg="add mod">
          <ac:chgData name="Farhadi Ali - Princeton-MRAm" userId="1b23ad6e-8e59-4885-9792-b2b803b6fc1d" providerId="ADAL" clId="{0DD4343E-8617-4B7A-8E27-F4DF28E91E17}" dt="2022-12-05T03:18:16.372" v="2080" actId="27614"/>
          <ac:picMkLst>
            <pc:docMk/>
            <pc:sldMk cId="1394310319" sldId="263"/>
            <ac:picMk id="4" creationId="{97F00DD3-30A7-44F2-89E4-1DF57B6F3A40}"/>
          </ac:picMkLst>
        </pc:picChg>
      </pc:sldChg>
      <pc:sldChg chg="addSp delSp new del mod ord">
        <pc:chgData name="Farhadi Ali - Princeton-MRAm" userId="1b23ad6e-8e59-4885-9792-b2b803b6fc1d" providerId="ADAL" clId="{0DD4343E-8617-4B7A-8E27-F4DF28E91E17}" dt="2022-12-05T03:43:33.724" v="3063" actId="47"/>
        <pc:sldMkLst>
          <pc:docMk/>
          <pc:sldMk cId="3381482784" sldId="264"/>
        </pc:sldMkLst>
        <pc:spChg chg="add del">
          <ac:chgData name="Farhadi Ali - Princeton-MRAm" userId="1b23ad6e-8e59-4885-9792-b2b803b6fc1d" providerId="ADAL" clId="{0DD4343E-8617-4B7A-8E27-F4DF28E91E17}" dt="2022-12-05T03:42:26.341" v="3058" actId="478"/>
          <ac:spMkLst>
            <pc:docMk/>
            <pc:sldMk cId="3381482784" sldId="264"/>
            <ac:spMk id="5" creationId="{8A5273B5-3C94-4D78-96F6-F0371A6158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76A4-3D4C-44F4-862B-61B12D9ED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A974C-9E50-4A57-BB22-F26C2BCB8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6B895E-82F1-43BD-ABF2-4226F818591E}"/>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5" name="Footer Placeholder 4">
            <a:extLst>
              <a:ext uri="{FF2B5EF4-FFF2-40B4-BE49-F238E27FC236}">
                <a16:creationId xmlns:a16="http://schemas.microsoft.com/office/drawing/2014/main" id="{CDC48BF9-C1C4-48DF-8C33-885C863D4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444C2-009D-49BB-953E-ACE4D20041CA}"/>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8819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CD49-C94E-4720-BBB8-5AB2EDC7B9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F146CA-2B66-47FD-9047-D42295AC7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593CD-8CBB-4D91-8380-4B71F87E136E}"/>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5" name="Footer Placeholder 4">
            <a:extLst>
              <a:ext uri="{FF2B5EF4-FFF2-40B4-BE49-F238E27FC236}">
                <a16:creationId xmlns:a16="http://schemas.microsoft.com/office/drawing/2014/main" id="{3185CFBD-7ACC-4717-8FC6-F04EC6863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B80F0-8E2F-4DDA-B6F1-52BDF78757DC}"/>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355013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32810-42A8-4F38-8DCB-D4742BF021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A73EA-AD19-4B43-B8F9-22689C391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50BCA-22F5-4A12-8AFC-C2892B2F926B}"/>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5" name="Footer Placeholder 4">
            <a:extLst>
              <a:ext uri="{FF2B5EF4-FFF2-40B4-BE49-F238E27FC236}">
                <a16:creationId xmlns:a16="http://schemas.microsoft.com/office/drawing/2014/main" id="{8A90CD92-5DC2-4641-837D-D222532F7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214BB-DE8A-48F0-91FB-0770011EED7F}"/>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425263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1DC8-94E6-48CE-BA66-D5A04224F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34A2B-EC96-4467-90D6-CA6055E4F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B694E-F775-4C72-B615-6266BA10C07E}"/>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5" name="Footer Placeholder 4">
            <a:extLst>
              <a:ext uri="{FF2B5EF4-FFF2-40B4-BE49-F238E27FC236}">
                <a16:creationId xmlns:a16="http://schemas.microsoft.com/office/drawing/2014/main" id="{A5A18140-90FD-4FA6-A595-259159C3F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71036-9B8D-4738-92B0-8C9ED6D961C5}"/>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329631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E8B3-4B18-447D-AF13-2854AD9DE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8CAE2E-B678-4D01-9E67-723B6D872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7654ED-6251-4C49-A7B3-215845D8C8CE}"/>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5" name="Footer Placeholder 4">
            <a:extLst>
              <a:ext uri="{FF2B5EF4-FFF2-40B4-BE49-F238E27FC236}">
                <a16:creationId xmlns:a16="http://schemas.microsoft.com/office/drawing/2014/main" id="{3E643DB4-8D35-41BE-9596-EC3DBA947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EE20B-9681-4A9B-B50C-07917A690AAB}"/>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28203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2DBC-ECFE-4630-BD39-4C6AF5F6F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3B3DCA-7B9A-4E26-B040-AB5EA7A35D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3D1319-4AAB-4787-9650-77ACBECCC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BE946-3D3A-4AE1-8EF8-5F28149652BE}"/>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6" name="Footer Placeholder 5">
            <a:extLst>
              <a:ext uri="{FF2B5EF4-FFF2-40B4-BE49-F238E27FC236}">
                <a16:creationId xmlns:a16="http://schemas.microsoft.com/office/drawing/2014/main" id="{EB12F314-081C-43FF-A9D0-F1A6F47F5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7E766-0FF3-48E9-AAE0-282EE0295E33}"/>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377485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2D3C-7AD1-4EDB-AC14-A0235D7277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BD88D9-B5D4-4E80-8D00-A689950AD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98D326-D9E0-46AB-B950-601B105D02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9307D-13CD-47D9-8225-26FF36A98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FAEF04-14F5-4FA8-99FD-73E7C1614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25154D-3163-4BA4-B14D-4C8F0DEE7B04}"/>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8" name="Footer Placeholder 7">
            <a:extLst>
              <a:ext uri="{FF2B5EF4-FFF2-40B4-BE49-F238E27FC236}">
                <a16:creationId xmlns:a16="http://schemas.microsoft.com/office/drawing/2014/main" id="{0BF82F09-A33D-49AA-BE72-E191727150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EC187-9585-4FAE-84F6-7C92CB097DC9}"/>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115659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B1E0-EBF5-49C1-9D66-2856A5664A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048187-1EE6-461D-B6EC-53D06408FD64}"/>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4" name="Footer Placeholder 3">
            <a:extLst>
              <a:ext uri="{FF2B5EF4-FFF2-40B4-BE49-F238E27FC236}">
                <a16:creationId xmlns:a16="http://schemas.microsoft.com/office/drawing/2014/main" id="{EE01A318-877F-4053-A74B-41A65E0A13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ECB08-0185-4C40-844C-AFA38DE98D6A}"/>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425126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A6356-1E68-4AE9-A2F1-12DE7C4BCB5B}"/>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3" name="Footer Placeholder 2">
            <a:extLst>
              <a:ext uri="{FF2B5EF4-FFF2-40B4-BE49-F238E27FC236}">
                <a16:creationId xmlns:a16="http://schemas.microsoft.com/office/drawing/2014/main" id="{7969538F-6E7D-48EA-9F81-4AAAE17B8B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666F21-EB07-41BD-98FE-20E93B930F7F}"/>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424889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90F8-F1BA-4CB7-900F-43AB58408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1A666-5D20-4519-B1CB-DE98D45AB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94F73F-E10E-4659-AC9E-8E9A6F4C0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D7AC8-5D40-4B32-A401-1B53B49BC684}"/>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6" name="Footer Placeholder 5">
            <a:extLst>
              <a:ext uri="{FF2B5EF4-FFF2-40B4-BE49-F238E27FC236}">
                <a16:creationId xmlns:a16="http://schemas.microsoft.com/office/drawing/2014/main" id="{1F5F0FB8-8186-47F5-8AFF-F6AF33E51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70D15-EE4D-4C96-8D30-DB07CB6F9BD9}"/>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283989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776F-AF0E-4595-B932-17F234096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AC1858-AE7C-4B38-8026-D7263E4B1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E0D5A7-6FA6-49D4-BA70-8231F26B2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8B1772-C016-41AE-AE48-87828E05920D}"/>
              </a:ext>
            </a:extLst>
          </p:cNvPr>
          <p:cNvSpPr>
            <a:spLocks noGrp="1"/>
          </p:cNvSpPr>
          <p:nvPr>
            <p:ph type="dt" sz="half" idx="10"/>
          </p:nvPr>
        </p:nvSpPr>
        <p:spPr/>
        <p:txBody>
          <a:bodyPr/>
          <a:lstStyle/>
          <a:p>
            <a:fld id="{BA31A830-3EA0-46CB-B3D6-2784949479C9}" type="datetimeFigureOut">
              <a:rPr lang="en-US" smtClean="0"/>
              <a:t>12/4/2022</a:t>
            </a:fld>
            <a:endParaRPr lang="en-US"/>
          </a:p>
        </p:txBody>
      </p:sp>
      <p:sp>
        <p:nvSpPr>
          <p:cNvPr id="6" name="Footer Placeholder 5">
            <a:extLst>
              <a:ext uri="{FF2B5EF4-FFF2-40B4-BE49-F238E27FC236}">
                <a16:creationId xmlns:a16="http://schemas.microsoft.com/office/drawing/2014/main" id="{D68A5B7B-F243-4321-8B14-05827D079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9C8A9-338B-49E6-8FB4-4C1AD41C35A3}"/>
              </a:ext>
            </a:extLst>
          </p:cNvPr>
          <p:cNvSpPr>
            <a:spLocks noGrp="1"/>
          </p:cNvSpPr>
          <p:nvPr>
            <p:ph type="sldNum" sz="quarter" idx="12"/>
          </p:nvPr>
        </p:nvSpPr>
        <p:spPr/>
        <p:txBody>
          <a:bodyPr/>
          <a:lstStyle/>
          <a:p>
            <a:fld id="{EB9768DD-86F3-46C4-BB4A-307E002483B6}" type="slidenum">
              <a:rPr lang="en-US" smtClean="0"/>
              <a:t>‹#›</a:t>
            </a:fld>
            <a:endParaRPr lang="en-US"/>
          </a:p>
        </p:txBody>
      </p:sp>
    </p:spTree>
    <p:extLst>
      <p:ext uri="{BB962C8B-B14F-4D97-AF65-F5344CB8AC3E}">
        <p14:creationId xmlns:p14="http://schemas.microsoft.com/office/powerpoint/2010/main" val="149954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E65B9-6C90-4D7A-8CEB-FACDC1F7B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AAFE18-3FEF-4CC2-897C-8854B086F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BB381-A9B1-4CBB-AA07-9AD350EAE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1A830-3EA0-46CB-B3D6-2784949479C9}" type="datetimeFigureOut">
              <a:rPr lang="en-US" smtClean="0"/>
              <a:t>12/4/2022</a:t>
            </a:fld>
            <a:endParaRPr lang="en-US"/>
          </a:p>
        </p:txBody>
      </p:sp>
      <p:sp>
        <p:nvSpPr>
          <p:cNvPr id="5" name="Footer Placeholder 4">
            <a:extLst>
              <a:ext uri="{FF2B5EF4-FFF2-40B4-BE49-F238E27FC236}">
                <a16:creationId xmlns:a16="http://schemas.microsoft.com/office/drawing/2014/main" id="{07DD1119-DDDD-40C9-B14F-2ED991311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78658-EE1E-4046-970F-36251BBF2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768DD-86F3-46C4-BB4A-307E002483B6}" type="slidenum">
              <a:rPr lang="en-US" smtClean="0"/>
              <a:t>‹#›</a:t>
            </a:fld>
            <a:endParaRPr lang="en-US"/>
          </a:p>
        </p:txBody>
      </p:sp>
    </p:spTree>
    <p:extLst>
      <p:ext uri="{BB962C8B-B14F-4D97-AF65-F5344CB8AC3E}">
        <p14:creationId xmlns:p14="http://schemas.microsoft.com/office/powerpoint/2010/main" val="2650895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0C35-64E2-48B6-93B6-C8378286BBE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5E2379C-24AD-4110-87BC-4483105C45A2}"/>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D7D7F9FD-16D8-4A33-A6FA-6209E55F90D4}"/>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15553639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C772F-35BC-49EA-AE1F-0C2C24BC4D85}"/>
              </a:ext>
            </a:extLst>
          </p:cNvPr>
          <p:cNvSpPr>
            <a:spLocks noGrp="1"/>
          </p:cNvSpPr>
          <p:nvPr>
            <p:ph idx="1"/>
          </p:nvPr>
        </p:nvSpPr>
        <p:spPr>
          <a:xfrm>
            <a:off x="213674" y="263950"/>
            <a:ext cx="11764651" cy="2441544"/>
          </a:xfrm>
        </p:spPr>
        <p:txBody>
          <a:bodyPr>
            <a:noAutofit/>
          </a:bodyPr>
          <a:lstStyle/>
          <a:p>
            <a:pPr marL="0" indent="0">
              <a:buNone/>
            </a:pPr>
            <a:r>
              <a:rPr lang="en-US" sz="2000" b="1" dirty="0">
                <a:solidFill>
                  <a:srgbClr val="0070C0"/>
                </a:solidFill>
                <a:effectLst/>
                <a:latin typeface="Arial" panose="020B0604020202020204" pitchFamily="34" charset="0"/>
                <a:cs typeface="Arial" panose="020B0604020202020204" pitchFamily="34" charset="0"/>
              </a:rPr>
              <a:t>M1.1</a:t>
            </a:r>
            <a:r>
              <a:rPr lang="en-US" sz="2000" b="0" dirty="0">
                <a:solidFill>
                  <a:srgbClr val="0070C0"/>
                </a:solidFill>
                <a:effectLst/>
                <a:latin typeface="Arial" panose="020B0604020202020204" pitchFamily="34" charset="0"/>
                <a:cs typeface="Arial" panose="020B0604020202020204" pitchFamily="34" charset="0"/>
              </a:rPr>
              <a:t> Shows comparisons between a variable and Normalized Mortality rate in a scatter plot</a:t>
            </a:r>
          </a:p>
          <a:p>
            <a:pPr marL="0" indent="0">
              <a:buNone/>
            </a:pPr>
            <a:r>
              <a:rPr lang="en-US" sz="2000" b="0" dirty="0">
                <a:solidFill>
                  <a:srgbClr val="0070C0"/>
                </a:solidFill>
                <a:effectLst/>
                <a:latin typeface="Arial" panose="020B0604020202020204" pitchFamily="34" charset="0"/>
                <a:cs typeface="Arial" panose="020B0604020202020204" pitchFamily="34" charset="0"/>
              </a:rPr>
              <a:t>Incorporate your best model prediction trend line - Linear / Non-Linear. (20 pts)</a:t>
            </a:r>
            <a:endParaRPr lang="en-US" sz="2000" dirty="0">
              <a:solidFill>
                <a:srgbClr val="0070C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My best model is a linear model with zero intercept and predicts </a:t>
            </a:r>
            <a:r>
              <a:rPr lang="en-US" sz="2000" dirty="0" err="1">
                <a:latin typeface="Arial" panose="020B0604020202020204" pitchFamily="34" charset="0"/>
                <a:cs typeface="Arial" panose="020B0604020202020204" pitchFamily="34" charset="0"/>
              </a:rPr>
              <a:t>Norm_Deaths</a:t>
            </a:r>
            <a:r>
              <a:rPr lang="en-US" sz="2000" dirty="0">
                <a:latin typeface="Arial" panose="020B0604020202020204" pitchFamily="34" charset="0"/>
                <a:cs typeface="Arial" panose="020B0604020202020204" pitchFamily="34" charset="0"/>
              </a:rPr>
              <a:t> for each county based on five variables listed below. Coefficients for all variable are also shown after the variables:</a:t>
            </a:r>
          </a:p>
          <a:p>
            <a:r>
              <a:rPr lang="en-US" sz="2000" dirty="0">
                <a:latin typeface="Arial" panose="020B0604020202020204" pitchFamily="34" charset="0"/>
                <a:cs typeface="Arial" panose="020B0604020202020204" pitchFamily="34" charset="0"/>
              </a:rPr>
              <a:t>Some college raw value (9.305841), Primary care physicians raw value (2516.532446), Life expectancy raw value (-0.074158), Premature death raw value (0.001117), and Unemployment raw value (35.279748)</a:t>
            </a:r>
          </a:p>
          <a:p>
            <a:pPr marL="0" indent="0">
              <a:buNone/>
            </a:pPr>
            <a:endParaRPr lang="en-US" sz="2000" dirty="0">
              <a:solidFill>
                <a:srgbClr val="0070C0"/>
              </a:solidFill>
              <a:latin typeface="Arial" panose="020B0604020202020204" pitchFamily="34" charset="0"/>
              <a:cs typeface="Arial" panose="020B0604020202020204" pitchFamily="34" charset="0"/>
            </a:endParaRPr>
          </a:p>
        </p:txBody>
      </p:sp>
      <p:pic>
        <p:nvPicPr>
          <p:cNvPr id="5" name="Picture 4" descr="Chart, scatter chart&#10;&#10;Description automatically generated">
            <a:extLst>
              <a:ext uri="{FF2B5EF4-FFF2-40B4-BE49-F238E27FC236}">
                <a16:creationId xmlns:a16="http://schemas.microsoft.com/office/drawing/2014/main" id="{0A4280D7-E436-475B-9CB3-023CD231C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610" y="2404526"/>
            <a:ext cx="6089715" cy="2784931"/>
          </a:xfrm>
          <a:prstGeom prst="rect">
            <a:avLst/>
          </a:prstGeom>
        </p:spPr>
      </p:pic>
      <p:sp>
        <p:nvSpPr>
          <p:cNvPr id="6" name="Content Placeholder 2">
            <a:extLst>
              <a:ext uri="{FF2B5EF4-FFF2-40B4-BE49-F238E27FC236}">
                <a16:creationId xmlns:a16="http://schemas.microsoft.com/office/drawing/2014/main" id="{9DF961CA-0A40-4CB3-B41D-EC4A98A4CD40}"/>
              </a:ext>
            </a:extLst>
          </p:cNvPr>
          <p:cNvSpPr txBox="1">
            <a:spLocks/>
          </p:cNvSpPr>
          <p:nvPr/>
        </p:nvSpPr>
        <p:spPr>
          <a:xfrm>
            <a:off x="153970" y="2705494"/>
            <a:ext cx="5558672" cy="38885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This figure is saved from my Dash and shows the relation between </a:t>
            </a:r>
            <a:r>
              <a:rPr lang="en-US" sz="2000" dirty="0" err="1">
                <a:latin typeface="Arial" panose="020B0604020202020204" pitchFamily="34" charset="0"/>
                <a:cs typeface="Arial" panose="020B0604020202020204" pitchFamily="34" charset="0"/>
              </a:rPr>
              <a:t>Norm_Deaths</a:t>
            </a:r>
            <a:r>
              <a:rPr lang="en-US" sz="2000" dirty="0">
                <a:latin typeface="Arial" panose="020B0604020202020204" pitchFamily="34" charset="0"/>
                <a:cs typeface="Arial" panose="020B0604020202020204" pitchFamily="34" charset="0"/>
              </a:rPr>
              <a:t> and Some college raw value.</a:t>
            </a:r>
          </a:p>
          <a:p>
            <a:r>
              <a:rPr lang="en-US" sz="2000" dirty="0">
                <a:latin typeface="Arial" panose="020B0604020202020204" pitchFamily="34" charset="0"/>
                <a:cs typeface="Arial" panose="020B0604020202020204" pitchFamily="34" charset="0"/>
              </a:rPr>
              <a:t>Fitted line is plotted by assuming average value for four other independent variables and the range of Some college raw value for NC counties.</a:t>
            </a:r>
          </a:p>
          <a:p>
            <a:r>
              <a:rPr lang="en-US" sz="2000" dirty="0">
                <a:latin typeface="Arial" panose="020B0604020202020204" pitchFamily="34" charset="0"/>
                <a:cs typeface="Arial" panose="020B0604020202020204" pitchFamily="34" charset="0"/>
              </a:rPr>
              <a:t>Variable of interest can be selected from Independent Variable drop down.</a:t>
            </a:r>
          </a:p>
          <a:p>
            <a:r>
              <a:rPr lang="en-US" sz="2000" dirty="0">
                <a:latin typeface="Arial" panose="020B0604020202020204" pitchFamily="34" charset="0"/>
                <a:cs typeface="Arial" panose="020B0604020202020204" pitchFamily="34" charset="0"/>
              </a:rPr>
              <a:t>All columns that has “raw value” in their name as well as </a:t>
            </a:r>
            <a:r>
              <a:rPr lang="en-US" sz="2000" dirty="0" err="1">
                <a:latin typeface="Arial" panose="020B0604020202020204" pitchFamily="34" charset="0"/>
                <a:cs typeface="Arial" panose="020B0604020202020204" pitchFamily="34" charset="0"/>
              </a:rPr>
              <a:t>Norm_Deaths</a:t>
            </a:r>
            <a:r>
              <a:rPr lang="en-US" sz="2000" dirty="0">
                <a:latin typeface="Arial" panose="020B0604020202020204" pitchFamily="34" charset="0"/>
                <a:cs typeface="Arial" panose="020B0604020202020204" pitchFamily="34" charset="0"/>
              </a:rPr>
              <a:t> column can be selected here.</a:t>
            </a:r>
          </a:p>
          <a:p>
            <a:pPr marL="0" indent="0">
              <a:buNone/>
            </a:pPr>
            <a:endParaRPr lang="en-US" sz="200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dirty="0">
              <a:solidFill>
                <a:srgbClr val="0070C0"/>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5393147-08BC-4129-A7A1-18A96F62CF1B}"/>
              </a:ext>
            </a:extLst>
          </p:cNvPr>
          <p:cNvPicPr>
            <a:picLocks noChangeAspect="1"/>
          </p:cNvPicPr>
          <p:nvPr/>
        </p:nvPicPr>
        <p:blipFill>
          <a:blip r:embed="rId4"/>
          <a:stretch>
            <a:fillRect/>
          </a:stretch>
        </p:blipFill>
        <p:spPr>
          <a:xfrm>
            <a:off x="5817155" y="4951001"/>
            <a:ext cx="6089715" cy="1643049"/>
          </a:xfrm>
          <a:prstGeom prst="rect">
            <a:avLst/>
          </a:prstGeom>
        </p:spPr>
      </p:pic>
    </p:spTree>
    <p:extLst>
      <p:ext uri="{BB962C8B-B14F-4D97-AF65-F5344CB8AC3E}">
        <p14:creationId xmlns:p14="http://schemas.microsoft.com/office/powerpoint/2010/main" val="18009058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2418E-6F38-414F-8A9D-FC8DB6CB4552}"/>
              </a:ext>
            </a:extLst>
          </p:cNvPr>
          <p:cNvSpPr>
            <a:spLocks noGrp="1"/>
          </p:cNvSpPr>
          <p:nvPr>
            <p:ph idx="1"/>
          </p:nvPr>
        </p:nvSpPr>
        <p:spPr>
          <a:xfrm>
            <a:off x="209059" y="745451"/>
            <a:ext cx="4362450" cy="5363852"/>
          </a:xfrm>
        </p:spPr>
        <p:txBody>
          <a:bodyPr>
            <a:normAutofit/>
          </a:bodyPr>
          <a:lstStyle/>
          <a:p>
            <a:pPr marL="0" indent="0">
              <a:buNone/>
            </a:pPr>
            <a:r>
              <a:rPr lang="en-US" sz="2000" b="1" dirty="0">
                <a:solidFill>
                  <a:srgbClr val="0070C0"/>
                </a:solidFill>
                <a:latin typeface="Arial" panose="020B0604020202020204" pitchFamily="34" charset="0"/>
                <a:cs typeface="Arial" panose="020B0604020202020204" pitchFamily="34" charset="0"/>
              </a:rPr>
              <a:t>M1.2 </a:t>
            </a:r>
            <a:r>
              <a:rPr lang="en-US" sz="2000" dirty="0">
                <a:solidFill>
                  <a:srgbClr val="0070C0"/>
                </a:solidFill>
                <a:latin typeface="Arial" panose="020B0604020202020204" pitchFamily="34" charset="0"/>
                <a:cs typeface="Arial" panose="020B0604020202020204" pitchFamily="34" charset="0"/>
              </a:rPr>
              <a:t>Contains a data table (20 pts)</a:t>
            </a:r>
          </a:p>
          <a:p>
            <a:pPr marL="0" indent="0">
              <a:buNone/>
            </a:pPr>
            <a:endParaRPr lang="en-US" sz="2000" dirty="0">
              <a:solidFill>
                <a:srgbClr val="0070C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screenshot of data table is taken from my dash. The data table contains all columns included in merge data frame.</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data table is linked to State selection drop down and shows record that belong to a certain state.</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It also has a filter row in case you want to filter for certain values of individual field.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D3B99A8-6FCE-46CC-8A0D-BB5DB44A560D}"/>
              </a:ext>
            </a:extLst>
          </p:cNvPr>
          <p:cNvPicPr>
            <a:picLocks noChangeAspect="1"/>
          </p:cNvPicPr>
          <p:nvPr/>
        </p:nvPicPr>
        <p:blipFill>
          <a:blip r:embed="rId3"/>
          <a:stretch>
            <a:fillRect/>
          </a:stretch>
        </p:blipFill>
        <p:spPr>
          <a:xfrm>
            <a:off x="5405862" y="1313087"/>
            <a:ext cx="6019331" cy="4228580"/>
          </a:xfrm>
          <a:prstGeom prst="rect">
            <a:avLst/>
          </a:prstGeom>
          <a:effectLst/>
        </p:spPr>
      </p:pic>
    </p:spTree>
    <p:extLst>
      <p:ext uri="{BB962C8B-B14F-4D97-AF65-F5344CB8AC3E}">
        <p14:creationId xmlns:p14="http://schemas.microsoft.com/office/powerpoint/2010/main" val="74923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6E173-41F1-4383-91C0-F79EE9ED49CD}"/>
              </a:ext>
            </a:extLst>
          </p:cNvPr>
          <p:cNvSpPr>
            <a:spLocks noGrp="1"/>
          </p:cNvSpPr>
          <p:nvPr>
            <p:ph idx="1"/>
          </p:nvPr>
        </p:nvSpPr>
        <p:spPr>
          <a:xfrm>
            <a:off x="161925" y="1922505"/>
            <a:ext cx="11725275" cy="4798806"/>
          </a:xfrm>
        </p:spPr>
        <p:txBody>
          <a:bodyPr>
            <a:noAutofit/>
          </a:bodyPr>
          <a:lstStyle/>
          <a:p>
            <a:pPr marL="0" indent="0">
              <a:buNone/>
            </a:pPr>
            <a:r>
              <a:rPr lang="en-US" sz="2000" b="1" dirty="0">
                <a:solidFill>
                  <a:srgbClr val="0070C0"/>
                </a:solidFill>
                <a:latin typeface="Arial" panose="020B0604020202020204" pitchFamily="34" charset="0"/>
                <a:cs typeface="Arial" panose="020B0604020202020204" pitchFamily="34" charset="0"/>
              </a:rPr>
              <a:t>M1.3</a:t>
            </a:r>
            <a:r>
              <a:rPr lang="en-US" sz="2000" dirty="0">
                <a:solidFill>
                  <a:srgbClr val="0070C0"/>
                </a:solidFill>
                <a:latin typeface="Arial" panose="020B0604020202020204" pitchFamily="34" charset="0"/>
                <a:cs typeface="Arial" panose="020B0604020202020204" pitchFamily="34" charset="0"/>
              </a:rPr>
              <a:t> Contains a map displaying values of either variables (20 pts)</a:t>
            </a:r>
          </a:p>
          <a:p>
            <a:pPr marL="0" indent="0">
              <a:buNone/>
            </a:pP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On top of dashboard two maps are provided. The map on the left-hand side will vary depending on the selected variable. The map on the right-hand side will always show normalized death value.</a:t>
            </a:r>
          </a:p>
          <a:p>
            <a:pPr marL="0" indent="0">
              <a:buNone/>
            </a:pP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If you hover over a data point on map, you’ll see the county name as well as the value of selected variable.</a:t>
            </a:r>
          </a:p>
          <a:p>
            <a:pPr marL="0" indent="0">
              <a:buNone/>
            </a:pP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Each marker represent the latitude and longitude of centroid of each county. Map will be zoomed based on automatically calculated map center. Map center is be based on the average of latitude and longitude of counties with data in each state.</a:t>
            </a:r>
          </a:p>
          <a:p>
            <a:pPr marL="0" indent="0">
              <a:buNone/>
            </a:pP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This took me more effort and it will be easier to show this map at state level. All you need to do is to aggregate at state level.</a:t>
            </a:r>
          </a:p>
          <a:p>
            <a:endParaRPr lang="en-US" sz="2000" dirty="0"/>
          </a:p>
        </p:txBody>
      </p:sp>
      <p:pic>
        <p:nvPicPr>
          <p:cNvPr id="7" name="Picture 6">
            <a:extLst>
              <a:ext uri="{FF2B5EF4-FFF2-40B4-BE49-F238E27FC236}">
                <a16:creationId xmlns:a16="http://schemas.microsoft.com/office/drawing/2014/main" id="{85F06994-8B45-40AE-A637-E098F318EE35}"/>
              </a:ext>
            </a:extLst>
          </p:cNvPr>
          <p:cNvPicPr>
            <a:picLocks noChangeAspect="1"/>
          </p:cNvPicPr>
          <p:nvPr/>
        </p:nvPicPr>
        <p:blipFill>
          <a:blip r:embed="rId3"/>
          <a:stretch>
            <a:fillRect/>
          </a:stretch>
        </p:blipFill>
        <p:spPr>
          <a:xfrm>
            <a:off x="0" y="0"/>
            <a:ext cx="12192000" cy="1956015"/>
          </a:xfrm>
          <a:prstGeom prst="rect">
            <a:avLst/>
          </a:prstGeom>
        </p:spPr>
      </p:pic>
    </p:spTree>
    <p:extLst>
      <p:ext uri="{BB962C8B-B14F-4D97-AF65-F5344CB8AC3E}">
        <p14:creationId xmlns:p14="http://schemas.microsoft.com/office/powerpoint/2010/main" val="23259146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34793-294E-4464-82D4-A700C7EADB6E}"/>
              </a:ext>
            </a:extLst>
          </p:cNvPr>
          <p:cNvSpPr>
            <a:spLocks noGrp="1"/>
          </p:cNvSpPr>
          <p:nvPr>
            <p:ph idx="1"/>
          </p:nvPr>
        </p:nvSpPr>
        <p:spPr>
          <a:xfrm>
            <a:off x="263951" y="999242"/>
            <a:ext cx="3890474" cy="5224578"/>
          </a:xfrm>
        </p:spPr>
        <p:txBody>
          <a:bodyPr>
            <a:normAutofit/>
          </a:bodyPr>
          <a:lstStyle/>
          <a:p>
            <a:pPr marL="0" indent="0">
              <a:buNone/>
            </a:pPr>
            <a:r>
              <a:rPr lang="en-US" sz="2000" b="1" dirty="0">
                <a:solidFill>
                  <a:srgbClr val="0070C0"/>
                </a:solidFill>
                <a:latin typeface="Arial" panose="020B0604020202020204" pitchFamily="34" charset="0"/>
                <a:cs typeface="Arial" panose="020B0604020202020204" pitchFamily="34" charset="0"/>
              </a:rPr>
              <a:t>M1.4</a:t>
            </a:r>
            <a:r>
              <a:rPr lang="en-US" sz="2000" dirty="0">
                <a:solidFill>
                  <a:srgbClr val="0070C0"/>
                </a:solidFill>
                <a:latin typeface="Arial" panose="020B0604020202020204" pitchFamily="34" charset="0"/>
                <a:cs typeface="Arial" panose="020B0604020202020204" pitchFamily="34" charset="0"/>
              </a:rPr>
              <a:t> Selectors (30 pts)</a:t>
            </a:r>
          </a:p>
          <a:p>
            <a:pPr>
              <a:buFontTx/>
              <a:buChar char="-"/>
            </a:pPr>
            <a:r>
              <a:rPr lang="en-US" sz="2000" dirty="0">
                <a:solidFill>
                  <a:srgbClr val="0070C0"/>
                </a:solidFill>
                <a:latin typeface="Arial" panose="020B0604020202020204" pitchFamily="34" charset="0"/>
                <a:cs typeface="Arial" panose="020B0604020202020204" pitchFamily="34" charset="0"/>
              </a:rPr>
              <a:t>Allows for linear or log mode selection on both the variables for scatter plot.</a:t>
            </a:r>
          </a:p>
          <a:p>
            <a:r>
              <a:rPr lang="en-US" sz="2000" dirty="0">
                <a:latin typeface="Arial" panose="020B0604020202020204" pitchFamily="34" charset="0"/>
                <a:cs typeface="Arial" panose="020B0604020202020204" pitchFamily="34" charset="0"/>
              </a:rPr>
              <a:t>I used the </a:t>
            </a:r>
            <a:r>
              <a:rPr lang="en-US" sz="2000" dirty="0" err="1">
                <a:latin typeface="Arial" panose="020B0604020202020204" pitchFamily="34" charset="0"/>
                <a:cs typeface="Arial" panose="020B0604020202020204" pitchFamily="34" charset="0"/>
              </a:rPr>
              <a:t>RadioItems</a:t>
            </a:r>
            <a:r>
              <a:rPr lang="en-US" sz="2000" dirty="0">
                <a:latin typeface="Arial" panose="020B0604020202020204" pitchFamily="34" charset="0"/>
                <a:cs typeface="Arial" panose="020B0604020202020204" pitchFamily="34" charset="0"/>
              </a:rPr>
              <a:t> to change the scale of y and x axes. </a:t>
            </a:r>
          </a:p>
          <a:p>
            <a:r>
              <a:rPr lang="en-US" sz="2000" dirty="0">
                <a:latin typeface="Arial" panose="020B0604020202020204" pitchFamily="34" charset="0"/>
                <a:cs typeface="Arial" panose="020B0604020202020204" pitchFamily="34" charset="0"/>
              </a:rPr>
              <a:t>As clear activating X Log and Y Log buttons will make the two axes in log scale. </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97F00DD3-30A7-44F2-89E4-1DF57B6F3A40}"/>
              </a:ext>
            </a:extLst>
          </p:cNvPr>
          <p:cNvPicPr>
            <a:picLocks noChangeAspect="1"/>
          </p:cNvPicPr>
          <p:nvPr/>
        </p:nvPicPr>
        <p:blipFill>
          <a:blip r:embed="rId3"/>
          <a:stretch>
            <a:fillRect/>
          </a:stretch>
        </p:blipFill>
        <p:spPr>
          <a:xfrm>
            <a:off x="5405862" y="1764537"/>
            <a:ext cx="6019331" cy="3325680"/>
          </a:xfrm>
          <a:prstGeom prst="rect">
            <a:avLst/>
          </a:prstGeom>
          <a:effectLst/>
        </p:spPr>
      </p:pic>
    </p:spTree>
    <p:extLst>
      <p:ext uri="{BB962C8B-B14F-4D97-AF65-F5344CB8AC3E}">
        <p14:creationId xmlns:p14="http://schemas.microsoft.com/office/powerpoint/2010/main" val="139431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34793-294E-4464-82D4-A700C7EADB6E}"/>
              </a:ext>
            </a:extLst>
          </p:cNvPr>
          <p:cNvSpPr>
            <a:spLocks noGrp="1"/>
          </p:cNvSpPr>
          <p:nvPr>
            <p:ph idx="1"/>
          </p:nvPr>
        </p:nvSpPr>
        <p:spPr>
          <a:xfrm>
            <a:off x="263951" y="160256"/>
            <a:ext cx="11698663" cy="6561055"/>
          </a:xfrm>
        </p:spPr>
        <p:txBody>
          <a:bodyPr>
            <a:normAutofit/>
          </a:bodyPr>
          <a:lstStyle/>
          <a:p>
            <a:pPr marL="0" indent="0">
              <a:buNone/>
            </a:pPr>
            <a:r>
              <a:rPr lang="en-US" sz="2000" b="1" dirty="0">
                <a:solidFill>
                  <a:srgbClr val="0070C0"/>
                </a:solidFill>
                <a:latin typeface="Arial" panose="020B0604020202020204" pitchFamily="34" charset="0"/>
                <a:cs typeface="Arial" panose="020B0604020202020204" pitchFamily="34" charset="0"/>
              </a:rPr>
              <a:t>M1.4</a:t>
            </a:r>
            <a:r>
              <a:rPr lang="en-US" sz="2000" dirty="0">
                <a:solidFill>
                  <a:srgbClr val="0070C0"/>
                </a:solidFill>
                <a:latin typeface="Arial" panose="020B0604020202020204" pitchFamily="34" charset="0"/>
                <a:cs typeface="Arial" panose="020B0604020202020204" pitchFamily="34" charset="0"/>
              </a:rPr>
              <a:t> Selectors (30 pts)</a:t>
            </a:r>
          </a:p>
          <a:p>
            <a:pPr marL="0" indent="0">
              <a:buNone/>
            </a:pPr>
            <a:r>
              <a:rPr lang="en-US" sz="2000" dirty="0">
                <a:solidFill>
                  <a:srgbClr val="0070C0"/>
                </a:solidFill>
                <a:latin typeface="Arial" panose="020B0604020202020204" pitchFamily="34" charset="0"/>
                <a:cs typeface="Arial" panose="020B0604020202020204" pitchFamily="34" charset="0"/>
              </a:rPr>
              <a:t>- Allows for selection of state.</a:t>
            </a:r>
          </a:p>
        </p:txBody>
      </p:sp>
      <p:pic>
        <p:nvPicPr>
          <p:cNvPr id="9" name="Picture 8">
            <a:extLst>
              <a:ext uri="{FF2B5EF4-FFF2-40B4-BE49-F238E27FC236}">
                <a16:creationId xmlns:a16="http://schemas.microsoft.com/office/drawing/2014/main" id="{A72E72EA-C91D-416F-AD1B-4C25F15B2050}"/>
              </a:ext>
            </a:extLst>
          </p:cNvPr>
          <p:cNvPicPr>
            <a:picLocks noChangeAspect="1"/>
          </p:cNvPicPr>
          <p:nvPr/>
        </p:nvPicPr>
        <p:blipFill>
          <a:blip r:embed="rId3"/>
          <a:stretch>
            <a:fillRect/>
          </a:stretch>
        </p:blipFill>
        <p:spPr>
          <a:xfrm>
            <a:off x="78634" y="990536"/>
            <a:ext cx="6229979" cy="2206176"/>
          </a:xfrm>
          <a:prstGeom prst="rect">
            <a:avLst/>
          </a:prstGeom>
        </p:spPr>
      </p:pic>
      <p:pic>
        <p:nvPicPr>
          <p:cNvPr id="10" name="Picture 9">
            <a:extLst>
              <a:ext uri="{FF2B5EF4-FFF2-40B4-BE49-F238E27FC236}">
                <a16:creationId xmlns:a16="http://schemas.microsoft.com/office/drawing/2014/main" id="{1E2EFCC8-F02C-49FB-966D-CB902BBC1051}"/>
              </a:ext>
            </a:extLst>
          </p:cNvPr>
          <p:cNvPicPr>
            <a:picLocks noChangeAspect="1"/>
          </p:cNvPicPr>
          <p:nvPr/>
        </p:nvPicPr>
        <p:blipFill>
          <a:blip r:embed="rId4"/>
          <a:stretch>
            <a:fillRect/>
          </a:stretch>
        </p:blipFill>
        <p:spPr>
          <a:xfrm>
            <a:off x="3428019" y="1103486"/>
            <a:ext cx="8500030" cy="3948401"/>
          </a:xfrm>
          <a:prstGeom prst="rect">
            <a:avLst/>
          </a:prstGeom>
        </p:spPr>
      </p:pic>
      <p:sp>
        <p:nvSpPr>
          <p:cNvPr id="11" name="Content Placeholder 2">
            <a:extLst>
              <a:ext uri="{FF2B5EF4-FFF2-40B4-BE49-F238E27FC236}">
                <a16:creationId xmlns:a16="http://schemas.microsoft.com/office/drawing/2014/main" id="{DDEACFF1-D615-4570-B613-D268FDD8D9FF}"/>
              </a:ext>
            </a:extLst>
          </p:cNvPr>
          <p:cNvSpPr txBox="1">
            <a:spLocks/>
          </p:cNvSpPr>
          <p:nvPr/>
        </p:nvSpPr>
        <p:spPr>
          <a:xfrm>
            <a:off x="263951" y="5207841"/>
            <a:ext cx="11499424" cy="13575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I used dropdown option to select the state of interest. As you see the state can be selected from this list. Once selected, everything will be updated on dashboard (maps, data table, and scatter plot with fitted line based on selected model)</a:t>
            </a:r>
          </a:p>
          <a:p>
            <a:pPr marL="0" indent="0">
              <a:buFont typeface="Arial" panose="020B0604020202020204" pitchFamily="34" charset="0"/>
              <a:buNone/>
            </a:pPr>
            <a:endParaRPr lang="en-US" sz="2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96693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34793-294E-4464-82D4-A700C7EADB6E}"/>
              </a:ext>
            </a:extLst>
          </p:cNvPr>
          <p:cNvSpPr>
            <a:spLocks noGrp="1"/>
          </p:cNvSpPr>
          <p:nvPr>
            <p:ph idx="1"/>
          </p:nvPr>
        </p:nvSpPr>
        <p:spPr>
          <a:xfrm>
            <a:off x="247650" y="466726"/>
            <a:ext cx="3906775" cy="6086474"/>
          </a:xfrm>
        </p:spPr>
        <p:txBody>
          <a:bodyPr>
            <a:normAutofit/>
          </a:bodyPr>
          <a:lstStyle/>
          <a:p>
            <a:pPr marL="0" indent="0">
              <a:buNone/>
            </a:pPr>
            <a:r>
              <a:rPr lang="en-US" sz="2000" b="1" dirty="0">
                <a:solidFill>
                  <a:srgbClr val="0070C0"/>
                </a:solidFill>
                <a:latin typeface="Arial" panose="020B0604020202020204" pitchFamily="34" charset="0"/>
                <a:cs typeface="Arial" panose="020B0604020202020204" pitchFamily="34" charset="0"/>
              </a:rPr>
              <a:t>M1.4</a:t>
            </a:r>
            <a:r>
              <a:rPr lang="en-US" sz="2000" dirty="0">
                <a:solidFill>
                  <a:srgbClr val="0070C0"/>
                </a:solidFill>
                <a:latin typeface="Arial" panose="020B0604020202020204" pitchFamily="34" charset="0"/>
                <a:cs typeface="Arial" panose="020B0604020202020204" pitchFamily="34" charset="0"/>
              </a:rPr>
              <a:t> Selectors (30 pts)</a:t>
            </a:r>
          </a:p>
          <a:p>
            <a:pPr>
              <a:buFontTx/>
              <a:buChar char="-"/>
            </a:pPr>
            <a:r>
              <a:rPr lang="en-US" sz="2000" dirty="0">
                <a:solidFill>
                  <a:srgbClr val="0070C0"/>
                </a:solidFill>
                <a:latin typeface="Arial" panose="020B0604020202020204" pitchFamily="34" charset="0"/>
                <a:cs typeface="Arial" panose="020B0604020202020204" pitchFamily="34" charset="0"/>
              </a:rPr>
              <a:t>Allows for selection of which variable to display on the map.</a:t>
            </a:r>
          </a:p>
          <a:p>
            <a:r>
              <a:rPr lang="en-US" sz="2000" dirty="0">
                <a:latin typeface="Arial" panose="020B0604020202020204" pitchFamily="34" charset="0"/>
                <a:cs typeface="Arial" panose="020B0604020202020204" pitchFamily="34" charset="0"/>
              </a:rPr>
              <a:t>Variable of interest can be selected from Independent Variable drop down.</a:t>
            </a:r>
          </a:p>
          <a:p>
            <a:r>
              <a:rPr lang="en-US" sz="2000" dirty="0">
                <a:latin typeface="Arial" panose="020B0604020202020204" pitchFamily="34" charset="0"/>
                <a:cs typeface="Arial" panose="020B0604020202020204" pitchFamily="34" charset="0"/>
              </a:rPr>
              <a:t>All columns that has “raw value” in their name as well as </a:t>
            </a:r>
            <a:r>
              <a:rPr lang="en-US" sz="2000" dirty="0" err="1">
                <a:latin typeface="Arial" panose="020B0604020202020204" pitchFamily="34" charset="0"/>
                <a:cs typeface="Arial" panose="020B0604020202020204" pitchFamily="34" charset="0"/>
              </a:rPr>
              <a:t>Norm_Deaths</a:t>
            </a:r>
            <a:r>
              <a:rPr lang="en-US" sz="2000" dirty="0">
                <a:latin typeface="Arial" panose="020B0604020202020204" pitchFamily="34" charset="0"/>
                <a:cs typeface="Arial" panose="020B0604020202020204" pitchFamily="34" charset="0"/>
              </a:rPr>
              <a:t> column can be selected here.</a:t>
            </a:r>
          </a:p>
          <a:p>
            <a:r>
              <a:rPr lang="en-US" sz="2000" dirty="0">
                <a:latin typeface="Arial" panose="020B0604020202020204" pitchFamily="34" charset="0"/>
                <a:cs typeface="Arial" panose="020B0604020202020204" pitchFamily="34" charset="0"/>
              </a:rPr>
              <a:t>By selecting the variable map will be updated for that variable.</a:t>
            </a:r>
          </a:p>
          <a:p>
            <a:r>
              <a:rPr lang="en-US" sz="2000" dirty="0">
                <a:latin typeface="Arial" panose="020B0604020202020204" pitchFamily="34" charset="0"/>
                <a:cs typeface="Arial" panose="020B0604020202020204" pitchFamily="34" charset="0"/>
              </a:rPr>
              <a:t>The other map on the dashboard will always show </a:t>
            </a:r>
            <a:r>
              <a:rPr lang="en-US" sz="2000" dirty="0" err="1">
                <a:latin typeface="Arial" panose="020B0604020202020204" pitchFamily="34" charset="0"/>
                <a:cs typeface="Arial" panose="020B0604020202020204" pitchFamily="34" charset="0"/>
              </a:rPr>
              <a:t>Norm_Deaths</a:t>
            </a:r>
            <a:r>
              <a:rPr lang="en-US" sz="2000" dirty="0">
                <a:latin typeface="Arial" panose="020B0604020202020204" pitchFamily="34" charset="0"/>
                <a:cs typeface="Arial" panose="020B0604020202020204" pitchFamily="34" charset="0"/>
              </a:rPr>
              <a:t> values and does not depend on variable selection.</a:t>
            </a:r>
          </a:p>
          <a:p>
            <a:pPr marL="0" indent="0">
              <a:buNone/>
            </a:pPr>
            <a:endParaRPr lang="en-US" sz="2000" dirty="0">
              <a:solidFill>
                <a:srgbClr val="0070C0"/>
              </a:solidFill>
              <a:latin typeface="Arial" panose="020B0604020202020204" pitchFamily="34" charset="0"/>
              <a:cs typeface="Arial" panose="020B0604020202020204" pitchFamily="34" charset="0"/>
            </a:endParaRPr>
          </a:p>
        </p:txBody>
      </p:sp>
      <p:sp>
        <p:nvSpPr>
          <p:cNvPr id="2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4AACA3B-8FA2-4D7D-AC58-88C8849D4B8E}"/>
              </a:ext>
            </a:extLst>
          </p:cNvPr>
          <p:cNvPicPr>
            <a:picLocks noChangeAspect="1"/>
          </p:cNvPicPr>
          <p:nvPr/>
        </p:nvPicPr>
        <p:blipFill>
          <a:blip r:embed="rId3"/>
          <a:stretch>
            <a:fillRect/>
          </a:stretch>
        </p:blipFill>
        <p:spPr>
          <a:xfrm>
            <a:off x="5405862" y="929355"/>
            <a:ext cx="6019331" cy="4996043"/>
          </a:xfrm>
          <a:prstGeom prst="rect">
            <a:avLst/>
          </a:prstGeom>
          <a:effectLst/>
        </p:spPr>
      </p:pic>
    </p:spTree>
    <p:extLst>
      <p:ext uri="{BB962C8B-B14F-4D97-AF65-F5344CB8AC3E}">
        <p14:creationId xmlns:p14="http://schemas.microsoft.com/office/powerpoint/2010/main" val="250989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7D7CC0-8FC8-48E9-88A5-1A2744A9A0C3}"/>
              </a:ext>
            </a:extLst>
          </p:cNvPr>
          <p:cNvSpPr>
            <a:spLocks noGrp="1"/>
          </p:cNvSpPr>
          <p:nvPr>
            <p:ph idx="1"/>
          </p:nvPr>
        </p:nvSpPr>
        <p:spPr>
          <a:xfrm>
            <a:off x="4654295" y="502920"/>
            <a:ext cx="6894576" cy="1463040"/>
          </a:xfrm>
        </p:spPr>
        <p:txBody>
          <a:bodyPr anchor="ctr">
            <a:normAutofit/>
          </a:bodyPr>
          <a:lstStyle/>
          <a:p>
            <a:pPr marL="0" indent="0">
              <a:buNone/>
            </a:pPr>
            <a:r>
              <a:rPr lang="en-US" sz="2000" dirty="0">
                <a:solidFill>
                  <a:srgbClr val="0070C0"/>
                </a:solidFill>
                <a:latin typeface="Arial" panose="020B0604020202020204" pitchFamily="34" charset="0"/>
                <a:cs typeface="Arial" panose="020B0604020202020204" pitchFamily="34" charset="0"/>
              </a:rPr>
              <a:t>M1.4 Selection of on the graph or Data Table highlights the other ones. (10 pts)</a:t>
            </a:r>
          </a:p>
          <a:p>
            <a:pPr marL="0" indent="0">
              <a:buNone/>
            </a:pPr>
            <a:r>
              <a:rPr lang="en-US" sz="2200" dirty="0">
                <a:latin typeface="Arial" panose="020B0604020202020204" pitchFamily="34" charset="0"/>
                <a:cs typeface="Arial" panose="020B0604020202020204" pitchFamily="34" charset="0"/>
              </a:rPr>
              <a:t>Selection of point on the graph highlighted the other in table</a:t>
            </a:r>
          </a:p>
        </p:txBody>
      </p:sp>
      <p:pic>
        <p:nvPicPr>
          <p:cNvPr id="9" name="Picture 8" descr="Graphical user interface, application&#10;&#10;Description automatically generated">
            <a:extLst>
              <a:ext uri="{FF2B5EF4-FFF2-40B4-BE49-F238E27FC236}">
                <a16:creationId xmlns:a16="http://schemas.microsoft.com/office/drawing/2014/main" id="{0E69EDE8-0C3E-47E4-AEE0-3C7A0B543524}"/>
              </a:ext>
            </a:extLst>
          </p:cNvPr>
          <p:cNvPicPr>
            <a:picLocks noChangeAspect="1"/>
          </p:cNvPicPr>
          <p:nvPr/>
        </p:nvPicPr>
        <p:blipFill>
          <a:blip r:embed="rId3"/>
          <a:stretch>
            <a:fillRect/>
          </a:stretch>
        </p:blipFill>
        <p:spPr>
          <a:xfrm>
            <a:off x="630936" y="2646568"/>
            <a:ext cx="10917936" cy="3248087"/>
          </a:xfrm>
          <a:prstGeom prst="rect">
            <a:avLst/>
          </a:prstGeom>
        </p:spPr>
      </p:pic>
    </p:spTree>
    <p:extLst>
      <p:ext uri="{BB962C8B-B14F-4D97-AF65-F5344CB8AC3E}">
        <p14:creationId xmlns:p14="http://schemas.microsoft.com/office/powerpoint/2010/main" val="1113805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631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Farhadi Ali - Princeton-MRAm</dc:creator>
  <cp:lastModifiedBy>Farhadi Ali - Princeton-MRAm</cp:lastModifiedBy>
  <cp:revision>7</cp:revision>
  <dcterms:created xsi:type="dcterms:W3CDTF">2022-12-05T02:26:56Z</dcterms:created>
  <dcterms:modified xsi:type="dcterms:W3CDTF">2022-12-05T03:58:16Z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dace53-bb26-49c1-b263-21baa9bbd689_Enabled">
    <vt:lpwstr>true</vt:lpwstr>
  </property>
  <property fmtid="{D5CDD505-2E9C-101B-9397-08002B2CF9AE}" pid="3" name="MSIP_Label_c6dace53-bb26-49c1-b263-21baa9bbd689_SetDate">
    <vt:lpwstr>2022-12-05T02:35:46Z</vt:lpwstr>
  </property>
  <property fmtid="{D5CDD505-2E9C-101B-9397-08002B2CF9AE}" pid="4" name="MSIP_Label_c6dace53-bb26-49c1-b263-21baa9bbd689_Method">
    <vt:lpwstr>Privileged</vt:lpwstr>
  </property>
  <property fmtid="{D5CDD505-2E9C-101B-9397-08002B2CF9AE}" pid="5" name="MSIP_Label_c6dace53-bb26-49c1-b263-21baa9bbd689_Name">
    <vt:lpwstr>c6dace53-bb26-49c1-b263-21baa9bbd689</vt:lpwstr>
  </property>
  <property fmtid="{D5CDD505-2E9C-101B-9397-08002B2CF9AE}" pid="6" name="MSIP_Label_c6dace53-bb26-49c1-b263-21baa9bbd689_SiteId">
    <vt:lpwstr>582259a1-dcaa-4cca-b1cf-e60d3f045ecd</vt:lpwstr>
  </property>
  <property fmtid="{D5CDD505-2E9C-101B-9397-08002B2CF9AE}" pid="7" name="MSIP_Label_c6dace53-bb26-49c1-b263-21baa9bbd689_ActionId">
    <vt:lpwstr>c4a2d12e-cb28-4fff-9d43-d2374cd93485</vt:lpwstr>
  </property>
  <property fmtid="{D5CDD505-2E9C-101B-9397-08002B2CF9AE}" pid="8" name="MSIP_Label_c6dace53-bb26-49c1-b263-21baa9bbd689_ContentBits">
    <vt:lpwstr>0</vt:lpwstr>
  </property>
</Properties>
</file>