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9" r:id="rId4"/>
    <p:sldId id="276" r:id="rId5"/>
    <p:sldId id="280" r:id="rId6"/>
    <p:sldId id="258" r:id="rId7"/>
    <p:sldId id="281" r:id="rId8"/>
    <p:sldId id="282" r:id="rId9"/>
    <p:sldId id="283" r:id="rId10"/>
    <p:sldId id="260" r:id="rId11"/>
    <p:sldId id="284" r:id="rId12"/>
    <p:sldId id="264" r:id="rId13"/>
    <p:sldId id="265" r:id="rId14"/>
    <p:sldId id="266" r:id="rId15"/>
    <p:sldId id="267" r:id="rId16"/>
    <p:sldId id="285" r:id="rId17"/>
    <p:sldId id="269" r:id="rId18"/>
    <p:sldId id="270" r:id="rId19"/>
    <p:sldId id="271" r:id="rId20"/>
    <p:sldId id="286" r:id="rId21"/>
    <p:sldId id="273" r:id="rId22"/>
    <p:sldId id="287" r:id="rId23"/>
    <p:sldId id="288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8615" autoAdjust="0"/>
  </p:normalViewPr>
  <p:slideViewPr>
    <p:cSldViewPr>
      <p:cViewPr varScale="1">
        <p:scale>
          <a:sx n="85" d="100"/>
          <a:sy n="85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719444-7FCE-4F6B-AD31-51C138EC91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9EB09A-6936-4CE9-BB85-FB293A57C2FC}" type="datetimeFigureOut">
              <a:rPr lang="en-US" smtClean="0"/>
              <a:t>1/15/2017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447800"/>
            <a:ext cx="7659687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Software  Development 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II - (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CSE 3200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)</a:t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MOHAMMAD  </a:t>
            </a: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Insanur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Rahman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Shuvo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Lecturer,</a:t>
            </a:r>
            <a:b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err="1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Dept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of CSE,KUET.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Parisha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ahmed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Prodhi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roll : 1307012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6135687" cy="129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itchFamily="34" charset="0"/>
                <a:cs typeface="Aharoni" pitchFamily="2" charset="-79"/>
              </a:rPr>
              <a:t>Pocket Witness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Arial Rounded MT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619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6961393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PROJECT DESCRIPTION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897" y="2430966"/>
            <a:ext cx="1980029" cy="1234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Witness</a:t>
            </a:r>
            <a:endParaRPr lang="en-US" sz="5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6063" y="2223217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Track location and take picture of the occurrence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181600"/>
            <a:ext cx="196176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Police</a:t>
            </a:r>
            <a:endParaRPr lang="en-US" sz="60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0224" y="5197061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Receives those</a:t>
            </a:r>
            <a:r>
              <a:rPr lang="bn-BD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data sent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by the witness</a:t>
            </a:r>
            <a:r>
              <a:rPr lang="bn-BD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and takes steps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6357" y="3200400"/>
            <a:ext cx="10422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5689431"/>
            <a:ext cx="10422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38084" y="3769794"/>
            <a:ext cx="3027979" cy="1628060"/>
          </a:xfrm>
          <a:prstGeom prst="straightConnector1">
            <a:avLst/>
          </a:prstGeom>
          <a:ln w="762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74" y="4267199"/>
            <a:ext cx="7696892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PROJECT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05055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7521674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PROJECT METHODOLOGY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20163"/>
            <a:ext cx="2743200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3352800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The Witness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has got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an interface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7521674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PROJECT METHODOLOGY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75624"/>
            <a:ext cx="3048001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3682" y="2082463"/>
            <a:ext cx="35477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Got a button to capture image.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360" y="2895600"/>
            <a:ext cx="35060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 button to track the location.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3737659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 </a:t>
            </a:r>
            <a:r>
              <a:rPr lang="en-US" sz="2400" dirty="0" err="1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imageview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to show the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captured image.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360" y="5638800"/>
            <a:ext cx="27142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 button to send data.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3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7521674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PROJECT METHODOLOGY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05000"/>
            <a:ext cx="2973834" cy="461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015" y="1910576"/>
            <a:ext cx="36182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After capturing an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image, it will start uploading it.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	-A progress bar with the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	upload percentage will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	show the progress.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9" y="1905000"/>
            <a:ext cx="2995612" cy="4613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015" y="4764600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And then it will report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the user that the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image is uploaded.</a:t>
            </a:r>
          </a:p>
        </p:txBody>
      </p:sp>
    </p:spTree>
    <p:extLst>
      <p:ext uri="{BB962C8B-B14F-4D97-AF65-F5344CB8AC3E}">
        <p14:creationId xmlns:p14="http://schemas.microsoft.com/office/powerpoint/2010/main" val="312909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7521674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PROJECT METHODOLOGY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2919412" cy="4517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499" y="2332672"/>
            <a:ext cx="324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Location will be tracked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With the “get location”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7499" y="4114800"/>
            <a:ext cx="373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And there will be a toast,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Showing the latitude and longitude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Of the location.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8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7628126" cy="6001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44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475388"/>
            <a:ext cx="2808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RESULTS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71600"/>
            <a:ext cx="2995612" cy="4370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808" y="1676400"/>
            <a:ext cx="26260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The send button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sends the image and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the location to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the police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interface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647" y="461097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And a toast will 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appear to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assure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that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the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witness that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it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has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been sent.</a:t>
            </a:r>
          </a:p>
        </p:txBody>
      </p:sp>
    </p:spTree>
    <p:extLst>
      <p:ext uri="{BB962C8B-B14F-4D97-AF65-F5344CB8AC3E}">
        <p14:creationId xmlns:p14="http://schemas.microsoft.com/office/powerpoint/2010/main" val="41947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501" y="457200"/>
            <a:ext cx="2808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RESULTS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877" y="1676400"/>
            <a:ext cx="275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Then the policeman,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who has the app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installed,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will get a notification.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5" y="1888361"/>
            <a:ext cx="320307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61" y="1888361"/>
            <a:ext cx="305761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877" y="4146483"/>
            <a:ext cx="31165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Clicking it, he will get an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interface with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the image received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and a button to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get the location.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82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2808398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RESULTS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743200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The “get direction”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button will redirect him to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Google maps,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 indicating the place.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2564"/>
            <a:ext cx="261461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840069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43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7704326" cy="6001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61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7015895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n-BD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FUTURE DEVELOPMENT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590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To send data to the police station nearer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 to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the location 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886200"/>
            <a:ext cx="45079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Police can respond or ignore the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029200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If ignored, data could be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sent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to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another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near police station</a:t>
            </a:r>
          </a:p>
        </p:txBody>
      </p:sp>
    </p:spTree>
    <p:extLst>
      <p:ext uri="{BB962C8B-B14F-4D97-AF65-F5344CB8AC3E}">
        <p14:creationId xmlns:p14="http://schemas.microsoft.com/office/powerpoint/2010/main" val="3248487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7015895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n-BD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FUTURE DEVELOPMENT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590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When police from near station isn’t responding to the request,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police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from a little far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will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receive the request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77043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7704326" cy="6001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8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4021807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n-BD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CONCLUSION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7128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bn-BD" sz="2400" dirty="0" smtClean="0">
                <a:solidFill>
                  <a:schemeClr val="accent4"/>
                </a:solidFill>
                <a:latin typeface="Aparajita" pitchFamily="34" charset="0"/>
              </a:rPr>
              <a:t>My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target was to help people. </a:t>
            </a:r>
            <a:r>
              <a:rPr lang="bn-BD" sz="2400" dirty="0" smtClean="0">
                <a:solidFill>
                  <a:schemeClr val="accent4"/>
                </a:solidFill>
                <a:latin typeface="Aparajita" pitchFamily="34" charset="0"/>
              </a:rPr>
              <a:t>Though I am a beginner in android app 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D</a:t>
            </a:r>
            <a:r>
              <a:rPr lang="bn-BD" sz="2400" dirty="0" smtClean="0">
                <a:solidFill>
                  <a:schemeClr val="accent4"/>
                </a:solidFill>
                <a:latin typeface="Aparajita" pitchFamily="34" charset="0"/>
              </a:rPr>
              <a:t>evelopment, I tried my best to learn and do my best. </a:t>
            </a:r>
          </a:p>
          <a:p>
            <a:pPr lvl="0">
              <a:lnSpc>
                <a:spcPct val="150000"/>
              </a:lnSpc>
            </a:pPr>
            <a:endParaRPr lang="bn-BD" sz="2400" dirty="0">
              <a:solidFill>
                <a:schemeClr val="tx2"/>
              </a:solidFill>
              <a:latin typeface="Aparajita" pitchFamily="34" charset="0"/>
            </a:endParaRPr>
          </a:p>
          <a:p>
            <a:pPr lvl="0">
              <a:lnSpc>
                <a:spcPct val="150000"/>
              </a:lnSpc>
            </a:pPr>
            <a:r>
              <a:rPr lang="bn-BD" sz="2400" dirty="0" smtClean="0">
                <a:solidFill>
                  <a:schemeClr val="accent4"/>
                </a:solidFill>
                <a:latin typeface="Aparajita" pitchFamily="34" charset="0"/>
              </a:rPr>
              <a:t>I hope, someday it serves some perpose.</a:t>
            </a:r>
          </a:p>
        </p:txBody>
      </p:sp>
    </p:spTree>
    <p:extLst>
      <p:ext uri="{BB962C8B-B14F-4D97-AF65-F5344CB8AC3E}">
        <p14:creationId xmlns:p14="http://schemas.microsoft.com/office/powerpoint/2010/main" val="326950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581722"/>
          </a:xfrm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4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066800"/>
            <a:ext cx="4340484" cy="919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WHY ANDROID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657" y="2653320"/>
            <a:ext cx="29722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Most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people use android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657" y="3461783"/>
            <a:ext cx="3921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Is very friendly to java developers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657" y="4343400"/>
            <a:ext cx="26981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Friendly to work with</a:t>
            </a:r>
          </a:p>
        </p:txBody>
      </p:sp>
    </p:spTree>
    <p:extLst>
      <p:ext uri="{BB962C8B-B14F-4D97-AF65-F5344CB8AC3E}">
        <p14:creationId xmlns:p14="http://schemas.microsoft.com/office/powerpoint/2010/main" val="196556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7810654" cy="6001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2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883" y="799171"/>
            <a:ext cx="7117398" cy="92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PROJECT BACKGROUND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883" y="2286000"/>
            <a:ext cx="48301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A witness is willing to report to the police.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883" y="3105834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Can get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late enough to have done severe losses with the criminals escaped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20" y="4343400"/>
            <a:ext cx="4572000" cy="11541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It’s such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an application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with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which people will get to report instantly</a:t>
            </a:r>
          </a:p>
        </p:txBody>
      </p:sp>
    </p:spTree>
    <p:extLst>
      <p:ext uri="{BB962C8B-B14F-4D97-AF65-F5344CB8AC3E}">
        <p14:creationId xmlns:p14="http://schemas.microsoft.com/office/powerpoint/2010/main" val="668730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7658255" cy="6001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344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5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5883" y="799171"/>
            <a:ext cx="4023858" cy="920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336" y="2297668"/>
            <a:ext cx="1699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FIREBASE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3044" y="2789960"/>
            <a:ext cx="3302507" cy="115416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2"/>
                </a:solidFill>
                <a:latin typeface="Aparajita" pitchFamily="34" charset="0"/>
                <a:cs typeface="Aparajita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Firebase by </a:t>
            </a:r>
            <a:r>
              <a:rPr lang="en-US" dirty="0" err="1">
                <a:solidFill>
                  <a:schemeClr val="accent4"/>
                </a:solidFill>
              </a:rPr>
              <a:t>google</a:t>
            </a:r>
            <a:r>
              <a:rPr lang="en-US" dirty="0">
                <a:solidFill>
                  <a:schemeClr val="accent4"/>
                </a:solidFill>
              </a:rPr>
              <a:t> is used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3733800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It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provides with database and storage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4672593"/>
            <a:ext cx="318548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Provides with web-hosting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3044" y="5408714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Doesn’t need any server-side programming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3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6" y="1600200"/>
            <a:ext cx="7659687" cy="6096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WHY ANDROID</a:t>
            </a:r>
            <a: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</a:b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99" y="52612"/>
            <a:ext cx="6142892" cy="1512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OUTLINE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46" y="2181922"/>
            <a:ext cx="50920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cap="all" spc="-100" dirty="0">
                <a:solidFill>
                  <a:schemeClr val="accent4"/>
                </a:solidFill>
                <a:latin typeface="Aparajita" pitchFamily="34" charset="0"/>
                <a:ea typeface="+mj-ea"/>
                <a:cs typeface="Aparajita" pitchFamily="34" charset="0"/>
              </a:rPr>
              <a:t>PROJECT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BACKGROUND</a:t>
            </a:r>
            <a:endParaRPr lang="en-US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45" y="2826931"/>
            <a:ext cx="29354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IMPLEMENTATION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3" y="3490965"/>
            <a:ext cx="7639277" cy="6001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PROJECT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074" y="4140871"/>
            <a:ext cx="37593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    PROJECT METHODOLOGY</a:t>
            </a:r>
            <a:endParaRPr lang="en-US" sz="2400" dirty="0" smtClean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960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449074" y="4779380"/>
            <a:ext cx="18341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74" y="5425710"/>
            <a:ext cx="5875526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FUTURE DEVELOPMENT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074" y="6055516"/>
            <a:ext cx="23599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  <a:latin typeface="Aparajita" pitchFamily="34" charset="0"/>
                <a:cs typeface="Aparajita" pitchFamily="34" charset="0"/>
              </a:rPr>
              <a:t>CONCLUSION</a:t>
            </a:r>
            <a:endParaRPr lang="en" sz="2400" dirty="0">
              <a:solidFill>
                <a:schemeClr val="accent4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9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261</TotalTime>
  <Words>568</Words>
  <Application>Microsoft Office PowerPoint</Application>
  <PresentationFormat>On-screen Show (4:3)</PresentationFormat>
  <Paragraphs>174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 Software  Development  Project  II - (CSE 3200)  MOHAMMAD  Insanur  Rahman  Shuvo Lecturer, Dept  of CSE,KUET.   Parisha  ahmed Prodhi roll : 1307012</vt:lpstr>
      <vt:lpstr> WHY ANDROID  </vt:lpstr>
      <vt:lpstr> WHY ANDROID  </vt:lpstr>
      <vt:lpstr>PowerPoint Presentation</vt:lpstr>
      <vt:lpstr> WHY ANDROID  </vt:lpstr>
      <vt:lpstr>PowerPoint Presentation</vt:lpstr>
      <vt:lpstr> WHY ANDROID  </vt:lpstr>
      <vt:lpstr>PowerPoint Presentation</vt:lpstr>
      <vt:lpstr> WHY ANDROID  </vt:lpstr>
      <vt:lpstr>PowerPoint Presentation</vt:lpstr>
      <vt:lpstr> WHY ANDROID  </vt:lpstr>
      <vt:lpstr>PowerPoint Presentation</vt:lpstr>
      <vt:lpstr>PowerPoint Presentation</vt:lpstr>
      <vt:lpstr>PowerPoint Presentation</vt:lpstr>
      <vt:lpstr>PowerPoint Presentation</vt:lpstr>
      <vt:lpstr> WHY ANDROID  </vt:lpstr>
      <vt:lpstr>PowerPoint Presentation</vt:lpstr>
      <vt:lpstr>PowerPoint Presentation</vt:lpstr>
      <vt:lpstr>PowerPoint Presentation</vt:lpstr>
      <vt:lpstr> WHY ANDROID  </vt:lpstr>
      <vt:lpstr>PowerPoint Presentation</vt:lpstr>
      <vt:lpstr>PowerPoint Presentation</vt:lpstr>
      <vt:lpstr> WHY ANDROID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II-(CSE 3200) Md Insanur Rahman Shuvo Lecturer, Dept  of CSE,KUET.  Md. Mushfiqul Islam - 1307055 Protap Chandra Ghose-1307046</dc:title>
  <dc:creator>Prodhi</dc:creator>
  <cp:lastModifiedBy>Prodhi</cp:lastModifiedBy>
  <cp:revision>26</cp:revision>
  <dcterms:created xsi:type="dcterms:W3CDTF">2017-01-15T15:52:47Z</dcterms:created>
  <dcterms:modified xsi:type="dcterms:W3CDTF">2017-01-15T20:14:07Z</dcterms:modified>
</cp:coreProperties>
</file>