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2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0A4A4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06233" y="0"/>
            <a:ext cx="10769203" cy="10286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84096" y="1504376"/>
            <a:ext cx="107560" cy="1075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0A4A4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0A4A4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7165" y="470843"/>
            <a:ext cx="17873668" cy="170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0A4A49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4133" y="3218489"/>
            <a:ext cx="17079732" cy="3835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7221200" y="9215479"/>
            <a:ext cx="240030" cy="371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ishri07/AI-course-project.git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9279" y="1950765"/>
            <a:ext cx="12669520" cy="4571764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 marR="5080" indent="-635" algn="ctr">
              <a:lnSpc>
                <a:spcPts val="8550"/>
              </a:lnSpc>
              <a:spcBef>
                <a:spcPts val="1250"/>
              </a:spcBef>
            </a:pPr>
            <a:r>
              <a:rPr sz="8000" spc="-395" dirty="0">
                <a:solidFill>
                  <a:srgbClr val="FFFFFF"/>
                </a:solidFill>
                <a:latin typeface="+mj-lt"/>
                <a:cs typeface="Tahoma"/>
              </a:rPr>
              <a:t>A</a:t>
            </a:r>
            <a:r>
              <a:rPr lang="en-US" sz="8000" spc="-1125" dirty="0">
                <a:solidFill>
                  <a:srgbClr val="FFFFFF"/>
                </a:solidFill>
                <a:latin typeface="+mj-lt"/>
                <a:cs typeface="Tahoma"/>
              </a:rPr>
              <a:t>u</a:t>
            </a:r>
            <a:r>
              <a:rPr sz="8000" spc="-110" dirty="0">
                <a:solidFill>
                  <a:srgbClr val="FFFFFF"/>
                </a:solidFill>
                <a:latin typeface="+mj-lt"/>
                <a:cs typeface="Tahoma"/>
              </a:rPr>
              <a:t>d</a:t>
            </a:r>
            <a:r>
              <a:rPr sz="8000" spc="-75" dirty="0">
                <a:solidFill>
                  <a:srgbClr val="FFFFFF"/>
                </a:solidFill>
                <a:latin typeface="+mj-lt"/>
                <a:cs typeface="Tahoma"/>
              </a:rPr>
              <a:t>i</a:t>
            </a:r>
            <a:r>
              <a:rPr sz="8000" spc="195" dirty="0">
                <a:solidFill>
                  <a:srgbClr val="FFFFFF"/>
                </a:solidFill>
                <a:latin typeface="+mj-lt"/>
                <a:cs typeface="Tahoma"/>
              </a:rPr>
              <a:t>o</a:t>
            </a:r>
            <a:r>
              <a:rPr sz="8000" spc="285" dirty="0">
                <a:solidFill>
                  <a:srgbClr val="FFFFFF"/>
                </a:solidFill>
                <a:latin typeface="+mj-lt"/>
                <a:cs typeface="Tahoma"/>
              </a:rPr>
              <a:t>-</a:t>
            </a:r>
            <a:r>
              <a:rPr sz="8000" spc="-1120" dirty="0">
                <a:solidFill>
                  <a:srgbClr val="FFFFFF"/>
                </a:solidFill>
                <a:latin typeface="+mj-lt"/>
                <a:cs typeface="Tahoma"/>
              </a:rPr>
              <a:t>D</a:t>
            </a:r>
            <a:r>
              <a:rPr lang="en-US" sz="8000" spc="-620" dirty="0">
                <a:solidFill>
                  <a:srgbClr val="FFFFFF"/>
                </a:solidFill>
                <a:latin typeface="+mj-lt"/>
                <a:cs typeface="Tahoma"/>
              </a:rPr>
              <a:t>r</a:t>
            </a:r>
            <a:r>
              <a:rPr sz="8000" spc="-75" dirty="0">
                <a:solidFill>
                  <a:srgbClr val="FFFFFF"/>
                </a:solidFill>
                <a:latin typeface="+mj-lt"/>
                <a:cs typeface="Tahoma"/>
              </a:rPr>
              <a:t>i</a:t>
            </a:r>
            <a:r>
              <a:rPr sz="8000" spc="200" dirty="0">
                <a:solidFill>
                  <a:srgbClr val="FFFFFF"/>
                </a:solidFill>
                <a:latin typeface="+mj-lt"/>
                <a:cs typeface="Tahoma"/>
              </a:rPr>
              <a:t>v</a:t>
            </a:r>
            <a:r>
              <a:rPr sz="8000" spc="-155" dirty="0">
                <a:solidFill>
                  <a:srgbClr val="FFFFFF"/>
                </a:solidFill>
                <a:latin typeface="+mj-lt"/>
                <a:cs typeface="Tahoma"/>
              </a:rPr>
              <a:t>e</a:t>
            </a:r>
            <a:r>
              <a:rPr sz="8000" spc="10" dirty="0">
                <a:solidFill>
                  <a:srgbClr val="FFFFFF"/>
                </a:solidFill>
                <a:latin typeface="+mj-lt"/>
                <a:cs typeface="Tahoma"/>
              </a:rPr>
              <a:t>n</a:t>
            </a:r>
            <a:r>
              <a:rPr sz="8000" spc="-905" dirty="0">
                <a:solidFill>
                  <a:srgbClr val="FFFFFF"/>
                </a:solidFill>
                <a:latin typeface="+mj-lt"/>
                <a:cs typeface="Tahoma"/>
              </a:rPr>
              <a:t> </a:t>
            </a:r>
            <a:r>
              <a:rPr sz="8000" spc="-480" dirty="0">
                <a:solidFill>
                  <a:srgbClr val="FFFFFF"/>
                </a:solidFill>
                <a:latin typeface="+mj-lt"/>
                <a:cs typeface="Tahoma"/>
              </a:rPr>
              <a:t>E</a:t>
            </a:r>
            <a:r>
              <a:rPr sz="8000" spc="-1695" dirty="0">
                <a:solidFill>
                  <a:srgbClr val="FFFFFF"/>
                </a:solidFill>
                <a:latin typeface="+mj-lt"/>
                <a:cs typeface="Tahoma"/>
              </a:rPr>
              <a:t>m</a:t>
            </a:r>
            <a:r>
              <a:rPr sz="8000" spc="195" dirty="0">
                <a:solidFill>
                  <a:srgbClr val="FFFFFF"/>
                </a:solidFill>
                <a:latin typeface="+mj-lt"/>
                <a:cs typeface="Tahoma"/>
              </a:rPr>
              <a:t>o</a:t>
            </a:r>
            <a:r>
              <a:rPr sz="8000" spc="740" dirty="0">
                <a:solidFill>
                  <a:srgbClr val="FFFFFF"/>
                </a:solidFill>
                <a:latin typeface="+mj-lt"/>
                <a:cs typeface="Tahoma"/>
              </a:rPr>
              <a:t>t</a:t>
            </a:r>
            <a:r>
              <a:rPr sz="8000" spc="-75" dirty="0">
                <a:solidFill>
                  <a:srgbClr val="FFFFFF"/>
                </a:solidFill>
                <a:latin typeface="+mj-lt"/>
                <a:cs typeface="Tahoma"/>
              </a:rPr>
              <a:t>i</a:t>
            </a:r>
            <a:r>
              <a:rPr sz="8000" spc="195" dirty="0">
                <a:solidFill>
                  <a:srgbClr val="FFFFFF"/>
                </a:solidFill>
                <a:latin typeface="+mj-lt"/>
                <a:cs typeface="Tahoma"/>
              </a:rPr>
              <a:t>o</a:t>
            </a:r>
            <a:r>
              <a:rPr sz="8000" spc="5" dirty="0">
                <a:solidFill>
                  <a:srgbClr val="FFFFFF"/>
                </a:solidFill>
                <a:latin typeface="+mj-lt"/>
                <a:cs typeface="Tahoma"/>
              </a:rPr>
              <a:t>n  </a:t>
            </a:r>
            <a:r>
              <a:rPr sz="8000" spc="-605" dirty="0">
                <a:solidFill>
                  <a:srgbClr val="FFFFFF"/>
                </a:solidFill>
                <a:latin typeface="+mj-lt"/>
                <a:cs typeface="Tahoma"/>
              </a:rPr>
              <a:t>R</a:t>
            </a:r>
            <a:r>
              <a:rPr sz="8000" spc="-155" dirty="0">
                <a:solidFill>
                  <a:srgbClr val="FFFFFF"/>
                </a:solidFill>
                <a:latin typeface="+mj-lt"/>
                <a:cs typeface="Tahoma"/>
              </a:rPr>
              <a:t>e</a:t>
            </a:r>
            <a:r>
              <a:rPr lang="en-US" sz="8000" spc="-509" dirty="0">
                <a:solidFill>
                  <a:srgbClr val="FFFFFF"/>
                </a:solidFill>
                <a:latin typeface="+mj-lt"/>
                <a:cs typeface="Tahoma"/>
              </a:rPr>
              <a:t>c</a:t>
            </a:r>
            <a:r>
              <a:rPr sz="8000" spc="195" dirty="0">
                <a:solidFill>
                  <a:srgbClr val="FFFFFF"/>
                </a:solidFill>
                <a:latin typeface="+mj-lt"/>
                <a:cs typeface="Tahoma"/>
              </a:rPr>
              <a:t>o</a:t>
            </a:r>
            <a:r>
              <a:rPr sz="8000" spc="5" dirty="0">
                <a:solidFill>
                  <a:srgbClr val="FFFFFF"/>
                </a:solidFill>
                <a:latin typeface="+mj-lt"/>
                <a:cs typeface="Tahoma"/>
              </a:rPr>
              <a:t>gn</a:t>
            </a:r>
            <a:r>
              <a:rPr sz="8000" spc="-75" dirty="0">
                <a:solidFill>
                  <a:srgbClr val="FFFFFF"/>
                </a:solidFill>
                <a:latin typeface="+mj-lt"/>
                <a:cs typeface="Tahoma"/>
              </a:rPr>
              <a:t>i</a:t>
            </a:r>
            <a:r>
              <a:rPr sz="8000" spc="740" dirty="0">
                <a:solidFill>
                  <a:srgbClr val="FFFFFF"/>
                </a:solidFill>
                <a:latin typeface="+mj-lt"/>
                <a:cs typeface="Tahoma"/>
              </a:rPr>
              <a:t>t</a:t>
            </a:r>
            <a:r>
              <a:rPr sz="8000" spc="-75" dirty="0">
                <a:solidFill>
                  <a:srgbClr val="FFFFFF"/>
                </a:solidFill>
                <a:latin typeface="+mj-lt"/>
                <a:cs typeface="Tahoma"/>
              </a:rPr>
              <a:t>i</a:t>
            </a:r>
            <a:r>
              <a:rPr sz="8000" spc="195" dirty="0">
                <a:solidFill>
                  <a:srgbClr val="FFFFFF"/>
                </a:solidFill>
                <a:latin typeface="+mj-lt"/>
                <a:cs typeface="Tahoma"/>
              </a:rPr>
              <a:t>o</a:t>
            </a:r>
            <a:r>
              <a:rPr sz="8000" spc="10" dirty="0">
                <a:solidFill>
                  <a:srgbClr val="FFFFFF"/>
                </a:solidFill>
                <a:latin typeface="+mj-lt"/>
                <a:cs typeface="Tahoma"/>
              </a:rPr>
              <a:t>n</a:t>
            </a:r>
            <a:r>
              <a:rPr sz="8000" spc="-905" dirty="0">
                <a:solidFill>
                  <a:srgbClr val="FFFFFF"/>
                </a:solidFill>
                <a:latin typeface="+mj-lt"/>
                <a:cs typeface="Tahoma"/>
              </a:rPr>
              <a:t> </a:t>
            </a:r>
            <a:r>
              <a:rPr sz="8000" spc="240" dirty="0">
                <a:solidFill>
                  <a:srgbClr val="FFFFFF"/>
                </a:solidFill>
                <a:latin typeface="+mj-lt"/>
                <a:cs typeface="Tahoma"/>
              </a:rPr>
              <a:t>a</a:t>
            </a:r>
            <a:r>
              <a:rPr sz="8000" spc="5" dirty="0">
                <a:solidFill>
                  <a:srgbClr val="FFFFFF"/>
                </a:solidFill>
                <a:latin typeface="+mj-lt"/>
                <a:cs typeface="Tahoma"/>
              </a:rPr>
              <a:t>n</a:t>
            </a:r>
            <a:r>
              <a:rPr sz="8000" spc="-105" dirty="0">
                <a:solidFill>
                  <a:srgbClr val="FFFFFF"/>
                </a:solidFill>
                <a:latin typeface="+mj-lt"/>
                <a:cs typeface="Tahoma"/>
              </a:rPr>
              <a:t>d</a:t>
            </a:r>
            <a:r>
              <a:rPr sz="8000" spc="-905" dirty="0">
                <a:solidFill>
                  <a:srgbClr val="FFFFFF"/>
                </a:solidFill>
                <a:latin typeface="+mj-lt"/>
                <a:cs typeface="Tahoma"/>
              </a:rPr>
              <a:t> </a:t>
            </a:r>
            <a:r>
              <a:rPr sz="8000" spc="-540" dirty="0">
                <a:solidFill>
                  <a:srgbClr val="FFFFFF"/>
                </a:solidFill>
                <a:latin typeface="+mj-lt"/>
                <a:cs typeface="Tahoma"/>
              </a:rPr>
              <a:t>C</a:t>
            </a:r>
            <a:r>
              <a:rPr sz="8000" spc="195" dirty="0">
                <a:solidFill>
                  <a:srgbClr val="FFFFFF"/>
                </a:solidFill>
                <a:latin typeface="+mj-lt"/>
                <a:cs typeface="Tahoma"/>
              </a:rPr>
              <a:t>o</a:t>
            </a:r>
            <a:r>
              <a:rPr sz="8000" spc="5" dirty="0">
                <a:solidFill>
                  <a:srgbClr val="FFFFFF"/>
                </a:solidFill>
                <a:latin typeface="+mj-lt"/>
                <a:cs typeface="Tahoma"/>
              </a:rPr>
              <a:t>n</a:t>
            </a:r>
            <a:r>
              <a:rPr sz="8000" spc="740" dirty="0">
                <a:solidFill>
                  <a:srgbClr val="FFFFFF"/>
                </a:solidFill>
                <a:latin typeface="+mj-lt"/>
                <a:cs typeface="Tahoma"/>
              </a:rPr>
              <a:t>t</a:t>
            </a:r>
            <a:r>
              <a:rPr sz="8000" spc="-155" dirty="0">
                <a:solidFill>
                  <a:srgbClr val="FFFFFF"/>
                </a:solidFill>
                <a:latin typeface="+mj-lt"/>
                <a:cs typeface="Tahoma"/>
              </a:rPr>
              <a:t>e</a:t>
            </a:r>
            <a:r>
              <a:rPr sz="8000" spc="919" dirty="0">
                <a:solidFill>
                  <a:srgbClr val="FFFFFF"/>
                </a:solidFill>
                <a:latin typeface="+mj-lt"/>
                <a:cs typeface="Tahoma"/>
              </a:rPr>
              <a:t>x</a:t>
            </a:r>
            <a:r>
              <a:rPr sz="8000" spc="740" dirty="0">
                <a:solidFill>
                  <a:srgbClr val="FFFFFF"/>
                </a:solidFill>
                <a:latin typeface="+mj-lt"/>
                <a:cs typeface="Tahoma"/>
              </a:rPr>
              <a:t>t</a:t>
            </a:r>
            <a:r>
              <a:rPr lang="en-US" sz="8000" spc="-1125" dirty="0">
                <a:solidFill>
                  <a:srgbClr val="FFFFFF"/>
                </a:solidFill>
                <a:latin typeface="+mj-lt"/>
                <a:cs typeface="Tahoma"/>
              </a:rPr>
              <a:t>u</a:t>
            </a:r>
            <a:r>
              <a:rPr sz="8000" spc="240" dirty="0">
                <a:solidFill>
                  <a:srgbClr val="FFFFFF"/>
                </a:solidFill>
                <a:latin typeface="+mj-lt"/>
                <a:cs typeface="Tahoma"/>
              </a:rPr>
              <a:t>a</a:t>
            </a:r>
            <a:r>
              <a:rPr sz="8000" spc="1855" dirty="0">
                <a:solidFill>
                  <a:srgbClr val="FFFFFF"/>
                </a:solidFill>
                <a:latin typeface="+mj-lt"/>
                <a:cs typeface="Tahoma"/>
              </a:rPr>
              <a:t>l  </a:t>
            </a:r>
            <a:r>
              <a:rPr sz="8000" spc="-335" dirty="0">
                <a:solidFill>
                  <a:srgbClr val="FFFFFF"/>
                </a:solidFill>
                <a:latin typeface="+mj-lt"/>
                <a:cs typeface="Tahoma"/>
              </a:rPr>
              <a:t>S</a:t>
            </a:r>
            <a:r>
              <a:rPr lang="en-US" sz="8000" spc="-1125" dirty="0">
                <a:solidFill>
                  <a:srgbClr val="FFFFFF"/>
                </a:solidFill>
                <a:latin typeface="+mj-lt"/>
                <a:cs typeface="Tahoma"/>
              </a:rPr>
              <a:t>u</a:t>
            </a:r>
            <a:r>
              <a:rPr sz="8000" spc="-1695" dirty="0">
                <a:solidFill>
                  <a:srgbClr val="FFFFFF"/>
                </a:solidFill>
                <a:latin typeface="+mj-lt"/>
                <a:cs typeface="Tahoma"/>
              </a:rPr>
              <a:t>m</a:t>
            </a:r>
            <a:r>
              <a:rPr lang="en-US" sz="8000" spc="-1695" dirty="0">
                <a:solidFill>
                  <a:srgbClr val="FFFFFF"/>
                </a:solidFill>
                <a:latin typeface="+mj-lt"/>
                <a:cs typeface="Tahoma"/>
              </a:rPr>
              <a:t>        </a:t>
            </a:r>
            <a:r>
              <a:rPr sz="8000" spc="-1695" dirty="0">
                <a:solidFill>
                  <a:srgbClr val="FFFFFF"/>
                </a:solidFill>
                <a:latin typeface="+mj-lt"/>
                <a:cs typeface="Tahoma"/>
              </a:rPr>
              <a:t>m</a:t>
            </a:r>
            <a:r>
              <a:rPr lang="en-US" sz="8000" spc="-1695" dirty="0">
                <a:solidFill>
                  <a:srgbClr val="FFFFFF"/>
                </a:solidFill>
                <a:latin typeface="+mj-lt"/>
                <a:cs typeface="Tahoma"/>
              </a:rPr>
              <a:t>      </a:t>
            </a:r>
            <a:r>
              <a:rPr lang="en-US" sz="8000" spc="240" dirty="0" err="1">
                <a:solidFill>
                  <a:srgbClr val="FFFFFF"/>
                </a:solidFill>
                <a:latin typeface="+mj-lt"/>
                <a:cs typeface="Tahoma"/>
              </a:rPr>
              <a:t>ar</a:t>
            </a:r>
            <a:r>
              <a:rPr sz="8000" spc="-75" dirty="0" err="1">
                <a:solidFill>
                  <a:srgbClr val="FFFFFF"/>
                </a:solidFill>
                <a:latin typeface="+mj-lt"/>
                <a:cs typeface="Tahoma"/>
              </a:rPr>
              <a:t>i</a:t>
            </a:r>
            <a:r>
              <a:rPr sz="8000" spc="660" dirty="0" err="1">
                <a:solidFill>
                  <a:srgbClr val="FFFFFF"/>
                </a:solidFill>
                <a:latin typeface="+mj-lt"/>
                <a:cs typeface="Tahoma"/>
              </a:rPr>
              <a:t>z</a:t>
            </a:r>
            <a:r>
              <a:rPr sz="8000" spc="240" dirty="0" err="1">
                <a:solidFill>
                  <a:srgbClr val="FFFFFF"/>
                </a:solidFill>
                <a:latin typeface="+mj-lt"/>
                <a:cs typeface="Tahoma"/>
              </a:rPr>
              <a:t>a</a:t>
            </a:r>
            <a:r>
              <a:rPr sz="8000" spc="740" dirty="0" err="1">
                <a:solidFill>
                  <a:srgbClr val="FFFFFF"/>
                </a:solidFill>
                <a:latin typeface="+mj-lt"/>
                <a:cs typeface="Tahoma"/>
              </a:rPr>
              <a:t>t</a:t>
            </a:r>
            <a:r>
              <a:rPr sz="8000" spc="-75" dirty="0" err="1">
                <a:solidFill>
                  <a:srgbClr val="FFFFFF"/>
                </a:solidFill>
                <a:latin typeface="+mj-lt"/>
                <a:cs typeface="Tahoma"/>
              </a:rPr>
              <a:t>i</a:t>
            </a:r>
            <a:r>
              <a:rPr sz="8000" spc="195" dirty="0" err="1">
                <a:solidFill>
                  <a:srgbClr val="FFFFFF"/>
                </a:solidFill>
                <a:latin typeface="+mj-lt"/>
                <a:cs typeface="Tahoma"/>
              </a:rPr>
              <a:t>o</a:t>
            </a:r>
            <a:r>
              <a:rPr sz="8000" spc="10" dirty="0" err="1">
                <a:solidFill>
                  <a:srgbClr val="FFFFFF"/>
                </a:solidFill>
                <a:latin typeface="+mj-lt"/>
                <a:cs typeface="Tahoma"/>
              </a:rPr>
              <a:t>n</a:t>
            </a:r>
            <a:r>
              <a:rPr sz="8000" spc="-900" dirty="0">
                <a:solidFill>
                  <a:srgbClr val="FFFFFF"/>
                </a:solidFill>
                <a:latin typeface="+mj-lt"/>
                <a:cs typeface="Tahoma"/>
              </a:rPr>
              <a:t> </a:t>
            </a:r>
            <a:r>
              <a:rPr lang="en-US" sz="8000" spc="-900" dirty="0">
                <a:solidFill>
                  <a:srgbClr val="FFFFFF"/>
                </a:solidFill>
                <a:latin typeface="+mj-lt"/>
                <a:cs typeface="Tahoma"/>
              </a:rPr>
              <a:t>  </a:t>
            </a:r>
            <a:r>
              <a:rPr lang="en-US" sz="8000" spc="965" dirty="0" err="1">
                <a:solidFill>
                  <a:srgbClr val="FFFFFF"/>
                </a:solidFill>
                <a:latin typeface="+mj-lt"/>
                <a:cs typeface="Tahoma"/>
              </a:rPr>
              <a:t>for</a:t>
            </a:r>
            <a:r>
              <a:rPr lang="en-US" sz="8000" spc="-1310" dirty="0" err="1">
                <a:solidFill>
                  <a:srgbClr val="FFFFFF"/>
                </a:solidFill>
                <a:latin typeface="+mj-lt"/>
                <a:cs typeface="Tahoma"/>
              </a:rPr>
              <a:t>M</a:t>
            </a:r>
            <a:r>
              <a:rPr lang="en-US" sz="8000" spc="-1310" dirty="0">
                <a:solidFill>
                  <a:srgbClr val="FFFFFF"/>
                </a:solidFill>
                <a:latin typeface="+mj-lt"/>
                <a:cs typeface="Tahoma"/>
              </a:rPr>
              <a:t>  </a:t>
            </a:r>
            <a:r>
              <a:rPr sz="8000" spc="-155" dirty="0" err="1">
                <a:solidFill>
                  <a:srgbClr val="FFFFFF"/>
                </a:solidFill>
                <a:latin typeface="+mj-lt"/>
                <a:cs typeface="Tahoma"/>
              </a:rPr>
              <a:t>e</a:t>
            </a:r>
            <a:r>
              <a:rPr sz="8000" spc="5" dirty="0" err="1">
                <a:solidFill>
                  <a:srgbClr val="FFFFFF"/>
                </a:solidFill>
                <a:latin typeface="+mj-lt"/>
                <a:cs typeface="Tahoma"/>
              </a:rPr>
              <a:t>n</a:t>
            </a:r>
            <a:r>
              <a:rPr lang="en-US" sz="8000" spc="740" dirty="0" err="1">
                <a:solidFill>
                  <a:srgbClr val="FFFFFF"/>
                </a:solidFill>
                <a:latin typeface="+mj-lt"/>
                <a:cs typeface="Tahoma"/>
              </a:rPr>
              <a:t>t</a:t>
            </a:r>
            <a:r>
              <a:rPr sz="8000" spc="240" dirty="0" err="1">
                <a:solidFill>
                  <a:srgbClr val="FFFFFF"/>
                </a:solidFill>
                <a:latin typeface="+mj-lt"/>
                <a:cs typeface="Tahoma"/>
              </a:rPr>
              <a:t>a</a:t>
            </a:r>
            <a:r>
              <a:rPr sz="8000" spc="1855" dirty="0" err="1">
                <a:solidFill>
                  <a:srgbClr val="FFFFFF"/>
                </a:solidFill>
                <a:latin typeface="+mj-lt"/>
                <a:cs typeface="Tahoma"/>
              </a:rPr>
              <a:t>l</a:t>
            </a:r>
            <a:r>
              <a:rPr sz="8000" spc="1855" dirty="0">
                <a:solidFill>
                  <a:srgbClr val="FFFFFF"/>
                </a:solidFill>
                <a:latin typeface="+mj-lt"/>
                <a:cs typeface="Tahoma"/>
              </a:rPr>
              <a:t>  </a:t>
            </a:r>
            <a:r>
              <a:rPr sz="8000" spc="-1315" dirty="0">
                <a:solidFill>
                  <a:srgbClr val="FFFFFF"/>
                </a:solidFill>
                <a:latin typeface="+mj-lt"/>
                <a:cs typeface="Tahoma"/>
              </a:rPr>
              <a:t>H</a:t>
            </a:r>
            <a:r>
              <a:rPr sz="8000" spc="-155" dirty="0">
                <a:solidFill>
                  <a:srgbClr val="FFFFFF"/>
                </a:solidFill>
                <a:latin typeface="+mj-lt"/>
                <a:cs typeface="Tahoma"/>
              </a:rPr>
              <a:t>e</a:t>
            </a:r>
            <a:r>
              <a:rPr sz="8000" spc="240" dirty="0">
                <a:solidFill>
                  <a:srgbClr val="FFFFFF"/>
                </a:solidFill>
                <a:latin typeface="+mj-lt"/>
                <a:cs typeface="Tahoma"/>
              </a:rPr>
              <a:t>a</a:t>
            </a:r>
            <a:r>
              <a:rPr lang="en-US" sz="8000" spc="1485" dirty="0">
                <a:solidFill>
                  <a:srgbClr val="FFFFFF"/>
                </a:solidFill>
                <a:latin typeface="+mj-lt"/>
                <a:cs typeface="Tahoma"/>
              </a:rPr>
              <a:t>l</a:t>
            </a:r>
            <a:r>
              <a:rPr sz="8000" spc="740" dirty="0">
                <a:solidFill>
                  <a:srgbClr val="FFFFFF"/>
                </a:solidFill>
                <a:latin typeface="+mj-lt"/>
                <a:cs typeface="Tahoma"/>
              </a:rPr>
              <a:t>t</a:t>
            </a:r>
            <a:r>
              <a:rPr lang="en-US" sz="8000" spc="-905" dirty="0">
                <a:solidFill>
                  <a:srgbClr val="FFFFFF"/>
                </a:solidFill>
                <a:latin typeface="+mj-lt"/>
                <a:cs typeface="Tahoma"/>
              </a:rPr>
              <a:t>h    </a:t>
            </a:r>
            <a:r>
              <a:rPr sz="8000" spc="-540" dirty="0">
                <a:solidFill>
                  <a:srgbClr val="FFFFFF"/>
                </a:solidFill>
                <a:latin typeface="+mj-lt"/>
                <a:cs typeface="Tahoma"/>
              </a:rPr>
              <a:t>C</a:t>
            </a:r>
            <a:r>
              <a:rPr sz="8000" spc="195" dirty="0">
                <a:solidFill>
                  <a:srgbClr val="FFFFFF"/>
                </a:solidFill>
                <a:latin typeface="+mj-lt"/>
                <a:cs typeface="Tahoma"/>
              </a:rPr>
              <a:t>o</a:t>
            </a:r>
            <a:r>
              <a:rPr sz="8000" spc="5" dirty="0">
                <a:solidFill>
                  <a:srgbClr val="FFFFFF"/>
                </a:solidFill>
                <a:latin typeface="+mj-lt"/>
                <a:cs typeface="Tahoma"/>
              </a:rPr>
              <a:t>n</a:t>
            </a:r>
            <a:r>
              <a:rPr sz="8000" spc="200" dirty="0">
                <a:solidFill>
                  <a:srgbClr val="FFFFFF"/>
                </a:solidFill>
                <a:latin typeface="+mj-lt"/>
                <a:cs typeface="Tahoma"/>
              </a:rPr>
              <a:t>v</a:t>
            </a:r>
            <a:r>
              <a:rPr sz="8000" spc="-155" dirty="0">
                <a:solidFill>
                  <a:srgbClr val="FFFFFF"/>
                </a:solidFill>
                <a:latin typeface="+mj-lt"/>
                <a:cs typeface="Tahoma"/>
              </a:rPr>
              <a:t>e</a:t>
            </a:r>
            <a:r>
              <a:rPr lang="en-US" sz="8000" spc="-620" dirty="0">
                <a:solidFill>
                  <a:srgbClr val="FFFFFF"/>
                </a:solidFill>
                <a:latin typeface="+mj-lt"/>
                <a:cs typeface="Tahoma"/>
              </a:rPr>
              <a:t>rs</a:t>
            </a:r>
            <a:r>
              <a:rPr sz="8000" spc="240" dirty="0">
                <a:solidFill>
                  <a:srgbClr val="FFFFFF"/>
                </a:solidFill>
                <a:latin typeface="+mj-lt"/>
                <a:cs typeface="Tahoma"/>
              </a:rPr>
              <a:t>a</a:t>
            </a:r>
            <a:r>
              <a:rPr sz="8000" spc="740" dirty="0">
                <a:solidFill>
                  <a:srgbClr val="FFFFFF"/>
                </a:solidFill>
                <a:latin typeface="+mj-lt"/>
                <a:cs typeface="Tahoma"/>
              </a:rPr>
              <a:t>t</a:t>
            </a:r>
            <a:r>
              <a:rPr sz="8000" spc="-75" dirty="0">
                <a:solidFill>
                  <a:srgbClr val="FFFFFF"/>
                </a:solidFill>
                <a:latin typeface="+mj-lt"/>
                <a:cs typeface="Tahoma"/>
              </a:rPr>
              <a:t>i</a:t>
            </a:r>
            <a:r>
              <a:rPr sz="8000" spc="195" dirty="0">
                <a:solidFill>
                  <a:srgbClr val="FFFFFF"/>
                </a:solidFill>
                <a:latin typeface="+mj-lt"/>
                <a:cs typeface="Tahoma"/>
              </a:rPr>
              <a:t>o</a:t>
            </a:r>
            <a:r>
              <a:rPr sz="8000" spc="5" dirty="0">
                <a:solidFill>
                  <a:srgbClr val="FFFFFF"/>
                </a:solidFill>
                <a:latin typeface="+mj-lt"/>
                <a:cs typeface="Tahoma"/>
              </a:rPr>
              <a:t>n</a:t>
            </a:r>
            <a:r>
              <a:rPr lang="en-US" sz="8000" spc="-345" dirty="0">
                <a:solidFill>
                  <a:srgbClr val="FFFFFF"/>
                </a:solidFill>
                <a:latin typeface="+mj-lt"/>
                <a:cs typeface="Tahoma"/>
              </a:rPr>
              <a:t>s</a:t>
            </a:r>
            <a:endParaRPr sz="8000" dirty="0">
              <a:latin typeface="+mj-lt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21200" y="9215479"/>
            <a:ext cx="229870" cy="3714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z="2000" spc="-55" dirty="0">
                <a:latin typeface="Lucida Sans Unicode"/>
                <a:cs typeface="Lucida Sans Unicode"/>
              </a:rPr>
              <a:t>1</a:t>
            </a:fld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43400" y="7927930"/>
            <a:ext cx="10624820" cy="81661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226695" marR="5080" indent="-214629">
              <a:lnSpc>
                <a:spcPts val="2930"/>
              </a:lnSpc>
              <a:spcBef>
                <a:spcPts val="505"/>
              </a:spcBef>
              <a:tabLst>
                <a:tab pos="2976245" algn="l"/>
              </a:tabLst>
            </a:pPr>
            <a:r>
              <a:rPr sz="2750" b="1" spc="80" dirty="0">
                <a:solidFill>
                  <a:srgbClr val="FFFFFF"/>
                </a:solidFill>
                <a:latin typeface="Trebuchet MS"/>
                <a:cs typeface="Trebuchet MS"/>
              </a:rPr>
              <a:t>Team</a:t>
            </a:r>
            <a:r>
              <a:rPr sz="2750" b="1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b="1" spc="85" dirty="0">
                <a:solidFill>
                  <a:srgbClr val="FFFFFF"/>
                </a:solidFill>
                <a:latin typeface="Trebuchet MS"/>
                <a:cs typeface="Trebuchet MS"/>
              </a:rPr>
              <a:t>Members:	</a:t>
            </a:r>
            <a:r>
              <a:rPr sz="2750" b="1" spc="30" dirty="0">
                <a:solidFill>
                  <a:srgbClr val="FFFFFF"/>
                </a:solidFill>
                <a:latin typeface="Trebuchet MS"/>
                <a:cs typeface="Trebuchet MS"/>
              </a:rPr>
              <a:t>Ravi</a:t>
            </a:r>
            <a:r>
              <a:rPr sz="2750" b="1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b="1" spc="-5" dirty="0">
                <a:solidFill>
                  <a:srgbClr val="FFFFFF"/>
                </a:solidFill>
                <a:latin typeface="Trebuchet MS"/>
                <a:cs typeface="Trebuchet MS"/>
              </a:rPr>
              <a:t>Raj(22bds051),</a:t>
            </a:r>
            <a:r>
              <a:rPr sz="2750" b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b="1" spc="10" dirty="0">
                <a:solidFill>
                  <a:srgbClr val="FFFFFF"/>
                </a:solidFill>
                <a:latin typeface="Trebuchet MS"/>
                <a:cs typeface="Trebuchet MS"/>
              </a:rPr>
              <a:t>Parishri</a:t>
            </a:r>
            <a:r>
              <a:rPr sz="2750" b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b="1" spc="80" dirty="0">
                <a:solidFill>
                  <a:srgbClr val="FFFFFF"/>
                </a:solidFill>
                <a:latin typeface="Trebuchet MS"/>
                <a:cs typeface="Trebuchet MS"/>
              </a:rPr>
              <a:t>Shah(22bds043), </a:t>
            </a:r>
            <a:r>
              <a:rPr sz="2750" b="1" spc="-8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b="1" spc="30" dirty="0">
                <a:solidFill>
                  <a:srgbClr val="FFFFFF"/>
                </a:solidFill>
                <a:latin typeface="Trebuchet MS"/>
                <a:cs typeface="Trebuchet MS"/>
              </a:rPr>
              <a:t>Pakhi</a:t>
            </a:r>
            <a:r>
              <a:rPr sz="2750" b="1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b="1" spc="90" dirty="0">
                <a:solidFill>
                  <a:srgbClr val="FFFFFF"/>
                </a:solidFill>
                <a:latin typeface="Trebuchet MS"/>
                <a:cs typeface="Trebuchet MS"/>
              </a:rPr>
              <a:t>Singhal(22bds042)</a:t>
            </a:r>
            <a:r>
              <a:rPr sz="2750" b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b="1" spc="114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2750" b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b="1" spc="10" dirty="0">
                <a:solidFill>
                  <a:srgbClr val="FFFFFF"/>
                </a:solidFill>
                <a:latin typeface="Trebuchet MS"/>
                <a:cs typeface="Trebuchet MS"/>
              </a:rPr>
              <a:t>Preethi</a:t>
            </a:r>
            <a:r>
              <a:rPr sz="2750" b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b="1" spc="80" dirty="0">
                <a:solidFill>
                  <a:srgbClr val="FFFFFF"/>
                </a:solidFill>
                <a:latin typeface="Trebuchet MS"/>
                <a:cs typeface="Trebuchet MS"/>
              </a:rPr>
              <a:t>Varshala</a:t>
            </a:r>
            <a:r>
              <a:rPr sz="2750" b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b="1" spc="2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50" b="1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b="1" spc="125" dirty="0">
                <a:solidFill>
                  <a:srgbClr val="FFFFFF"/>
                </a:solidFill>
                <a:latin typeface="Trebuchet MS"/>
                <a:cs typeface="Trebuchet MS"/>
              </a:rPr>
              <a:t>(22bds045)</a:t>
            </a:r>
            <a:endParaRPr sz="2750" dirty="0">
              <a:latin typeface="Trebuchet MS"/>
              <a:cs typeface="Trebuchet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A8523B-F7B7-B9FE-7A90-B9263445D562}"/>
              </a:ext>
            </a:extLst>
          </p:cNvPr>
          <p:cNvSpPr txBox="1"/>
          <p:nvPr/>
        </p:nvSpPr>
        <p:spPr>
          <a:xfrm>
            <a:off x="5638800" y="9215479"/>
            <a:ext cx="10624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Github</a:t>
            </a:r>
            <a:r>
              <a:rPr lang="en-US" sz="2400" dirty="0">
                <a:solidFill>
                  <a:schemeClr val="bg1"/>
                </a:solidFill>
              </a:rPr>
              <a:t> Link : </a:t>
            </a:r>
            <a:r>
              <a:rPr lang="en-US" sz="24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https://github.com/Parishri07/AI-course-project.git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9619225" y="0"/>
              <a:ext cx="8669020" cy="4855845"/>
            </a:xfrm>
            <a:custGeom>
              <a:avLst/>
              <a:gdLst/>
              <a:ahLst/>
              <a:cxnLst/>
              <a:rect l="l" t="t" r="r" b="b"/>
              <a:pathLst>
                <a:path w="8669019" h="4855845">
                  <a:moveTo>
                    <a:pt x="0" y="4855846"/>
                  </a:moveTo>
                  <a:lnTo>
                    <a:pt x="8668773" y="4855846"/>
                  </a:lnTo>
                  <a:lnTo>
                    <a:pt x="8668773" y="0"/>
                  </a:lnTo>
                  <a:lnTo>
                    <a:pt x="0" y="0"/>
                  </a:lnTo>
                  <a:lnTo>
                    <a:pt x="0" y="48558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4466" y="0"/>
              <a:ext cx="276055" cy="101205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619225" y="5177104"/>
              <a:ext cx="8669020" cy="5110480"/>
            </a:xfrm>
            <a:custGeom>
              <a:avLst/>
              <a:gdLst/>
              <a:ahLst/>
              <a:cxnLst/>
              <a:rect l="l" t="t" r="r" b="b"/>
              <a:pathLst>
                <a:path w="8669019" h="5110480">
                  <a:moveTo>
                    <a:pt x="0" y="5109895"/>
                  </a:moveTo>
                  <a:lnTo>
                    <a:pt x="8668774" y="5109895"/>
                  </a:lnTo>
                  <a:lnTo>
                    <a:pt x="8668774" y="0"/>
                  </a:lnTo>
                  <a:lnTo>
                    <a:pt x="0" y="0"/>
                  </a:lnTo>
                  <a:lnTo>
                    <a:pt x="0" y="5109895"/>
                  </a:lnTo>
                  <a:close/>
                </a:path>
              </a:pathLst>
            </a:custGeom>
            <a:solidFill>
              <a:srgbClr val="80BE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766838" y="4183359"/>
            <a:ext cx="4699635" cy="951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50" b="1" spc="140" dirty="0">
                <a:solidFill>
                  <a:srgbClr val="FFFFFF"/>
                </a:solidFill>
                <a:latin typeface="Trebuchet MS"/>
                <a:cs typeface="Trebuchet MS"/>
              </a:rPr>
              <a:t>Introduction</a:t>
            </a:r>
            <a:endParaRPr sz="60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16207" y="1133357"/>
            <a:ext cx="6579870" cy="2501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16100"/>
              </a:lnSpc>
              <a:spcBef>
                <a:spcPts val="90"/>
              </a:spcBef>
            </a:pPr>
            <a:r>
              <a:rPr sz="2800" spc="45" dirty="0">
                <a:solidFill>
                  <a:srgbClr val="0A4A49"/>
                </a:solidFill>
                <a:latin typeface="Trebuchet MS"/>
                <a:cs typeface="Trebuchet MS"/>
              </a:rPr>
              <a:t>Global</a:t>
            </a:r>
            <a:r>
              <a:rPr sz="2800" spc="-100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800" spc="90" dirty="0">
                <a:solidFill>
                  <a:srgbClr val="0A4A49"/>
                </a:solidFill>
                <a:latin typeface="Trebuchet MS"/>
                <a:cs typeface="Trebuchet MS"/>
              </a:rPr>
              <a:t>Impact</a:t>
            </a:r>
            <a:r>
              <a:rPr sz="2800" spc="-95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800" spc="40" dirty="0">
                <a:solidFill>
                  <a:srgbClr val="0A4A49"/>
                </a:solidFill>
                <a:latin typeface="Trebuchet MS"/>
                <a:cs typeface="Trebuchet MS"/>
              </a:rPr>
              <a:t>of</a:t>
            </a:r>
            <a:r>
              <a:rPr sz="2800" spc="-95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800" spc="70" dirty="0">
                <a:solidFill>
                  <a:srgbClr val="0A4A49"/>
                </a:solidFill>
                <a:latin typeface="Trebuchet MS"/>
                <a:cs typeface="Trebuchet MS"/>
              </a:rPr>
              <a:t>Mental</a:t>
            </a:r>
            <a:r>
              <a:rPr sz="2800" spc="-95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800" spc="-55" dirty="0">
                <a:solidFill>
                  <a:srgbClr val="0A4A49"/>
                </a:solidFill>
                <a:latin typeface="Trebuchet MS"/>
                <a:cs typeface="Trebuchet MS"/>
              </a:rPr>
              <a:t>Health:</a:t>
            </a:r>
            <a:r>
              <a:rPr sz="2800" spc="-100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800" spc="35" dirty="0">
                <a:solidFill>
                  <a:srgbClr val="0A4A49"/>
                </a:solidFill>
                <a:latin typeface="Trebuchet MS"/>
                <a:cs typeface="Trebuchet MS"/>
              </a:rPr>
              <a:t>Millions </a:t>
            </a:r>
            <a:r>
              <a:rPr sz="2800" spc="-825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800" spc="40" dirty="0">
                <a:solidFill>
                  <a:srgbClr val="0A4A49"/>
                </a:solidFill>
                <a:latin typeface="Trebuchet MS"/>
                <a:cs typeface="Trebuchet MS"/>
              </a:rPr>
              <a:t>of individuals </a:t>
            </a:r>
            <a:r>
              <a:rPr sz="2800" spc="25" dirty="0">
                <a:solidFill>
                  <a:srgbClr val="0A4A49"/>
                </a:solidFill>
                <a:latin typeface="Trebuchet MS"/>
                <a:cs typeface="Trebuchet MS"/>
              </a:rPr>
              <a:t>are </a:t>
            </a:r>
            <a:r>
              <a:rPr sz="2800" spc="55" dirty="0">
                <a:solidFill>
                  <a:srgbClr val="0A4A49"/>
                </a:solidFill>
                <a:latin typeface="Trebuchet MS"/>
                <a:cs typeface="Trebuchet MS"/>
              </a:rPr>
              <a:t>affected </a:t>
            </a:r>
            <a:r>
              <a:rPr sz="2800" spc="204" dirty="0">
                <a:solidFill>
                  <a:srgbClr val="0A4A49"/>
                </a:solidFill>
                <a:latin typeface="Trebuchet MS"/>
                <a:cs typeface="Trebuchet MS"/>
              </a:rPr>
              <a:t>by </a:t>
            </a:r>
            <a:r>
              <a:rPr sz="2800" spc="35" dirty="0">
                <a:solidFill>
                  <a:srgbClr val="0A4A49"/>
                </a:solidFill>
                <a:latin typeface="Trebuchet MS"/>
                <a:cs typeface="Trebuchet MS"/>
              </a:rPr>
              <a:t>mental </a:t>
            </a:r>
            <a:r>
              <a:rPr sz="2800" spc="40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800" spc="15" dirty="0">
                <a:solidFill>
                  <a:srgbClr val="0A4A49"/>
                </a:solidFill>
                <a:latin typeface="Trebuchet MS"/>
                <a:cs typeface="Trebuchet MS"/>
              </a:rPr>
              <a:t>health </a:t>
            </a:r>
            <a:r>
              <a:rPr sz="2800" spc="110" dirty="0">
                <a:solidFill>
                  <a:srgbClr val="0A4A49"/>
                </a:solidFill>
                <a:latin typeface="Trebuchet MS"/>
                <a:cs typeface="Trebuchet MS"/>
              </a:rPr>
              <a:t>disorders </a:t>
            </a:r>
            <a:r>
              <a:rPr sz="2800" spc="-15" dirty="0">
                <a:solidFill>
                  <a:srgbClr val="0A4A49"/>
                </a:solidFill>
                <a:latin typeface="Trebuchet MS"/>
                <a:cs typeface="Trebuchet MS"/>
              </a:rPr>
              <a:t>worldwide, </a:t>
            </a:r>
            <a:r>
              <a:rPr sz="2800" spc="-10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800" spc="80" dirty="0">
                <a:solidFill>
                  <a:srgbClr val="0A4A49"/>
                </a:solidFill>
                <a:latin typeface="Trebuchet MS"/>
                <a:cs typeface="Trebuchet MS"/>
              </a:rPr>
              <a:t>necessitating</a:t>
            </a:r>
            <a:r>
              <a:rPr sz="2800" spc="-105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800" spc="110" dirty="0">
                <a:solidFill>
                  <a:srgbClr val="0A4A49"/>
                </a:solidFill>
                <a:latin typeface="Trebuchet MS"/>
                <a:cs typeface="Trebuchet MS"/>
              </a:rPr>
              <a:t>accessible</a:t>
            </a:r>
            <a:r>
              <a:rPr sz="2800" spc="-105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800" spc="120" dirty="0">
                <a:solidFill>
                  <a:srgbClr val="0A4A49"/>
                </a:solidFill>
                <a:latin typeface="Trebuchet MS"/>
                <a:cs typeface="Trebuchet MS"/>
              </a:rPr>
              <a:t>and</a:t>
            </a:r>
            <a:r>
              <a:rPr sz="2800" spc="-105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800" spc="25" dirty="0">
                <a:solidFill>
                  <a:srgbClr val="0A4A49"/>
                </a:solidFill>
                <a:latin typeface="Trebuchet MS"/>
                <a:cs typeface="Trebuchet MS"/>
              </a:rPr>
              <a:t>effective</a:t>
            </a:r>
            <a:endParaRPr sz="2800">
              <a:latin typeface="Trebuchet MS"/>
              <a:cs typeface="Trebuchet MS"/>
            </a:endParaRPr>
          </a:p>
          <a:p>
            <a:pPr marR="374015" algn="ctr">
              <a:lnSpc>
                <a:spcPct val="100000"/>
              </a:lnSpc>
              <a:spcBef>
                <a:spcPts val="540"/>
              </a:spcBef>
            </a:pPr>
            <a:r>
              <a:rPr sz="2800" spc="125" dirty="0">
                <a:solidFill>
                  <a:srgbClr val="0A4A49"/>
                </a:solidFill>
                <a:latin typeface="Trebuchet MS"/>
                <a:cs typeface="Trebuchet MS"/>
              </a:rPr>
              <a:t>support</a:t>
            </a:r>
            <a:r>
              <a:rPr sz="2800" spc="-120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800" spc="100" dirty="0">
                <a:solidFill>
                  <a:srgbClr val="0A4A49"/>
                </a:solidFill>
                <a:latin typeface="Trebuchet MS"/>
                <a:cs typeface="Trebuchet MS"/>
              </a:rPr>
              <a:t>systems.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619283" y="4855775"/>
            <a:ext cx="8669020" cy="2787650"/>
            <a:chOff x="9619283" y="4855775"/>
            <a:chExt cx="8669020" cy="278765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19283" y="4855775"/>
              <a:ext cx="8668774" cy="32132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16408" y="7128510"/>
              <a:ext cx="133349" cy="13334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16408" y="7509510"/>
              <a:ext cx="133349" cy="13334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0388751" y="6558502"/>
            <a:ext cx="7310120" cy="1603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23010" algn="ctr">
              <a:lnSpc>
                <a:spcPts val="3210"/>
              </a:lnSpc>
              <a:spcBef>
                <a:spcPts val="100"/>
              </a:spcBef>
            </a:pPr>
            <a:r>
              <a:rPr sz="2850" b="1" spc="30" dirty="0">
                <a:solidFill>
                  <a:srgbClr val="FFFFFF"/>
                </a:solidFill>
                <a:latin typeface="Trebuchet MS"/>
                <a:cs typeface="Trebuchet MS"/>
              </a:rPr>
              <a:t>Two</a:t>
            </a:r>
            <a:r>
              <a:rPr sz="2850" b="1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b="1" spc="95" dirty="0">
                <a:solidFill>
                  <a:srgbClr val="FFFFFF"/>
                </a:solidFill>
                <a:latin typeface="Trebuchet MS"/>
                <a:cs typeface="Trebuchet MS"/>
              </a:rPr>
              <a:t>key</a:t>
            </a:r>
            <a:r>
              <a:rPr sz="2850" b="1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b="1" spc="85" dirty="0">
                <a:solidFill>
                  <a:srgbClr val="FFFFFF"/>
                </a:solidFill>
                <a:latin typeface="Trebuchet MS"/>
                <a:cs typeface="Trebuchet MS"/>
              </a:rPr>
              <a:t>AI-driven</a:t>
            </a:r>
            <a:r>
              <a:rPr sz="2850" b="1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b="1" spc="80" dirty="0">
                <a:solidFill>
                  <a:srgbClr val="FFFFFF"/>
                </a:solidFill>
                <a:latin typeface="Trebuchet MS"/>
                <a:cs typeface="Trebuchet MS"/>
              </a:rPr>
              <a:t>approaches:</a:t>
            </a:r>
            <a:endParaRPr sz="2850">
              <a:latin typeface="Trebuchet MS"/>
              <a:cs typeface="Trebuchet MS"/>
            </a:endParaRPr>
          </a:p>
          <a:p>
            <a:pPr marL="12700" marR="5080" algn="ctr">
              <a:lnSpc>
                <a:spcPts val="3000"/>
              </a:lnSpc>
              <a:spcBef>
                <a:spcPts val="240"/>
              </a:spcBef>
            </a:pPr>
            <a:r>
              <a:rPr sz="2850" b="1" spc="90" dirty="0">
                <a:solidFill>
                  <a:srgbClr val="FFFFFF"/>
                </a:solidFill>
                <a:latin typeface="Trebuchet MS"/>
                <a:cs typeface="Trebuchet MS"/>
              </a:rPr>
              <a:t>Audio</a:t>
            </a:r>
            <a:r>
              <a:rPr sz="2850" b="1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b="1" spc="30" dirty="0">
                <a:solidFill>
                  <a:srgbClr val="FFFFFF"/>
                </a:solidFill>
                <a:latin typeface="Trebuchet MS"/>
                <a:cs typeface="Trebuchet MS"/>
              </a:rPr>
              <a:t>Driven</a:t>
            </a:r>
            <a:r>
              <a:rPr sz="2850" b="1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b="1" spc="65" dirty="0">
                <a:solidFill>
                  <a:srgbClr val="FFFFFF"/>
                </a:solidFill>
                <a:latin typeface="Trebuchet MS"/>
                <a:cs typeface="Trebuchet MS"/>
              </a:rPr>
              <a:t>Emotion</a:t>
            </a:r>
            <a:r>
              <a:rPr sz="2850" b="1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b="1" spc="60" dirty="0">
                <a:solidFill>
                  <a:srgbClr val="FFFFFF"/>
                </a:solidFill>
                <a:latin typeface="Trebuchet MS"/>
                <a:cs typeface="Trebuchet MS"/>
              </a:rPr>
              <a:t>Recognition</a:t>
            </a:r>
            <a:r>
              <a:rPr sz="2850" b="1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b="1" spc="100" dirty="0">
                <a:solidFill>
                  <a:srgbClr val="FFFFFF"/>
                </a:solidFill>
                <a:latin typeface="Trebuchet MS"/>
                <a:cs typeface="Trebuchet MS"/>
              </a:rPr>
              <a:t>(ADER) </a:t>
            </a:r>
            <a:r>
              <a:rPr sz="2850" b="1" spc="-8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b="1" spc="75" dirty="0">
                <a:solidFill>
                  <a:srgbClr val="FFFFFF"/>
                </a:solidFill>
                <a:latin typeface="Trebuchet MS"/>
                <a:cs typeface="Trebuchet MS"/>
              </a:rPr>
              <a:t>Contextual </a:t>
            </a:r>
            <a:r>
              <a:rPr sz="2850" b="1" spc="55" dirty="0">
                <a:solidFill>
                  <a:srgbClr val="FFFFFF"/>
                </a:solidFill>
                <a:latin typeface="Trebuchet MS"/>
                <a:cs typeface="Trebuchet MS"/>
              </a:rPr>
              <a:t>Summarization </a:t>
            </a:r>
            <a:r>
              <a:rPr sz="2850" b="1" spc="12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850" b="1" spc="65" dirty="0">
                <a:solidFill>
                  <a:srgbClr val="FFFFFF"/>
                </a:solidFill>
                <a:latin typeface="Trebuchet MS"/>
                <a:cs typeface="Trebuchet MS"/>
              </a:rPr>
              <a:t>Emotion </a:t>
            </a:r>
            <a:r>
              <a:rPr sz="2850" b="1" spc="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b="1" spc="50" dirty="0">
                <a:solidFill>
                  <a:srgbClr val="FFFFFF"/>
                </a:solidFill>
                <a:latin typeface="Trebuchet MS"/>
                <a:cs typeface="Trebuchet MS"/>
              </a:rPr>
              <a:t>Prediction</a:t>
            </a:r>
            <a:r>
              <a:rPr sz="2850" b="1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50" b="1" spc="140" dirty="0">
                <a:solidFill>
                  <a:srgbClr val="FFFFFF"/>
                </a:solidFill>
                <a:latin typeface="Trebuchet MS"/>
                <a:cs typeface="Trebuchet MS"/>
              </a:rPr>
              <a:t>(CSEP)</a:t>
            </a:r>
            <a:endParaRPr sz="28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221200" y="9215479"/>
            <a:ext cx="229870" cy="3714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z="2000" spc="-55" dirty="0">
                <a:latin typeface="Lucida Sans Unicode"/>
                <a:cs typeface="Lucida Sans Unicode"/>
              </a:rPr>
              <a:t>2</a:t>
            </a:fld>
            <a:endParaRPr sz="2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3163" y="302753"/>
            <a:ext cx="65989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5" dirty="0"/>
              <a:t>Dataset</a:t>
            </a:r>
            <a:r>
              <a:rPr spc="-450" dirty="0"/>
              <a:t> </a:t>
            </a:r>
            <a:r>
              <a:rPr spc="105" dirty="0"/>
              <a:t>Overview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3106" y="2769504"/>
            <a:ext cx="123824" cy="123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3106" y="3283854"/>
            <a:ext cx="123824" cy="123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3106" y="5522229"/>
            <a:ext cx="123824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3106" y="6036579"/>
            <a:ext cx="123824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16518" y="6546167"/>
            <a:ext cx="133349" cy="1333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16518" y="7060517"/>
            <a:ext cx="133349" cy="1333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16518" y="7574867"/>
            <a:ext cx="133349" cy="1333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83106" y="8093979"/>
            <a:ext cx="123824" cy="12382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37031" y="1787386"/>
            <a:ext cx="12083415" cy="7089775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5"/>
              </a:spcBef>
            </a:pPr>
            <a:r>
              <a:rPr sz="3250" b="1" spc="140" dirty="0">
                <a:solidFill>
                  <a:srgbClr val="0A4A49"/>
                </a:solidFill>
                <a:latin typeface="Trebuchet MS"/>
                <a:cs typeface="Trebuchet MS"/>
              </a:rPr>
              <a:t>Dataset</a:t>
            </a:r>
            <a:r>
              <a:rPr sz="3250" b="1" spc="-240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3250" b="1" spc="-70" dirty="0">
                <a:solidFill>
                  <a:srgbClr val="0A4A49"/>
                </a:solidFill>
                <a:latin typeface="Trebuchet MS"/>
                <a:cs typeface="Trebuchet MS"/>
              </a:rPr>
              <a:t>Size:</a:t>
            </a:r>
            <a:endParaRPr sz="3250">
              <a:latin typeface="Trebuchet MS"/>
              <a:cs typeface="Trebuchet MS"/>
            </a:endParaRPr>
          </a:p>
          <a:p>
            <a:pPr marL="648335" marR="5080">
              <a:lnSpc>
                <a:spcPct val="114399"/>
              </a:lnSpc>
              <a:spcBef>
                <a:spcPts val="540"/>
              </a:spcBef>
            </a:pPr>
            <a:r>
              <a:rPr sz="2950" spc="-210" dirty="0">
                <a:solidFill>
                  <a:srgbClr val="0A4A49"/>
                </a:solidFill>
                <a:latin typeface="Lucida Sans Unicode"/>
                <a:cs typeface="Lucida Sans Unicode"/>
              </a:rPr>
              <a:t>5,247 </a:t>
            </a:r>
            <a:r>
              <a:rPr sz="2950" spc="-80" dirty="0">
                <a:solidFill>
                  <a:srgbClr val="0A4A49"/>
                </a:solidFill>
                <a:latin typeface="Lucida Sans Unicode"/>
                <a:cs typeface="Lucida Sans Unicode"/>
              </a:rPr>
              <a:t>rows </a:t>
            </a:r>
            <a:r>
              <a:rPr sz="2950" spc="-55" dirty="0">
                <a:solidFill>
                  <a:srgbClr val="0A4A49"/>
                </a:solidFill>
                <a:latin typeface="Lucida Sans Unicode"/>
                <a:cs typeface="Lucida Sans Unicode"/>
              </a:rPr>
              <a:t>are </a:t>
            </a:r>
            <a:r>
              <a:rPr sz="2950" spc="-45" dirty="0">
                <a:solidFill>
                  <a:srgbClr val="0A4A49"/>
                </a:solidFill>
                <a:latin typeface="Lucida Sans Unicode"/>
                <a:cs typeface="Lucida Sans Unicode"/>
              </a:rPr>
              <a:t>used </a:t>
            </a:r>
            <a:r>
              <a:rPr sz="2950" spc="-110" dirty="0">
                <a:solidFill>
                  <a:srgbClr val="0A4A49"/>
                </a:solidFill>
                <a:latin typeface="Lucida Sans Unicode"/>
                <a:cs typeface="Lucida Sans Unicode"/>
              </a:rPr>
              <a:t>for </a:t>
            </a:r>
            <a:r>
              <a:rPr sz="2950" spc="-75" dirty="0">
                <a:solidFill>
                  <a:srgbClr val="0A4A49"/>
                </a:solidFill>
                <a:latin typeface="Lucida Sans Unicode"/>
                <a:cs typeface="Lucida Sans Unicode"/>
              </a:rPr>
              <a:t>emotion </a:t>
            </a:r>
            <a:r>
              <a:rPr sz="2950" spc="-15" dirty="0">
                <a:solidFill>
                  <a:srgbClr val="0A4A49"/>
                </a:solidFill>
                <a:latin typeface="Lucida Sans Unicode"/>
                <a:cs typeface="Lucida Sans Unicode"/>
              </a:rPr>
              <a:t>detection </a:t>
            </a:r>
            <a:r>
              <a:rPr sz="2950" spc="-114" dirty="0">
                <a:solidFill>
                  <a:srgbClr val="0A4A49"/>
                </a:solidFill>
                <a:latin typeface="Lucida Sans Unicode"/>
                <a:cs typeface="Lucida Sans Unicode"/>
              </a:rPr>
              <a:t>from </a:t>
            </a:r>
            <a:r>
              <a:rPr sz="2950" spc="-65" dirty="0">
                <a:solidFill>
                  <a:srgbClr val="0A4A49"/>
                </a:solidFill>
                <a:latin typeface="Lucida Sans Unicode"/>
                <a:cs typeface="Lucida Sans Unicode"/>
              </a:rPr>
              <a:t>text </a:t>
            </a:r>
            <a:r>
              <a:rPr sz="2950" spc="-145" dirty="0">
                <a:solidFill>
                  <a:srgbClr val="0A4A49"/>
                </a:solidFill>
                <a:latin typeface="Lucida Sans Unicode"/>
                <a:cs typeface="Lucida Sans Unicode"/>
              </a:rPr>
              <a:t>using </a:t>
            </a:r>
            <a:r>
              <a:rPr sz="2950" spc="-114" dirty="0">
                <a:solidFill>
                  <a:srgbClr val="0A4A49"/>
                </a:solidFill>
                <a:latin typeface="Lucida Sans Unicode"/>
                <a:cs typeface="Lucida Sans Unicode"/>
              </a:rPr>
              <a:t>BERT. </a:t>
            </a:r>
            <a:r>
              <a:rPr sz="2950" spc="-110" dirty="0">
                <a:solidFill>
                  <a:srgbClr val="0A4A49"/>
                </a:solidFill>
                <a:latin typeface="Lucida Sans Unicode"/>
                <a:cs typeface="Lucida Sans Unicode"/>
              </a:rPr>
              <a:t> </a:t>
            </a:r>
            <a:r>
              <a:rPr sz="2950" spc="-505" dirty="0">
                <a:solidFill>
                  <a:srgbClr val="0A4A49"/>
                </a:solidFill>
                <a:latin typeface="Lucida Sans Unicode"/>
                <a:cs typeface="Lucida Sans Unicode"/>
              </a:rPr>
              <a:t>1,163</a:t>
            </a:r>
            <a:r>
              <a:rPr sz="2950" spc="-495" dirty="0">
                <a:solidFill>
                  <a:srgbClr val="0A4A49"/>
                </a:solidFill>
                <a:latin typeface="Lucida Sans Unicode"/>
                <a:cs typeface="Lucida Sans Unicode"/>
              </a:rPr>
              <a:t> </a:t>
            </a:r>
            <a:r>
              <a:rPr sz="2950" spc="-80" dirty="0">
                <a:solidFill>
                  <a:srgbClr val="0A4A49"/>
                </a:solidFill>
                <a:latin typeface="Lucida Sans Unicode"/>
                <a:cs typeface="Lucida Sans Unicode"/>
              </a:rPr>
              <a:t>rows</a:t>
            </a:r>
            <a:r>
              <a:rPr sz="2950" spc="-70" dirty="0">
                <a:solidFill>
                  <a:srgbClr val="0A4A49"/>
                </a:solidFill>
                <a:latin typeface="Lucida Sans Unicode"/>
                <a:cs typeface="Lucida Sans Unicode"/>
              </a:rPr>
              <a:t> </a:t>
            </a:r>
            <a:r>
              <a:rPr sz="2950" spc="-55" dirty="0">
                <a:solidFill>
                  <a:srgbClr val="0A4A49"/>
                </a:solidFill>
                <a:latin typeface="Lucida Sans Unicode"/>
                <a:cs typeface="Lucida Sans Unicode"/>
              </a:rPr>
              <a:t>are</a:t>
            </a:r>
            <a:r>
              <a:rPr sz="2950" spc="-70" dirty="0">
                <a:solidFill>
                  <a:srgbClr val="0A4A49"/>
                </a:solidFill>
                <a:latin typeface="Lucida Sans Unicode"/>
                <a:cs typeface="Lucida Sans Unicode"/>
              </a:rPr>
              <a:t> </a:t>
            </a:r>
            <a:r>
              <a:rPr sz="2950" spc="-45" dirty="0">
                <a:solidFill>
                  <a:srgbClr val="0A4A49"/>
                </a:solidFill>
                <a:latin typeface="Lucida Sans Unicode"/>
                <a:cs typeface="Lucida Sans Unicode"/>
              </a:rPr>
              <a:t>used</a:t>
            </a:r>
            <a:r>
              <a:rPr sz="2950" spc="-70" dirty="0">
                <a:solidFill>
                  <a:srgbClr val="0A4A49"/>
                </a:solidFill>
                <a:latin typeface="Lucida Sans Unicode"/>
                <a:cs typeface="Lucida Sans Unicode"/>
              </a:rPr>
              <a:t> </a:t>
            </a:r>
            <a:r>
              <a:rPr sz="2950" spc="-110" dirty="0">
                <a:solidFill>
                  <a:srgbClr val="0A4A49"/>
                </a:solidFill>
                <a:latin typeface="Lucida Sans Unicode"/>
                <a:cs typeface="Lucida Sans Unicode"/>
              </a:rPr>
              <a:t>for</a:t>
            </a:r>
            <a:r>
              <a:rPr sz="2950" spc="-70" dirty="0">
                <a:solidFill>
                  <a:srgbClr val="0A4A49"/>
                </a:solidFill>
                <a:latin typeface="Lucida Sans Unicode"/>
                <a:cs typeface="Lucida Sans Unicode"/>
              </a:rPr>
              <a:t> </a:t>
            </a:r>
            <a:r>
              <a:rPr sz="2950" spc="-75" dirty="0">
                <a:solidFill>
                  <a:srgbClr val="0A4A49"/>
                </a:solidFill>
                <a:latin typeface="Lucida Sans Unicode"/>
                <a:cs typeface="Lucida Sans Unicode"/>
              </a:rPr>
              <a:t>emotion</a:t>
            </a:r>
            <a:r>
              <a:rPr sz="2950" spc="-70" dirty="0">
                <a:solidFill>
                  <a:srgbClr val="0A4A49"/>
                </a:solidFill>
                <a:latin typeface="Lucida Sans Unicode"/>
                <a:cs typeface="Lucida Sans Unicode"/>
              </a:rPr>
              <a:t> </a:t>
            </a:r>
            <a:r>
              <a:rPr sz="2950" spc="-15" dirty="0">
                <a:solidFill>
                  <a:srgbClr val="0A4A49"/>
                </a:solidFill>
                <a:latin typeface="Lucida Sans Unicode"/>
                <a:cs typeface="Lucida Sans Unicode"/>
              </a:rPr>
              <a:t>detection</a:t>
            </a:r>
            <a:r>
              <a:rPr sz="2950" spc="-70" dirty="0">
                <a:solidFill>
                  <a:srgbClr val="0A4A49"/>
                </a:solidFill>
                <a:latin typeface="Lucida Sans Unicode"/>
                <a:cs typeface="Lucida Sans Unicode"/>
              </a:rPr>
              <a:t> </a:t>
            </a:r>
            <a:r>
              <a:rPr sz="2950" spc="-114" dirty="0">
                <a:solidFill>
                  <a:srgbClr val="0A4A49"/>
                </a:solidFill>
                <a:latin typeface="Lucida Sans Unicode"/>
                <a:cs typeface="Lucida Sans Unicode"/>
              </a:rPr>
              <a:t>from</a:t>
            </a:r>
            <a:r>
              <a:rPr sz="2950" spc="-65" dirty="0">
                <a:solidFill>
                  <a:srgbClr val="0A4A49"/>
                </a:solidFill>
                <a:latin typeface="Lucida Sans Unicode"/>
                <a:cs typeface="Lucida Sans Unicode"/>
              </a:rPr>
              <a:t> </a:t>
            </a:r>
            <a:r>
              <a:rPr sz="2950" spc="-85" dirty="0">
                <a:solidFill>
                  <a:srgbClr val="0A4A49"/>
                </a:solidFill>
                <a:latin typeface="Lucida Sans Unicode"/>
                <a:cs typeface="Lucida Sans Unicode"/>
              </a:rPr>
              <a:t>audio</a:t>
            </a:r>
            <a:r>
              <a:rPr sz="2950" spc="-70" dirty="0">
                <a:solidFill>
                  <a:srgbClr val="0A4A49"/>
                </a:solidFill>
                <a:latin typeface="Lucida Sans Unicode"/>
                <a:cs typeface="Lucida Sans Unicode"/>
              </a:rPr>
              <a:t> </a:t>
            </a:r>
            <a:r>
              <a:rPr sz="2950" spc="-145" dirty="0">
                <a:solidFill>
                  <a:srgbClr val="0A4A49"/>
                </a:solidFill>
                <a:latin typeface="Lucida Sans Unicode"/>
                <a:cs typeface="Lucida Sans Unicode"/>
              </a:rPr>
              <a:t>using</a:t>
            </a:r>
            <a:r>
              <a:rPr sz="2950" spc="-70" dirty="0">
                <a:solidFill>
                  <a:srgbClr val="0A4A49"/>
                </a:solidFill>
                <a:latin typeface="Lucida Sans Unicode"/>
                <a:cs typeface="Lucida Sans Unicode"/>
              </a:rPr>
              <a:t> </a:t>
            </a:r>
            <a:r>
              <a:rPr sz="2950" spc="20" dirty="0">
                <a:solidFill>
                  <a:srgbClr val="0A4A49"/>
                </a:solidFill>
                <a:latin typeface="Lucida Sans Unicode"/>
                <a:cs typeface="Lucida Sans Unicode"/>
              </a:rPr>
              <a:t>MFCC </a:t>
            </a:r>
            <a:r>
              <a:rPr sz="2950" spc="-919" dirty="0">
                <a:solidFill>
                  <a:srgbClr val="0A4A49"/>
                </a:solidFill>
                <a:latin typeface="Lucida Sans Unicode"/>
                <a:cs typeface="Lucida Sans Unicode"/>
              </a:rPr>
              <a:t> </a:t>
            </a:r>
            <a:r>
              <a:rPr sz="2950" spc="-85" dirty="0">
                <a:solidFill>
                  <a:srgbClr val="0A4A49"/>
                </a:solidFill>
                <a:latin typeface="Lucida Sans Unicode"/>
                <a:cs typeface="Lucida Sans Unicode"/>
              </a:rPr>
              <a:t>features.</a:t>
            </a:r>
            <a:endParaRPr sz="29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sz="3250" b="1" spc="110" dirty="0">
                <a:solidFill>
                  <a:srgbClr val="0A4A49"/>
                </a:solidFill>
                <a:latin typeface="Trebuchet MS"/>
                <a:cs typeface="Trebuchet MS"/>
              </a:rPr>
              <a:t>Key</a:t>
            </a:r>
            <a:r>
              <a:rPr sz="3250" b="1" spc="-240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3250" b="1" spc="5" dirty="0">
                <a:solidFill>
                  <a:srgbClr val="0A4A49"/>
                </a:solidFill>
                <a:latin typeface="Trebuchet MS"/>
                <a:cs typeface="Trebuchet MS"/>
              </a:rPr>
              <a:t>Features:</a:t>
            </a:r>
            <a:endParaRPr sz="3250">
              <a:latin typeface="Trebuchet MS"/>
              <a:cs typeface="Trebuchet MS"/>
            </a:endParaRPr>
          </a:p>
          <a:p>
            <a:pPr marL="648335" marR="4265930">
              <a:lnSpc>
                <a:spcPct val="114399"/>
              </a:lnSpc>
              <a:spcBef>
                <a:spcPts val="540"/>
              </a:spcBef>
            </a:pPr>
            <a:r>
              <a:rPr sz="2950" spc="-120" dirty="0">
                <a:solidFill>
                  <a:srgbClr val="0A4A49"/>
                </a:solidFill>
                <a:latin typeface="Lucida Sans Unicode"/>
                <a:cs typeface="Lucida Sans Unicode"/>
              </a:rPr>
              <a:t>U</a:t>
            </a:r>
            <a:r>
              <a:rPr sz="2950" spc="30" dirty="0">
                <a:solidFill>
                  <a:srgbClr val="0A4A49"/>
                </a:solidFill>
                <a:latin typeface="Lucida Sans Unicode"/>
                <a:cs typeface="Lucida Sans Unicode"/>
              </a:rPr>
              <a:t>tt</a:t>
            </a:r>
            <a:r>
              <a:rPr sz="2950" spc="25" dirty="0">
                <a:solidFill>
                  <a:srgbClr val="0A4A49"/>
                </a:solidFill>
                <a:latin typeface="Lucida Sans Unicode"/>
                <a:cs typeface="Lucida Sans Unicode"/>
              </a:rPr>
              <a:t>e</a:t>
            </a:r>
            <a:r>
              <a:rPr sz="2950" spc="-145" dirty="0">
                <a:solidFill>
                  <a:srgbClr val="0A4A49"/>
                </a:solidFill>
                <a:latin typeface="Lucida Sans Unicode"/>
                <a:cs typeface="Lucida Sans Unicode"/>
              </a:rPr>
              <a:t>r</a:t>
            </a:r>
            <a:r>
              <a:rPr sz="2950" spc="-45" dirty="0">
                <a:solidFill>
                  <a:srgbClr val="0A4A49"/>
                </a:solidFill>
                <a:latin typeface="Lucida Sans Unicode"/>
                <a:cs typeface="Lucida Sans Unicode"/>
              </a:rPr>
              <a:t>a</a:t>
            </a:r>
            <a:r>
              <a:rPr sz="2950" spc="-155" dirty="0">
                <a:solidFill>
                  <a:srgbClr val="0A4A49"/>
                </a:solidFill>
                <a:latin typeface="Lucida Sans Unicode"/>
                <a:cs typeface="Lucida Sans Unicode"/>
              </a:rPr>
              <a:t>n</a:t>
            </a:r>
            <a:r>
              <a:rPr sz="2950" spc="160" dirty="0">
                <a:solidFill>
                  <a:srgbClr val="0A4A49"/>
                </a:solidFill>
                <a:latin typeface="Lucida Sans Unicode"/>
                <a:cs typeface="Lucida Sans Unicode"/>
              </a:rPr>
              <a:t>c</a:t>
            </a:r>
            <a:r>
              <a:rPr sz="2950" spc="25" dirty="0">
                <a:solidFill>
                  <a:srgbClr val="0A4A49"/>
                </a:solidFill>
                <a:latin typeface="Lucida Sans Unicode"/>
                <a:cs typeface="Lucida Sans Unicode"/>
              </a:rPr>
              <a:t>e</a:t>
            </a:r>
            <a:r>
              <a:rPr sz="2950" spc="-350" dirty="0">
                <a:solidFill>
                  <a:srgbClr val="0A4A49"/>
                </a:solidFill>
                <a:latin typeface="Lucida Sans Unicode"/>
                <a:cs typeface="Lucida Sans Unicode"/>
              </a:rPr>
              <a:t>:</a:t>
            </a:r>
            <a:r>
              <a:rPr sz="2950" spc="-155" dirty="0">
                <a:solidFill>
                  <a:srgbClr val="0A4A49"/>
                </a:solidFill>
                <a:latin typeface="Lucida Sans Unicode"/>
                <a:cs typeface="Lucida Sans Unicode"/>
              </a:rPr>
              <a:t> </a:t>
            </a:r>
            <a:r>
              <a:rPr sz="2950" spc="-225" dirty="0">
                <a:solidFill>
                  <a:srgbClr val="0A4A49"/>
                </a:solidFill>
                <a:latin typeface="Lucida Sans Unicode"/>
                <a:cs typeface="Lucida Sans Unicode"/>
              </a:rPr>
              <a:t>T</a:t>
            </a:r>
            <a:r>
              <a:rPr sz="2950" spc="25" dirty="0">
                <a:solidFill>
                  <a:srgbClr val="0A4A49"/>
                </a:solidFill>
                <a:latin typeface="Lucida Sans Unicode"/>
                <a:cs typeface="Lucida Sans Unicode"/>
              </a:rPr>
              <a:t>e</a:t>
            </a:r>
            <a:r>
              <a:rPr sz="2950" spc="-350" dirty="0">
                <a:solidFill>
                  <a:srgbClr val="0A4A49"/>
                </a:solidFill>
                <a:latin typeface="Lucida Sans Unicode"/>
                <a:cs typeface="Lucida Sans Unicode"/>
              </a:rPr>
              <a:t>x</a:t>
            </a:r>
            <a:r>
              <a:rPr sz="2950" spc="35" dirty="0">
                <a:solidFill>
                  <a:srgbClr val="0A4A49"/>
                </a:solidFill>
                <a:latin typeface="Lucida Sans Unicode"/>
                <a:cs typeface="Lucida Sans Unicode"/>
              </a:rPr>
              <a:t>t</a:t>
            </a:r>
            <a:r>
              <a:rPr sz="2950" spc="-155" dirty="0">
                <a:solidFill>
                  <a:srgbClr val="0A4A49"/>
                </a:solidFill>
                <a:latin typeface="Lucida Sans Unicode"/>
                <a:cs typeface="Lucida Sans Unicode"/>
              </a:rPr>
              <a:t> </a:t>
            </a:r>
            <a:r>
              <a:rPr sz="2950" spc="-75" dirty="0">
                <a:solidFill>
                  <a:srgbClr val="0A4A49"/>
                </a:solidFill>
                <a:latin typeface="Lucida Sans Unicode"/>
                <a:cs typeface="Lucida Sans Unicode"/>
              </a:rPr>
              <a:t>o</a:t>
            </a:r>
            <a:r>
              <a:rPr sz="2950" spc="-105" dirty="0">
                <a:solidFill>
                  <a:srgbClr val="0A4A49"/>
                </a:solidFill>
                <a:latin typeface="Lucida Sans Unicode"/>
                <a:cs typeface="Lucida Sans Unicode"/>
              </a:rPr>
              <a:t>f</a:t>
            </a:r>
            <a:r>
              <a:rPr sz="2950" spc="-155" dirty="0">
                <a:solidFill>
                  <a:srgbClr val="0A4A49"/>
                </a:solidFill>
                <a:latin typeface="Lucida Sans Unicode"/>
                <a:cs typeface="Lucida Sans Unicode"/>
              </a:rPr>
              <a:t> </a:t>
            </a:r>
            <a:r>
              <a:rPr sz="2950" spc="25" dirty="0">
                <a:solidFill>
                  <a:srgbClr val="0A4A49"/>
                </a:solidFill>
                <a:latin typeface="Lucida Sans Unicode"/>
                <a:cs typeface="Lucida Sans Unicode"/>
              </a:rPr>
              <a:t>e</a:t>
            </a:r>
            <a:r>
              <a:rPr sz="2950" spc="-45" dirty="0">
                <a:solidFill>
                  <a:srgbClr val="0A4A49"/>
                </a:solidFill>
                <a:latin typeface="Lucida Sans Unicode"/>
                <a:cs typeface="Lucida Sans Unicode"/>
              </a:rPr>
              <a:t>a</a:t>
            </a:r>
            <a:r>
              <a:rPr sz="2950" spc="160" dirty="0">
                <a:solidFill>
                  <a:srgbClr val="0A4A49"/>
                </a:solidFill>
                <a:latin typeface="Lucida Sans Unicode"/>
                <a:cs typeface="Lucida Sans Unicode"/>
              </a:rPr>
              <a:t>c</a:t>
            </a:r>
            <a:r>
              <a:rPr sz="2950" spc="-150" dirty="0">
                <a:solidFill>
                  <a:srgbClr val="0A4A49"/>
                </a:solidFill>
                <a:latin typeface="Lucida Sans Unicode"/>
                <a:cs typeface="Lucida Sans Unicode"/>
              </a:rPr>
              <a:t>h</a:t>
            </a:r>
            <a:r>
              <a:rPr sz="2950" spc="-155" dirty="0">
                <a:solidFill>
                  <a:srgbClr val="0A4A49"/>
                </a:solidFill>
                <a:latin typeface="Lucida Sans Unicode"/>
                <a:cs typeface="Lucida Sans Unicode"/>
              </a:rPr>
              <a:t> </a:t>
            </a:r>
            <a:r>
              <a:rPr sz="2950" spc="160" dirty="0">
                <a:solidFill>
                  <a:srgbClr val="0A4A49"/>
                </a:solidFill>
                <a:latin typeface="Lucida Sans Unicode"/>
                <a:cs typeface="Lucida Sans Unicode"/>
              </a:rPr>
              <a:t>c</a:t>
            </a:r>
            <a:r>
              <a:rPr sz="2950" spc="-75" dirty="0">
                <a:solidFill>
                  <a:srgbClr val="0A4A49"/>
                </a:solidFill>
                <a:latin typeface="Lucida Sans Unicode"/>
                <a:cs typeface="Lucida Sans Unicode"/>
              </a:rPr>
              <a:t>o</a:t>
            </a:r>
            <a:r>
              <a:rPr sz="2950" spc="-155" dirty="0">
                <a:solidFill>
                  <a:srgbClr val="0A4A49"/>
                </a:solidFill>
                <a:latin typeface="Lucida Sans Unicode"/>
                <a:cs typeface="Lucida Sans Unicode"/>
              </a:rPr>
              <a:t>n</a:t>
            </a:r>
            <a:r>
              <a:rPr sz="2950" dirty="0">
                <a:solidFill>
                  <a:srgbClr val="0A4A49"/>
                </a:solidFill>
                <a:latin typeface="Lucida Sans Unicode"/>
                <a:cs typeface="Lucida Sans Unicode"/>
              </a:rPr>
              <a:t>v</a:t>
            </a:r>
            <a:r>
              <a:rPr sz="2950" spc="25" dirty="0">
                <a:solidFill>
                  <a:srgbClr val="0A4A49"/>
                </a:solidFill>
                <a:latin typeface="Lucida Sans Unicode"/>
                <a:cs typeface="Lucida Sans Unicode"/>
              </a:rPr>
              <a:t>e</a:t>
            </a:r>
            <a:r>
              <a:rPr sz="2950" spc="-145" dirty="0">
                <a:solidFill>
                  <a:srgbClr val="0A4A49"/>
                </a:solidFill>
                <a:latin typeface="Lucida Sans Unicode"/>
                <a:cs typeface="Lucida Sans Unicode"/>
              </a:rPr>
              <a:t>r</a:t>
            </a:r>
            <a:r>
              <a:rPr sz="2950" spc="-40" dirty="0">
                <a:solidFill>
                  <a:srgbClr val="0A4A49"/>
                </a:solidFill>
                <a:latin typeface="Lucida Sans Unicode"/>
                <a:cs typeface="Lucida Sans Unicode"/>
              </a:rPr>
              <a:t>s</a:t>
            </a:r>
            <a:r>
              <a:rPr sz="2950" spc="-45" dirty="0">
                <a:solidFill>
                  <a:srgbClr val="0A4A49"/>
                </a:solidFill>
                <a:latin typeface="Lucida Sans Unicode"/>
                <a:cs typeface="Lucida Sans Unicode"/>
              </a:rPr>
              <a:t>a</a:t>
            </a:r>
            <a:r>
              <a:rPr sz="2950" spc="30" dirty="0">
                <a:solidFill>
                  <a:srgbClr val="0A4A49"/>
                </a:solidFill>
                <a:latin typeface="Lucida Sans Unicode"/>
                <a:cs typeface="Lucida Sans Unicode"/>
              </a:rPr>
              <a:t>t</a:t>
            </a:r>
            <a:r>
              <a:rPr sz="2950" spc="-155" dirty="0">
                <a:solidFill>
                  <a:srgbClr val="0A4A49"/>
                </a:solidFill>
                <a:latin typeface="Lucida Sans Unicode"/>
                <a:cs typeface="Lucida Sans Unicode"/>
              </a:rPr>
              <a:t>i</a:t>
            </a:r>
            <a:r>
              <a:rPr sz="2950" spc="-75" dirty="0">
                <a:solidFill>
                  <a:srgbClr val="0A4A49"/>
                </a:solidFill>
                <a:latin typeface="Lucida Sans Unicode"/>
                <a:cs typeface="Lucida Sans Unicode"/>
              </a:rPr>
              <a:t>o</a:t>
            </a:r>
            <a:r>
              <a:rPr sz="2950" spc="-150" dirty="0">
                <a:solidFill>
                  <a:srgbClr val="0A4A49"/>
                </a:solidFill>
                <a:latin typeface="Lucida Sans Unicode"/>
                <a:cs typeface="Lucida Sans Unicode"/>
              </a:rPr>
              <a:t>n</a:t>
            </a:r>
            <a:r>
              <a:rPr sz="2950" spc="-155" dirty="0">
                <a:solidFill>
                  <a:srgbClr val="0A4A49"/>
                </a:solidFill>
                <a:latin typeface="Lucida Sans Unicode"/>
                <a:cs typeface="Lucida Sans Unicode"/>
              </a:rPr>
              <a:t> </a:t>
            </a:r>
            <a:r>
              <a:rPr sz="2950" spc="-204" dirty="0">
                <a:solidFill>
                  <a:srgbClr val="0A4A49"/>
                </a:solidFill>
                <a:latin typeface="Lucida Sans Unicode"/>
                <a:cs typeface="Lucida Sans Unicode"/>
              </a:rPr>
              <a:t>l</a:t>
            </a:r>
            <a:r>
              <a:rPr sz="2950" spc="-155" dirty="0">
                <a:solidFill>
                  <a:srgbClr val="0A4A49"/>
                </a:solidFill>
                <a:latin typeface="Lucida Sans Unicode"/>
                <a:cs typeface="Lucida Sans Unicode"/>
              </a:rPr>
              <a:t>in</a:t>
            </a:r>
            <a:r>
              <a:rPr sz="2950" spc="25" dirty="0">
                <a:solidFill>
                  <a:srgbClr val="0A4A49"/>
                </a:solidFill>
                <a:latin typeface="Lucida Sans Unicode"/>
                <a:cs typeface="Lucida Sans Unicode"/>
              </a:rPr>
              <a:t>e</a:t>
            </a:r>
            <a:r>
              <a:rPr sz="2950" spc="-360" dirty="0">
                <a:solidFill>
                  <a:srgbClr val="0A4A49"/>
                </a:solidFill>
                <a:latin typeface="Lucida Sans Unicode"/>
                <a:cs typeface="Lucida Sans Unicode"/>
              </a:rPr>
              <a:t>.  </a:t>
            </a:r>
            <a:r>
              <a:rPr sz="2950" spc="-70" dirty="0">
                <a:solidFill>
                  <a:srgbClr val="0A4A49"/>
                </a:solidFill>
                <a:latin typeface="Lucida Sans Unicode"/>
                <a:cs typeface="Lucida Sans Unicode"/>
              </a:rPr>
              <a:t>Emotion</a:t>
            </a:r>
            <a:r>
              <a:rPr sz="2950" spc="-160" dirty="0">
                <a:solidFill>
                  <a:srgbClr val="0A4A49"/>
                </a:solidFill>
                <a:latin typeface="Lucida Sans Unicode"/>
                <a:cs typeface="Lucida Sans Unicode"/>
              </a:rPr>
              <a:t> </a:t>
            </a:r>
            <a:r>
              <a:rPr sz="2950" spc="-95" dirty="0">
                <a:solidFill>
                  <a:srgbClr val="0A4A49"/>
                </a:solidFill>
                <a:latin typeface="Lucida Sans Unicode"/>
                <a:cs typeface="Lucida Sans Unicode"/>
              </a:rPr>
              <a:t>Labels:</a:t>
            </a:r>
            <a:endParaRPr sz="2950">
              <a:latin typeface="Lucida Sans Unicode"/>
              <a:cs typeface="Lucida Sans Unicode"/>
            </a:endParaRPr>
          </a:p>
          <a:p>
            <a:pPr marL="1284605">
              <a:lnSpc>
                <a:spcPct val="100000"/>
              </a:lnSpc>
              <a:spcBef>
                <a:spcPts val="509"/>
              </a:spcBef>
            </a:pPr>
            <a:r>
              <a:rPr sz="2950" spc="-204" dirty="0">
                <a:solidFill>
                  <a:srgbClr val="0A4A49"/>
                </a:solidFill>
                <a:latin typeface="Lucida Sans Unicode"/>
                <a:cs typeface="Lucida Sans Unicode"/>
              </a:rPr>
              <a:t>-</a:t>
            </a:r>
            <a:r>
              <a:rPr sz="2950" spc="-985" dirty="0">
                <a:solidFill>
                  <a:srgbClr val="0A4A49"/>
                </a:solidFill>
                <a:latin typeface="Lucida Sans Unicode"/>
                <a:cs typeface="Lucida Sans Unicode"/>
              </a:rPr>
              <a:t>1</a:t>
            </a:r>
            <a:r>
              <a:rPr sz="2950" spc="-350" dirty="0">
                <a:solidFill>
                  <a:srgbClr val="0A4A49"/>
                </a:solidFill>
                <a:latin typeface="Lucida Sans Unicode"/>
                <a:cs typeface="Lucida Sans Unicode"/>
              </a:rPr>
              <a:t>:</a:t>
            </a:r>
            <a:r>
              <a:rPr sz="2950" spc="-155" dirty="0">
                <a:solidFill>
                  <a:srgbClr val="0A4A49"/>
                </a:solidFill>
                <a:latin typeface="Lucida Sans Unicode"/>
                <a:cs typeface="Lucida Sans Unicode"/>
              </a:rPr>
              <a:t> N</a:t>
            </a:r>
            <a:r>
              <a:rPr sz="2950" spc="25" dirty="0">
                <a:solidFill>
                  <a:srgbClr val="0A4A49"/>
                </a:solidFill>
                <a:latin typeface="Lucida Sans Unicode"/>
                <a:cs typeface="Lucida Sans Unicode"/>
              </a:rPr>
              <a:t>e</a:t>
            </a:r>
            <a:r>
              <a:rPr sz="2950" spc="-220" dirty="0">
                <a:solidFill>
                  <a:srgbClr val="0A4A49"/>
                </a:solidFill>
                <a:latin typeface="Lucida Sans Unicode"/>
                <a:cs typeface="Lucida Sans Unicode"/>
              </a:rPr>
              <a:t>g</a:t>
            </a:r>
            <a:r>
              <a:rPr sz="2950" spc="-45" dirty="0">
                <a:solidFill>
                  <a:srgbClr val="0A4A49"/>
                </a:solidFill>
                <a:latin typeface="Lucida Sans Unicode"/>
                <a:cs typeface="Lucida Sans Unicode"/>
              </a:rPr>
              <a:t>a</a:t>
            </a:r>
            <a:r>
              <a:rPr sz="2950" spc="30" dirty="0">
                <a:solidFill>
                  <a:srgbClr val="0A4A49"/>
                </a:solidFill>
                <a:latin typeface="Lucida Sans Unicode"/>
                <a:cs typeface="Lucida Sans Unicode"/>
              </a:rPr>
              <a:t>t</a:t>
            </a:r>
            <a:r>
              <a:rPr sz="2950" spc="-155" dirty="0">
                <a:solidFill>
                  <a:srgbClr val="0A4A49"/>
                </a:solidFill>
                <a:latin typeface="Lucida Sans Unicode"/>
                <a:cs typeface="Lucida Sans Unicode"/>
              </a:rPr>
              <a:t>i</a:t>
            </a:r>
            <a:r>
              <a:rPr sz="2950" dirty="0">
                <a:solidFill>
                  <a:srgbClr val="0A4A49"/>
                </a:solidFill>
                <a:latin typeface="Lucida Sans Unicode"/>
                <a:cs typeface="Lucida Sans Unicode"/>
              </a:rPr>
              <a:t>v</a:t>
            </a:r>
            <a:r>
              <a:rPr sz="2950" spc="30" dirty="0">
                <a:solidFill>
                  <a:srgbClr val="0A4A49"/>
                </a:solidFill>
                <a:latin typeface="Lucida Sans Unicode"/>
                <a:cs typeface="Lucida Sans Unicode"/>
              </a:rPr>
              <a:t>e</a:t>
            </a:r>
            <a:r>
              <a:rPr sz="2950" spc="-155" dirty="0">
                <a:solidFill>
                  <a:srgbClr val="0A4A49"/>
                </a:solidFill>
                <a:latin typeface="Lucida Sans Unicode"/>
                <a:cs typeface="Lucida Sans Unicode"/>
              </a:rPr>
              <a:t> </a:t>
            </a:r>
            <a:r>
              <a:rPr sz="2950" spc="25" dirty="0">
                <a:solidFill>
                  <a:srgbClr val="0A4A49"/>
                </a:solidFill>
                <a:latin typeface="Lucida Sans Unicode"/>
                <a:cs typeface="Lucida Sans Unicode"/>
              </a:rPr>
              <a:t>e</a:t>
            </a:r>
            <a:r>
              <a:rPr sz="2950" spc="-125" dirty="0">
                <a:solidFill>
                  <a:srgbClr val="0A4A49"/>
                </a:solidFill>
                <a:latin typeface="Lucida Sans Unicode"/>
                <a:cs typeface="Lucida Sans Unicode"/>
              </a:rPr>
              <a:t>m</a:t>
            </a:r>
            <a:r>
              <a:rPr sz="2950" spc="-75" dirty="0">
                <a:solidFill>
                  <a:srgbClr val="0A4A49"/>
                </a:solidFill>
                <a:latin typeface="Lucida Sans Unicode"/>
                <a:cs typeface="Lucida Sans Unicode"/>
              </a:rPr>
              <a:t>o</a:t>
            </a:r>
            <a:r>
              <a:rPr sz="2950" spc="30" dirty="0">
                <a:solidFill>
                  <a:srgbClr val="0A4A49"/>
                </a:solidFill>
                <a:latin typeface="Lucida Sans Unicode"/>
                <a:cs typeface="Lucida Sans Unicode"/>
              </a:rPr>
              <a:t>t</a:t>
            </a:r>
            <a:r>
              <a:rPr sz="2950" spc="-155" dirty="0">
                <a:solidFill>
                  <a:srgbClr val="0A4A49"/>
                </a:solidFill>
                <a:latin typeface="Lucida Sans Unicode"/>
                <a:cs typeface="Lucida Sans Unicode"/>
              </a:rPr>
              <a:t>i</a:t>
            </a:r>
            <a:r>
              <a:rPr sz="2950" spc="-75" dirty="0">
                <a:solidFill>
                  <a:srgbClr val="0A4A49"/>
                </a:solidFill>
                <a:latin typeface="Lucida Sans Unicode"/>
                <a:cs typeface="Lucida Sans Unicode"/>
              </a:rPr>
              <a:t>o</a:t>
            </a:r>
            <a:r>
              <a:rPr sz="2950" spc="-155" dirty="0">
                <a:solidFill>
                  <a:srgbClr val="0A4A49"/>
                </a:solidFill>
                <a:latin typeface="Lucida Sans Unicode"/>
                <a:cs typeface="Lucida Sans Unicode"/>
              </a:rPr>
              <a:t>n</a:t>
            </a:r>
            <a:r>
              <a:rPr sz="2950" spc="-360" dirty="0">
                <a:solidFill>
                  <a:srgbClr val="0A4A49"/>
                </a:solidFill>
                <a:latin typeface="Lucida Sans Unicode"/>
                <a:cs typeface="Lucida Sans Unicode"/>
              </a:rPr>
              <a:t>.</a:t>
            </a:r>
            <a:endParaRPr sz="2950">
              <a:latin typeface="Lucida Sans Unicode"/>
              <a:cs typeface="Lucida Sans Unicode"/>
            </a:endParaRPr>
          </a:p>
          <a:p>
            <a:pPr marL="1383665">
              <a:lnSpc>
                <a:spcPct val="100000"/>
              </a:lnSpc>
              <a:spcBef>
                <a:spcPts val="509"/>
              </a:spcBef>
            </a:pPr>
            <a:r>
              <a:rPr sz="2950" spc="170" dirty="0">
                <a:solidFill>
                  <a:srgbClr val="0A4A49"/>
                </a:solidFill>
                <a:latin typeface="Lucida Sans Unicode"/>
                <a:cs typeface="Lucida Sans Unicode"/>
              </a:rPr>
              <a:t>0</a:t>
            </a:r>
            <a:r>
              <a:rPr sz="2950" spc="-350" dirty="0">
                <a:solidFill>
                  <a:srgbClr val="0A4A49"/>
                </a:solidFill>
                <a:latin typeface="Lucida Sans Unicode"/>
                <a:cs typeface="Lucida Sans Unicode"/>
              </a:rPr>
              <a:t>:</a:t>
            </a:r>
            <a:r>
              <a:rPr sz="2950" spc="-155" dirty="0">
                <a:solidFill>
                  <a:srgbClr val="0A4A49"/>
                </a:solidFill>
                <a:latin typeface="Lucida Sans Unicode"/>
                <a:cs typeface="Lucida Sans Unicode"/>
              </a:rPr>
              <a:t> N</a:t>
            </a:r>
            <a:r>
              <a:rPr sz="2950" spc="25" dirty="0">
                <a:solidFill>
                  <a:srgbClr val="0A4A49"/>
                </a:solidFill>
                <a:latin typeface="Lucida Sans Unicode"/>
                <a:cs typeface="Lucida Sans Unicode"/>
              </a:rPr>
              <a:t>e</a:t>
            </a:r>
            <a:r>
              <a:rPr sz="2950" spc="-155" dirty="0">
                <a:solidFill>
                  <a:srgbClr val="0A4A49"/>
                </a:solidFill>
                <a:latin typeface="Lucida Sans Unicode"/>
                <a:cs typeface="Lucida Sans Unicode"/>
              </a:rPr>
              <a:t>u</a:t>
            </a:r>
            <a:r>
              <a:rPr sz="2950" spc="30" dirty="0">
                <a:solidFill>
                  <a:srgbClr val="0A4A49"/>
                </a:solidFill>
                <a:latin typeface="Lucida Sans Unicode"/>
                <a:cs typeface="Lucida Sans Unicode"/>
              </a:rPr>
              <a:t>t</a:t>
            </a:r>
            <a:r>
              <a:rPr sz="2950" spc="-145" dirty="0">
                <a:solidFill>
                  <a:srgbClr val="0A4A49"/>
                </a:solidFill>
                <a:latin typeface="Lucida Sans Unicode"/>
                <a:cs typeface="Lucida Sans Unicode"/>
              </a:rPr>
              <a:t>r</a:t>
            </a:r>
            <a:r>
              <a:rPr sz="2950" spc="-45" dirty="0">
                <a:solidFill>
                  <a:srgbClr val="0A4A49"/>
                </a:solidFill>
                <a:latin typeface="Lucida Sans Unicode"/>
                <a:cs typeface="Lucida Sans Unicode"/>
              </a:rPr>
              <a:t>a</a:t>
            </a:r>
            <a:r>
              <a:rPr sz="2950" spc="-200" dirty="0">
                <a:solidFill>
                  <a:srgbClr val="0A4A49"/>
                </a:solidFill>
                <a:latin typeface="Lucida Sans Unicode"/>
                <a:cs typeface="Lucida Sans Unicode"/>
              </a:rPr>
              <a:t>l</a:t>
            </a:r>
            <a:r>
              <a:rPr sz="2950" spc="-155" dirty="0">
                <a:solidFill>
                  <a:srgbClr val="0A4A49"/>
                </a:solidFill>
                <a:latin typeface="Lucida Sans Unicode"/>
                <a:cs typeface="Lucida Sans Unicode"/>
              </a:rPr>
              <a:t> </a:t>
            </a:r>
            <a:r>
              <a:rPr sz="2950" spc="25" dirty="0">
                <a:solidFill>
                  <a:srgbClr val="0A4A49"/>
                </a:solidFill>
                <a:latin typeface="Lucida Sans Unicode"/>
                <a:cs typeface="Lucida Sans Unicode"/>
              </a:rPr>
              <a:t>e</a:t>
            </a:r>
            <a:r>
              <a:rPr sz="2950" spc="-125" dirty="0">
                <a:solidFill>
                  <a:srgbClr val="0A4A49"/>
                </a:solidFill>
                <a:latin typeface="Lucida Sans Unicode"/>
                <a:cs typeface="Lucida Sans Unicode"/>
              </a:rPr>
              <a:t>m</a:t>
            </a:r>
            <a:r>
              <a:rPr sz="2950" spc="-75" dirty="0">
                <a:solidFill>
                  <a:srgbClr val="0A4A49"/>
                </a:solidFill>
                <a:latin typeface="Lucida Sans Unicode"/>
                <a:cs typeface="Lucida Sans Unicode"/>
              </a:rPr>
              <a:t>o</a:t>
            </a:r>
            <a:r>
              <a:rPr sz="2950" spc="30" dirty="0">
                <a:solidFill>
                  <a:srgbClr val="0A4A49"/>
                </a:solidFill>
                <a:latin typeface="Lucida Sans Unicode"/>
                <a:cs typeface="Lucida Sans Unicode"/>
              </a:rPr>
              <a:t>t</a:t>
            </a:r>
            <a:r>
              <a:rPr sz="2950" spc="-155" dirty="0">
                <a:solidFill>
                  <a:srgbClr val="0A4A49"/>
                </a:solidFill>
                <a:latin typeface="Lucida Sans Unicode"/>
                <a:cs typeface="Lucida Sans Unicode"/>
              </a:rPr>
              <a:t>i</a:t>
            </a:r>
            <a:r>
              <a:rPr sz="2950" spc="-75" dirty="0">
                <a:solidFill>
                  <a:srgbClr val="0A4A49"/>
                </a:solidFill>
                <a:latin typeface="Lucida Sans Unicode"/>
                <a:cs typeface="Lucida Sans Unicode"/>
              </a:rPr>
              <a:t>o</a:t>
            </a:r>
            <a:r>
              <a:rPr sz="2950" spc="-155" dirty="0">
                <a:solidFill>
                  <a:srgbClr val="0A4A49"/>
                </a:solidFill>
                <a:latin typeface="Lucida Sans Unicode"/>
                <a:cs typeface="Lucida Sans Unicode"/>
              </a:rPr>
              <a:t>n</a:t>
            </a:r>
            <a:r>
              <a:rPr sz="2950" spc="-360" dirty="0">
                <a:solidFill>
                  <a:srgbClr val="0A4A49"/>
                </a:solidFill>
                <a:latin typeface="Lucida Sans Unicode"/>
                <a:cs typeface="Lucida Sans Unicode"/>
              </a:rPr>
              <a:t>.</a:t>
            </a:r>
            <a:endParaRPr sz="2950">
              <a:latin typeface="Lucida Sans Unicode"/>
              <a:cs typeface="Lucida Sans Unicode"/>
            </a:endParaRPr>
          </a:p>
          <a:p>
            <a:pPr marL="1383665">
              <a:lnSpc>
                <a:spcPct val="100000"/>
              </a:lnSpc>
              <a:spcBef>
                <a:spcPts val="509"/>
              </a:spcBef>
            </a:pPr>
            <a:r>
              <a:rPr sz="2950" spc="-985" dirty="0">
                <a:solidFill>
                  <a:srgbClr val="0A4A49"/>
                </a:solidFill>
                <a:latin typeface="Lucida Sans Unicode"/>
                <a:cs typeface="Lucida Sans Unicode"/>
              </a:rPr>
              <a:t>1</a:t>
            </a:r>
            <a:r>
              <a:rPr sz="2950" spc="-350" dirty="0">
                <a:solidFill>
                  <a:srgbClr val="0A4A49"/>
                </a:solidFill>
                <a:latin typeface="Lucida Sans Unicode"/>
                <a:cs typeface="Lucida Sans Unicode"/>
              </a:rPr>
              <a:t>:</a:t>
            </a:r>
            <a:r>
              <a:rPr sz="2950" spc="-155" dirty="0">
                <a:solidFill>
                  <a:srgbClr val="0A4A49"/>
                </a:solidFill>
                <a:latin typeface="Lucida Sans Unicode"/>
                <a:cs typeface="Lucida Sans Unicode"/>
              </a:rPr>
              <a:t> </a:t>
            </a:r>
            <a:r>
              <a:rPr sz="2950" spc="70" dirty="0">
                <a:solidFill>
                  <a:srgbClr val="0A4A49"/>
                </a:solidFill>
                <a:latin typeface="Lucida Sans Unicode"/>
                <a:cs typeface="Lucida Sans Unicode"/>
              </a:rPr>
              <a:t>P</a:t>
            </a:r>
            <a:r>
              <a:rPr sz="2950" spc="-75" dirty="0">
                <a:solidFill>
                  <a:srgbClr val="0A4A49"/>
                </a:solidFill>
                <a:latin typeface="Lucida Sans Unicode"/>
                <a:cs typeface="Lucida Sans Unicode"/>
              </a:rPr>
              <a:t>o</a:t>
            </a:r>
            <a:r>
              <a:rPr sz="2950" spc="-40" dirty="0">
                <a:solidFill>
                  <a:srgbClr val="0A4A49"/>
                </a:solidFill>
                <a:latin typeface="Lucida Sans Unicode"/>
                <a:cs typeface="Lucida Sans Unicode"/>
              </a:rPr>
              <a:t>s</a:t>
            </a:r>
            <a:r>
              <a:rPr sz="2950" spc="-155" dirty="0">
                <a:solidFill>
                  <a:srgbClr val="0A4A49"/>
                </a:solidFill>
                <a:latin typeface="Lucida Sans Unicode"/>
                <a:cs typeface="Lucida Sans Unicode"/>
              </a:rPr>
              <a:t>i</a:t>
            </a:r>
            <a:r>
              <a:rPr sz="2950" spc="30" dirty="0">
                <a:solidFill>
                  <a:srgbClr val="0A4A49"/>
                </a:solidFill>
                <a:latin typeface="Lucida Sans Unicode"/>
                <a:cs typeface="Lucida Sans Unicode"/>
              </a:rPr>
              <a:t>t</a:t>
            </a:r>
            <a:r>
              <a:rPr sz="2950" spc="-155" dirty="0">
                <a:solidFill>
                  <a:srgbClr val="0A4A49"/>
                </a:solidFill>
                <a:latin typeface="Lucida Sans Unicode"/>
                <a:cs typeface="Lucida Sans Unicode"/>
              </a:rPr>
              <a:t>i</a:t>
            </a:r>
            <a:r>
              <a:rPr sz="2950" dirty="0">
                <a:solidFill>
                  <a:srgbClr val="0A4A49"/>
                </a:solidFill>
                <a:latin typeface="Lucida Sans Unicode"/>
                <a:cs typeface="Lucida Sans Unicode"/>
              </a:rPr>
              <a:t>v</a:t>
            </a:r>
            <a:r>
              <a:rPr sz="2950" spc="30" dirty="0">
                <a:solidFill>
                  <a:srgbClr val="0A4A49"/>
                </a:solidFill>
                <a:latin typeface="Lucida Sans Unicode"/>
                <a:cs typeface="Lucida Sans Unicode"/>
              </a:rPr>
              <a:t>e</a:t>
            </a:r>
            <a:r>
              <a:rPr sz="2950" spc="-155" dirty="0">
                <a:solidFill>
                  <a:srgbClr val="0A4A49"/>
                </a:solidFill>
                <a:latin typeface="Lucida Sans Unicode"/>
                <a:cs typeface="Lucida Sans Unicode"/>
              </a:rPr>
              <a:t> </a:t>
            </a:r>
            <a:r>
              <a:rPr sz="2950" spc="25" dirty="0">
                <a:solidFill>
                  <a:srgbClr val="0A4A49"/>
                </a:solidFill>
                <a:latin typeface="Lucida Sans Unicode"/>
                <a:cs typeface="Lucida Sans Unicode"/>
              </a:rPr>
              <a:t>e</a:t>
            </a:r>
            <a:r>
              <a:rPr sz="2950" spc="-125" dirty="0">
                <a:solidFill>
                  <a:srgbClr val="0A4A49"/>
                </a:solidFill>
                <a:latin typeface="Lucida Sans Unicode"/>
                <a:cs typeface="Lucida Sans Unicode"/>
              </a:rPr>
              <a:t>m</a:t>
            </a:r>
            <a:r>
              <a:rPr sz="2950" spc="-75" dirty="0">
                <a:solidFill>
                  <a:srgbClr val="0A4A49"/>
                </a:solidFill>
                <a:latin typeface="Lucida Sans Unicode"/>
                <a:cs typeface="Lucida Sans Unicode"/>
              </a:rPr>
              <a:t>o</a:t>
            </a:r>
            <a:r>
              <a:rPr sz="2950" spc="30" dirty="0">
                <a:solidFill>
                  <a:srgbClr val="0A4A49"/>
                </a:solidFill>
                <a:latin typeface="Lucida Sans Unicode"/>
                <a:cs typeface="Lucida Sans Unicode"/>
              </a:rPr>
              <a:t>t</a:t>
            </a:r>
            <a:r>
              <a:rPr sz="2950" spc="-155" dirty="0">
                <a:solidFill>
                  <a:srgbClr val="0A4A49"/>
                </a:solidFill>
                <a:latin typeface="Lucida Sans Unicode"/>
                <a:cs typeface="Lucida Sans Unicode"/>
              </a:rPr>
              <a:t>i</a:t>
            </a:r>
            <a:r>
              <a:rPr sz="2950" spc="-75" dirty="0">
                <a:solidFill>
                  <a:srgbClr val="0A4A49"/>
                </a:solidFill>
                <a:latin typeface="Lucida Sans Unicode"/>
                <a:cs typeface="Lucida Sans Unicode"/>
              </a:rPr>
              <a:t>o</a:t>
            </a:r>
            <a:r>
              <a:rPr sz="2950" spc="-155" dirty="0">
                <a:solidFill>
                  <a:srgbClr val="0A4A49"/>
                </a:solidFill>
                <a:latin typeface="Lucida Sans Unicode"/>
                <a:cs typeface="Lucida Sans Unicode"/>
              </a:rPr>
              <a:t>n</a:t>
            </a:r>
            <a:r>
              <a:rPr sz="2950" spc="-360" dirty="0">
                <a:solidFill>
                  <a:srgbClr val="0A4A49"/>
                </a:solidFill>
                <a:latin typeface="Lucida Sans Unicode"/>
                <a:cs typeface="Lucida Sans Unicode"/>
              </a:rPr>
              <a:t>.</a:t>
            </a:r>
            <a:endParaRPr sz="2950">
              <a:latin typeface="Lucida Sans Unicode"/>
              <a:cs typeface="Lucida Sans Unicode"/>
            </a:endParaRPr>
          </a:p>
          <a:p>
            <a:pPr marL="648335" marR="5080">
              <a:lnSpc>
                <a:spcPct val="114399"/>
              </a:lnSpc>
              <a:tabLst>
                <a:tab pos="1979930" algn="l"/>
                <a:tab pos="3116580" algn="l"/>
                <a:tab pos="3843020" algn="l"/>
                <a:tab pos="6004560" algn="l"/>
                <a:tab pos="7927975" algn="l"/>
                <a:tab pos="10447655" algn="l"/>
              </a:tabLst>
            </a:pPr>
            <a:r>
              <a:rPr sz="2950" spc="-165" dirty="0">
                <a:solidFill>
                  <a:srgbClr val="0A4A49"/>
                </a:solidFill>
                <a:latin typeface="Lucida Sans Unicode"/>
                <a:cs typeface="Lucida Sans Unicode"/>
              </a:rPr>
              <a:t>D</a:t>
            </a:r>
            <a:r>
              <a:rPr sz="2950" spc="-155" dirty="0">
                <a:solidFill>
                  <a:srgbClr val="0A4A49"/>
                </a:solidFill>
                <a:latin typeface="Lucida Sans Unicode"/>
                <a:cs typeface="Lucida Sans Unicode"/>
              </a:rPr>
              <a:t>i</a:t>
            </a:r>
            <a:r>
              <a:rPr sz="2950" spc="-45" dirty="0">
                <a:solidFill>
                  <a:srgbClr val="0A4A49"/>
                </a:solidFill>
                <a:latin typeface="Lucida Sans Unicode"/>
                <a:cs typeface="Lucida Sans Unicode"/>
              </a:rPr>
              <a:t>a</a:t>
            </a:r>
            <a:r>
              <a:rPr sz="2950" spc="-204" dirty="0">
                <a:solidFill>
                  <a:srgbClr val="0A4A49"/>
                </a:solidFill>
                <a:latin typeface="Lucida Sans Unicode"/>
                <a:cs typeface="Lucida Sans Unicode"/>
              </a:rPr>
              <a:t>l</a:t>
            </a:r>
            <a:r>
              <a:rPr sz="2950" spc="-75" dirty="0">
                <a:solidFill>
                  <a:srgbClr val="0A4A49"/>
                </a:solidFill>
                <a:latin typeface="Lucida Sans Unicode"/>
                <a:cs typeface="Lucida Sans Unicode"/>
              </a:rPr>
              <a:t>o</a:t>
            </a:r>
            <a:r>
              <a:rPr sz="2950" spc="-215" dirty="0">
                <a:solidFill>
                  <a:srgbClr val="0A4A49"/>
                </a:solidFill>
                <a:latin typeface="Lucida Sans Unicode"/>
                <a:cs typeface="Lucida Sans Unicode"/>
              </a:rPr>
              <a:t>g</a:t>
            </a:r>
            <a:r>
              <a:rPr sz="2950" dirty="0">
                <a:solidFill>
                  <a:srgbClr val="0A4A49"/>
                </a:solidFill>
                <a:latin typeface="Lucida Sans Unicode"/>
                <a:cs typeface="Lucida Sans Unicode"/>
              </a:rPr>
              <a:t>	</a:t>
            </a:r>
            <a:r>
              <a:rPr sz="2950" spc="-85" dirty="0">
                <a:solidFill>
                  <a:srgbClr val="0A4A49"/>
                </a:solidFill>
                <a:latin typeface="Lucida Sans Unicode"/>
                <a:cs typeface="Lucida Sans Unicode"/>
              </a:rPr>
              <a:t>A</a:t>
            </a:r>
            <a:r>
              <a:rPr sz="2950" spc="160" dirty="0">
                <a:solidFill>
                  <a:srgbClr val="0A4A49"/>
                </a:solidFill>
                <a:latin typeface="Lucida Sans Unicode"/>
                <a:cs typeface="Lucida Sans Unicode"/>
              </a:rPr>
              <a:t>c</a:t>
            </a:r>
            <a:r>
              <a:rPr sz="2950" spc="30" dirty="0">
                <a:solidFill>
                  <a:srgbClr val="0A4A49"/>
                </a:solidFill>
                <a:latin typeface="Lucida Sans Unicode"/>
                <a:cs typeface="Lucida Sans Unicode"/>
              </a:rPr>
              <a:t>t</a:t>
            </a:r>
            <a:r>
              <a:rPr sz="2950" spc="-40" dirty="0">
                <a:solidFill>
                  <a:srgbClr val="0A4A49"/>
                </a:solidFill>
                <a:latin typeface="Lucida Sans Unicode"/>
                <a:cs typeface="Lucida Sans Unicode"/>
              </a:rPr>
              <a:t>s</a:t>
            </a:r>
            <a:r>
              <a:rPr sz="2950" spc="-350" dirty="0">
                <a:solidFill>
                  <a:srgbClr val="0A4A49"/>
                </a:solidFill>
                <a:latin typeface="Lucida Sans Unicode"/>
                <a:cs typeface="Lucida Sans Unicode"/>
              </a:rPr>
              <a:t>:</a:t>
            </a:r>
            <a:r>
              <a:rPr sz="2950" dirty="0">
                <a:solidFill>
                  <a:srgbClr val="0A4A49"/>
                </a:solidFill>
                <a:latin typeface="Lucida Sans Unicode"/>
                <a:cs typeface="Lucida Sans Unicode"/>
              </a:rPr>
              <a:t>	</a:t>
            </a:r>
            <a:r>
              <a:rPr sz="2950" spc="-70" dirty="0">
                <a:solidFill>
                  <a:srgbClr val="0A4A49"/>
                </a:solidFill>
                <a:latin typeface="Lucida Sans Unicode"/>
                <a:cs typeface="Lucida Sans Unicode"/>
              </a:rPr>
              <a:t>5</a:t>
            </a:r>
            <a:r>
              <a:rPr sz="2950" spc="-65" dirty="0">
                <a:solidFill>
                  <a:srgbClr val="0A4A49"/>
                </a:solidFill>
                <a:latin typeface="Lucida Sans Unicode"/>
                <a:cs typeface="Lucida Sans Unicode"/>
              </a:rPr>
              <a:t>5</a:t>
            </a:r>
            <a:r>
              <a:rPr sz="2950" dirty="0">
                <a:solidFill>
                  <a:srgbClr val="0A4A49"/>
                </a:solidFill>
                <a:latin typeface="Lucida Sans Unicode"/>
                <a:cs typeface="Lucida Sans Unicode"/>
              </a:rPr>
              <a:t>	</a:t>
            </a:r>
            <a:r>
              <a:rPr sz="2950" spc="160" dirty="0">
                <a:solidFill>
                  <a:srgbClr val="0A4A49"/>
                </a:solidFill>
                <a:latin typeface="Lucida Sans Unicode"/>
                <a:cs typeface="Lucida Sans Unicode"/>
              </a:rPr>
              <a:t>c</a:t>
            </a:r>
            <a:r>
              <a:rPr sz="2950" spc="-45" dirty="0">
                <a:solidFill>
                  <a:srgbClr val="0A4A49"/>
                </a:solidFill>
                <a:latin typeface="Lucida Sans Unicode"/>
                <a:cs typeface="Lucida Sans Unicode"/>
              </a:rPr>
              <a:t>a</a:t>
            </a:r>
            <a:r>
              <a:rPr sz="2950" spc="30" dirty="0">
                <a:solidFill>
                  <a:srgbClr val="0A4A49"/>
                </a:solidFill>
                <a:latin typeface="Lucida Sans Unicode"/>
                <a:cs typeface="Lucida Sans Unicode"/>
              </a:rPr>
              <a:t>t</a:t>
            </a:r>
            <a:r>
              <a:rPr sz="2950" spc="25" dirty="0">
                <a:solidFill>
                  <a:srgbClr val="0A4A49"/>
                </a:solidFill>
                <a:latin typeface="Lucida Sans Unicode"/>
                <a:cs typeface="Lucida Sans Unicode"/>
              </a:rPr>
              <a:t>e</a:t>
            </a:r>
            <a:r>
              <a:rPr sz="2950" spc="-220" dirty="0">
                <a:solidFill>
                  <a:srgbClr val="0A4A49"/>
                </a:solidFill>
                <a:latin typeface="Lucida Sans Unicode"/>
                <a:cs typeface="Lucida Sans Unicode"/>
              </a:rPr>
              <a:t>g</a:t>
            </a:r>
            <a:r>
              <a:rPr sz="2950" spc="-75" dirty="0">
                <a:solidFill>
                  <a:srgbClr val="0A4A49"/>
                </a:solidFill>
                <a:latin typeface="Lucida Sans Unicode"/>
                <a:cs typeface="Lucida Sans Unicode"/>
              </a:rPr>
              <a:t>o</a:t>
            </a:r>
            <a:r>
              <a:rPr sz="2950" spc="-145" dirty="0">
                <a:solidFill>
                  <a:srgbClr val="0A4A49"/>
                </a:solidFill>
                <a:latin typeface="Lucida Sans Unicode"/>
                <a:cs typeface="Lucida Sans Unicode"/>
              </a:rPr>
              <a:t>r</a:t>
            </a:r>
            <a:r>
              <a:rPr sz="2950" spc="-155" dirty="0">
                <a:solidFill>
                  <a:srgbClr val="0A4A49"/>
                </a:solidFill>
                <a:latin typeface="Lucida Sans Unicode"/>
                <a:cs typeface="Lucida Sans Unicode"/>
              </a:rPr>
              <a:t>i</a:t>
            </a:r>
            <a:r>
              <a:rPr sz="2950" spc="25" dirty="0">
                <a:solidFill>
                  <a:srgbClr val="0A4A49"/>
                </a:solidFill>
                <a:latin typeface="Lucida Sans Unicode"/>
                <a:cs typeface="Lucida Sans Unicode"/>
              </a:rPr>
              <a:t>e</a:t>
            </a:r>
            <a:r>
              <a:rPr sz="2950" spc="-40" dirty="0">
                <a:solidFill>
                  <a:srgbClr val="0A4A49"/>
                </a:solidFill>
                <a:latin typeface="Lucida Sans Unicode"/>
                <a:cs typeface="Lucida Sans Unicode"/>
              </a:rPr>
              <a:t>s</a:t>
            </a:r>
            <a:r>
              <a:rPr sz="2950" spc="-409" dirty="0">
                <a:solidFill>
                  <a:srgbClr val="0A4A49"/>
                </a:solidFill>
                <a:latin typeface="Lucida Sans Unicode"/>
                <a:cs typeface="Lucida Sans Unicode"/>
              </a:rPr>
              <a:t>,</a:t>
            </a:r>
            <a:r>
              <a:rPr sz="2950" dirty="0">
                <a:solidFill>
                  <a:srgbClr val="0A4A49"/>
                </a:solidFill>
                <a:latin typeface="Lucida Sans Unicode"/>
                <a:cs typeface="Lucida Sans Unicode"/>
              </a:rPr>
              <a:t>	</a:t>
            </a:r>
            <a:r>
              <a:rPr sz="2950" spc="160" dirty="0">
                <a:solidFill>
                  <a:srgbClr val="0A4A49"/>
                </a:solidFill>
                <a:latin typeface="Lucida Sans Unicode"/>
                <a:cs typeface="Lucida Sans Unicode"/>
              </a:rPr>
              <a:t>c</a:t>
            </a:r>
            <a:r>
              <a:rPr sz="2950" spc="-45" dirty="0">
                <a:solidFill>
                  <a:srgbClr val="0A4A49"/>
                </a:solidFill>
                <a:latin typeface="Lucida Sans Unicode"/>
                <a:cs typeface="Lucida Sans Unicode"/>
              </a:rPr>
              <a:t>a</a:t>
            </a:r>
            <a:r>
              <a:rPr sz="2950" spc="-15" dirty="0">
                <a:solidFill>
                  <a:srgbClr val="0A4A49"/>
                </a:solidFill>
                <a:latin typeface="Lucida Sans Unicode"/>
                <a:cs typeface="Lucida Sans Unicode"/>
              </a:rPr>
              <a:t>p</a:t>
            </a:r>
            <a:r>
              <a:rPr sz="2950" spc="30" dirty="0">
                <a:solidFill>
                  <a:srgbClr val="0A4A49"/>
                </a:solidFill>
                <a:latin typeface="Lucida Sans Unicode"/>
                <a:cs typeface="Lucida Sans Unicode"/>
              </a:rPr>
              <a:t>t</a:t>
            </a:r>
            <a:r>
              <a:rPr sz="2950" spc="-155" dirty="0">
                <a:solidFill>
                  <a:srgbClr val="0A4A49"/>
                </a:solidFill>
                <a:latin typeface="Lucida Sans Unicode"/>
                <a:cs typeface="Lucida Sans Unicode"/>
              </a:rPr>
              <a:t>u</a:t>
            </a:r>
            <a:r>
              <a:rPr sz="2950" spc="-145" dirty="0">
                <a:solidFill>
                  <a:srgbClr val="0A4A49"/>
                </a:solidFill>
                <a:latin typeface="Lucida Sans Unicode"/>
                <a:cs typeface="Lucida Sans Unicode"/>
              </a:rPr>
              <a:t>r</a:t>
            </a:r>
            <a:r>
              <a:rPr sz="2950" spc="-155" dirty="0">
                <a:solidFill>
                  <a:srgbClr val="0A4A49"/>
                </a:solidFill>
                <a:latin typeface="Lucida Sans Unicode"/>
                <a:cs typeface="Lucida Sans Unicode"/>
              </a:rPr>
              <a:t>in</a:t>
            </a:r>
            <a:r>
              <a:rPr sz="2950" spc="-215" dirty="0">
                <a:solidFill>
                  <a:srgbClr val="0A4A49"/>
                </a:solidFill>
                <a:latin typeface="Lucida Sans Unicode"/>
                <a:cs typeface="Lucida Sans Unicode"/>
              </a:rPr>
              <a:t>g</a:t>
            </a:r>
            <a:r>
              <a:rPr sz="2950" dirty="0">
                <a:solidFill>
                  <a:srgbClr val="0A4A49"/>
                </a:solidFill>
                <a:latin typeface="Lucida Sans Unicode"/>
                <a:cs typeface="Lucida Sans Unicode"/>
              </a:rPr>
              <a:t>	</a:t>
            </a:r>
            <a:r>
              <a:rPr sz="2950" spc="160" dirty="0">
                <a:solidFill>
                  <a:srgbClr val="0A4A49"/>
                </a:solidFill>
                <a:latin typeface="Lucida Sans Unicode"/>
                <a:cs typeface="Lucida Sans Unicode"/>
              </a:rPr>
              <a:t>c</a:t>
            </a:r>
            <a:r>
              <a:rPr sz="2950" spc="-75" dirty="0">
                <a:solidFill>
                  <a:srgbClr val="0A4A49"/>
                </a:solidFill>
                <a:latin typeface="Lucida Sans Unicode"/>
                <a:cs typeface="Lucida Sans Unicode"/>
              </a:rPr>
              <a:t>o</a:t>
            </a:r>
            <a:r>
              <a:rPr sz="2950" spc="-155" dirty="0">
                <a:solidFill>
                  <a:srgbClr val="0A4A49"/>
                </a:solidFill>
                <a:latin typeface="Lucida Sans Unicode"/>
                <a:cs typeface="Lucida Sans Unicode"/>
              </a:rPr>
              <a:t>n</a:t>
            </a:r>
            <a:r>
              <a:rPr sz="2950" dirty="0">
                <a:solidFill>
                  <a:srgbClr val="0A4A49"/>
                </a:solidFill>
                <a:latin typeface="Lucida Sans Unicode"/>
                <a:cs typeface="Lucida Sans Unicode"/>
              </a:rPr>
              <a:t>v</a:t>
            </a:r>
            <a:r>
              <a:rPr sz="2950" spc="25" dirty="0">
                <a:solidFill>
                  <a:srgbClr val="0A4A49"/>
                </a:solidFill>
                <a:latin typeface="Lucida Sans Unicode"/>
                <a:cs typeface="Lucida Sans Unicode"/>
              </a:rPr>
              <a:t>e</a:t>
            </a:r>
            <a:r>
              <a:rPr sz="2950" spc="-145" dirty="0">
                <a:solidFill>
                  <a:srgbClr val="0A4A49"/>
                </a:solidFill>
                <a:latin typeface="Lucida Sans Unicode"/>
                <a:cs typeface="Lucida Sans Unicode"/>
              </a:rPr>
              <a:t>r</a:t>
            </a:r>
            <a:r>
              <a:rPr sz="2950" spc="-40" dirty="0">
                <a:solidFill>
                  <a:srgbClr val="0A4A49"/>
                </a:solidFill>
                <a:latin typeface="Lucida Sans Unicode"/>
                <a:cs typeface="Lucida Sans Unicode"/>
              </a:rPr>
              <a:t>s</a:t>
            </a:r>
            <a:r>
              <a:rPr sz="2950" spc="-45" dirty="0">
                <a:solidFill>
                  <a:srgbClr val="0A4A49"/>
                </a:solidFill>
                <a:latin typeface="Lucida Sans Unicode"/>
                <a:cs typeface="Lucida Sans Unicode"/>
              </a:rPr>
              <a:t>a</a:t>
            </a:r>
            <a:r>
              <a:rPr sz="2950" spc="30" dirty="0">
                <a:solidFill>
                  <a:srgbClr val="0A4A49"/>
                </a:solidFill>
                <a:latin typeface="Lucida Sans Unicode"/>
                <a:cs typeface="Lucida Sans Unicode"/>
              </a:rPr>
              <a:t>t</a:t>
            </a:r>
            <a:r>
              <a:rPr sz="2950" spc="-155" dirty="0">
                <a:solidFill>
                  <a:srgbClr val="0A4A49"/>
                </a:solidFill>
                <a:latin typeface="Lucida Sans Unicode"/>
                <a:cs typeface="Lucida Sans Unicode"/>
              </a:rPr>
              <a:t>i</a:t>
            </a:r>
            <a:r>
              <a:rPr sz="2950" spc="-75" dirty="0">
                <a:solidFill>
                  <a:srgbClr val="0A4A49"/>
                </a:solidFill>
                <a:latin typeface="Lucida Sans Unicode"/>
                <a:cs typeface="Lucida Sans Unicode"/>
              </a:rPr>
              <a:t>o</a:t>
            </a:r>
            <a:r>
              <a:rPr sz="2950" spc="-150" dirty="0">
                <a:solidFill>
                  <a:srgbClr val="0A4A49"/>
                </a:solidFill>
                <a:latin typeface="Lucida Sans Unicode"/>
                <a:cs typeface="Lucida Sans Unicode"/>
              </a:rPr>
              <a:t>n</a:t>
            </a:r>
            <a:r>
              <a:rPr sz="2950" dirty="0">
                <a:solidFill>
                  <a:srgbClr val="0A4A49"/>
                </a:solidFill>
                <a:latin typeface="Lucida Sans Unicode"/>
                <a:cs typeface="Lucida Sans Unicode"/>
              </a:rPr>
              <a:t>	</a:t>
            </a:r>
            <a:r>
              <a:rPr sz="2950" spc="-110" dirty="0">
                <a:solidFill>
                  <a:srgbClr val="0A4A49"/>
                </a:solidFill>
                <a:latin typeface="Lucida Sans Unicode"/>
                <a:cs typeface="Lucida Sans Unicode"/>
              </a:rPr>
              <a:t>f</a:t>
            </a:r>
            <a:r>
              <a:rPr sz="2950" spc="-155" dirty="0">
                <a:solidFill>
                  <a:srgbClr val="0A4A49"/>
                </a:solidFill>
                <a:latin typeface="Lucida Sans Unicode"/>
                <a:cs typeface="Lucida Sans Unicode"/>
              </a:rPr>
              <a:t>un</a:t>
            </a:r>
            <a:r>
              <a:rPr sz="2950" spc="160" dirty="0">
                <a:solidFill>
                  <a:srgbClr val="0A4A49"/>
                </a:solidFill>
                <a:latin typeface="Lucida Sans Unicode"/>
                <a:cs typeface="Lucida Sans Unicode"/>
              </a:rPr>
              <a:t>c</a:t>
            </a:r>
            <a:r>
              <a:rPr sz="2950" spc="30" dirty="0">
                <a:solidFill>
                  <a:srgbClr val="0A4A49"/>
                </a:solidFill>
                <a:latin typeface="Lucida Sans Unicode"/>
                <a:cs typeface="Lucida Sans Unicode"/>
              </a:rPr>
              <a:t>t</a:t>
            </a:r>
            <a:r>
              <a:rPr sz="2950" spc="-155" dirty="0">
                <a:solidFill>
                  <a:srgbClr val="0A4A49"/>
                </a:solidFill>
                <a:latin typeface="Lucida Sans Unicode"/>
                <a:cs typeface="Lucida Sans Unicode"/>
              </a:rPr>
              <a:t>i</a:t>
            </a:r>
            <a:r>
              <a:rPr sz="2950" spc="-75" dirty="0">
                <a:solidFill>
                  <a:srgbClr val="0A4A49"/>
                </a:solidFill>
                <a:latin typeface="Lucida Sans Unicode"/>
                <a:cs typeface="Lucida Sans Unicode"/>
              </a:rPr>
              <a:t>o</a:t>
            </a:r>
            <a:r>
              <a:rPr sz="2950" spc="-155" dirty="0">
                <a:solidFill>
                  <a:srgbClr val="0A4A49"/>
                </a:solidFill>
                <a:latin typeface="Lucida Sans Unicode"/>
                <a:cs typeface="Lucida Sans Unicode"/>
              </a:rPr>
              <a:t>n</a:t>
            </a:r>
            <a:r>
              <a:rPr sz="2950" spc="-25" dirty="0">
                <a:solidFill>
                  <a:srgbClr val="0A4A49"/>
                </a:solidFill>
                <a:latin typeface="Lucida Sans Unicode"/>
                <a:cs typeface="Lucida Sans Unicode"/>
              </a:rPr>
              <a:t>s  </a:t>
            </a:r>
            <a:r>
              <a:rPr sz="2950" spc="130" dirty="0">
                <a:solidFill>
                  <a:srgbClr val="0A4A49"/>
                </a:solidFill>
                <a:latin typeface="Lucida Sans Unicode"/>
                <a:cs typeface="Lucida Sans Unicode"/>
              </a:rPr>
              <a:t>(</a:t>
            </a:r>
            <a:r>
              <a:rPr sz="2950" spc="-175" dirty="0">
                <a:solidFill>
                  <a:srgbClr val="0A4A49"/>
                </a:solidFill>
                <a:latin typeface="Lucida Sans Unicode"/>
                <a:cs typeface="Lucida Sans Unicode"/>
              </a:rPr>
              <a:t>I</a:t>
            </a:r>
            <a:r>
              <a:rPr sz="2950" spc="-155" dirty="0">
                <a:solidFill>
                  <a:srgbClr val="0A4A49"/>
                </a:solidFill>
                <a:latin typeface="Lucida Sans Unicode"/>
                <a:cs typeface="Lucida Sans Unicode"/>
              </a:rPr>
              <a:t>n</a:t>
            </a:r>
            <a:r>
              <a:rPr sz="2950" spc="-110" dirty="0">
                <a:solidFill>
                  <a:srgbClr val="0A4A49"/>
                </a:solidFill>
                <a:latin typeface="Lucida Sans Unicode"/>
                <a:cs typeface="Lucida Sans Unicode"/>
              </a:rPr>
              <a:t>f</a:t>
            </a:r>
            <a:r>
              <a:rPr sz="2950" spc="-75" dirty="0">
                <a:solidFill>
                  <a:srgbClr val="0A4A49"/>
                </a:solidFill>
                <a:latin typeface="Lucida Sans Unicode"/>
                <a:cs typeface="Lucida Sans Unicode"/>
              </a:rPr>
              <a:t>o</a:t>
            </a:r>
            <a:r>
              <a:rPr sz="2950" spc="-145" dirty="0">
                <a:solidFill>
                  <a:srgbClr val="0A4A49"/>
                </a:solidFill>
                <a:latin typeface="Lucida Sans Unicode"/>
                <a:cs typeface="Lucida Sans Unicode"/>
              </a:rPr>
              <a:t>r</a:t>
            </a:r>
            <a:r>
              <a:rPr sz="2950" spc="-125" dirty="0">
                <a:solidFill>
                  <a:srgbClr val="0A4A49"/>
                </a:solidFill>
                <a:latin typeface="Lucida Sans Unicode"/>
                <a:cs typeface="Lucida Sans Unicode"/>
              </a:rPr>
              <a:t>m</a:t>
            </a:r>
            <a:r>
              <a:rPr sz="2950" spc="-45" dirty="0">
                <a:solidFill>
                  <a:srgbClr val="0A4A49"/>
                </a:solidFill>
                <a:latin typeface="Lucida Sans Unicode"/>
                <a:cs typeface="Lucida Sans Unicode"/>
              </a:rPr>
              <a:t>a</a:t>
            </a:r>
            <a:r>
              <a:rPr sz="2950" spc="30" dirty="0">
                <a:solidFill>
                  <a:srgbClr val="0A4A49"/>
                </a:solidFill>
                <a:latin typeface="Lucida Sans Unicode"/>
                <a:cs typeface="Lucida Sans Unicode"/>
              </a:rPr>
              <a:t>t</a:t>
            </a:r>
            <a:r>
              <a:rPr sz="2950" spc="-155" dirty="0">
                <a:solidFill>
                  <a:srgbClr val="0A4A49"/>
                </a:solidFill>
                <a:latin typeface="Lucida Sans Unicode"/>
                <a:cs typeface="Lucida Sans Unicode"/>
              </a:rPr>
              <a:t>i</a:t>
            </a:r>
            <a:r>
              <a:rPr sz="2950" spc="-75" dirty="0">
                <a:solidFill>
                  <a:srgbClr val="0A4A49"/>
                </a:solidFill>
                <a:latin typeface="Lucida Sans Unicode"/>
                <a:cs typeface="Lucida Sans Unicode"/>
              </a:rPr>
              <a:t>o</a:t>
            </a:r>
            <a:r>
              <a:rPr sz="2950" spc="-155" dirty="0">
                <a:solidFill>
                  <a:srgbClr val="0A4A49"/>
                </a:solidFill>
                <a:latin typeface="Lucida Sans Unicode"/>
                <a:cs typeface="Lucida Sans Unicode"/>
              </a:rPr>
              <a:t>n</a:t>
            </a:r>
            <a:r>
              <a:rPr sz="2950" spc="-204" dirty="0">
                <a:solidFill>
                  <a:srgbClr val="0A4A49"/>
                </a:solidFill>
                <a:latin typeface="Lucida Sans Unicode"/>
                <a:cs typeface="Lucida Sans Unicode"/>
              </a:rPr>
              <a:t>-</a:t>
            </a:r>
            <a:r>
              <a:rPr sz="2950" spc="-125" dirty="0">
                <a:solidFill>
                  <a:srgbClr val="0A4A49"/>
                </a:solidFill>
                <a:latin typeface="Lucida Sans Unicode"/>
                <a:cs typeface="Lucida Sans Unicode"/>
              </a:rPr>
              <a:t>R</a:t>
            </a:r>
            <a:r>
              <a:rPr sz="2950" spc="25" dirty="0">
                <a:solidFill>
                  <a:srgbClr val="0A4A49"/>
                </a:solidFill>
                <a:latin typeface="Lucida Sans Unicode"/>
                <a:cs typeface="Lucida Sans Unicode"/>
              </a:rPr>
              <a:t>e</a:t>
            </a:r>
            <a:r>
              <a:rPr sz="2950" spc="-15" dirty="0">
                <a:solidFill>
                  <a:srgbClr val="0A4A49"/>
                </a:solidFill>
                <a:latin typeface="Lucida Sans Unicode"/>
                <a:cs typeface="Lucida Sans Unicode"/>
              </a:rPr>
              <a:t>q</a:t>
            </a:r>
            <a:r>
              <a:rPr sz="2950" spc="-155" dirty="0">
                <a:solidFill>
                  <a:srgbClr val="0A4A49"/>
                </a:solidFill>
                <a:latin typeface="Lucida Sans Unicode"/>
                <a:cs typeface="Lucida Sans Unicode"/>
              </a:rPr>
              <a:t>u</a:t>
            </a:r>
            <a:r>
              <a:rPr sz="2950" spc="25" dirty="0">
                <a:solidFill>
                  <a:srgbClr val="0A4A49"/>
                </a:solidFill>
                <a:latin typeface="Lucida Sans Unicode"/>
                <a:cs typeface="Lucida Sans Unicode"/>
              </a:rPr>
              <a:t>e</a:t>
            </a:r>
            <a:r>
              <a:rPr sz="2950" spc="-40" dirty="0">
                <a:solidFill>
                  <a:srgbClr val="0A4A49"/>
                </a:solidFill>
                <a:latin typeface="Lucida Sans Unicode"/>
                <a:cs typeface="Lucida Sans Unicode"/>
              </a:rPr>
              <a:t>s</a:t>
            </a:r>
            <a:r>
              <a:rPr sz="2950" spc="30" dirty="0">
                <a:solidFill>
                  <a:srgbClr val="0A4A49"/>
                </a:solidFill>
                <a:latin typeface="Lucida Sans Unicode"/>
                <a:cs typeface="Lucida Sans Unicode"/>
              </a:rPr>
              <a:t>t</a:t>
            </a:r>
            <a:r>
              <a:rPr sz="2950" spc="-409" dirty="0">
                <a:solidFill>
                  <a:srgbClr val="0A4A49"/>
                </a:solidFill>
                <a:latin typeface="Lucida Sans Unicode"/>
                <a:cs typeface="Lucida Sans Unicode"/>
              </a:rPr>
              <a:t>,</a:t>
            </a:r>
            <a:r>
              <a:rPr sz="2950" spc="-155" dirty="0">
                <a:solidFill>
                  <a:srgbClr val="0A4A49"/>
                </a:solidFill>
                <a:latin typeface="Lucida Sans Unicode"/>
                <a:cs typeface="Lucida Sans Unicode"/>
              </a:rPr>
              <a:t> </a:t>
            </a:r>
            <a:r>
              <a:rPr sz="2950" spc="90" dirty="0">
                <a:solidFill>
                  <a:srgbClr val="0A4A49"/>
                </a:solidFill>
                <a:latin typeface="Lucida Sans Unicode"/>
                <a:cs typeface="Lucida Sans Unicode"/>
              </a:rPr>
              <a:t>G</a:t>
            </a:r>
            <a:r>
              <a:rPr sz="2950" spc="25" dirty="0">
                <a:solidFill>
                  <a:srgbClr val="0A4A49"/>
                </a:solidFill>
                <a:latin typeface="Lucida Sans Unicode"/>
                <a:cs typeface="Lucida Sans Unicode"/>
              </a:rPr>
              <a:t>e</a:t>
            </a:r>
            <a:r>
              <a:rPr sz="2950" spc="-155" dirty="0">
                <a:solidFill>
                  <a:srgbClr val="0A4A49"/>
                </a:solidFill>
                <a:latin typeface="Lucida Sans Unicode"/>
                <a:cs typeface="Lucida Sans Unicode"/>
              </a:rPr>
              <a:t>n</a:t>
            </a:r>
            <a:r>
              <a:rPr sz="2950" spc="25" dirty="0">
                <a:solidFill>
                  <a:srgbClr val="0A4A49"/>
                </a:solidFill>
                <a:latin typeface="Lucida Sans Unicode"/>
                <a:cs typeface="Lucida Sans Unicode"/>
              </a:rPr>
              <a:t>e</a:t>
            </a:r>
            <a:r>
              <a:rPr sz="2950" spc="-145" dirty="0">
                <a:solidFill>
                  <a:srgbClr val="0A4A49"/>
                </a:solidFill>
                <a:latin typeface="Lucida Sans Unicode"/>
                <a:cs typeface="Lucida Sans Unicode"/>
              </a:rPr>
              <a:t>r</a:t>
            </a:r>
            <a:r>
              <a:rPr sz="2950" spc="-45" dirty="0">
                <a:solidFill>
                  <a:srgbClr val="0A4A49"/>
                </a:solidFill>
                <a:latin typeface="Lucida Sans Unicode"/>
                <a:cs typeface="Lucida Sans Unicode"/>
              </a:rPr>
              <a:t>a</a:t>
            </a:r>
            <a:r>
              <a:rPr sz="2950" spc="-200" dirty="0">
                <a:solidFill>
                  <a:srgbClr val="0A4A49"/>
                </a:solidFill>
                <a:latin typeface="Lucida Sans Unicode"/>
                <a:cs typeface="Lucida Sans Unicode"/>
              </a:rPr>
              <a:t>l</a:t>
            </a:r>
            <a:r>
              <a:rPr sz="2950" spc="-155" dirty="0">
                <a:solidFill>
                  <a:srgbClr val="0A4A49"/>
                </a:solidFill>
                <a:latin typeface="Lucida Sans Unicode"/>
                <a:cs typeface="Lucida Sans Unicode"/>
              </a:rPr>
              <a:t> </a:t>
            </a:r>
            <a:r>
              <a:rPr sz="2950" spc="75" dirty="0">
                <a:solidFill>
                  <a:srgbClr val="0A4A49"/>
                </a:solidFill>
                <a:latin typeface="Lucida Sans Unicode"/>
                <a:cs typeface="Lucida Sans Unicode"/>
              </a:rPr>
              <a:t>C</a:t>
            </a:r>
            <a:r>
              <a:rPr sz="2950" spc="-155" dirty="0">
                <a:solidFill>
                  <a:srgbClr val="0A4A49"/>
                </a:solidFill>
                <a:latin typeface="Lucida Sans Unicode"/>
                <a:cs typeface="Lucida Sans Unicode"/>
              </a:rPr>
              <a:t>hi</a:t>
            </a:r>
            <a:r>
              <a:rPr sz="2950" spc="30" dirty="0">
                <a:solidFill>
                  <a:srgbClr val="0A4A49"/>
                </a:solidFill>
                <a:latin typeface="Lucida Sans Unicode"/>
                <a:cs typeface="Lucida Sans Unicode"/>
              </a:rPr>
              <a:t>t</a:t>
            </a:r>
            <a:r>
              <a:rPr sz="2950" spc="-204" dirty="0">
                <a:solidFill>
                  <a:srgbClr val="0A4A49"/>
                </a:solidFill>
                <a:latin typeface="Lucida Sans Unicode"/>
                <a:cs typeface="Lucida Sans Unicode"/>
              </a:rPr>
              <a:t>-</a:t>
            </a:r>
            <a:r>
              <a:rPr sz="2950" spc="75" dirty="0">
                <a:solidFill>
                  <a:srgbClr val="0A4A49"/>
                </a:solidFill>
                <a:latin typeface="Lucida Sans Unicode"/>
                <a:cs typeface="Lucida Sans Unicode"/>
              </a:rPr>
              <a:t>C</a:t>
            </a:r>
            <a:r>
              <a:rPr sz="2950" spc="-155" dirty="0">
                <a:solidFill>
                  <a:srgbClr val="0A4A49"/>
                </a:solidFill>
                <a:latin typeface="Lucida Sans Unicode"/>
                <a:cs typeface="Lucida Sans Unicode"/>
              </a:rPr>
              <a:t>h</a:t>
            </a:r>
            <a:r>
              <a:rPr sz="2950" spc="-45" dirty="0">
                <a:solidFill>
                  <a:srgbClr val="0A4A49"/>
                </a:solidFill>
                <a:latin typeface="Lucida Sans Unicode"/>
                <a:cs typeface="Lucida Sans Unicode"/>
              </a:rPr>
              <a:t>a</a:t>
            </a:r>
            <a:r>
              <a:rPr sz="2950" spc="30" dirty="0">
                <a:solidFill>
                  <a:srgbClr val="0A4A49"/>
                </a:solidFill>
                <a:latin typeface="Lucida Sans Unicode"/>
                <a:cs typeface="Lucida Sans Unicode"/>
              </a:rPr>
              <a:t>t</a:t>
            </a:r>
            <a:r>
              <a:rPr sz="2950" spc="135" dirty="0">
                <a:solidFill>
                  <a:srgbClr val="0A4A49"/>
                </a:solidFill>
                <a:latin typeface="Lucida Sans Unicode"/>
                <a:cs typeface="Lucida Sans Unicode"/>
              </a:rPr>
              <a:t>)</a:t>
            </a:r>
            <a:endParaRPr sz="2950">
              <a:latin typeface="Lucida Sans Unicode"/>
              <a:cs typeface="Lucida Sans Unicode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196552" y="4702"/>
            <a:ext cx="5091427" cy="1028229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7221200" y="9215479"/>
            <a:ext cx="229870" cy="3714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z="2000" spc="-55" dirty="0">
                <a:latin typeface="Lucida Sans Unicode"/>
                <a:cs typeface="Lucida Sans Unicode"/>
              </a:rPr>
              <a:t>3</a:t>
            </a:fld>
            <a:endParaRPr sz="2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7087234" cy="10287000"/>
          </a:xfrm>
          <a:custGeom>
            <a:avLst/>
            <a:gdLst/>
            <a:ahLst/>
            <a:cxnLst/>
            <a:rect l="l" t="t" r="r" b="b"/>
            <a:pathLst>
              <a:path w="7087234" h="10287000">
                <a:moveTo>
                  <a:pt x="0" y="0"/>
                </a:moveTo>
                <a:lnTo>
                  <a:pt x="7086713" y="0"/>
                </a:lnTo>
                <a:lnTo>
                  <a:pt x="7086713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66426" y="2479840"/>
            <a:ext cx="4753610" cy="429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16700"/>
              </a:lnSpc>
              <a:spcBef>
                <a:spcPts val="95"/>
              </a:spcBef>
            </a:pPr>
            <a:r>
              <a:rPr sz="6000" b="1" spc="195" dirty="0">
                <a:solidFill>
                  <a:srgbClr val="0A4A49"/>
                </a:solidFill>
                <a:latin typeface="Trebuchet MS"/>
                <a:cs typeface="Trebuchet MS"/>
              </a:rPr>
              <a:t>Audio</a:t>
            </a:r>
            <a:r>
              <a:rPr sz="6000" b="1" spc="-450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6000" b="1" spc="70" dirty="0">
                <a:solidFill>
                  <a:srgbClr val="0A4A49"/>
                </a:solidFill>
                <a:latin typeface="Trebuchet MS"/>
                <a:cs typeface="Trebuchet MS"/>
              </a:rPr>
              <a:t>Driven </a:t>
            </a:r>
            <a:r>
              <a:rPr sz="6000" b="1" spc="-1800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6000" b="1" spc="150" dirty="0">
                <a:solidFill>
                  <a:srgbClr val="0A4A49"/>
                </a:solidFill>
                <a:latin typeface="Trebuchet MS"/>
                <a:cs typeface="Trebuchet MS"/>
              </a:rPr>
              <a:t>Emotion </a:t>
            </a:r>
            <a:r>
              <a:rPr sz="6000" b="1" spc="155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6000" b="1" spc="145" dirty="0">
                <a:solidFill>
                  <a:srgbClr val="0A4A49"/>
                </a:solidFill>
                <a:latin typeface="Trebuchet MS"/>
                <a:cs typeface="Trebuchet MS"/>
              </a:rPr>
              <a:t>Recognition </a:t>
            </a:r>
            <a:r>
              <a:rPr sz="6000" b="1" spc="150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6000" b="1" spc="220" dirty="0">
                <a:solidFill>
                  <a:srgbClr val="0A4A49"/>
                </a:solidFill>
                <a:latin typeface="Trebuchet MS"/>
                <a:cs typeface="Trebuchet MS"/>
              </a:rPr>
              <a:t>(ADER)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9096" rIns="0" bIns="0" rtlCol="0">
            <a:spAutoFit/>
          </a:bodyPr>
          <a:lstStyle/>
          <a:p>
            <a:pPr marL="7593965" marR="5080">
              <a:lnSpc>
                <a:spcPct val="115700"/>
              </a:lnSpc>
              <a:spcBef>
                <a:spcPts val="100"/>
              </a:spcBef>
            </a:pPr>
            <a:r>
              <a:rPr sz="2700" b="0" spc="110" dirty="0">
                <a:solidFill>
                  <a:srgbClr val="FFFFFF"/>
                </a:solidFill>
                <a:latin typeface="Trebuchet MS"/>
                <a:cs typeface="Trebuchet MS"/>
              </a:rPr>
              <a:t>Step</a:t>
            </a:r>
            <a:r>
              <a:rPr sz="2700" b="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b="0" spc="-535" dirty="0">
                <a:solidFill>
                  <a:srgbClr val="FFFFFF"/>
                </a:solidFill>
                <a:latin typeface="Trebuchet MS"/>
                <a:cs typeface="Trebuchet MS"/>
              </a:rPr>
              <a:t>1:</a:t>
            </a:r>
            <a:r>
              <a:rPr sz="2700" b="0" spc="-3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b="0" spc="95" dirty="0">
                <a:solidFill>
                  <a:srgbClr val="FFFFFF"/>
                </a:solidFill>
                <a:latin typeface="Trebuchet MS"/>
                <a:cs typeface="Trebuchet MS"/>
              </a:rPr>
              <a:t>Converts</a:t>
            </a:r>
            <a:r>
              <a:rPr sz="2700" b="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b="0" spc="2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700" b="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b="0" spc="100" dirty="0">
                <a:solidFill>
                  <a:srgbClr val="FFFFFF"/>
                </a:solidFill>
                <a:latin typeface="Trebuchet MS"/>
                <a:cs typeface="Trebuchet MS"/>
              </a:rPr>
              <a:t>text-based</a:t>
            </a:r>
            <a:r>
              <a:rPr sz="2700" b="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b="0" spc="55" dirty="0">
                <a:solidFill>
                  <a:srgbClr val="FFFFFF"/>
                </a:solidFill>
                <a:latin typeface="Trebuchet MS"/>
                <a:cs typeface="Trebuchet MS"/>
              </a:rPr>
              <a:t>utterances</a:t>
            </a:r>
            <a:r>
              <a:rPr sz="2700" b="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b="0" spc="5" dirty="0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sz="2700" b="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b="0" spc="130" dirty="0">
                <a:solidFill>
                  <a:srgbClr val="FFFFFF"/>
                </a:solidFill>
                <a:latin typeface="Trebuchet MS"/>
                <a:cs typeface="Trebuchet MS"/>
              </a:rPr>
              <a:t>speech</a:t>
            </a:r>
            <a:r>
              <a:rPr sz="2700" b="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b="0" spc="40" dirty="0">
                <a:solidFill>
                  <a:srgbClr val="FFFFFF"/>
                </a:solidFill>
                <a:latin typeface="Trebuchet MS"/>
                <a:cs typeface="Trebuchet MS"/>
              </a:rPr>
              <a:t>(audio) </a:t>
            </a:r>
            <a:r>
              <a:rPr sz="2700" b="0" spc="-8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b="0" spc="-30" dirty="0">
                <a:solidFill>
                  <a:srgbClr val="FFFFFF"/>
                </a:solidFill>
                <a:latin typeface="Trebuchet MS"/>
                <a:cs typeface="Trebuchet MS"/>
              </a:rPr>
              <a:t>files</a:t>
            </a:r>
            <a:r>
              <a:rPr sz="2700" b="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b="0" spc="-215" dirty="0">
                <a:solidFill>
                  <a:srgbClr val="FFFFFF"/>
                </a:solidFill>
                <a:latin typeface="Trebuchet MS"/>
                <a:cs typeface="Trebuchet MS"/>
              </a:rPr>
              <a:t>(e.g.,</a:t>
            </a:r>
            <a:r>
              <a:rPr sz="2700" b="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b="0" spc="5" dirty="0">
                <a:solidFill>
                  <a:srgbClr val="FFFFFF"/>
                </a:solidFill>
                <a:latin typeface="Trebuchet MS"/>
                <a:cs typeface="Trebuchet MS"/>
              </a:rPr>
              <a:t>.mp3)</a:t>
            </a:r>
            <a:r>
              <a:rPr sz="2700" b="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b="0" spc="70" dirty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sz="2700" b="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b="0" spc="75" dirty="0">
                <a:solidFill>
                  <a:srgbClr val="FFFFFF"/>
                </a:solidFill>
                <a:latin typeface="Trebuchet MS"/>
                <a:cs typeface="Trebuchet MS"/>
              </a:rPr>
              <a:t>Google</a:t>
            </a:r>
            <a:r>
              <a:rPr sz="2700" b="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b="0" spc="110" dirty="0">
                <a:solidFill>
                  <a:srgbClr val="FFFFFF"/>
                </a:solidFill>
                <a:latin typeface="Trebuchet MS"/>
                <a:cs typeface="Trebuchet MS"/>
              </a:rPr>
              <a:t>Text-to-Speech</a:t>
            </a:r>
            <a:r>
              <a:rPr sz="2700" b="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b="0" spc="-20" dirty="0">
                <a:solidFill>
                  <a:srgbClr val="FFFFFF"/>
                </a:solidFill>
                <a:latin typeface="Trebuchet MS"/>
                <a:cs typeface="Trebuchet MS"/>
              </a:rPr>
              <a:t>(GTTS).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88661" y="2332245"/>
            <a:ext cx="5170170" cy="4356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00" spc="110" dirty="0">
                <a:solidFill>
                  <a:srgbClr val="FFFFFF"/>
                </a:solidFill>
                <a:latin typeface="Trebuchet MS"/>
                <a:cs typeface="Trebuchet MS"/>
              </a:rPr>
              <a:t>Step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-170" dirty="0">
                <a:solidFill>
                  <a:srgbClr val="FFFFFF"/>
                </a:solidFill>
                <a:latin typeface="Trebuchet MS"/>
                <a:cs typeface="Trebuchet MS"/>
              </a:rPr>
              <a:t>2: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250" dirty="0">
                <a:solidFill>
                  <a:srgbClr val="FFFFFF"/>
                </a:solidFill>
                <a:latin typeface="Trebuchet MS"/>
                <a:cs typeface="Trebuchet MS"/>
              </a:rPr>
              <a:t>MFCC</a:t>
            </a:r>
            <a:r>
              <a:rPr sz="27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10" dirty="0">
                <a:solidFill>
                  <a:srgbClr val="FFFFFF"/>
                </a:solidFill>
                <a:latin typeface="Trebuchet MS"/>
                <a:cs typeface="Trebuchet MS"/>
              </a:rPr>
              <a:t>Feature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15" dirty="0">
                <a:solidFill>
                  <a:srgbClr val="FFFFFF"/>
                </a:solidFill>
                <a:latin typeface="Trebuchet MS"/>
                <a:cs typeface="Trebuchet MS"/>
              </a:rPr>
              <a:t>Extraction</a:t>
            </a:r>
            <a:endParaRPr sz="27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096636" y="3953432"/>
            <a:ext cx="700405" cy="2495550"/>
            <a:chOff x="8096636" y="3953432"/>
            <a:chExt cx="700405" cy="24955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6636" y="3953432"/>
              <a:ext cx="114300" cy="1142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2898" y="4424919"/>
              <a:ext cx="123825" cy="1238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72898" y="5377419"/>
              <a:ext cx="123825" cy="1238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6636" y="6334682"/>
              <a:ext cx="114300" cy="114299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77480" marR="3448685" indent="-581025">
              <a:lnSpc>
                <a:spcPct val="115700"/>
              </a:lnSpc>
              <a:spcBef>
                <a:spcPts val="100"/>
              </a:spcBef>
            </a:pPr>
            <a:r>
              <a:rPr spc="250" dirty="0"/>
              <a:t>S</a:t>
            </a:r>
            <a:r>
              <a:rPr spc="-35" dirty="0"/>
              <a:t>t</a:t>
            </a:r>
            <a:r>
              <a:rPr spc="50" dirty="0"/>
              <a:t>e</a:t>
            </a:r>
            <a:r>
              <a:rPr spc="185" dirty="0"/>
              <a:t>p</a:t>
            </a:r>
            <a:r>
              <a:rPr spc="-105" dirty="0"/>
              <a:t> </a:t>
            </a:r>
            <a:r>
              <a:rPr spc="160" dirty="0"/>
              <a:t>3</a:t>
            </a:r>
            <a:r>
              <a:rPr spc="-459" dirty="0"/>
              <a:t>:</a:t>
            </a:r>
            <a:r>
              <a:rPr spc="-105" dirty="0"/>
              <a:t> </a:t>
            </a:r>
            <a:r>
              <a:rPr spc="355" dirty="0"/>
              <a:t>M</a:t>
            </a:r>
            <a:r>
              <a:rPr spc="30" dirty="0"/>
              <a:t>a</a:t>
            </a:r>
            <a:r>
              <a:rPr spc="190" dirty="0"/>
              <a:t>c</a:t>
            </a:r>
            <a:r>
              <a:rPr spc="55" dirty="0"/>
              <a:t>h</a:t>
            </a:r>
            <a:r>
              <a:rPr spc="-135" dirty="0"/>
              <a:t>i</a:t>
            </a:r>
            <a:r>
              <a:rPr spc="55" dirty="0"/>
              <a:t>ne</a:t>
            </a:r>
            <a:r>
              <a:rPr spc="-105" dirty="0"/>
              <a:t> </a:t>
            </a:r>
            <a:r>
              <a:rPr spc="40" dirty="0"/>
              <a:t>L</a:t>
            </a:r>
            <a:r>
              <a:rPr spc="50" dirty="0"/>
              <a:t>e</a:t>
            </a:r>
            <a:r>
              <a:rPr spc="30" dirty="0"/>
              <a:t>a</a:t>
            </a:r>
            <a:r>
              <a:rPr spc="-80" dirty="0"/>
              <a:t>r</a:t>
            </a:r>
            <a:r>
              <a:rPr spc="55" dirty="0"/>
              <a:t>n</a:t>
            </a:r>
            <a:r>
              <a:rPr spc="-135" dirty="0"/>
              <a:t>i</a:t>
            </a:r>
            <a:r>
              <a:rPr spc="55" dirty="0"/>
              <a:t>n</a:t>
            </a:r>
            <a:r>
              <a:rPr spc="125" dirty="0"/>
              <a:t>g</a:t>
            </a:r>
            <a:r>
              <a:rPr spc="-105" dirty="0"/>
              <a:t> </a:t>
            </a:r>
            <a:r>
              <a:rPr spc="355" dirty="0"/>
              <a:t>M</a:t>
            </a:r>
            <a:r>
              <a:rPr spc="135" dirty="0"/>
              <a:t>o</a:t>
            </a:r>
            <a:r>
              <a:rPr spc="180" dirty="0"/>
              <a:t>d</a:t>
            </a:r>
            <a:r>
              <a:rPr spc="50" dirty="0"/>
              <a:t>e</a:t>
            </a:r>
            <a:r>
              <a:rPr spc="-200" dirty="0"/>
              <a:t>l</a:t>
            </a:r>
            <a:r>
              <a:rPr spc="-105" dirty="0"/>
              <a:t> </a:t>
            </a:r>
            <a:r>
              <a:rPr spc="-70" dirty="0"/>
              <a:t>T</a:t>
            </a:r>
            <a:r>
              <a:rPr spc="-80" dirty="0"/>
              <a:t>r</a:t>
            </a:r>
            <a:r>
              <a:rPr spc="30" dirty="0"/>
              <a:t>a</a:t>
            </a:r>
            <a:r>
              <a:rPr spc="-135" dirty="0"/>
              <a:t>i</a:t>
            </a:r>
            <a:r>
              <a:rPr spc="55" dirty="0"/>
              <a:t>n</a:t>
            </a:r>
            <a:r>
              <a:rPr spc="-135" dirty="0"/>
              <a:t>i</a:t>
            </a:r>
            <a:r>
              <a:rPr spc="55" dirty="0"/>
              <a:t>n</a:t>
            </a:r>
            <a:r>
              <a:rPr spc="120" dirty="0"/>
              <a:t>g</a:t>
            </a:r>
            <a:r>
              <a:rPr spc="-405" dirty="0"/>
              <a:t>:  </a:t>
            </a:r>
            <a:r>
              <a:rPr spc="-20" dirty="0"/>
              <a:t>Training</a:t>
            </a:r>
            <a:r>
              <a:rPr spc="-110" dirty="0"/>
              <a:t> </a:t>
            </a:r>
            <a:r>
              <a:rPr spc="45" dirty="0"/>
              <a:t>Process:</a:t>
            </a:r>
          </a:p>
          <a:p>
            <a:pPr marL="8358505" marR="984885">
              <a:lnSpc>
                <a:spcPct val="115700"/>
              </a:lnSpc>
              <a:spcBef>
                <a:spcPts val="5"/>
              </a:spcBef>
            </a:pPr>
            <a:r>
              <a:rPr spc="250" dirty="0"/>
              <a:t>MFCC</a:t>
            </a:r>
            <a:r>
              <a:rPr spc="-105" dirty="0"/>
              <a:t> </a:t>
            </a:r>
            <a:r>
              <a:rPr spc="25" dirty="0"/>
              <a:t>features</a:t>
            </a:r>
            <a:r>
              <a:rPr spc="-100" dirty="0"/>
              <a:t> </a:t>
            </a:r>
            <a:r>
              <a:rPr dirty="0"/>
              <a:t>are</a:t>
            </a:r>
            <a:r>
              <a:rPr spc="-100" dirty="0"/>
              <a:t> </a:t>
            </a:r>
            <a:r>
              <a:rPr spc="40" dirty="0"/>
              <a:t>fed</a:t>
            </a:r>
            <a:r>
              <a:rPr spc="-100" dirty="0"/>
              <a:t> </a:t>
            </a:r>
            <a:r>
              <a:rPr spc="5" dirty="0"/>
              <a:t>into</a:t>
            </a:r>
            <a:r>
              <a:rPr spc="-100" dirty="0"/>
              <a:t> </a:t>
            </a:r>
            <a:r>
              <a:rPr spc="40" dirty="0"/>
              <a:t>two</a:t>
            </a:r>
            <a:r>
              <a:rPr spc="-100" dirty="0"/>
              <a:t> </a:t>
            </a:r>
            <a:r>
              <a:rPr spc="60" dirty="0"/>
              <a:t>machine</a:t>
            </a:r>
            <a:r>
              <a:rPr spc="-105" dirty="0"/>
              <a:t> </a:t>
            </a:r>
            <a:r>
              <a:rPr spc="-15" dirty="0"/>
              <a:t>learning </a:t>
            </a:r>
            <a:r>
              <a:rPr spc="-795" dirty="0"/>
              <a:t> </a:t>
            </a:r>
            <a:r>
              <a:rPr spc="95" dirty="0"/>
              <a:t>models</a:t>
            </a:r>
            <a:r>
              <a:rPr spc="-110" dirty="0"/>
              <a:t> </a:t>
            </a:r>
            <a:r>
              <a:rPr spc="385" dirty="0"/>
              <a:t>-</a:t>
            </a:r>
            <a:r>
              <a:rPr spc="-105" dirty="0"/>
              <a:t> </a:t>
            </a:r>
            <a:r>
              <a:rPr spc="125" dirty="0"/>
              <a:t>XGBoost</a:t>
            </a:r>
            <a:r>
              <a:rPr spc="-105" dirty="0"/>
              <a:t> </a:t>
            </a:r>
            <a:r>
              <a:rPr spc="90" dirty="0"/>
              <a:t>and</a:t>
            </a:r>
            <a:r>
              <a:rPr spc="-105" dirty="0"/>
              <a:t> </a:t>
            </a:r>
            <a:r>
              <a:rPr spc="95" dirty="0"/>
              <a:t>Random</a:t>
            </a:r>
            <a:r>
              <a:rPr spc="-105" dirty="0"/>
              <a:t> </a:t>
            </a:r>
            <a:r>
              <a:rPr spc="-20" dirty="0"/>
              <a:t>Forest.</a:t>
            </a:r>
          </a:p>
          <a:p>
            <a:pPr marL="8358505" marR="330200">
              <a:lnSpc>
                <a:spcPct val="115700"/>
              </a:lnSpc>
            </a:pPr>
            <a:r>
              <a:rPr spc="15" dirty="0"/>
              <a:t>The</a:t>
            </a:r>
            <a:r>
              <a:rPr spc="-100" dirty="0"/>
              <a:t> </a:t>
            </a:r>
            <a:r>
              <a:rPr spc="65" dirty="0"/>
              <a:t>model</a:t>
            </a:r>
            <a:r>
              <a:rPr spc="-100" dirty="0"/>
              <a:t> </a:t>
            </a:r>
            <a:r>
              <a:rPr spc="60" dirty="0"/>
              <a:t>is</a:t>
            </a:r>
            <a:r>
              <a:rPr spc="-100" dirty="0"/>
              <a:t> </a:t>
            </a:r>
            <a:r>
              <a:rPr spc="10" dirty="0"/>
              <a:t>trained</a:t>
            </a:r>
            <a:r>
              <a:rPr spc="-95" dirty="0"/>
              <a:t> </a:t>
            </a:r>
            <a:r>
              <a:rPr spc="50" dirty="0"/>
              <a:t>to</a:t>
            </a:r>
            <a:r>
              <a:rPr spc="-100" dirty="0"/>
              <a:t> </a:t>
            </a:r>
            <a:r>
              <a:rPr spc="50" dirty="0"/>
              <a:t>classify</a:t>
            </a:r>
            <a:r>
              <a:rPr spc="-100" dirty="0"/>
              <a:t> </a:t>
            </a:r>
            <a:r>
              <a:rPr spc="75" dirty="0"/>
              <a:t>emotions</a:t>
            </a:r>
            <a:r>
              <a:rPr spc="-95" dirty="0"/>
              <a:t> </a:t>
            </a:r>
            <a:r>
              <a:rPr spc="140" dirty="0"/>
              <a:t>as</a:t>
            </a:r>
            <a:r>
              <a:rPr spc="-100" dirty="0"/>
              <a:t> </a:t>
            </a:r>
            <a:r>
              <a:rPr spc="25" dirty="0"/>
              <a:t>negative </a:t>
            </a:r>
            <a:r>
              <a:rPr spc="-800" dirty="0"/>
              <a:t> </a:t>
            </a:r>
            <a:r>
              <a:rPr dirty="0"/>
              <a:t>(</a:t>
            </a:r>
            <a:r>
              <a:rPr spc="380" dirty="0"/>
              <a:t>-</a:t>
            </a:r>
            <a:r>
              <a:rPr spc="-610" dirty="0"/>
              <a:t>1</a:t>
            </a:r>
            <a:r>
              <a:rPr dirty="0"/>
              <a:t>)</a:t>
            </a:r>
            <a:r>
              <a:rPr spc="-515" dirty="0"/>
              <a:t>,</a:t>
            </a:r>
            <a:r>
              <a:rPr spc="-105" dirty="0"/>
              <a:t> </a:t>
            </a:r>
            <a:r>
              <a:rPr spc="55" dirty="0"/>
              <a:t>n</a:t>
            </a:r>
            <a:r>
              <a:rPr spc="50" dirty="0"/>
              <a:t>e</a:t>
            </a:r>
            <a:r>
              <a:rPr spc="55" dirty="0"/>
              <a:t>u</a:t>
            </a:r>
            <a:r>
              <a:rPr spc="-35" dirty="0"/>
              <a:t>t</a:t>
            </a:r>
            <a:r>
              <a:rPr spc="-80" dirty="0"/>
              <a:t>r</a:t>
            </a:r>
            <a:r>
              <a:rPr spc="30" dirty="0"/>
              <a:t>a</a:t>
            </a:r>
            <a:r>
              <a:rPr spc="-200" dirty="0"/>
              <a:t>l</a:t>
            </a:r>
            <a:r>
              <a:rPr spc="-105" dirty="0"/>
              <a:t> </a:t>
            </a:r>
            <a:r>
              <a:rPr dirty="0"/>
              <a:t>(</a:t>
            </a:r>
            <a:r>
              <a:rPr spc="440" dirty="0"/>
              <a:t>0</a:t>
            </a:r>
            <a:r>
              <a:rPr dirty="0"/>
              <a:t>)</a:t>
            </a:r>
            <a:r>
              <a:rPr spc="-515" dirty="0"/>
              <a:t>,</a:t>
            </a:r>
            <a:r>
              <a:rPr spc="-105" dirty="0"/>
              <a:t> </a:t>
            </a:r>
            <a:r>
              <a:rPr spc="135" dirty="0"/>
              <a:t>o</a:t>
            </a:r>
            <a:r>
              <a:rPr spc="-75" dirty="0"/>
              <a:t>r</a:t>
            </a:r>
            <a:r>
              <a:rPr spc="-105" dirty="0"/>
              <a:t> </a:t>
            </a:r>
            <a:r>
              <a:rPr spc="180" dirty="0"/>
              <a:t>p</a:t>
            </a:r>
            <a:r>
              <a:rPr spc="135" dirty="0"/>
              <a:t>o</a:t>
            </a:r>
            <a:r>
              <a:rPr spc="245" dirty="0"/>
              <a:t>s</a:t>
            </a:r>
            <a:r>
              <a:rPr spc="-135" dirty="0"/>
              <a:t>i</a:t>
            </a:r>
            <a:r>
              <a:rPr spc="-35" dirty="0"/>
              <a:t>t</a:t>
            </a:r>
            <a:r>
              <a:rPr spc="-135" dirty="0"/>
              <a:t>i</a:t>
            </a:r>
            <a:r>
              <a:rPr spc="70" dirty="0"/>
              <a:t>v</a:t>
            </a:r>
            <a:r>
              <a:rPr spc="55" dirty="0"/>
              <a:t>e</a:t>
            </a:r>
            <a:r>
              <a:rPr spc="-105" dirty="0"/>
              <a:t> </a:t>
            </a:r>
            <a:r>
              <a:rPr dirty="0"/>
              <a:t>(</a:t>
            </a:r>
            <a:r>
              <a:rPr spc="-610" dirty="0"/>
              <a:t>1</a:t>
            </a:r>
            <a:r>
              <a:rPr dirty="0"/>
              <a:t>)</a:t>
            </a:r>
            <a:r>
              <a:rPr spc="-470" dirty="0"/>
              <a:t>.</a:t>
            </a:r>
          </a:p>
          <a:p>
            <a:pPr marL="7777480" marR="5080">
              <a:lnSpc>
                <a:spcPct val="115700"/>
              </a:lnSpc>
            </a:pPr>
            <a:r>
              <a:rPr spc="70" dirty="0"/>
              <a:t>Dataset</a:t>
            </a:r>
            <a:r>
              <a:rPr spc="-105" dirty="0"/>
              <a:t> </a:t>
            </a:r>
            <a:r>
              <a:rPr spc="-70" dirty="0"/>
              <a:t>Split:</a:t>
            </a:r>
            <a:r>
              <a:rPr spc="-100" dirty="0"/>
              <a:t> </a:t>
            </a:r>
            <a:r>
              <a:rPr spc="15" dirty="0"/>
              <a:t>The</a:t>
            </a:r>
            <a:r>
              <a:rPr spc="-100" dirty="0"/>
              <a:t> </a:t>
            </a:r>
            <a:r>
              <a:rPr spc="50" dirty="0"/>
              <a:t>data</a:t>
            </a:r>
            <a:r>
              <a:rPr spc="-100" dirty="0"/>
              <a:t> </a:t>
            </a:r>
            <a:r>
              <a:rPr spc="60" dirty="0"/>
              <a:t>is</a:t>
            </a:r>
            <a:r>
              <a:rPr spc="-100" dirty="0"/>
              <a:t> </a:t>
            </a:r>
            <a:r>
              <a:rPr spc="10" dirty="0"/>
              <a:t>split</a:t>
            </a:r>
            <a:r>
              <a:rPr spc="-100" dirty="0"/>
              <a:t> </a:t>
            </a:r>
            <a:r>
              <a:rPr spc="5" dirty="0"/>
              <a:t>into</a:t>
            </a:r>
            <a:r>
              <a:rPr spc="-100" dirty="0"/>
              <a:t> </a:t>
            </a:r>
            <a:r>
              <a:rPr spc="-15" dirty="0"/>
              <a:t>training</a:t>
            </a:r>
            <a:r>
              <a:rPr spc="-100" dirty="0"/>
              <a:t> </a:t>
            </a:r>
            <a:r>
              <a:rPr spc="90" dirty="0"/>
              <a:t>and</a:t>
            </a:r>
            <a:r>
              <a:rPr spc="-100" dirty="0"/>
              <a:t> </a:t>
            </a:r>
            <a:r>
              <a:rPr spc="40" dirty="0"/>
              <a:t>testing</a:t>
            </a:r>
            <a:r>
              <a:rPr spc="-100" dirty="0"/>
              <a:t> </a:t>
            </a:r>
            <a:r>
              <a:rPr spc="125" dirty="0"/>
              <a:t>sets </a:t>
            </a:r>
            <a:r>
              <a:rPr spc="-800" dirty="0"/>
              <a:t> </a:t>
            </a:r>
            <a:r>
              <a:rPr spc="50" dirty="0"/>
              <a:t>to</a:t>
            </a:r>
            <a:r>
              <a:rPr spc="-110" dirty="0"/>
              <a:t> </a:t>
            </a:r>
            <a:r>
              <a:rPr spc="65" dirty="0"/>
              <a:t>ensure</a:t>
            </a:r>
            <a:r>
              <a:rPr spc="-105" dirty="0"/>
              <a:t> </a:t>
            </a:r>
            <a:r>
              <a:rPr spc="65" dirty="0"/>
              <a:t>proper</a:t>
            </a:r>
            <a:r>
              <a:rPr spc="-105" dirty="0"/>
              <a:t> </a:t>
            </a:r>
            <a:r>
              <a:rPr spc="5" dirty="0"/>
              <a:t>evaluation</a:t>
            </a:r>
            <a:r>
              <a:rPr spc="-105" dirty="0"/>
              <a:t> </a:t>
            </a:r>
            <a:r>
              <a:rPr spc="15" dirty="0"/>
              <a:t>of</a:t>
            </a:r>
            <a:r>
              <a:rPr spc="-105" dirty="0"/>
              <a:t> </a:t>
            </a:r>
            <a:r>
              <a:rPr spc="65" dirty="0"/>
              <a:t>model</a:t>
            </a:r>
            <a:r>
              <a:rPr spc="-105" dirty="0"/>
              <a:t> </a:t>
            </a:r>
            <a:r>
              <a:rPr spc="10" dirty="0"/>
              <a:t>performance.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8096636" y="8239682"/>
            <a:ext cx="114300" cy="590550"/>
            <a:chOff x="8096636" y="8239682"/>
            <a:chExt cx="114300" cy="59055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6636" y="8239682"/>
              <a:ext cx="114300" cy="1142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96636" y="8715932"/>
              <a:ext cx="114300" cy="11429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788661" y="7504739"/>
            <a:ext cx="5572760" cy="145415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700" spc="2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700" spc="-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5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18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204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sz="2700" spc="-459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27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00" spc="7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204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700" spc="5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700" spc="3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700" spc="-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700" spc="-13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00" spc="1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00" spc="6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2700">
              <a:latin typeface="Trebuchet MS"/>
              <a:cs typeface="Trebuchet MS"/>
            </a:endParaRPr>
          </a:p>
          <a:p>
            <a:pPr marL="593090" marR="5080">
              <a:lnSpc>
                <a:spcPct val="115700"/>
              </a:lnSpc>
            </a:pPr>
            <a:r>
              <a:rPr sz="2700" spc="125" dirty="0">
                <a:solidFill>
                  <a:srgbClr val="FFFFFF"/>
                </a:solidFill>
                <a:latin typeface="Trebuchet MS"/>
                <a:cs typeface="Trebuchet MS"/>
              </a:rPr>
              <a:t>XGBoost </a:t>
            </a:r>
            <a:r>
              <a:rPr sz="2700" spc="385" dirty="0">
                <a:solidFill>
                  <a:srgbClr val="FFFFFF"/>
                </a:solidFill>
                <a:latin typeface="Trebuchet MS"/>
                <a:cs typeface="Trebuchet MS"/>
              </a:rPr>
              <a:t>- </a:t>
            </a:r>
            <a:r>
              <a:rPr sz="2700" spc="160" dirty="0">
                <a:solidFill>
                  <a:srgbClr val="FFFFFF"/>
                </a:solidFill>
                <a:latin typeface="Trebuchet MS"/>
                <a:cs typeface="Trebuchet MS"/>
              </a:rPr>
              <a:t>77% </a:t>
            </a:r>
            <a:r>
              <a:rPr sz="2700" spc="95" dirty="0">
                <a:solidFill>
                  <a:srgbClr val="FFFFFF"/>
                </a:solidFill>
                <a:latin typeface="Trebuchet MS"/>
                <a:cs typeface="Trebuchet MS"/>
              </a:rPr>
              <a:t>accuracy </a:t>
            </a:r>
            <a:r>
              <a:rPr sz="2700" spc="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95" dirty="0">
                <a:solidFill>
                  <a:srgbClr val="FFFFFF"/>
                </a:solidFill>
                <a:latin typeface="Trebuchet MS"/>
                <a:cs typeface="Trebuchet MS"/>
              </a:rPr>
              <a:t>Random</a:t>
            </a:r>
            <a:r>
              <a:rPr sz="27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55" dirty="0">
                <a:solidFill>
                  <a:srgbClr val="FFFFFF"/>
                </a:solidFill>
                <a:latin typeface="Trebuchet MS"/>
                <a:cs typeface="Trebuchet MS"/>
              </a:rPr>
              <a:t>Forest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38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229" dirty="0">
                <a:solidFill>
                  <a:srgbClr val="FFFFFF"/>
                </a:solidFill>
                <a:latin typeface="Trebuchet MS"/>
                <a:cs typeface="Trebuchet MS"/>
              </a:rPr>
              <a:t>75%</a:t>
            </a:r>
            <a:r>
              <a:rPr sz="27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00" spc="95" dirty="0">
                <a:solidFill>
                  <a:srgbClr val="FFFFFF"/>
                </a:solidFill>
                <a:latin typeface="Trebuchet MS"/>
                <a:cs typeface="Trebuchet MS"/>
              </a:rPr>
              <a:t>accuracy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221200" y="9215479"/>
            <a:ext cx="229870" cy="3714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z="2000" spc="-55" dirty="0">
                <a:latin typeface="Lucida Sans Unicode"/>
                <a:cs typeface="Lucida Sans Unicode"/>
              </a:rPr>
              <a:t>4</a:t>
            </a:fld>
            <a:endParaRPr sz="2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6682" y="2257425"/>
            <a:ext cx="123825" cy="1238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6682" y="3286125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226135" y="1470647"/>
            <a:ext cx="9869170" cy="259715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900" spc="-645" dirty="0">
                <a:solidFill>
                  <a:srgbClr val="0A4A49"/>
                </a:solidFill>
                <a:latin typeface="Trebuchet MS"/>
                <a:cs typeface="Trebuchet MS"/>
              </a:rPr>
              <a:t>1</a:t>
            </a:r>
            <a:r>
              <a:rPr sz="2900" spc="-500" dirty="0">
                <a:solidFill>
                  <a:srgbClr val="0A4A49"/>
                </a:solidFill>
                <a:latin typeface="Trebuchet MS"/>
                <a:cs typeface="Trebuchet MS"/>
              </a:rPr>
              <a:t>.</a:t>
            </a:r>
            <a:r>
              <a:rPr sz="2900" spc="185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900" spc="-140" dirty="0">
                <a:solidFill>
                  <a:srgbClr val="0A4A49"/>
                </a:solidFill>
                <a:latin typeface="Trebuchet MS"/>
                <a:cs typeface="Trebuchet MS"/>
              </a:rPr>
              <a:t>I</a:t>
            </a:r>
            <a:r>
              <a:rPr sz="2900" spc="65" dirty="0">
                <a:solidFill>
                  <a:srgbClr val="0A4A49"/>
                </a:solidFill>
                <a:latin typeface="Trebuchet MS"/>
                <a:cs typeface="Trebuchet MS"/>
              </a:rPr>
              <a:t>n</a:t>
            </a:r>
            <a:r>
              <a:rPr sz="2900" spc="200" dirty="0">
                <a:solidFill>
                  <a:srgbClr val="0A4A49"/>
                </a:solidFill>
                <a:latin typeface="Trebuchet MS"/>
                <a:cs typeface="Trebuchet MS"/>
              </a:rPr>
              <a:t>p</a:t>
            </a:r>
            <a:r>
              <a:rPr sz="2900" spc="65" dirty="0">
                <a:solidFill>
                  <a:srgbClr val="0A4A49"/>
                </a:solidFill>
                <a:latin typeface="Trebuchet MS"/>
                <a:cs typeface="Trebuchet MS"/>
              </a:rPr>
              <a:t>u</a:t>
            </a:r>
            <a:r>
              <a:rPr sz="2900" spc="-30" dirty="0">
                <a:solidFill>
                  <a:srgbClr val="0A4A49"/>
                </a:solidFill>
                <a:latin typeface="Trebuchet MS"/>
                <a:cs typeface="Trebuchet MS"/>
              </a:rPr>
              <a:t>t</a:t>
            </a:r>
            <a:r>
              <a:rPr sz="2900" spc="-110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900" spc="55" dirty="0">
                <a:solidFill>
                  <a:srgbClr val="0A4A49"/>
                </a:solidFill>
                <a:latin typeface="Trebuchet MS"/>
                <a:cs typeface="Trebuchet MS"/>
              </a:rPr>
              <a:t>P</a:t>
            </a:r>
            <a:r>
              <a:rPr sz="2900" spc="-80" dirty="0">
                <a:solidFill>
                  <a:srgbClr val="0A4A49"/>
                </a:solidFill>
                <a:latin typeface="Trebuchet MS"/>
                <a:cs typeface="Trebuchet MS"/>
              </a:rPr>
              <a:t>r</a:t>
            </a:r>
            <a:r>
              <a:rPr sz="2900" spc="155" dirty="0">
                <a:solidFill>
                  <a:srgbClr val="0A4A49"/>
                </a:solidFill>
                <a:latin typeface="Trebuchet MS"/>
                <a:cs typeface="Trebuchet MS"/>
              </a:rPr>
              <a:t>o</a:t>
            </a:r>
            <a:r>
              <a:rPr sz="2900" spc="210" dirty="0">
                <a:solidFill>
                  <a:srgbClr val="0A4A49"/>
                </a:solidFill>
                <a:latin typeface="Trebuchet MS"/>
                <a:cs typeface="Trebuchet MS"/>
              </a:rPr>
              <a:t>c</a:t>
            </a:r>
            <a:r>
              <a:rPr sz="2900" spc="60" dirty="0">
                <a:solidFill>
                  <a:srgbClr val="0A4A49"/>
                </a:solidFill>
                <a:latin typeface="Trebuchet MS"/>
                <a:cs typeface="Trebuchet MS"/>
              </a:rPr>
              <a:t>e</a:t>
            </a:r>
            <a:r>
              <a:rPr sz="2900" spc="270" dirty="0">
                <a:solidFill>
                  <a:srgbClr val="0A4A49"/>
                </a:solidFill>
                <a:latin typeface="Trebuchet MS"/>
                <a:cs typeface="Trebuchet MS"/>
              </a:rPr>
              <a:t>ss</a:t>
            </a:r>
            <a:r>
              <a:rPr sz="2900" spc="-140" dirty="0">
                <a:solidFill>
                  <a:srgbClr val="0A4A49"/>
                </a:solidFill>
                <a:latin typeface="Trebuchet MS"/>
                <a:cs typeface="Trebuchet MS"/>
              </a:rPr>
              <a:t>i</a:t>
            </a:r>
            <a:r>
              <a:rPr sz="2900" spc="65" dirty="0">
                <a:solidFill>
                  <a:srgbClr val="0A4A49"/>
                </a:solidFill>
                <a:latin typeface="Trebuchet MS"/>
                <a:cs typeface="Trebuchet MS"/>
              </a:rPr>
              <a:t>n</a:t>
            </a:r>
            <a:r>
              <a:rPr sz="2900" spc="140" dirty="0">
                <a:solidFill>
                  <a:srgbClr val="0A4A49"/>
                </a:solidFill>
                <a:latin typeface="Trebuchet MS"/>
                <a:cs typeface="Trebuchet MS"/>
              </a:rPr>
              <a:t>g</a:t>
            </a:r>
            <a:r>
              <a:rPr sz="2900" spc="-490" dirty="0">
                <a:solidFill>
                  <a:srgbClr val="0A4A49"/>
                </a:solidFill>
                <a:latin typeface="Trebuchet MS"/>
                <a:cs typeface="Trebuchet MS"/>
              </a:rPr>
              <a:t>:</a:t>
            </a:r>
            <a:endParaRPr sz="2900">
              <a:latin typeface="Trebuchet MS"/>
              <a:cs typeface="Trebuchet MS"/>
            </a:endParaRPr>
          </a:p>
          <a:p>
            <a:pPr marL="232410" marR="5080">
              <a:lnSpc>
                <a:spcPct val="116399"/>
              </a:lnSpc>
            </a:pPr>
            <a:r>
              <a:rPr sz="2900" spc="-125" dirty="0">
                <a:solidFill>
                  <a:srgbClr val="0A4A49"/>
                </a:solidFill>
                <a:latin typeface="Trebuchet MS"/>
                <a:cs typeface="Trebuchet MS"/>
              </a:rPr>
              <a:t>If</a:t>
            </a:r>
            <a:r>
              <a:rPr sz="2900" spc="425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900" spc="35" dirty="0">
                <a:solidFill>
                  <a:srgbClr val="0A4A49"/>
                </a:solidFill>
                <a:latin typeface="Trebuchet MS"/>
                <a:cs typeface="Trebuchet MS"/>
              </a:rPr>
              <a:t>the</a:t>
            </a:r>
            <a:r>
              <a:rPr sz="2900" spc="425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900" spc="30" dirty="0">
                <a:solidFill>
                  <a:srgbClr val="0A4A49"/>
                </a:solidFill>
                <a:latin typeface="Trebuchet MS"/>
                <a:cs typeface="Trebuchet MS"/>
              </a:rPr>
              <a:t>input</a:t>
            </a:r>
            <a:r>
              <a:rPr sz="2900" spc="430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900" spc="65" dirty="0">
                <a:solidFill>
                  <a:srgbClr val="0A4A49"/>
                </a:solidFill>
                <a:latin typeface="Trebuchet MS"/>
                <a:cs typeface="Trebuchet MS"/>
              </a:rPr>
              <a:t>is</a:t>
            </a:r>
            <a:r>
              <a:rPr sz="2900" spc="425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900" spc="-114" dirty="0">
                <a:solidFill>
                  <a:srgbClr val="0A4A49"/>
                </a:solidFill>
                <a:latin typeface="Trebuchet MS"/>
                <a:cs typeface="Trebuchet MS"/>
              </a:rPr>
              <a:t>text,</a:t>
            </a:r>
            <a:r>
              <a:rPr sz="2900" spc="430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900" spc="-85" dirty="0">
                <a:solidFill>
                  <a:srgbClr val="0A4A49"/>
                </a:solidFill>
                <a:latin typeface="Trebuchet MS"/>
                <a:cs typeface="Trebuchet MS"/>
              </a:rPr>
              <a:t>it</a:t>
            </a:r>
            <a:r>
              <a:rPr sz="2900" spc="425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900" spc="65" dirty="0">
                <a:solidFill>
                  <a:srgbClr val="0A4A49"/>
                </a:solidFill>
                <a:latin typeface="Trebuchet MS"/>
                <a:cs typeface="Trebuchet MS"/>
              </a:rPr>
              <a:t>is</a:t>
            </a:r>
            <a:r>
              <a:rPr sz="2900" spc="430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900" spc="-20" dirty="0">
                <a:solidFill>
                  <a:srgbClr val="0A4A49"/>
                </a:solidFill>
                <a:latin typeface="Trebuchet MS"/>
                <a:cs typeface="Trebuchet MS"/>
              </a:rPr>
              <a:t>first</a:t>
            </a:r>
            <a:r>
              <a:rPr sz="2900" spc="425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900" spc="80" dirty="0">
                <a:solidFill>
                  <a:srgbClr val="0A4A49"/>
                </a:solidFill>
                <a:latin typeface="Trebuchet MS"/>
                <a:cs typeface="Trebuchet MS"/>
              </a:rPr>
              <a:t>converted</a:t>
            </a:r>
            <a:r>
              <a:rPr sz="2900" spc="425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900" spc="60" dirty="0">
                <a:solidFill>
                  <a:srgbClr val="0A4A49"/>
                </a:solidFill>
                <a:latin typeface="Trebuchet MS"/>
                <a:cs typeface="Trebuchet MS"/>
              </a:rPr>
              <a:t>to</a:t>
            </a:r>
            <a:r>
              <a:rPr sz="2900" spc="430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900" spc="65" dirty="0">
                <a:solidFill>
                  <a:srgbClr val="0A4A49"/>
                </a:solidFill>
                <a:latin typeface="Trebuchet MS"/>
                <a:cs typeface="Trebuchet MS"/>
              </a:rPr>
              <a:t>audio</a:t>
            </a:r>
            <a:r>
              <a:rPr sz="2900" spc="425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900" spc="80" dirty="0">
                <a:solidFill>
                  <a:srgbClr val="0A4A49"/>
                </a:solidFill>
                <a:latin typeface="Trebuchet MS"/>
                <a:cs typeface="Trebuchet MS"/>
              </a:rPr>
              <a:t>using </a:t>
            </a:r>
            <a:r>
              <a:rPr sz="2900" spc="-855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900" spc="-25" dirty="0">
                <a:solidFill>
                  <a:srgbClr val="0A4A49"/>
                </a:solidFill>
                <a:latin typeface="Trebuchet MS"/>
                <a:cs typeface="Trebuchet MS"/>
              </a:rPr>
              <a:t>GTTS.</a:t>
            </a:r>
            <a:endParaRPr sz="2900">
              <a:latin typeface="Trebuchet MS"/>
              <a:cs typeface="Trebuchet MS"/>
            </a:endParaRPr>
          </a:p>
          <a:p>
            <a:pPr marL="232410" marR="5080">
              <a:lnSpc>
                <a:spcPct val="116399"/>
              </a:lnSpc>
              <a:tabLst>
                <a:tab pos="671830" algn="l"/>
                <a:tab pos="1466215" algn="l"/>
                <a:tab pos="2581275" algn="l"/>
                <a:tab pos="3084830" algn="l"/>
                <a:tab pos="4575810" algn="l"/>
                <a:tab pos="5106035" algn="l"/>
                <a:tab pos="6285230" algn="l"/>
                <a:tab pos="7727950" algn="l"/>
                <a:tab pos="8584565" algn="l"/>
                <a:tab pos="9583420" algn="l"/>
              </a:tabLst>
            </a:pPr>
            <a:r>
              <a:rPr sz="2900" spc="-140" dirty="0">
                <a:solidFill>
                  <a:srgbClr val="0A4A49"/>
                </a:solidFill>
                <a:latin typeface="Trebuchet MS"/>
                <a:cs typeface="Trebuchet MS"/>
              </a:rPr>
              <a:t>I</a:t>
            </a:r>
            <a:r>
              <a:rPr sz="2900" spc="-110" dirty="0">
                <a:solidFill>
                  <a:srgbClr val="0A4A49"/>
                </a:solidFill>
                <a:latin typeface="Trebuchet MS"/>
                <a:cs typeface="Trebuchet MS"/>
              </a:rPr>
              <a:t>f</a:t>
            </a:r>
            <a:r>
              <a:rPr sz="2900" dirty="0">
                <a:solidFill>
                  <a:srgbClr val="0A4A49"/>
                </a:solidFill>
                <a:latin typeface="Trebuchet MS"/>
                <a:cs typeface="Trebuchet MS"/>
              </a:rPr>
              <a:t>	</a:t>
            </a:r>
            <a:r>
              <a:rPr sz="2900" spc="-35" dirty="0">
                <a:solidFill>
                  <a:srgbClr val="0A4A49"/>
                </a:solidFill>
                <a:latin typeface="Trebuchet MS"/>
                <a:cs typeface="Trebuchet MS"/>
              </a:rPr>
              <a:t>t</a:t>
            </a:r>
            <a:r>
              <a:rPr sz="2900" spc="65" dirty="0">
                <a:solidFill>
                  <a:srgbClr val="0A4A49"/>
                </a:solidFill>
                <a:latin typeface="Trebuchet MS"/>
                <a:cs typeface="Trebuchet MS"/>
              </a:rPr>
              <a:t>he</a:t>
            </a:r>
            <a:r>
              <a:rPr sz="2900" dirty="0">
                <a:solidFill>
                  <a:srgbClr val="0A4A49"/>
                </a:solidFill>
                <a:latin typeface="Trebuchet MS"/>
                <a:cs typeface="Trebuchet MS"/>
              </a:rPr>
              <a:t>	</a:t>
            </a:r>
            <a:r>
              <a:rPr sz="2900" spc="-140" dirty="0">
                <a:solidFill>
                  <a:srgbClr val="0A4A49"/>
                </a:solidFill>
                <a:latin typeface="Trebuchet MS"/>
                <a:cs typeface="Trebuchet MS"/>
              </a:rPr>
              <a:t>i</a:t>
            </a:r>
            <a:r>
              <a:rPr sz="2900" spc="65" dirty="0">
                <a:solidFill>
                  <a:srgbClr val="0A4A49"/>
                </a:solidFill>
                <a:latin typeface="Trebuchet MS"/>
                <a:cs typeface="Trebuchet MS"/>
              </a:rPr>
              <a:t>n</a:t>
            </a:r>
            <a:r>
              <a:rPr sz="2900" spc="200" dirty="0">
                <a:solidFill>
                  <a:srgbClr val="0A4A49"/>
                </a:solidFill>
                <a:latin typeface="Trebuchet MS"/>
                <a:cs typeface="Trebuchet MS"/>
              </a:rPr>
              <a:t>p</a:t>
            </a:r>
            <a:r>
              <a:rPr sz="2900" spc="65" dirty="0">
                <a:solidFill>
                  <a:srgbClr val="0A4A49"/>
                </a:solidFill>
                <a:latin typeface="Trebuchet MS"/>
                <a:cs typeface="Trebuchet MS"/>
              </a:rPr>
              <a:t>u</a:t>
            </a:r>
            <a:r>
              <a:rPr sz="2900" spc="-30" dirty="0">
                <a:solidFill>
                  <a:srgbClr val="0A4A49"/>
                </a:solidFill>
                <a:latin typeface="Trebuchet MS"/>
                <a:cs typeface="Trebuchet MS"/>
              </a:rPr>
              <a:t>t</a:t>
            </a:r>
            <a:r>
              <a:rPr sz="2900" dirty="0">
                <a:solidFill>
                  <a:srgbClr val="0A4A49"/>
                </a:solidFill>
                <a:latin typeface="Trebuchet MS"/>
                <a:cs typeface="Trebuchet MS"/>
              </a:rPr>
              <a:t>	</a:t>
            </a:r>
            <a:r>
              <a:rPr sz="2900" spc="-140" dirty="0">
                <a:solidFill>
                  <a:srgbClr val="0A4A49"/>
                </a:solidFill>
                <a:latin typeface="Trebuchet MS"/>
                <a:cs typeface="Trebuchet MS"/>
              </a:rPr>
              <a:t>i</a:t>
            </a:r>
            <a:r>
              <a:rPr sz="2900" spc="275" dirty="0">
                <a:solidFill>
                  <a:srgbClr val="0A4A49"/>
                </a:solidFill>
                <a:latin typeface="Trebuchet MS"/>
                <a:cs typeface="Trebuchet MS"/>
              </a:rPr>
              <a:t>s</a:t>
            </a:r>
            <a:r>
              <a:rPr sz="2900" dirty="0">
                <a:solidFill>
                  <a:srgbClr val="0A4A49"/>
                </a:solidFill>
                <a:latin typeface="Trebuchet MS"/>
                <a:cs typeface="Trebuchet MS"/>
              </a:rPr>
              <a:t>	</a:t>
            </a:r>
            <a:r>
              <a:rPr sz="2900" spc="40" dirty="0">
                <a:solidFill>
                  <a:srgbClr val="0A4A49"/>
                </a:solidFill>
                <a:latin typeface="Trebuchet MS"/>
                <a:cs typeface="Trebuchet MS"/>
              </a:rPr>
              <a:t>a</a:t>
            </a:r>
            <a:r>
              <a:rPr sz="2900" spc="-220" dirty="0">
                <a:solidFill>
                  <a:srgbClr val="0A4A49"/>
                </a:solidFill>
                <a:latin typeface="Trebuchet MS"/>
                <a:cs typeface="Trebuchet MS"/>
              </a:rPr>
              <a:t>l</a:t>
            </a:r>
            <a:r>
              <a:rPr sz="2900" spc="-80" dirty="0">
                <a:solidFill>
                  <a:srgbClr val="0A4A49"/>
                </a:solidFill>
                <a:latin typeface="Trebuchet MS"/>
                <a:cs typeface="Trebuchet MS"/>
              </a:rPr>
              <a:t>r</a:t>
            </a:r>
            <a:r>
              <a:rPr sz="2900" spc="60" dirty="0">
                <a:solidFill>
                  <a:srgbClr val="0A4A49"/>
                </a:solidFill>
                <a:latin typeface="Trebuchet MS"/>
                <a:cs typeface="Trebuchet MS"/>
              </a:rPr>
              <a:t>e</a:t>
            </a:r>
            <a:r>
              <a:rPr sz="2900" spc="40" dirty="0">
                <a:solidFill>
                  <a:srgbClr val="0A4A49"/>
                </a:solidFill>
                <a:latin typeface="Trebuchet MS"/>
                <a:cs typeface="Trebuchet MS"/>
              </a:rPr>
              <a:t>a</a:t>
            </a:r>
            <a:r>
              <a:rPr sz="2900" spc="200" dirty="0">
                <a:solidFill>
                  <a:srgbClr val="0A4A49"/>
                </a:solidFill>
                <a:latin typeface="Trebuchet MS"/>
                <a:cs typeface="Trebuchet MS"/>
              </a:rPr>
              <a:t>d</a:t>
            </a:r>
            <a:r>
              <a:rPr sz="2900" spc="180" dirty="0">
                <a:solidFill>
                  <a:srgbClr val="0A4A49"/>
                </a:solidFill>
                <a:latin typeface="Trebuchet MS"/>
                <a:cs typeface="Trebuchet MS"/>
              </a:rPr>
              <a:t>y</a:t>
            </a:r>
            <a:r>
              <a:rPr sz="2900" dirty="0">
                <a:solidFill>
                  <a:srgbClr val="0A4A49"/>
                </a:solidFill>
                <a:latin typeface="Trebuchet MS"/>
                <a:cs typeface="Trebuchet MS"/>
              </a:rPr>
              <a:t>	</a:t>
            </a:r>
            <a:r>
              <a:rPr sz="2900" spc="-140" dirty="0">
                <a:solidFill>
                  <a:srgbClr val="0A4A49"/>
                </a:solidFill>
                <a:latin typeface="Trebuchet MS"/>
                <a:cs typeface="Trebuchet MS"/>
              </a:rPr>
              <a:t>i</a:t>
            </a:r>
            <a:r>
              <a:rPr sz="2900" spc="70" dirty="0">
                <a:solidFill>
                  <a:srgbClr val="0A4A49"/>
                </a:solidFill>
                <a:latin typeface="Trebuchet MS"/>
                <a:cs typeface="Trebuchet MS"/>
              </a:rPr>
              <a:t>n</a:t>
            </a:r>
            <a:r>
              <a:rPr sz="2900" dirty="0">
                <a:solidFill>
                  <a:srgbClr val="0A4A49"/>
                </a:solidFill>
                <a:latin typeface="Trebuchet MS"/>
                <a:cs typeface="Trebuchet MS"/>
              </a:rPr>
              <a:t>	</a:t>
            </a:r>
            <a:r>
              <a:rPr sz="2900" spc="40" dirty="0">
                <a:solidFill>
                  <a:srgbClr val="0A4A49"/>
                </a:solidFill>
                <a:latin typeface="Trebuchet MS"/>
                <a:cs typeface="Trebuchet MS"/>
              </a:rPr>
              <a:t>a</a:t>
            </a:r>
            <a:r>
              <a:rPr sz="2900" spc="65" dirty="0">
                <a:solidFill>
                  <a:srgbClr val="0A4A49"/>
                </a:solidFill>
                <a:latin typeface="Trebuchet MS"/>
                <a:cs typeface="Trebuchet MS"/>
              </a:rPr>
              <a:t>u</a:t>
            </a:r>
            <a:r>
              <a:rPr sz="2900" spc="200" dirty="0">
                <a:solidFill>
                  <a:srgbClr val="0A4A49"/>
                </a:solidFill>
                <a:latin typeface="Trebuchet MS"/>
                <a:cs typeface="Trebuchet MS"/>
              </a:rPr>
              <a:t>d</a:t>
            </a:r>
            <a:r>
              <a:rPr sz="2900" spc="-140" dirty="0">
                <a:solidFill>
                  <a:srgbClr val="0A4A49"/>
                </a:solidFill>
                <a:latin typeface="Trebuchet MS"/>
                <a:cs typeface="Trebuchet MS"/>
              </a:rPr>
              <a:t>i</a:t>
            </a:r>
            <a:r>
              <a:rPr sz="2900" spc="160" dirty="0">
                <a:solidFill>
                  <a:srgbClr val="0A4A49"/>
                </a:solidFill>
                <a:latin typeface="Trebuchet MS"/>
                <a:cs typeface="Trebuchet MS"/>
              </a:rPr>
              <a:t>o</a:t>
            </a:r>
            <a:r>
              <a:rPr sz="2900" dirty="0">
                <a:solidFill>
                  <a:srgbClr val="0A4A49"/>
                </a:solidFill>
                <a:latin typeface="Trebuchet MS"/>
                <a:cs typeface="Trebuchet MS"/>
              </a:rPr>
              <a:t>	</a:t>
            </a:r>
            <a:r>
              <a:rPr sz="2900" spc="-114" dirty="0">
                <a:solidFill>
                  <a:srgbClr val="0A4A49"/>
                </a:solidFill>
                <a:latin typeface="Trebuchet MS"/>
                <a:cs typeface="Trebuchet MS"/>
              </a:rPr>
              <a:t>f</a:t>
            </a:r>
            <a:r>
              <a:rPr sz="2900" spc="155" dirty="0">
                <a:solidFill>
                  <a:srgbClr val="0A4A49"/>
                </a:solidFill>
                <a:latin typeface="Trebuchet MS"/>
                <a:cs typeface="Trebuchet MS"/>
              </a:rPr>
              <a:t>o</a:t>
            </a:r>
            <a:r>
              <a:rPr sz="2900" spc="-80" dirty="0">
                <a:solidFill>
                  <a:srgbClr val="0A4A49"/>
                </a:solidFill>
                <a:latin typeface="Trebuchet MS"/>
                <a:cs typeface="Trebuchet MS"/>
              </a:rPr>
              <a:t>r</a:t>
            </a:r>
            <a:r>
              <a:rPr sz="2900" spc="180" dirty="0">
                <a:solidFill>
                  <a:srgbClr val="0A4A49"/>
                </a:solidFill>
                <a:latin typeface="Trebuchet MS"/>
                <a:cs typeface="Trebuchet MS"/>
              </a:rPr>
              <a:t>m</a:t>
            </a:r>
            <a:r>
              <a:rPr sz="2900" spc="40" dirty="0">
                <a:solidFill>
                  <a:srgbClr val="0A4A49"/>
                </a:solidFill>
                <a:latin typeface="Trebuchet MS"/>
                <a:cs typeface="Trebuchet MS"/>
              </a:rPr>
              <a:t>a</a:t>
            </a:r>
            <a:r>
              <a:rPr sz="2900" spc="-35" dirty="0">
                <a:solidFill>
                  <a:srgbClr val="0A4A49"/>
                </a:solidFill>
                <a:latin typeface="Trebuchet MS"/>
                <a:cs typeface="Trebuchet MS"/>
              </a:rPr>
              <a:t>t</a:t>
            </a:r>
            <a:r>
              <a:rPr sz="2900" spc="-550" dirty="0">
                <a:solidFill>
                  <a:srgbClr val="0A4A49"/>
                </a:solidFill>
                <a:latin typeface="Trebuchet MS"/>
                <a:cs typeface="Trebuchet MS"/>
              </a:rPr>
              <a:t>,</a:t>
            </a:r>
            <a:r>
              <a:rPr sz="2900" dirty="0">
                <a:solidFill>
                  <a:srgbClr val="0A4A49"/>
                </a:solidFill>
                <a:latin typeface="Trebuchet MS"/>
                <a:cs typeface="Trebuchet MS"/>
              </a:rPr>
              <a:t>	</a:t>
            </a:r>
            <a:r>
              <a:rPr sz="2900" spc="-35" dirty="0">
                <a:solidFill>
                  <a:srgbClr val="0A4A49"/>
                </a:solidFill>
                <a:latin typeface="Trebuchet MS"/>
                <a:cs typeface="Trebuchet MS"/>
              </a:rPr>
              <a:t>t</a:t>
            </a:r>
            <a:r>
              <a:rPr sz="2900" spc="65" dirty="0">
                <a:solidFill>
                  <a:srgbClr val="0A4A49"/>
                </a:solidFill>
                <a:latin typeface="Trebuchet MS"/>
                <a:cs typeface="Trebuchet MS"/>
              </a:rPr>
              <a:t>h</a:t>
            </a:r>
            <a:r>
              <a:rPr sz="2900" spc="-140" dirty="0">
                <a:solidFill>
                  <a:srgbClr val="0A4A49"/>
                </a:solidFill>
                <a:latin typeface="Trebuchet MS"/>
                <a:cs typeface="Trebuchet MS"/>
              </a:rPr>
              <a:t>i</a:t>
            </a:r>
            <a:r>
              <a:rPr sz="2900" spc="275" dirty="0">
                <a:solidFill>
                  <a:srgbClr val="0A4A49"/>
                </a:solidFill>
                <a:latin typeface="Trebuchet MS"/>
                <a:cs typeface="Trebuchet MS"/>
              </a:rPr>
              <a:t>s</a:t>
            </a:r>
            <a:r>
              <a:rPr sz="2900" dirty="0">
                <a:solidFill>
                  <a:srgbClr val="0A4A49"/>
                </a:solidFill>
                <a:latin typeface="Trebuchet MS"/>
                <a:cs typeface="Trebuchet MS"/>
              </a:rPr>
              <a:t>	</a:t>
            </a:r>
            <a:r>
              <a:rPr sz="2900" spc="270" dirty="0">
                <a:solidFill>
                  <a:srgbClr val="0A4A49"/>
                </a:solidFill>
                <a:latin typeface="Trebuchet MS"/>
                <a:cs typeface="Trebuchet MS"/>
              </a:rPr>
              <a:t>s</a:t>
            </a:r>
            <a:r>
              <a:rPr sz="2900" spc="-35" dirty="0">
                <a:solidFill>
                  <a:srgbClr val="0A4A49"/>
                </a:solidFill>
                <a:latin typeface="Trebuchet MS"/>
                <a:cs typeface="Trebuchet MS"/>
              </a:rPr>
              <a:t>t</a:t>
            </a:r>
            <a:r>
              <a:rPr sz="2900" spc="60" dirty="0">
                <a:solidFill>
                  <a:srgbClr val="0A4A49"/>
                </a:solidFill>
                <a:latin typeface="Trebuchet MS"/>
                <a:cs typeface="Trebuchet MS"/>
              </a:rPr>
              <a:t>e</a:t>
            </a:r>
            <a:r>
              <a:rPr sz="2900" spc="204" dirty="0">
                <a:solidFill>
                  <a:srgbClr val="0A4A49"/>
                </a:solidFill>
                <a:latin typeface="Trebuchet MS"/>
                <a:cs typeface="Trebuchet MS"/>
              </a:rPr>
              <a:t>p</a:t>
            </a:r>
            <a:r>
              <a:rPr sz="2900" dirty="0">
                <a:solidFill>
                  <a:srgbClr val="0A4A49"/>
                </a:solidFill>
                <a:latin typeface="Trebuchet MS"/>
                <a:cs typeface="Trebuchet MS"/>
              </a:rPr>
              <a:t>	</a:t>
            </a:r>
            <a:r>
              <a:rPr sz="2900" spc="-140" dirty="0">
                <a:solidFill>
                  <a:srgbClr val="0A4A49"/>
                </a:solidFill>
                <a:latin typeface="Trebuchet MS"/>
                <a:cs typeface="Trebuchet MS"/>
              </a:rPr>
              <a:t>i</a:t>
            </a:r>
            <a:r>
              <a:rPr sz="2900" spc="225" dirty="0">
                <a:solidFill>
                  <a:srgbClr val="0A4A49"/>
                </a:solidFill>
                <a:latin typeface="Trebuchet MS"/>
                <a:cs typeface="Trebuchet MS"/>
              </a:rPr>
              <a:t>s  </a:t>
            </a:r>
            <a:r>
              <a:rPr sz="2900" spc="100" dirty="0">
                <a:solidFill>
                  <a:srgbClr val="0A4A49"/>
                </a:solidFill>
                <a:latin typeface="Trebuchet MS"/>
                <a:cs typeface="Trebuchet MS"/>
              </a:rPr>
              <a:t>bypassed.</a:t>
            </a:r>
            <a:endParaRPr sz="2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6682" y="5343525"/>
            <a:ext cx="123825" cy="1238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210508" y="4556747"/>
            <a:ext cx="8485505" cy="105410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900" spc="130" dirty="0">
                <a:solidFill>
                  <a:srgbClr val="0A4A49"/>
                </a:solidFill>
                <a:latin typeface="Trebuchet MS"/>
                <a:cs typeface="Trebuchet MS"/>
              </a:rPr>
              <a:t>2</a:t>
            </a:r>
            <a:r>
              <a:rPr sz="2900" spc="-500" dirty="0">
                <a:solidFill>
                  <a:srgbClr val="0A4A49"/>
                </a:solidFill>
                <a:latin typeface="Trebuchet MS"/>
                <a:cs typeface="Trebuchet MS"/>
              </a:rPr>
              <a:t>.</a:t>
            </a:r>
            <a:r>
              <a:rPr sz="2900" spc="-110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900" spc="20" dirty="0">
                <a:solidFill>
                  <a:srgbClr val="0A4A49"/>
                </a:solidFill>
                <a:latin typeface="Trebuchet MS"/>
                <a:cs typeface="Trebuchet MS"/>
              </a:rPr>
              <a:t>F</a:t>
            </a:r>
            <a:r>
              <a:rPr sz="2900" spc="60" dirty="0">
                <a:solidFill>
                  <a:srgbClr val="0A4A49"/>
                </a:solidFill>
                <a:latin typeface="Trebuchet MS"/>
                <a:cs typeface="Trebuchet MS"/>
              </a:rPr>
              <a:t>e</a:t>
            </a:r>
            <a:r>
              <a:rPr sz="2900" spc="40" dirty="0">
                <a:solidFill>
                  <a:srgbClr val="0A4A49"/>
                </a:solidFill>
                <a:latin typeface="Trebuchet MS"/>
                <a:cs typeface="Trebuchet MS"/>
              </a:rPr>
              <a:t>a</a:t>
            </a:r>
            <a:r>
              <a:rPr sz="2900" spc="-35" dirty="0">
                <a:solidFill>
                  <a:srgbClr val="0A4A49"/>
                </a:solidFill>
                <a:latin typeface="Trebuchet MS"/>
                <a:cs typeface="Trebuchet MS"/>
              </a:rPr>
              <a:t>t</a:t>
            </a:r>
            <a:r>
              <a:rPr sz="2900" spc="65" dirty="0">
                <a:solidFill>
                  <a:srgbClr val="0A4A49"/>
                </a:solidFill>
                <a:latin typeface="Trebuchet MS"/>
                <a:cs typeface="Trebuchet MS"/>
              </a:rPr>
              <a:t>u</a:t>
            </a:r>
            <a:r>
              <a:rPr sz="2900" spc="-80" dirty="0">
                <a:solidFill>
                  <a:srgbClr val="0A4A49"/>
                </a:solidFill>
                <a:latin typeface="Trebuchet MS"/>
                <a:cs typeface="Trebuchet MS"/>
              </a:rPr>
              <a:t>r</a:t>
            </a:r>
            <a:r>
              <a:rPr sz="2900" spc="65" dirty="0">
                <a:solidFill>
                  <a:srgbClr val="0A4A49"/>
                </a:solidFill>
                <a:latin typeface="Trebuchet MS"/>
                <a:cs typeface="Trebuchet MS"/>
              </a:rPr>
              <a:t>e</a:t>
            </a:r>
            <a:r>
              <a:rPr sz="2900" spc="-110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900" spc="75" dirty="0">
                <a:solidFill>
                  <a:srgbClr val="0A4A49"/>
                </a:solidFill>
                <a:latin typeface="Trebuchet MS"/>
                <a:cs typeface="Trebuchet MS"/>
              </a:rPr>
              <a:t>E</a:t>
            </a:r>
            <a:r>
              <a:rPr sz="2900" spc="-15" dirty="0">
                <a:solidFill>
                  <a:srgbClr val="0A4A49"/>
                </a:solidFill>
                <a:latin typeface="Trebuchet MS"/>
                <a:cs typeface="Trebuchet MS"/>
              </a:rPr>
              <a:t>x</a:t>
            </a:r>
            <a:r>
              <a:rPr sz="2900" spc="-35" dirty="0">
                <a:solidFill>
                  <a:srgbClr val="0A4A49"/>
                </a:solidFill>
                <a:latin typeface="Trebuchet MS"/>
                <a:cs typeface="Trebuchet MS"/>
              </a:rPr>
              <a:t>t</a:t>
            </a:r>
            <a:r>
              <a:rPr sz="2900" spc="-80" dirty="0">
                <a:solidFill>
                  <a:srgbClr val="0A4A49"/>
                </a:solidFill>
                <a:latin typeface="Trebuchet MS"/>
                <a:cs typeface="Trebuchet MS"/>
              </a:rPr>
              <a:t>r</a:t>
            </a:r>
            <a:r>
              <a:rPr sz="2900" spc="40" dirty="0">
                <a:solidFill>
                  <a:srgbClr val="0A4A49"/>
                </a:solidFill>
                <a:latin typeface="Trebuchet MS"/>
                <a:cs typeface="Trebuchet MS"/>
              </a:rPr>
              <a:t>a</a:t>
            </a:r>
            <a:r>
              <a:rPr sz="2900" spc="210" dirty="0">
                <a:solidFill>
                  <a:srgbClr val="0A4A49"/>
                </a:solidFill>
                <a:latin typeface="Trebuchet MS"/>
                <a:cs typeface="Trebuchet MS"/>
              </a:rPr>
              <a:t>c</a:t>
            </a:r>
            <a:r>
              <a:rPr sz="2900" spc="-35" dirty="0">
                <a:solidFill>
                  <a:srgbClr val="0A4A49"/>
                </a:solidFill>
                <a:latin typeface="Trebuchet MS"/>
                <a:cs typeface="Trebuchet MS"/>
              </a:rPr>
              <a:t>t</a:t>
            </a:r>
            <a:r>
              <a:rPr sz="2900" spc="-140" dirty="0">
                <a:solidFill>
                  <a:srgbClr val="0A4A49"/>
                </a:solidFill>
                <a:latin typeface="Trebuchet MS"/>
                <a:cs typeface="Trebuchet MS"/>
              </a:rPr>
              <a:t>i</a:t>
            </a:r>
            <a:r>
              <a:rPr sz="2900" spc="155" dirty="0">
                <a:solidFill>
                  <a:srgbClr val="0A4A49"/>
                </a:solidFill>
                <a:latin typeface="Trebuchet MS"/>
                <a:cs typeface="Trebuchet MS"/>
              </a:rPr>
              <a:t>o</a:t>
            </a:r>
            <a:r>
              <a:rPr sz="2900" spc="65" dirty="0">
                <a:solidFill>
                  <a:srgbClr val="0A4A49"/>
                </a:solidFill>
                <a:latin typeface="Trebuchet MS"/>
                <a:cs typeface="Trebuchet MS"/>
              </a:rPr>
              <a:t>n</a:t>
            </a:r>
            <a:r>
              <a:rPr sz="2900" spc="-490" dirty="0">
                <a:solidFill>
                  <a:srgbClr val="0A4A49"/>
                </a:solidFill>
                <a:latin typeface="Trebuchet MS"/>
                <a:cs typeface="Trebuchet MS"/>
              </a:rPr>
              <a:t>:</a:t>
            </a:r>
            <a:endParaRPr sz="2900">
              <a:latin typeface="Trebuchet MS"/>
              <a:cs typeface="Trebuchet MS"/>
            </a:endParaRPr>
          </a:p>
          <a:p>
            <a:pPr marL="248285">
              <a:lnSpc>
                <a:spcPct val="100000"/>
              </a:lnSpc>
              <a:spcBef>
                <a:spcPts val="570"/>
              </a:spcBef>
            </a:pPr>
            <a:r>
              <a:rPr sz="2900" spc="275" dirty="0">
                <a:solidFill>
                  <a:srgbClr val="0A4A49"/>
                </a:solidFill>
                <a:latin typeface="Trebuchet MS"/>
                <a:cs typeface="Trebuchet MS"/>
              </a:rPr>
              <a:t>MFCC</a:t>
            </a:r>
            <a:r>
              <a:rPr sz="2900" spc="-110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900" spc="35" dirty="0">
                <a:solidFill>
                  <a:srgbClr val="0A4A49"/>
                </a:solidFill>
                <a:latin typeface="Trebuchet MS"/>
                <a:cs typeface="Trebuchet MS"/>
              </a:rPr>
              <a:t>features</a:t>
            </a:r>
            <a:r>
              <a:rPr sz="2900" spc="-110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900" spc="5" dirty="0">
                <a:solidFill>
                  <a:srgbClr val="0A4A49"/>
                </a:solidFill>
                <a:latin typeface="Trebuchet MS"/>
                <a:cs typeface="Trebuchet MS"/>
              </a:rPr>
              <a:t>are</a:t>
            </a:r>
            <a:r>
              <a:rPr sz="2900" spc="-110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900" spc="45" dirty="0">
                <a:solidFill>
                  <a:srgbClr val="0A4A49"/>
                </a:solidFill>
                <a:latin typeface="Trebuchet MS"/>
                <a:cs typeface="Trebuchet MS"/>
              </a:rPr>
              <a:t>extracted</a:t>
            </a:r>
            <a:r>
              <a:rPr sz="2900" spc="-110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900" spc="35" dirty="0">
                <a:solidFill>
                  <a:srgbClr val="0A4A49"/>
                </a:solidFill>
                <a:latin typeface="Trebuchet MS"/>
                <a:cs typeface="Trebuchet MS"/>
              </a:rPr>
              <a:t>from</a:t>
            </a:r>
            <a:r>
              <a:rPr sz="2900" spc="-110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900" spc="35" dirty="0">
                <a:solidFill>
                  <a:srgbClr val="0A4A49"/>
                </a:solidFill>
                <a:latin typeface="Trebuchet MS"/>
                <a:cs typeface="Trebuchet MS"/>
              </a:rPr>
              <a:t>the</a:t>
            </a:r>
            <a:r>
              <a:rPr sz="2900" spc="-110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900" spc="65" dirty="0">
                <a:solidFill>
                  <a:srgbClr val="0A4A49"/>
                </a:solidFill>
                <a:latin typeface="Trebuchet MS"/>
                <a:cs typeface="Trebuchet MS"/>
              </a:rPr>
              <a:t>audio</a:t>
            </a:r>
            <a:r>
              <a:rPr sz="2900" spc="-110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900" spc="-185" dirty="0">
                <a:solidFill>
                  <a:srgbClr val="0A4A49"/>
                </a:solidFill>
                <a:latin typeface="Trebuchet MS"/>
                <a:cs typeface="Trebuchet MS"/>
              </a:rPr>
              <a:t>file.</a:t>
            </a:r>
            <a:endParaRPr sz="29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6682" y="6886574"/>
            <a:ext cx="123825" cy="12382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210508" y="6099797"/>
            <a:ext cx="9885045" cy="208280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70"/>
              </a:spcBef>
            </a:pPr>
            <a:r>
              <a:rPr sz="2900" spc="175" dirty="0">
                <a:solidFill>
                  <a:srgbClr val="0A4A49"/>
                </a:solidFill>
                <a:latin typeface="Trebuchet MS"/>
                <a:cs typeface="Trebuchet MS"/>
              </a:rPr>
              <a:t>3</a:t>
            </a:r>
            <a:r>
              <a:rPr sz="2900" spc="-500" dirty="0">
                <a:solidFill>
                  <a:srgbClr val="0A4A49"/>
                </a:solidFill>
                <a:latin typeface="Trebuchet MS"/>
                <a:cs typeface="Trebuchet MS"/>
              </a:rPr>
              <a:t>.</a:t>
            </a:r>
            <a:r>
              <a:rPr sz="2900" spc="-110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900" spc="75" dirty="0">
                <a:solidFill>
                  <a:srgbClr val="0A4A49"/>
                </a:solidFill>
                <a:latin typeface="Trebuchet MS"/>
                <a:cs typeface="Trebuchet MS"/>
              </a:rPr>
              <a:t>E</a:t>
            </a:r>
            <a:r>
              <a:rPr sz="2900" spc="180" dirty="0">
                <a:solidFill>
                  <a:srgbClr val="0A4A49"/>
                </a:solidFill>
                <a:latin typeface="Trebuchet MS"/>
                <a:cs typeface="Trebuchet MS"/>
              </a:rPr>
              <a:t>m</a:t>
            </a:r>
            <a:r>
              <a:rPr sz="2900" spc="155" dirty="0">
                <a:solidFill>
                  <a:srgbClr val="0A4A49"/>
                </a:solidFill>
                <a:latin typeface="Trebuchet MS"/>
                <a:cs typeface="Trebuchet MS"/>
              </a:rPr>
              <a:t>o</a:t>
            </a:r>
            <a:r>
              <a:rPr sz="2900" spc="-35" dirty="0">
                <a:solidFill>
                  <a:srgbClr val="0A4A49"/>
                </a:solidFill>
                <a:latin typeface="Trebuchet MS"/>
                <a:cs typeface="Trebuchet MS"/>
              </a:rPr>
              <a:t>t</a:t>
            </a:r>
            <a:r>
              <a:rPr sz="2900" spc="-140" dirty="0">
                <a:solidFill>
                  <a:srgbClr val="0A4A49"/>
                </a:solidFill>
                <a:latin typeface="Trebuchet MS"/>
                <a:cs typeface="Trebuchet MS"/>
              </a:rPr>
              <a:t>i</a:t>
            </a:r>
            <a:r>
              <a:rPr sz="2900" spc="155" dirty="0">
                <a:solidFill>
                  <a:srgbClr val="0A4A49"/>
                </a:solidFill>
                <a:latin typeface="Trebuchet MS"/>
                <a:cs typeface="Trebuchet MS"/>
              </a:rPr>
              <a:t>o</a:t>
            </a:r>
            <a:r>
              <a:rPr sz="2900" spc="70" dirty="0">
                <a:solidFill>
                  <a:srgbClr val="0A4A49"/>
                </a:solidFill>
                <a:latin typeface="Trebuchet MS"/>
                <a:cs typeface="Trebuchet MS"/>
              </a:rPr>
              <a:t>n</a:t>
            </a:r>
            <a:r>
              <a:rPr sz="2900" spc="-110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900" spc="55" dirty="0">
                <a:solidFill>
                  <a:srgbClr val="0A4A49"/>
                </a:solidFill>
                <a:latin typeface="Trebuchet MS"/>
                <a:cs typeface="Trebuchet MS"/>
              </a:rPr>
              <a:t>P</a:t>
            </a:r>
            <a:r>
              <a:rPr sz="2900" spc="-80" dirty="0">
                <a:solidFill>
                  <a:srgbClr val="0A4A49"/>
                </a:solidFill>
                <a:latin typeface="Trebuchet MS"/>
                <a:cs typeface="Trebuchet MS"/>
              </a:rPr>
              <a:t>r</a:t>
            </a:r>
            <a:r>
              <a:rPr sz="2900" spc="60" dirty="0">
                <a:solidFill>
                  <a:srgbClr val="0A4A49"/>
                </a:solidFill>
                <a:latin typeface="Trebuchet MS"/>
                <a:cs typeface="Trebuchet MS"/>
              </a:rPr>
              <a:t>e</a:t>
            </a:r>
            <a:r>
              <a:rPr sz="2900" spc="200" dirty="0">
                <a:solidFill>
                  <a:srgbClr val="0A4A49"/>
                </a:solidFill>
                <a:latin typeface="Trebuchet MS"/>
                <a:cs typeface="Trebuchet MS"/>
              </a:rPr>
              <a:t>d</a:t>
            </a:r>
            <a:r>
              <a:rPr sz="2900" spc="-140" dirty="0">
                <a:solidFill>
                  <a:srgbClr val="0A4A49"/>
                </a:solidFill>
                <a:latin typeface="Trebuchet MS"/>
                <a:cs typeface="Trebuchet MS"/>
              </a:rPr>
              <a:t>i</a:t>
            </a:r>
            <a:r>
              <a:rPr sz="2900" spc="210" dirty="0">
                <a:solidFill>
                  <a:srgbClr val="0A4A49"/>
                </a:solidFill>
                <a:latin typeface="Trebuchet MS"/>
                <a:cs typeface="Trebuchet MS"/>
              </a:rPr>
              <a:t>c</a:t>
            </a:r>
            <a:r>
              <a:rPr sz="2900" spc="-35" dirty="0">
                <a:solidFill>
                  <a:srgbClr val="0A4A49"/>
                </a:solidFill>
                <a:latin typeface="Trebuchet MS"/>
                <a:cs typeface="Trebuchet MS"/>
              </a:rPr>
              <a:t>t</a:t>
            </a:r>
            <a:r>
              <a:rPr sz="2900" spc="-140" dirty="0">
                <a:solidFill>
                  <a:srgbClr val="0A4A49"/>
                </a:solidFill>
                <a:latin typeface="Trebuchet MS"/>
                <a:cs typeface="Trebuchet MS"/>
              </a:rPr>
              <a:t>i</a:t>
            </a:r>
            <a:r>
              <a:rPr sz="2900" spc="155" dirty="0">
                <a:solidFill>
                  <a:srgbClr val="0A4A49"/>
                </a:solidFill>
                <a:latin typeface="Trebuchet MS"/>
                <a:cs typeface="Trebuchet MS"/>
              </a:rPr>
              <a:t>o</a:t>
            </a:r>
            <a:r>
              <a:rPr sz="2900" spc="65" dirty="0">
                <a:solidFill>
                  <a:srgbClr val="0A4A49"/>
                </a:solidFill>
                <a:latin typeface="Trebuchet MS"/>
                <a:cs typeface="Trebuchet MS"/>
              </a:rPr>
              <a:t>n</a:t>
            </a:r>
            <a:r>
              <a:rPr sz="2900" spc="-490" dirty="0">
                <a:solidFill>
                  <a:srgbClr val="0A4A49"/>
                </a:solidFill>
                <a:latin typeface="Trebuchet MS"/>
                <a:cs typeface="Trebuchet MS"/>
              </a:rPr>
              <a:t>:</a:t>
            </a:r>
            <a:endParaRPr sz="2900">
              <a:latin typeface="Trebuchet MS"/>
              <a:cs typeface="Trebuchet MS"/>
            </a:endParaRPr>
          </a:p>
          <a:p>
            <a:pPr marL="248285" marR="5080" algn="just">
              <a:lnSpc>
                <a:spcPct val="116399"/>
              </a:lnSpc>
            </a:pPr>
            <a:r>
              <a:rPr sz="2900" spc="20" dirty="0">
                <a:solidFill>
                  <a:srgbClr val="0A4A49"/>
                </a:solidFill>
                <a:latin typeface="Trebuchet MS"/>
                <a:cs typeface="Trebuchet MS"/>
              </a:rPr>
              <a:t>The </a:t>
            </a:r>
            <a:r>
              <a:rPr sz="2900" spc="45" dirty="0">
                <a:solidFill>
                  <a:srgbClr val="0A4A49"/>
                </a:solidFill>
                <a:latin typeface="Trebuchet MS"/>
                <a:cs typeface="Trebuchet MS"/>
              </a:rPr>
              <a:t>extracted </a:t>
            </a:r>
            <a:r>
              <a:rPr sz="2900" spc="35" dirty="0">
                <a:solidFill>
                  <a:srgbClr val="0A4A49"/>
                </a:solidFill>
                <a:latin typeface="Trebuchet MS"/>
                <a:cs typeface="Trebuchet MS"/>
              </a:rPr>
              <a:t>features </a:t>
            </a:r>
            <a:r>
              <a:rPr sz="2900" spc="5" dirty="0">
                <a:solidFill>
                  <a:srgbClr val="0A4A49"/>
                </a:solidFill>
                <a:latin typeface="Trebuchet MS"/>
                <a:cs typeface="Trebuchet MS"/>
              </a:rPr>
              <a:t>are </a:t>
            </a:r>
            <a:r>
              <a:rPr sz="2900" spc="50" dirty="0">
                <a:solidFill>
                  <a:srgbClr val="0A4A49"/>
                </a:solidFill>
                <a:latin typeface="Trebuchet MS"/>
                <a:cs typeface="Trebuchet MS"/>
              </a:rPr>
              <a:t>fed </a:t>
            </a:r>
            <a:r>
              <a:rPr sz="2900" spc="10" dirty="0">
                <a:solidFill>
                  <a:srgbClr val="0A4A49"/>
                </a:solidFill>
                <a:latin typeface="Trebuchet MS"/>
                <a:cs typeface="Trebuchet MS"/>
              </a:rPr>
              <a:t>into </a:t>
            </a:r>
            <a:r>
              <a:rPr sz="2900" spc="35" dirty="0">
                <a:solidFill>
                  <a:srgbClr val="0A4A49"/>
                </a:solidFill>
                <a:latin typeface="Trebuchet MS"/>
                <a:cs typeface="Trebuchet MS"/>
              </a:rPr>
              <a:t>the </a:t>
            </a:r>
            <a:r>
              <a:rPr sz="2900" spc="15" dirty="0">
                <a:solidFill>
                  <a:srgbClr val="0A4A49"/>
                </a:solidFill>
                <a:latin typeface="Trebuchet MS"/>
                <a:cs typeface="Trebuchet MS"/>
              </a:rPr>
              <a:t>trained </a:t>
            </a:r>
            <a:r>
              <a:rPr sz="2900" spc="-30" dirty="0">
                <a:solidFill>
                  <a:srgbClr val="0A4A49"/>
                </a:solidFill>
                <a:latin typeface="Trebuchet MS"/>
                <a:cs typeface="Trebuchet MS"/>
              </a:rPr>
              <a:t>model, </a:t>
            </a:r>
            <a:r>
              <a:rPr sz="2900" spc="-25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900" spc="45" dirty="0">
                <a:solidFill>
                  <a:srgbClr val="0A4A49"/>
                </a:solidFill>
                <a:latin typeface="Trebuchet MS"/>
                <a:cs typeface="Trebuchet MS"/>
              </a:rPr>
              <a:t>which </a:t>
            </a:r>
            <a:r>
              <a:rPr sz="2900" spc="85" dirty="0">
                <a:solidFill>
                  <a:srgbClr val="0A4A49"/>
                </a:solidFill>
                <a:latin typeface="Trebuchet MS"/>
                <a:cs typeface="Trebuchet MS"/>
              </a:rPr>
              <a:t>predicts </a:t>
            </a:r>
            <a:r>
              <a:rPr sz="2900" spc="35" dirty="0">
                <a:solidFill>
                  <a:srgbClr val="0A4A49"/>
                </a:solidFill>
                <a:latin typeface="Trebuchet MS"/>
                <a:cs typeface="Trebuchet MS"/>
              </a:rPr>
              <a:t>the </a:t>
            </a:r>
            <a:r>
              <a:rPr sz="2900" spc="30" dirty="0">
                <a:solidFill>
                  <a:srgbClr val="0A4A49"/>
                </a:solidFill>
                <a:latin typeface="Trebuchet MS"/>
                <a:cs typeface="Trebuchet MS"/>
              </a:rPr>
              <a:t>emotional </a:t>
            </a:r>
            <a:r>
              <a:rPr sz="2900" spc="60" dirty="0">
                <a:solidFill>
                  <a:srgbClr val="0A4A49"/>
                </a:solidFill>
                <a:latin typeface="Trebuchet MS"/>
                <a:cs typeface="Trebuchet MS"/>
              </a:rPr>
              <a:t>state </a:t>
            </a:r>
            <a:r>
              <a:rPr sz="2900" spc="-25" dirty="0">
                <a:solidFill>
                  <a:srgbClr val="0A4A49"/>
                </a:solidFill>
                <a:latin typeface="Trebuchet MS"/>
                <a:cs typeface="Trebuchet MS"/>
              </a:rPr>
              <a:t>(negative, </a:t>
            </a:r>
            <a:r>
              <a:rPr sz="2900" spc="-80" dirty="0">
                <a:solidFill>
                  <a:srgbClr val="0A4A49"/>
                </a:solidFill>
                <a:latin typeface="Trebuchet MS"/>
                <a:cs typeface="Trebuchet MS"/>
              </a:rPr>
              <a:t>neutral, </a:t>
            </a:r>
            <a:r>
              <a:rPr sz="2900" spc="40" dirty="0">
                <a:solidFill>
                  <a:srgbClr val="0A4A49"/>
                </a:solidFill>
                <a:latin typeface="Trebuchet MS"/>
                <a:cs typeface="Trebuchet MS"/>
              </a:rPr>
              <a:t>or </a:t>
            </a:r>
            <a:r>
              <a:rPr sz="2900" spc="-860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900" spc="-5" dirty="0">
                <a:solidFill>
                  <a:srgbClr val="0A4A49"/>
                </a:solidFill>
                <a:latin typeface="Trebuchet MS"/>
                <a:cs typeface="Trebuchet MS"/>
              </a:rPr>
              <a:t>positive).</a:t>
            </a:r>
            <a:endParaRPr sz="29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7832833" cy="102869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11412" y="3035512"/>
            <a:ext cx="6228080" cy="2729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83540" algn="ctr">
              <a:lnSpc>
                <a:spcPct val="100000"/>
              </a:lnSpc>
              <a:spcBef>
                <a:spcPts val="100"/>
              </a:spcBef>
            </a:pPr>
            <a:r>
              <a:rPr sz="8000" b="1" spc="310" dirty="0">
                <a:solidFill>
                  <a:srgbClr val="FFFFFF"/>
                </a:solidFill>
                <a:latin typeface="Trebuchet MS"/>
                <a:cs typeface="Trebuchet MS"/>
              </a:rPr>
              <a:t>ADER</a:t>
            </a:r>
            <a:endParaRPr sz="8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750"/>
              </a:spcBef>
            </a:pPr>
            <a:r>
              <a:rPr sz="4950" b="1" spc="90" dirty="0">
                <a:solidFill>
                  <a:srgbClr val="FFFFFF"/>
                </a:solidFill>
                <a:latin typeface="Trebuchet MS"/>
                <a:cs typeface="Trebuchet MS"/>
              </a:rPr>
              <a:t>Prediction</a:t>
            </a:r>
            <a:r>
              <a:rPr sz="4950" b="1" spc="-3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950" b="1" spc="100" dirty="0">
                <a:solidFill>
                  <a:srgbClr val="FFFFFF"/>
                </a:solidFill>
                <a:latin typeface="Trebuchet MS"/>
                <a:cs typeface="Trebuchet MS"/>
              </a:rPr>
              <a:t>Workflow</a:t>
            </a:r>
            <a:endParaRPr sz="4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30"/>
            <a:ext cx="3523803" cy="1028266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7978140" marR="5080" indent="-3797935">
              <a:lnSpc>
                <a:spcPts val="6000"/>
              </a:lnSpc>
              <a:spcBef>
                <a:spcPts val="1300"/>
              </a:spcBef>
            </a:pPr>
            <a:r>
              <a:rPr spc="-30" dirty="0"/>
              <a:t>Contextual</a:t>
            </a:r>
            <a:r>
              <a:rPr spc="-825" dirty="0"/>
              <a:t> </a:t>
            </a:r>
            <a:r>
              <a:rPr spc="-80" dirty="0"/>
              <a:t>Summarization</a:t>
            </a:r>
            <a:r>
              <a:rPr spc="-825" dirty="0"/>
              <a:t> </a:t>
            </a:r>
            <a:r>
              <a:rPr spc="114" dirty="0"/>
              <a:t>and</a:t>
            </a:r>
            <a:r>
              <a:rPr spc="-825" dirty="0"/>
              <a:t> </a:t>
            </a:r>
            <a:r>
              <a:rPr spc="-45" dirty="0"/>
              <a:t>Emotion </a:t>
            </a:r>
            <a:r>
              <a:rPr spc="-1789" dirty="0"/>
              <a:t> </a:t>
            </a:r>
            <a:r>
              <a:rPr spc="-105" dirty="0"/>
              <a:t>P</a:t>
            </a:r>
            <a:r>
              <a:rPr spc="-415" dirty="0"/>
              <a:t>r</a:t>
            </a:r>
            <a:r>
              <a:rPr spc="-90" dirty="0"/>
              <a:t>e</a:t>
            </a:r>
            <a:r>
              <a:rPr spc="200" dirty="0"/>
              <a:t>d</a:t>
            </a:r>
            <a:r>
              <a:rPr spc="-415" dirty="0"/>
              <a:t>i</a:t>
            </a:r>
            <a:r>
              <a:rPr spc="300" dirty="0"/>
              <a:t>c</a:t>
            </a:r>
            <a:r>
              <a:rPr spc="-80" dirty="0"/>
              <a:t>t</a:t>
            </a:r>
            <a:r>
              <a:rPr spc="-415" dirty="0"/>
              <a:t>i</a:t>
            </a:r>
            <a:r>
              <a:rPr spc="15" dirty="0"/>
              <a:t>o</a:t>
            </a:r>
            <a:r>
              <a:rPr spc="105" dirty="0"/>
              <a:t>n</a:t>
            </a:r>
            <a:r>
              <a:rPr spc="-825" dirty="0"/>
              <a:t> </a:t>
            </a:r>
            <a:r>
              <a:rPr spc="-35" dirty="0"/>
              <a:t>(</a:t>
            </a:r>
            <a:r>
              <a:rPr spc="525" dirty="0"/>
              <a:t>C</a:t>
            </a:r>
            <a:r>
              <a:rPr spc="285" dirty="0"/>
              <a:t>S</a:t>
            </a:r>
            <a:r>
              <a:rPr spc="-175" dirty="0"/>
              <a:t>E</a:t>
            </a:r>
            <a:r>
              <a:rPr spc="-105" dirty="0"/>
              <a:t>P</a:t>
            </a:r>
            <a:r>
              <a:rPr spc="190" dirty="0"/>
              <a:t>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20" dirty="0"/>
              <a:t>6</a:t>
            </a:fld>
            <a:endParaRPr spc="20" dirty="0"/>
          </a:p>
        </p:txBody>
      </p:sp>
      <p:sp>
        <p:nvSpPr>
          <p:cNvPr id="4" name="object 4"/>
          <p:cNvSpPr txBox="1"/>
          <p:nvPr/>
        </p:nvSpPr>
        <p:spPr>
          <a:xfrm>
            <a:off x="4338830" y="3208406"/>
            <a:ext cx="12760325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5399"/>
              </a:lnSpc>
              <a:spcBef>
                <a:spcPts val="100"/>
              </a:spcBef>
            </a:pPr>
            <a:r>
              <a:rPr sz="2600" spc="110" dirty="0">
                <a:solidFill>
                  <a:srgbClr val="0A4A49"/>
                </a:solidFill>
                <a:latin typeface="Trebuchet MS"/>
                <a:cs typeface="Trebuchet MS"/>
              </a:rPr>
              <a:t>Step</a:t>
            </a:r>
            <a:r>
              <a:rPr sz="2600" spc="-5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600" spc="-515" dirty="0">
                <a:solidFill>
                  <a:srgbClr val="0A4A49"/>
                </a:solidFill>
                <a:latin typeface="Trebuchet MS"/>
                <a:cs typeface="Trebuchet MS"/>
              </a:rPr>
              <a:t>1:</a:t>
            </a:r>
            <a:r>
              <a:rPr sz="2600" spc="-265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600" spc="80" dirty="0">
                <a:solidFill>
                  <a:srgbClr val="0A4A49"/>
                </a:solidFill>
                <a:latin typeface="Trebuchet MS"/>
                <a:cs typeface="Trebuchet MS"/>
              </a:rPr>
              <a:t>Preprocessing</a:t>
            </a:r>
            <a:r>
              <a:rPr sz="2600" spc="-5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600" spc="375" dirty="0">
                <a:solidFill>
                  <a:srgbClr val="0A4A49"/>
                </a:solidFill>
                <a:latin typeface="Trebuchet MS"/>
                <a:cs typeface="Trebuchet MS"/>
              </a:rPr>
              <a:t>-</a:t>
            </a:r>
            <a:r>
              <a:rPr sz="2600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600" spc="5" dirty="0">
                <a:solidFill>
                  <a:srgbClr val="0A4A49"/>
                </a:solidFill>
                <a:latin typeface="Trebuchet MS"/>
                <a:cs typeface="Trebuchet MS"/>
              </a:rPr>
              <a:t>Tokenization</a:t>
            </a:r>
            <a:r>
              <a:rPr sz="2600" spc="-5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600" spc="20" dirty="0">
                <a:solidFill>
                  <a:srgbClr val="0A4A49"/>
                </a:solidFill>
                <a:latin typeface="Trebuchet MS"/>
                <a:cs typeface="Trebuchet MS"/>
              </a:rPr>
              <a:t>of</a:t>
            </a:r>
            <a:r>
              <a:rPr sz="2600" spc="-5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solidFill>
                  <a:srgbClr val="0A4A49"/>
                </a:solidFill>
                <a:latin typeface="Trebuchet MS"/>
                <a:cs typeface="Trebuchet MS"/>
              </a:rPr>
              <a:t>Utterances, </a:t>
            </a:r>
            <a:r>
              <a:rPr sz="2600" spc="-25" dirty="0">
                <a:solidFill>
                  <a:srgbClr val="0A4A49"/>
                </a:solidFill>
                <a:latin typeface="Trebuchet MS"/>
                <a:cs typeface="Trebuchet MS"/>
              </a:rPr>
              <a:t>label</a:t>
            </a:r>
            <a:r>
              <a:rPr sz="2600" spc="-5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600" spc="85" dirty="0">
                <a:solidFill>
                  <a:srgbClr val="0A4A49"/>
                </a:solidFill>
                <a:latin typeface="Trebuchet MS"/>
                <a:cs typeface="Trebuchet MS"/>
              </a:rPr>
              <a:t>Encoding</a:t>
            </a:r>
            <a:r>
              <a:rPr sz="2600" spc="-5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600" spc="20" dirty="0">
                <a:solidFill>
                  <a:srgbClr val="0A4A49"/>
                </a:solidFill>
                <a:latin typeface="Trebuchet MS"/>
                <a:cs typeface="Trebuchet MS"/>
              </a:rPr>
              <a:t>of</a:t>
            </a:r>
            <a:r>
              <a:rPr sz="2600" spc="-5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600" spc="35" dirty="0">
                <a:solidFill>
                  <a:srgbClr val="0A4A49"/>
                </a:solidFill>
                <a:latin typeface="Trebuchet MS"/>
                <a:cs typeface="Trebuchet MS"/>
              </a:rPr>
              <a:t>Dialogue</a:t>
            </a:r>
            <a:r>
              <a:rPr sz="2600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600" spc="145" dirty="0">
                <a:solidFill>
                  <a:srgbClr val="0A4A49"/>
                </a:solidFill>
                <a:latin typeface="Trebuchet MS"/>
                <a:cs typeface="Trebuchet MS"/>
              </a:rPr>
              <a:t>Acts </a:t>
            </a:r>
            <a:r>
              <a:rPr sz="2600" spc="-775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600" spc="90" dirty="0">
                <a:solidFill>
                  <a:srgbClr val="0A4A49"/>
                </a:solidFill>
                <a:latin typeface="Trebuchet MS"/>
                <a:cs typeface="Trebuchet MS"/>
              </a:rPr>
              <a:t>and</a:t>
            </a:r>
            <a:r>
              <a:rPr sz="2600" spc="95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600" spc="60" dirty="0">
                <a:solidFill>
                  <a:srgbClr val="0A4A49"/>
                </a:solidFill>
                <a:latin typeface="Trebuchet MS"/>
                <a:cs typeface="Trebuchet MS"/>
              </a:rPr>
              <a:t>Emotion</a:t>
            </a:r>
            <a:r>
              <a:rPr sz="2600" spc="65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600" spc="95" dirty="0">
                <a:solidFill>
                  <a:srgbClr val="0A4A49"/>
                </a:solidFill>
                <a:latin typeface="Trebuchet MS"/>
                <a:cs typeface="Trebuchet MS"/>
              </a:rPr>
              <a:t>columns</a:t>
            </a:r>
            <a:r>
              <a:rPr sz="2600" spc="100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600" spc="90" dirty="0">
                <a:solidFill>
                  <a:srgbClr val="0A4A49"/>
                </a:solidFill>
                <a:latin typeface="Trebuchet MS"/>
                <a:cs typeface="Trebuchet MS"/>
              </a:rPr>
              <a:t>and</a:t>
            </a:r>
            <a:r>
              <a:rPr sz="2600" spc="95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600" spc="75" dirty="0">
                <a:solidFill>
                  <a:srgbClr val="0A4A49"/>
                </a:solidFill>
                <a:latin typeface="Trebuchet MS"/>
                <a:cs typeface="Trebuchet MS"/>
              </a:rPr>
              <a:t>using</a:t>
            </a:r>
            <a:r>
              <a:rPr sz="2600" spc="80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0A4A49"/>
                </a:solidFill>
                <a:latin typeface="Trebuchet MS"/>
                <a:cs typeface="Trebuchet MS"/>
              </a:rPr>
              <a:t>PyTorch,</a:t>
            </a:r>
            <a:r>
              <a:rPr sz="2600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600" spc="30" dirty="0">
                <a:solidFill>
                  <a:srgbClr val="0A4A49"/>
                </a:solidFill>
                <a:latin typeface="Trebuchet MS"/>
                <a:cs typeface="Trebuchet MS"/>
              </a:rPr>
              <a:t>tokenized</a:t>
            </a:r>
            <a:r>
              <a:rPr sz="2600" spc="35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600" spc="-5" dirty="0">
                <a:solidFill>
                  <a:srgbClr val="0A4A49"/>
                </a:solidFill>
                <a:latin typeface="Trebuchet MS"/>
                <a:cs typeface="Trebuchet MS"/>
              </a:rPr>
              <a:t>text</a:t>
            </a:r>
            <a:r>
              <a:rPr sz="2600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600" spc="60" dirty="0">
                <a:solidFill>
                  <a:srgbClr val="0A4A49"/>
                </a:solidFill>
                <a:latin typeface="Trebuchet MS"/>
                <a:cs typeface="Trebuchet MS"/>
              </a:rPr>
              <a:t>is</a:t>
            </a:r>
            <a:r>
              <a:rPr sz="2600" spc="65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600" spc="130" dirty="0">
                <a:solidFill>
                  <a:srgbClr val="0A4A49"/>
                </a:solidFill>
                <a:latin typeface="Trebuchet MS"/>
                <a:cs typeface="Trebuchet MS"/>
              </a:rPr>
              <a:t>embedded</a:t>
            </a:r>
            <a:r>
              <a:rPr sz="2600" spc="135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600" spc="10" dirty="0">
                <a:solidFill>
                  <a:srgbClr val="0A4A49"/>
                </a:solidFill>
                <a:latin typeface="Trebuchet MS"/>
                <a:cs typeface="Trebuchet MS"/>
              </a:rPr>
              <a:t>into </a:t>
            </a:r>
            <a:r>
              <a:rPr sz="2600" spc="15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600" spc="20" dirty="0">
                <a:solidFill>
                  <a:srgbClr val="0A4A49"/>
                </a:solidFill>
                <a:latin typeface="Trebuchet MS"/>
                <a:cs typeface="Trebuchet MS"/>
              </a:rPr>
              <a:t>numerical </a:t>
            </a:r>
            <a:r>
              <a:rPr sz="2600" spc="50" dirty="0">
                <a:solidFill>
                  <a:srgbClr val="0A4A49"/>
                </a:solidFill>
                <a:latin typeface="Trebuchet MS"/>
                <a:cs typeface="Trebuchet MS"/>
              </a:rPr>
              <a:t>representations </a:t>
            </a:r>
            <a:r>
              <a:rPr sz="2600" spc="10" dirty="0">
                <a:solidFill>
                  <a:srgbClr val="0A4A49"/>
                </a:solidFill>
                <a:latin typeface="Trebuchet MS"/>
                <a:cs typeface="Trebuchet MS"/>
              </a:rPr>
              <a:t>that </a:t>
            </a:r>
            <a:r>
              <a:rPr sz="2600" spc="60" dirty="0">
                <a:solidFill>
                  <a:srgbClr val="0A4A49"/>
                </a:solidFill>
                <a:latin typeface="Trebuchet MS"/>
                <a:cs typeface="Trebuchet MS"/>
              </a:rPr>
              <a:t>capture </a:t>
            </a:r>
            <a:r>
              <a:rPr sz="2600" spc="25" dirty="0">
                <a:solidFill>
                  <a:srgbClr val="0A4A49"/>
                </a:solidFill>
                <a:latin typeface="Trebuchet MS"/>
                <a:cs typeface="Trebuchet MS"/>
              </a:rPr>
              <a:t>contextual </a:t>
            </a:r>
            <a:r>
              <a:rPr sz="2600" spc="-10" dirty="0">
                <a:solidFill>
                  <a:srgbClr val="0A4A49"/>
                </a:solidFill>
                <a:latin typeface="Trebuchet MS"/>
                <a:cs typeface="Trebuchet MS"/>
              </a:rPr>
              <a:t>meaning.</a:t>
            </a:r>
            <a:r>
              <a:rPr sz="2600" spc="765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600" spc="45" dirty="0">
                <a:solidFill>
                  <a:srgbClr val="0A4A49"/>
                </a:solidFill>
                <a:latin typeface="Trebuchet MS"/>
                <a:cs typeface="Trebuchet MS"/>
              </a:rPr>
              <a:t>Divide </a:t>
            </a:r>
            <a:r>
              <a:rPr sz="2600" spc="30" dirty="0">
                <a:solidFill>
                  <a:srgbClr val="0A4A49"/>
                </a:solidFill>
                <a:latin typeface="Trebuchet MS"/>
                <a:cs typeface="Trebuchet MS"/>
              </a:rPr>
              <a:t>the </a:t>
            </a:r>
            <a:r>
              <a:rPr sz="2600" spc="70" dirty="0">
                <a:solidFill>
                  <a:srgbClr val="0A4A49"/>
                </a:solidFill>
                <a:latin typeface="Trebuchet MS"/>
                <a:cs typeface="Trebuchet MS"/>
              </a:rPr>
              <a:t>dataset </a:t>
            </a:r>
            <a:r>
              <a:rPr sz="2600" spc="75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600" spc="10" dirty="0">
                <a:solidFill>
                  <a:srgbClr val="0A4A49"/>
                </a:solidFill>
                <a:latin typeface="Trebuchet MS"/>
                <a:cs typeface="Trebuchet MS"/>
              </a:rPr>
              <a:t>into</a:t>
            </a:r>
            <a:r>
              <a:rPr sz="2600" spc="-100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600" spc="-65" dirty="0">
                <a:solidFill>
                  <a:srgbClr val="0A4A49"/>
                </a:solidFill>
                <a:latin typeface="Trebuchet MS"/>
                <a:cs typeface="Trebuchet MS"/>
              </a:rPr>
              <a:t>training,</a:t>
            </a:r>
            <a:r>
              <a:rPr sz="2600" spc="-95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600" spc="-40" dirty="0">
                <a:solidFill>
                  <a:srgbClr val="0A4A49"/>
                </a:solidFill>
                <a:latin typeface="Trebuchet MS"/>
                <a:cs typeface="Trebuchet MS"/>
              </a:rPr>
              <a:t>validation,</a:t>
            </a:r>
            <a:r>
              <a:rPr sz="2600" spc="-95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600" spc="90" dirty="0">
                <a:solidFill>
                  <a:srgbClr val="0A4A49"/>
                </a:solidFill>
                <a:latin typeface="Trebuchet MS"/>
                <a:cs typeface="Trebuchet MS"/>
              </a:rPr>
              <a:t>and</a:t>
            </a:r>
            <a:r>
              <a:rPr sz="2600" spc="-95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600" spc="60" dirty="0">
                <a:solidFill>
                  <a:srgbClr val="0A4A49"/>
                </a:solidFill>
                <a:latin typeface="Trebuchet MS"/>
                <a:cs typeface="Trebuchet MS"/>
              </a:rPr>
              <a:t>test</a:t>
            </a:r>
            <a:r>
              <a:rPr sz="2600" spc="-95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600" spc="10" dirty="0">
                <a:solidFill>
                  <a:srgbClr val="0A4A49"/>
                </a:solidFill>
                <a:latin typeface="Trebuchet MS"/>
                <a:cs typeface="Trebuchet MS"/>
              </a:rPr>
              <a:t>sets.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50">
              <a:latin typeface="Trebuchet MS"/>
              <a:cs typeface="Trebuchet MS"/>
            </a:endParaRPr>
          </a:p>
          <a:p>
            <a:pPr marL="12700" marR="5080" algn="just">
              <a:lnSpc>
                <a:spcPct val="115399"/>
              </a:lnSpc>
            </a:pPr>
            <a:r>
              <a:rPr sz="2600" spc="110" dirty="0">
                <a:solidFill>
                  <a:srgbClr val="0A4A49"/>
                </a:solidFill>
                <a:latin typeface="Trebuchet MS"/>
                <a:cs typeface="Trebuchet MS"/>
              </a:rPr>
              <a:t>Step </a:t>
            </a:r>
            <a:r>
              <a:rPr sz="2600" spc="-160" dirty="0">
                <a:solidFill>
                  <a:srgbClr val="0A4A49"/>
                </a:solidFill>
                <a:latin typeface="Trebuchet MS"/>
                <a:cs typeface="Trebuchet MS"/>
              </a:rPr>
              <a:t>2: </a:t>
            </a:r>
            <a:r>
              <a:rPr sz="2600" spc="105" dirty="0">
                <a:solidFill>
                  <a:srgbClr val="0A4A49"/>
                </a:solidFill>
                <a:latin typeface="Trebuchet MS"/>
                <a:cs typeface="Trebuchet MS"/>
              </a:rPr>
              <a:t>Model </a:t>
            </a:r>
            <a:r>
              <a:rPr sz="2600" spc="-15" dirty="0">
                <a:solidFill>
                  <a:srgbClr val="0A4A49"/>
                </a:solidFill>
                <a:latin typeface="Trebuchet MS"/>
                <a:cs typeface="Trebuchet MS"/>
              </a:rPr>
              <a:t>Training </a:t>
            </a:r>
            <a:r>
              <a:rPr sz="2600" spc="375" dirty="0">
                <a:solidFill>
                  <a:srgbClr val="0A4A49"/>
                </a:solidFill>
                <a:latin typeface="Trebuchet MS"/>
                <a:cs typeface="Trebuchet MS"/>
              </a:rPr>
              <a:t>- </a:t>
            </a:r>
            <a:r>
              <a:rPr sz="2600" spc="30" dirty="0">
                <a:solidFill>
                  <a:srgbClr val="0A4A49"/>
                </a:solidFill>
                <a:latin typeface="Trebuchet MS"/>
                <a:cs typeface="Trebuchet MS"/>
              </a:rPr>
              <a:t>Input features </a:t>
            </a:r>
            <a:r>
              <a:rPr sz="2600" spc="5" dirty="0">
                <a:solidFill>
                  <a:srgbClr val="0A4A49"/>
                </a:solidFill>
                <a:latin typeface="Trebuchet MS"/>
                <a:cs typeface="Trebuchet MS"/>
              </a:rPr>
              <a:t>are </a:t>
            </a:r>
            <a:r>
              <a:rPr sz="2600" spc="130" dirty="0">
                <a:solidFill>
                  <a:srgbClr val="0A4A49"/>
                </a:solidFill>
                <a:latin typeface="Trebuchet MS"/>
                <a:cs typeface="Trebuchet MS"/>
              </a:rPr>
              <a:t>embedded </a:t>
            </a:r>
            <a:r>
              <a:rPr sz="2600" spc="50" dirty="0">
                <a:solidFill>
                  <a:srgbClr val="0A4A49"/>
                </a:solidFill>
                <a:latin typeface="Trebuchet MS"/>
                <a:cs typeface="Trebuchet MS"/>
              </a:rPr>
              <a:t>representations </a:t>
            </a:r>
            <a:r>
              <a:rPr sz="2600" spc="20" dirty="0">
                <a:solidFill>
                  <a:srgbClr val="0A4A49"/>
                </a:solidFill>
                <a:latin typeface="Trebuchet MS"/>
                <a:cs typeface="Trebuchet MS"/>
              </a:rPr>
              <a:t>of </a:t>
            </a:r>
            <a:r>
              <a:rPr sz="2600" spc="30" dirty="0">
                <a:solidFill>
                  <a:srgbClr val="0A4A49"/>
                </a:solidFill>
                <a:latin typeface="Trebuchet MS"/>
                <a:cs typeface="Trebuchet MS"/>
              </a:rPr>
              <a:t>the </a:t>
            </a:r>
            <a:r>
              <a:rPr sz="2600" spc="-95" dirty="0">
                <a:solidFill>
                  <a:srgbClr val="0A4A49"/>
                </a:solidFill>
                <a:latin typeface="Trebuchet MS"/>
                <a:cs typeface="Trebuchet MS"/>
              </a:rPr>
              <a:t>text. </a:t>
            </a:r>
            <a:r>
              <a:rPr sz="2600" spc="-770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600" spc="85" dirty="0">
                <a:solidFill>
                  <a:srgbClr val="0A4A49"/>
                </a:solidFill>
                <a:latin typeface="Trebuchet MS"/>
                <a:cs typeface="Trebuchet MS"/>
              </a:rPr>
              <a:t>Output </a:t>
            </a:r>
            <a:r>
              <a:rPr sz="2600" spc="20" dirty="0">
                <a:solidFill>
                  <a:srgbClr val="0A4A49"/>
                </a:solidFill>
                <a:latin typeface="Trebuchet MS"/>
                <a:cs typeface="Trebuchet MS"/>
              </a:rPr>
              <a:t>labels </a:t>
            </a:r>
            <a:r>
              <a:rPr sz="2600" spc="5" dirty="0">
                <a:solidFill>
                  <a:srgbClr val="0A4A49"/>
                </a:solidFill>
                <a:latin typeface="Trebuchet MS"/>
                <a:cs typeface="Trebuchet MS"/>
              </a:rPr>
              <a:t>are </a:t>
            </a:r>
            <a:r>
              <a:rPr sz="2600" spc="120" dirty="0">
                <a:solidFill>
                  <a:srgbClr val="0A4A49"/>
                </a:solidFill>
                <a:latin typeface="Trebuchet MS"/>
                <a:cs typeface="Trebuchet MS"/>
              </a:rPr>
              <a:t>encoded </a:t>
            </a:r>
            <a:r>
              <a:rPr sz="2600" spc="20" dirty="0">
                <a:solidFill>
                  <a:srgbClr val="0A4A49"/>
                </a:solidFill>
                <a:latin typeface="Trebuchet MS"/>
                <a:cs typeface="Trebuchet MS"/>
              </a:rPr>
              <a:t>emotions. </a:t>
            </a:r>
            <a:r>
              <a:rPr sz="2600" spc="105" dirty="0">
                <a:solidFill>
                  <a:srgbClr val="0A4A49"/>
                </a:solidFill>
                <a:latin typeface="Trebuchet MS"/>
                <a:cs typeface="Trebuchet MS"/>
              </a:rPr>
              <a:t>Use </a:t>
            </a:r>
            <a:r>
              <a:rPr sz="2600" spc="30" dirty="0">
                <a:solidFill>
                  <a:srgbClr val="0A4A49"/>
                </a:solidFill>
                <a:latin typeface="Trebuchet MS"/>
                <a:cs typeface="Trebuchet MS"/>
              </a:rPr>
              <a:t>the </a:t>
            </a:r>
            <a:r>
              <a:rPr sz="2600" spc="125" dirty="0">
                <a:solidFill>
                  <a:srgbClr val="0A4A49"/>
                </a:solidFill>
                <a:latin typeface="Trebuchet MS"/>
                <a:cs typeface="Trebuchet MS"/>
              </a:rPr>
              <a:t>custom </a:t>
            </a:r>
            <a:r>
              <a:rPr sz="2600" spc="30" dirty="0">
                <a:solidFill>
                  <a:srgbClr val="0A4A49"/>
                </a:solidFill>
                <a:latin typeface="Trebuchet MS"/>
                <a:cs typeface="Trebuchet MS"/>
              </a:rPr>
              <a:t>BERT </a:t>
            </a:r>
            <a:r>
              <a:rPr sz="2600" spc="65" dirty="0">
                <a:solidFill>
                  <a:srgbClr val="0A4A49"/>
                </a:solidFill>
                <a:latin typeface="Trebuchet MS"/>
                <a:cs typeface="Trebuchet MS"/>
              </a:rPr>
              <a:t>model </a:t>
            </a:r>
            <a:r>
              <a:rPr sz="2600" spc="-10" dirty="0">
                <a:solidFill>
                  <a:srgbClr val="0A4A49"/>
                </a:solidFill>
                <a:latin typeface="Trebuchet MS"/>
                <a:cs typeface="Trebuchet MS"/>
              </a:rPr>
              <a:t>for </a:t>
            </a:r>
            <a:r>
              <a:rPr sz="2600" spc="-60" dirty="0">
                <a:solidFill>
                  <a:srgbClr val="0A4A49"/>
                </a:solidFill>
                <a:latin typeface="Trebuchet MS"/>
                <a:cs typeface="Trebuchet MS"/>
              </a:rPr>
              <a:t>training. </a:t>
            </a:r>
            <a:r>
              <a:rPr sz="2600" spc="195" dirty="0">
                <a:solidFill>
                  <a:srgbClr val="0A4A49"/>
                </a:solidFill>
                <a:latin typeface="Trebuchet MS"/>
                <a:cs typeface="Trebuchet MS"/>
              </a:rPr>
              <a:t>K- </a:t>
            </a:r>
            <a:r>
              <a:rPr sz="2600" spc="200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600" spc="5" dirty="0">
                <a:solidFill>
                  <a:srgbClr val="0A4A49"/>
                </a:solidFill>
                <a:latin typeface="Trebuchet MS"/>
                <a:cs typeface="Trebuchet MS"/>
              </a:rPr>
              <a:t>fold</a:t>
            </a:r>
            <a:r>
              <a:rPr sz="2600" spc="-90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600" spc="70" dirty="0">
                <a:solidFill>
                  <a:srgbClr val="0A4A49"/>
                </a:solidFill>
                <a:latin typeface="Trebuchet MS"/>
                <a:cs typeface="Trebuchet MS"/>
              </a:rPr>
              <a:t>cross-validation</a:t>
            </a:r>
            <a:r>
              <a:rPr sz="2600" spc="-85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600" spc="60" dirty="0">
                <a:solidFill>
                  <a:srgbClr val="0A4A49"/>
                </a:solidFill>
                <a:latin typeface="Trebuchet MS"/>
                <a:cs typeface="Trebuchet MS"/>
              </a:rPr>
              <a:t>is</a:t>
            </a:r>
            <a:r>
              <a:rPr sz="2600" spc="-85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600" spc="45" dirty="0">
                <a:solidFill>
                  <a:srgbClr val="0A4A49"/>
                </a:solidFill>
                <a:latin typeface="Trebuchet MS"/>
                <a:cs typeface="Trebuchet MS"/>
              </a:rPr>
              <a:t>applied</a:t>
            </a:r>
            <a:r>
              <a:rPr sz="2600" spc="-85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600" spc="35" dirty="0">
                <a:solidFill>
                  <a:srgbClr val="0A4A49"/>
                </a:solidFill>
                <a:latin typeface="Trebuchet MS"/>
                <a:cs typeface="Trebuchet MS"/>
              </a:rPr>
              <a:t>during</a:t>
            </a:r>
            <a:r>
              <a:rPr sz="2600" spc="-90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600" spc="-10" dirty="0">
                <a:solidFill>
                  <a:srgbClr val="0A4A49"/>
                </a:solidFill>
                <a:latin typeface="Trebuchet MS"/>
                <a:cs typeface="Trebuchet MS"/>
              </a:rPr>
              <a:t>training</a:t>
            </a:r>
            <a:r>
              <a:rPr sz="2600" spc="-85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600" spc="55" dirty="0">
                <a:solidFill>
                  <a:srgbClr val="0A4A49"/>
                </a:solidFill>
                <a:latin typeface="Trebuchet MS"/>
                <a:cs typeface="Trebuchet MS"/>
              </a:rPr>
              <a:t>to</a:t>
            </a:r>
            <a:r>
              <a:rPr sz="2600" spc="-85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600" spc="65" dirty="0">
                <a:solidFill>
                  <a:srgbClr val="0A4A49"/>
                </a:solidFill>
                <a:latin typeface="Trebuchet MS"/>
                <a:cs typeface="Trebuchet MS"/>
              </a:rPr>
              <a:t>ensure</a:t>
            </a:r>
            <a:r>
              <a:rPr sz="2600" spc="-85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600" spc="85" dirty="0">
                <a:solidFill>
                  <a:srgbClr val="0A4A49"/>
                </a:solidFill>
                <a:latin typeface="Trebuchet MS"/>
                <a:cs typeface="Trebuchet MS"/>
              </a:rPr>
              <a:t>robust</a:t>
            </a:r>
            <a:r>
              <a:rPr sz="2600" spc="-85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600" spc="65" dirty="0">
                <a:solidFill>
                  <a:srgbClr val="0A4A49"/>
                </a:solidFill>
                <a:latin typeface="Trebuchet MS"/>
                <a:cs typeface="Trebuchet MS"/>
              </a:rPr>
              <a:t>model</a:t>
            </a:r>
            <a:r>
              <a:rPr sz="2600" spc="-90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600" spc="-35" dirty="0">
                <a:solidFill>
                  <a:srgbClr val="0A4A49"/>
                </a:solidFill>
                <a:latin typeface="Trebuchet MS"/>
                <a:cs typeface="Trebuchet MS"/>
              </a:rPr>
              <a:t>evaluation.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</a:pPr>
            <a:r>
              <a:rPr sz="2600" spc="110" dirty="0">
                <a:solidFill>
                  <a:srgbClr val="0A4A49"/>
                </a:solidFill>
                <a:latin typeface="Trebuchet MS"/>
                <a:cs typeface="Trebuchet MS"/>
              </a:rPr>
              <a:t>Step</a:t>
            </a:r>
            <a:r>
              <a:rPr sz="2600" spc="-95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600" spc="-140" dirty="0">
                <a:solidFill>
                  <a:srgbClr val="0A4A49"/>
                </a:solidFill>
                <a:latin typeface="Trebuchet MS"/>
                <a:cs typeface="Trebuchet MS"/>
              </a:rPr>
              <a:t>3:</a:t>
            </a:r>
            <a:r>
              <a:rPr sz="2600" spc="-95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600" spc="105" dirty="0">
                <a:solidFill>
                  <a:srgbClr val="0A4A49"/>
                </a:solidFill>
                <a:latin typeface="Trebuchet MS"/>
                <a:cs typeface="Trebuchet MS"/>
              </a:rPr>
              <a:t>Model</a:t>
            </a:r>
            <a:r>
              <a:rPr sz="2600" spc="-95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600" spc="10" dirty="0">
                <a:solidFill>
                  <a:srgbClr val="0A4A49"/>
                </a:solidFill>
                <a:latin typeface="Trebuchet MS"/>
                <a:cs typeface="Trebuchet MS"/>
              </a:rPr>
              <a:t>Evaluation</a:t>
            </a:r>
            <a:r>
              <a:rPr sz="2600" spc="-95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600" spc="375" dirty="0">
                <a:solidFill>
                  <a:srgbClr val="0A4A49"/>
                </a:solidFill>
                <a:latin typeface="Trebuchet MS"/>
                <a:cs typeface="Trebuchet MS"/>
              </a:rPr>
              <a:t>-</a:t>
            </a:r>
            <a:r>
              <a:rPr sz="2600" spc="-95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600" spc="305" dirty="0">
                <a:solidFill>
                  <a:srgbClr val="0A4A49"/>
                </a:solidFill>
                <a:latin typeface="Trebuchet MS"/>
                <a:cs typeface="Trebuchet MS"/>
              </a:rPr>
              <a:t>94%</a:t>
            </a:r>
            <a:r>
              <a:rPr sz="2600" spc="-90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2600" spc="114" dirty="0">
                <a:solidFill>
                  <a:srgbClr val="0A4A49"/>
                </a:solidFill>
                <a:latin typeface="Trebuchet MS"/>
                <a:cs typeface="Trebuchet MS"/>
              </a:rPr>
              <a:t>Accuracy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9905" cy="10287000"/>
            <a:chOff x="0" y="0"/>
            <a:chExt cx="18289905" cy="10287000"/>
          </a:xfrm>
        </p:grpSpPr>
        <p:sp>
          <p:nvSpPr>
            <p:cNvPr id="3" name="object 3"/>
            <p:cNvSpPr/>
            <p:nvPr/>
          </p:nvSpPr>
          <p:spPr>
            <a:xfrm>
              <a:off x="10847375" y="0"/>
              <a:ext cx="7440930" cy="8235315"/>
            </a:xfrm>
            <a:custGeom>
              <a:avLst/>
              <a:gdLst/>
              <a:ahLst/>
              <a:cxnLst/>
              <a:rect l="l" t="t" r="r" b="b"/>
              <a:pathLst>
                <a:path w="7440930" h="8235315">
                  <a:moveTo>
                    <a:pt x="0" y="8235057"/>
                  </a:moveTo>
                  <a:lnTo>
                    <a:pt x="7440623" y="8235057"/>
                  </a:lnTo>
                  <a:lnTo>
                    <a:pt x="7440623" y="0"/>
                  </a:lnTo>
                  <a:lnTo>
                    <a:pt x="0" y="0"/>
                  </a:lnTo>
                  <a:lnTo>
                    <a:pt x="0" y="82350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847375" y="8235057"/>
              <a:ext cx="7442834" cy="2046605"/>
            </a:xfrm>
            <a:custGeom>
              <a:avLst/>
              <a:gdLst/>
              <a:ahLst/>
              <a:cxnLst/>
              <a:rect l="l" t="t" r="r" b="b"/>
              <a:pathLst>
                <a:path w="7442834" h="2046604">
                  <a:moveTo>
                    <a:pt x="7442493" y="2046485"/>
                  </a:moveTo>
                  <a:lnTo>
                    <a:pt x="0" y="2046485"/>
                  </a:lnTo>
                  <a:lnTo>
                    <a:pt x="0" y="0"/>
                  </a:lnTo>
                  <a:lnTo>
                    <a:pt x="7442493" y="0"/>
                  </a:lnTo>
                  <a:lnTo>
                    <a:pt x="7442493" y="2046485"/>
                  </a:lnTo>
                  <a:close/>
                </a:path>
              </a:pathLst>
            </a:custGeom>
            <a:solidFill>
              <a:srgbClr val="80BE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453800" y="2511013"/>
            <a:ext cx="6228080" cy="2849245"/>
          </a:xfrm>
          <a:prstGeom prst="rect">
            <a:avLst/>
          </a:prstGeom>
        </p:spPr>
        <p:txBody>
          <a:bodyPr vert="horz" wrap="square" lIns="0" tIns="539750" rIns="0" bIns="0" rtlCol="0">
            <a:spAutoFit/>
          </a:bodyPr>
          <a:lstStyle/>
          <a:p>
            <a:pPr marR="427355" algn="ctr">
              <a:lnSpc>
                <a:spcPct val="100000"/>
              </a:lnSpc>
              <a:spcBef>
                <a:spcPts val="4250"/>
              </a:spcBef>
            </a:pPr>
            <a:r>
              <a:rPr sz="8000" b="1" spc="495" dirty="0">
                <a:solidFill>
                  <a:srgbClr val="0A4A49"/>
                </a:solidFill>
                <a:latin typeface="Trebuchet MS"/>
                <a:cs typeface="Trebuchet MS"/>
              </a:rPr>
              <a:t>CSEP</a:t>
            </a:r>
            <a:endParaRPr sz="8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45"/>
              </a:spcBef>
            </a:pPr>
            <a:r>
              <a:rPr sz="4950" b="1" spc="90" dirty="0">
                <a:solidFill>
                  <a:srgbClr val="0A4A49"/>
                </a:solidFill>
                <a:latin typeface="Trebuchet MS"/>
                <a:cs typeface="Trebuchet MS"/>
              </a:rPr>
              <a:t>Prediction</a:t>
            </a:r>
            <a:r>
              <a:rPr sz="4950" b="1" spc="-375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4950" b="1" spc="95" dirty="0">
                <a:solidFill>
                  <a:srgbClr val="0A4A49"/>
                </a:solidFill>
                <a:latin typeface="Trebuchet MS"/>
                <a:cs typeface="Trebuchet MS"/>
              </a:rPr>
              <a:t>Workflow</a:t>
            </a:r>
            <a:endParaRPr sz="495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05072" y="2514600"/>
            <a:ext cx="123825" cy="1666875"/>
            <a:chOff x="705072" y="2514600"/>
            <a:chExt cx="123825" cy="16668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072" y="2514600"/>
              <a:ext cx="123825" cy="1238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072" y="4057649"/>
              <a:ext cx="123825" cy="12382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74525" y="1727822"/>
            <a:ext cx="9869170" cy="311150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70"/>
              </a:spcBef>
            </a:pPr>
            <a:r>
              <a:rPr sz="2900" spc="-645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sz="2900" spc="-50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900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spc="-1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900" spc="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900" spc="20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900" spc="65" dirty="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2900" spc="-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9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spc="-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900" spc="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900" spc="-1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900" spc="-3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9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spc="34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900" spc="6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900" spc="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900" spc="2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900" spc="-1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2900" spc="-49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2900">
              <a:latin typeface="Trebuchet MS"/>
              <a:cs typeface="Trebuchet MS"/>
            </a:endParaRPr>
          </a:p>
          <a:p>
            <a:pPr marL="232410" marR="5080" algn="just">
              <a:lnSpc>
                <a:spcPct val="116399"/>
              </a:lnSpc>
            </a:pPr>
            <a:r>
              <a:rPr sz="2900" spc="-125" dirty="0">
                <a:solidFill>
                  <a:srgbClr val="FFFFFF"/>
                </a:solidFill>
                <a:latin typeface="Trebuchet MS"/>
                <a:cs typeface="Trebuchet MS"/>
              </a:rPr>
              <a:t>If </a:t>
            </a:r>
            <a:r>
              <a:rPr sz="2900" spc="3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900" spc="95" dirty="0">
                <a:solidFill>
                  <a:srgbClr val="FFFFFF"/>
                </a:solidFill>
                <a:latin typeface="Trebuchet MS"/>
                <a:cs typeface="Trebuchet MS"/>
              </a:rPr>
              <a:t>sentence </a:t>
            </a:r>
            <a:r>
              <a:rPr sz="2900" spc="125" dirty="0">
                <a:solidFill>
                  <a:srgbClr val="FFFFFF"/>
                </a:solidFill>
                <a:latin typeface="Trebuchet MS"/>
                <a:cs typeface="Trebuchet MS"/>
              </a:rPr>
              <a:t>has </a:t>
            </a:r>
            <a:r>
              <a:rPr sz="2900" spc="80" dirty="0">
                <a:solidFill>
                  <a:srgbClr val="FFFFFF"/>
                </a:solidFill>
                <a:latin typeface="Trebuchet MS"/>
                <a:cs typeface="Trebuchet MS"/>
              </a:rPr>
              <a:t>more </a:t>
            </a:r>
            <a:r>
              <a:rPr sz="2900" spc="35" dirty="0">
                <a:solidFill>
                  <a:srgbClr val="FFFFFF"/>
                </a:solidFill>
                <a:latin typeface="Trebuchet MS"/>
                <a:cs typeface="Trebuchet MS"/>
              </a:rPr>
              <a:t>than </a:t>
            </a:r>
            <a:r>
              <a:rPr sz="2900" spc="330" dirty="0">
                <a:solidFill>
                  <a:srgbClr val="FFFFFF"/>
                </a:solidFill>
                <a:latin typeface="Trebuchet MS"/>
                <a:cs typeface="Trebuchet MS"/>
              </a:rPr>
              <a:t>30 </a:t>
            </a:r>
            <a:r>
              <a:rPr sz="2900" dirty="0">
                <a:solidFill>
                  <a:srgbClr val="FFFFFF"/>
                </a:solidFill>
                <a:latin typeface="Trebuchet MS"/>
                <a:cs typeface="Trebuchet MS"/>
              </a:rPr>
              <a:t>words, </a:t>
            </a:r>
            <a:r>
              <a:rPr sz="2900" spc="-85" dirty="0">
                <a:solidFill>
                  <a:srgbClr val="FFFFFF"/>
                </a:solidFill>
                <a:latin typeface="Trebuchet MS"/>
                <a:cs typeface="Trebuchet MS"/>
              </a:rPr>
              <a:t>it </a:t>
            </a:r>
            <a:r>
              <a:rPr sz="2900" spc="135" dirty="0">
                <a:solidFill>
                  <a:srgbClr val="FFFFFF"/>
                </a:solidFill>
                <a:latin typeface="Trebuchet MS"/>
                <a:cs typeface="Trebuchet MS"/>
              </a:rPr>
              <a:t>proceeds </a:t>
            </a:r>
            <a:r>
              <a:rPr sz="2900" spc="6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2900" spc="-8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spc="-5" dirty="0">
                <a:solidFill>
                  <a:srgbClr val="FFFFFF"/>
                </a:solidFill>
                <a:latin typeface="Trebuchet MS"/>
                <a:cs typeface="Trebuchet MS"/>
              </a:rPr>
              <a:t>text </a:t>
            </a:r>
            <a:r>
              <a:rPr sz="2900" dirty="0">
                <a:solidFill>
                  <a:srgbClr val="FFFFFF"/>
                </a:solidFill>
                <a:latin typeface="Trebuchet MS"/>
                <a:cs typeface="Trebuchet MS"/>
              </a:rPr>
              <a:t>summarization. </a:t>
            </a:r>
            <a:r>
              <a:rPr sz="2900" spc="-15" dirty="0">
                <a:solidFill>
                  <a:srgbClr val="FFFFFF"/>
                </a:solidFill>
                <a:latin typeface="Trebuchet MS"/>
                <a:cs typeface="Trebuchet MS"/>
              </a:rPr>
              <a:t>Text </a:t>
            </a:r>
            <a:r>
              <a:rPr sz="2900" spc="40" dirty="0">
                <a:solidFill>
                  <a:srgbClr val="FFFFFF"/>
                </a:solidFill>
                <a:latin typeface="Trebuchet MS"/>
                <a:cs typeface="Trebuchet MS"/>
              </a:rPr>
              <a:t>Summarization </a:t>
            </a:r>
            <a:r>
              <a:rPr sz="2900" spc="65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2900" spc="120" dirty="0">
                <a:solidFill>
                  <a:srgbClr val="FFFFFF"/>
                </a:solidFill>
                <a:latin typeface="Trebuchet MS"/>
                <a:cs typeface="Trebuchet MS"/>
              </a:rPr>
              <a:t>done </a:t>
            </a:r>
            <a:r>
              <a:rPr sz="2900" spc="80" dirty="0">
                <a:solidFill>
                  <a:srgbClr val="FFFFFF"/>
                </a:solidFill>
                <a:latin typeface="Trebuchet MS"/>
                <a:cs typeface="Trebuchet MS"/>
              </a:rPr>
              <a:t>using </a:t>
            </a:r>
            <a:r>
              <a:rPr sz="2900" spc="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spc="-50" dirty="0">
                <a:solidFill>
                  <a:srgbClr val="FFFFFF"/>
                </a:solidFill>
                <a:latin typeface="Trebuchet MS"/>
                <a:cs typeface="Trebuchet MS"/>
              </a:rPr>
              <a:t>BART.</a:t>
            </a:r>
            <a:endParaRPr sz="2900">
              <a:latin typeface="Trebuchet MS"/>
              <a:cs typeface="Trebuchet MS"/>
            </a:endParaRPr>
          </a:p>
          <a:p>
            <a:pPr marL="232410" marR="5080" algn="just">
              <a:lnSpc>
                <a:spcPct val="116399"/>
              </a:lnSpc>
            </a:pPr>
            <a:r>
              <a:rPr sz="2900" spc="-125" dirty="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sz="29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spc="3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9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spc="95" dirty="0">
                <a:solidFill>
                  <a:srgbClr val="FFFFFF"/>
                </a:solidFill>
                <a:latin typeface="Trebuchet MS"/>
                <a:cs typeface="Trebuchet MS"/>
              </a:rPr>
              <a:t>sentence</a:t>
            </a:r>
            <a:r>
              <a:rPr sz="2900" spc="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spc="125" dirty="0">
                <a:solidFill>
                  <a:srgbClr val="FFFFFF"/>
                </a:solidFill>
                <a:latin typeface="Trebuchet MS"/>
                <a:cs typeface="Trebuchet MS"/>
              </a:rPr>
              <a:t>has</a:t>
            </a:r>
            <a:r>
              <a:rPr sz="2900" spc="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spc="330" dirty="0">
                <a:solidFill>
                  <a:srgbClr val="FFFFFF"/>
                </a:solidFill>
                <a:latin typeface="Trebuchet MS"/>
                <a:cs typeface="Trebuchet MS"/>
              </a:rPr>
              <a:t>30</a:t>
            </a:r>
            <a:r>
              <a:rPr sz="2900" spc="3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spc="114" dirty="0">
                <a:solidFill>
                  <a:srgbClr val="FFFFFF"/>
                </a:solidFill>
                <a:latin typeface="Trebuchet MS"/>
                <a:cs typeface="Trebuchet MS"/>
              </a:rPr>
              <a:t>words</a:t>
            </a:r>
            <a:r>
              <a:rPr sz="2900" spc="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spc="4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9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spc="-100" dirty="0">
                <a:solidFill>
                  <a:srgbClr val="FFFFFF"/>
                </a:solidFill>
                <a:latin typeface="Trebuchet MS"/>
                <a:cs typeface="Trebuchet MS"/>
              </a:rPr>
              <a:t>fewer,</a:t>
            </a:r>
            <a:r>
              <a:rPr sz="29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spc="-85" dirty="0">
                <a:solidFill>
                  <a:srgbClr val="FFFFFF"/>
                </a:solidFill>
                <a:latin typeface="Trebuchet MS"/>
                <a:cs typeface="Trebuchet MS"/>
              </a:rPr>
              <a:t>it</a:t>
            </a:r>
            <a:r>
              <a:rPr sz="29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spc="120" dirty="0">
                <a:solidFill>
                  <a:srgbClr val="FFFFFF"/>
                </a:solidFill>
                <a:latin typeface="Trebuchet MS"/>
                <a:cs typeface="Trebuchet MS"/>
              </a:rPr>
              <a:t>skips </a:t>
            </a:r>
            <a:r>
              <a:rPr sz="2900" spc="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dirty="0">
                <a:solidFill>
                  <a:srgbClr val="FFFFFF"/>
                </a:solidFill>
                <a:latin typeface="Trebuchet MS"/>
                <a:cs typeface="Trebuchet MS"/>
              </a:rPr>
              <a:t>summarization.</a:t>
            </a:r>
            <a:endParaRPr sz="29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05072" y="6115049"/>
            <a:ext cx="123825" cy="1152525"/>
            <a:chOff x="705072" y="6115049"/>
            <a:chExt cx="123825" cy="115252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072" y="6115049"/>
              <a:ext cx="123825" cy="1238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072" y="7143749"/>
              <a:ext cx="123825" cy="12382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58898" y="5328272"/>
            <a:ext cx="9885045" cy="259715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900" spc="13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sz="2900" spc="-500" dirty="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sz="29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spc="7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900" spc="1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900" spc="15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900" spc="-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900" spc="-1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900" spc="15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900" spc="7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9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spc="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900" spc="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900" spc="-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900" spc="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900" spc="2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900" spc="-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900" spc="-1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900" spc="15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900" spc="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900" spc="-490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endParaRPr sz="2900">
              <a:latin typeface="Trebuchet MS"/>
              <a:cs typeface="Trebuchet MS"/>
            </a:endParaRPr>
          </a:p>
          <a:p>
            <a:pPr marL="248285" marR="5080">
              <a:lnSpc>
                <a:spcPct val="116399"/>
              </a:lnSpc>
            </a:pPr>
            <a:r>
              <a:rPr sz="2900" spc="65" dirty="0">
                <a:solidFill>
                  <a:srgbClr val="FFFFFF"/>
                </a:solidFill>
                <a:latin typeface="Trebuchet MS"/>
                <a:cs typeface="Trebuchet MS"/>
              </a:rPr>
              <a:t>Whether </a:t>
            </a:r>
            <a:r>
              <a:rPr sz="2900" spc="3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900" spc="-25" dirty="0">
                <a:solidFill>
                  <a:srgbClr val="FFFFFF"/>
                </a:solidFill>
                <a:latin typeface="Trebuchet MS"/>
                <a:cs typeface="Trebuchet MS"/>
              </a:rPr>
              <a:t>original </a:t>
            </a:r>
            <a:r>
              <a:rPr sz="2900" spc="40" dirty="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sz="2900" spc="70" dirty="0">
                <a:solidFill>
                  <a:srgbClr val="FFFFFF"/>
                </a:solidFill>
                <a:latin typeface="Trebuchet MS"/>
                <a:cs typeface="Trebuchet MS"/>
              </a:rPr>
              <a:t>summarized </a:t>
            </a:r>
            <a:r>
              <a:rPr sz="2900" spc="-114" dirty="0">
                <a:solidFill>
                  <a:srgbClr val="FFFFFF"/>
                </a:solidFill>
                <a:latin typeface="Trebuchet MS"/>
                <a:cs typeface="Trebuchet MS"/>
              </a:rPr>
              <a:t>text, </a:t>
            </a:r>
            <a:r>
              <a:rPr sz="2900" spc="-85" dirty="0">
                <a:solidFill>
                  <a:srgbClr val="FFFFFF"/>
                </a:solidFill>
                <a:latin typeface="Trebuchet MS"/>
                <a:cs typeface="Trebuchet MS"/>
              </a:rPr>
              <a:t>it </a:t>
            </a:r>
            <a:r>
              <a:rPr sz="2900" spc="65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2900" spc="150" dirty="0">
                <a:solidFill>
                  <a:srgbClr val="FFFFFF"/>
                </a:solidFill>
                <a:latin typeface="Trebuchet MS"/>
                <a:cs typeface="Trebuchet MS"/>
              </a:rPr>
              <a:t>processed </a:t>
            </a:r>
            <a:r>
              <a:rPr sz="2900" spc="-8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spc="80" dirty="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sz="29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spc="4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9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spc="35" dirty="0">
                <a:solidFill>
                  <a:srgbClr val="FFFFFF"/>
                </a:solidFill>
                <a:latin typeface="Trebuchet MS"/>
                <a:cs typeface="Trebuchet MS"/>
              </a:rPr>
              <a:t>BERT</a:t>
            </a:r>
            <a:r>
              <a:rPr sz="29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spc="75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r>
              <a:rPr sz="29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spc="-1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9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spc="65" dirty="0">
                <a:solidFill>
                  <a:srgbClr val="FFFFFF"/>
                </a:solidFill>
                <a:latin typeface="Trebuchet MS"/>
                <a:cs typeface="Trebuchet MS"/>
              </a:rPr>
              <a:t>emotion</a:t>
            </a:r>
            <a:r>
              <a:rPr sz="29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dirty="0">
                <a:solidFill>
                  <a:srgbClr val="FFFFFF"/>
                </a:solidFill>
                <a:latin typeface="Trebuchet MS"/>
                <a:cs typeface="Trebuchet MS"/>
              </a:rPr>
              <a:t>prediction.</a:t>
            </a:r>
            <a:endParaRPr sz="2900">
              <a:latin typeface="Trebuchet MS"/>
              <a:cs typeface="Trebuchet MS"/>
            </a:endParaRPr>
          </a:p>
          <a:p>
            <a:pPr marL="248285" marR="5080">
              <a:lnSpc>
                <a:spcPct val="116399"/>
              </a:lnSpc>
              <a:tabLst>
                <a:tab pos="1142365" algn="l"/>
                <a:tab pos="2480945" algn="l"/>
                <a:tab pos="4178935" algn="l"/>
                <a:tab pos="5085080" algn="l"/>
                <a:tab pos="5694045" algn="l"/>
                <a:tab pos="6868159" algn="l"/>
                <a:tab pos="8833485" algn="l"/>
              </a:tabLst>
            </a:pPr>
            <a:r>
              <a:rPr sz="2900" spc="-6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900" spc="65" dirty="0">
                <a:solidFill>
                  <a:srgbClr val="FFFFFF"/>
                </a:solidFill>
                <a:latin typeface="Trebuchet MS"/>
                <a:cs typeface="Trebuchet MS"/>
              </a:rPr>
              <a:t>he</a:t>
            </a:r>
            <a:r>
              <a:rPr sz="29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900" spc="1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900" spc="15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900" spc="20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900" spc="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900" spc="-21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9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900" spc="20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900" spc="-8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900" spc="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900" spc="20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900" spc="-1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900" spc="21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900" spc="-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900" spc="27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9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900" spc="15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900" spc="65" dirty="0">
                <a:solidFill>
                  <a:srgbClr val="FFFFFF"/>
                </a:solidFill>
                <a:latin typeface="Trebuchet MS"/>
                <a:cs typeface="Trebuchet MS"/>
              </a:rPr>
              <a:t>ne</a:t>
            </a:r>
            <a:r>
              <a:rPr sz="29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900" spc="15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900" spc="-11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9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900" spc="-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900" spc="6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2900" spc="-8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900" spc="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900" spc="6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9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900" spc="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900" spc="18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900" spc="15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900" spc="-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900" spc="-14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900" spc="15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900" spc="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900" spc="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900" spc="-21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900" dirty="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sz="2900" spc="-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900" spc="15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900" spc="6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900" spc="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900" spc="27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900" spc="-430" dirty="0">
                <a:solidFill>
                  <a:srgbClr val="FFFFFF"/>
                </a:solidFill>
                <a:latin typeface="Trebuchet MS"/>
                <a:cs typeface="Trebuchet MS"/>
              </a:rPr>
              <a:t>:  </a:t>
            </a:r>
            <a:r>
              <a:rPr sz="2900" spc="-30" dirty="0">
                <a:solidFill>
                  <a:srgbClr val="FFFFFF"/>
                </a:solidFill>
                <a:latin typeface="Trebuchet MS"/>
                <a:cs typeface="Trebuchet MS"/>
              </a:rPr>
              <a:t>negative,</a:t>
            </a:r>
            <a:r>
              <a:rPr sz="29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spc="-80" dirty="0">
                <a:solidFill>
                  <a:srgbClr val="FFFFFF"/>
                </a:solidFill>
                <a:latin typeface="Trebuchet MS"/>
                <a:cs typeface="Trebuchet MS"/>
              </a:rPr>
              <a:t>neutral,</a:t>
            </a:r>
            <a:r>
              <a:rPr sz="29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spc="4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29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900" spc="-5" dirty="0">
                <a:solidFill>
                  <a:srgbClr val="FFFFFF"/>
                </a:solidFill>
                <a:latin typeface="Trebuchet MS"/>
                <a:cs typeface="Trebuchet MS"/>
              </a:rPr>
              <a:t>positive.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20" dirty="0"/>
              <a:t>7</a:t>
            </a:fld>
            <a:endParaRPr spc="2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8894" y="2621360"/>
            <a:ext cx="6088380" cy="2818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indent="-635" algn="ctr">
              <a:lnSpc>
                <a:spcPts val="7430"/>
              </a:lnSpc>
            </a:pPr>
            <a:r>
              <a:rPr sz="5950" b="1" spc="210" dirty="0">
                <a:solidFill>
                  <a:srgbClr val="0A4A49"/>
                </a:solidFill>
                <a:latin typeface="Trebuchet MS"/>
                <a:cs typeface="Trebuchet MS"/>
              </a:rPr>
              <a:t>Key </a:t>
            </a:r>
            <a:r>
              <a:rPr sz="5950" b="1" spc="215" dirty="0">
                <a:solidFill>
                  <a:srgbClr val="0A4A49"/>
                </a:solidFill>
                <a:latin typeface="Trebuchet MS"/>
                <a:cs typeface="Trebuchet MS"/>
              </a:rPr>
              <a:t> Achievements </a:t>
            </a:r>
            <a:r>
              <a:rPr sz="5950" b="1" spc="220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5950" b="1" spc="260" dirty="0">
                <a:solidFill>
                  <a:srgbClr val="0A4A49"/>
                </a:solidFill>
                <a:latin typeface="Trebuchet MS"/>
                <a:cs typeface="Trebuchet MS"/>
              </a:rPr>
              <a:t>and</a:t>
            </a:r>
            <a:r>
              <a:rPr sz="5950" b="1" spc="-430" dirty="0">
                <a:solidFill>
                  <a:srgbClr val="0A4A49"/>
                </a:solidFill>
                <a:latin typeface="Trebuchet MS"/>
                <a:cs typeface="Trebuchet MS"/>
              </a:rPr>
              <a:t> </a:t>
            </a:r>
            <a:r>
              <a:rPr sz="5950" b="1" spc="245" dirty="0">
                <a:solidFill>
                  <a:srgbClr val="0A4A49"/>
                </a:solidFill>
                <a:latin typeface="Trebuchet MS"/>
                <a:cs typeface="Trebuchet MS"/>
              </a:rPr>
              <a:t>Conclusions</a:t>
            </a:r>
            <a:endParaRPr sz="59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41978" y="1321461"/>
            <a:ext cx="4386580" cy="412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50" b="0" spc="65" dirty="0">
                <a:solidFill>
                  <a:srgbClr val="FFFFFF"/>
                </a:solidFill>
                <a:latin typeface="Trebuchet MS"/>
                <a:cs typeface="Trebuchet MS"/>
              </a:rPr>
              <a:t>AI-Driven</a:t>
            </a:r>
            <a:r>
              <a:rPr sz="2550" b="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b="0" spc="50" dirty="0">
                <a:solidFill>
                  <a:srgbClr val="FFFFFF"/>
                </a:solidFill>
                <a:latin typeface="Trebuchet MS"/>
                <a:cs typeface="Trebuchet MS"/>
              </a:rPr>
              <a:t>Emotion</a:t>
            </a:r>
            <a:r>
              <a:rPr sz="2550" b="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b="0" dirty="0">
                <a:solidFill>
                  <a:srgbClr val="FFFFFF"/>
                </a:solidFill>
                <a:latin typeface="Trebuchet MS"/>
                <a:cs typeface="Trebuchet MS"/>
              </a:rPr>
              <a:t>Detection:</a:t>
            </a:r>
            <a:endParaRPr sz="255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84096" y="1948062"/>
            <a:ext cx="659130" cy="5046980"/>
            <a:chOff x="7784096" y="1948062"/>
            <a:chExt cx="659130" cy="50469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6379" y="1948062"/>
              <a:ext cx="116523" cy="1165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26379" y="2844398"/>
              <a:ext cx="116523" cy="1165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84096" y="3745215"/>
              <a:ext cx="107560" cy="10756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26379" y="4188902"/>
              <a:ext cx="116523" cy="11652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84096" y="6434223"/>
              <a:ext cx="107560" cy="10755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26379" y="6877909"/>
              <a:ext cx="116523" cy="11652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041978" y="1708571"/>
            <a:ext cx="9860280" cy="6748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0705" marR="5080" algn="just">
              <a:lnSpc>
                <a:spcPct val="115300"/>
              </a:lnSpc>
              <a:spcBef>
                <a:spcPts val="100"/>
              </a:spcBef>
            </a:pPr>
            <a:r>
              <a:rPr sz="2550" spc="95" dirty="0">
                <a:solidFill>
                  <a:srgbClr val="FFFFFF"/>
                </a:solidFill>
                <a:latin typeface="Trebuchet MS"/>
                <a:cs typeface="Trebuchet MS"/>
              </a:rPr>
              <a:t>Robust </a:t>
            </a:r>
            <a:r>
              <a:rPr sz="2550" spc="10" dirty="0">
                <a:solidFill>
                  <a:srgbClr val="FFFFFF"/>
                </a:solidFill>
                <a:latin typeface="Trebuchet MS"/>
                <a:cs typeface="Trebuchet MS"/>
              </a:rPr>
              <a:t>framework </a:t>
            </a:r>
            <a:r>
              <a:rPr sz="2550" spc="-15" dirty="0">
                <a:solidFill>
                  <a:srgbClr val="FFFFFF"/>
                </a:solidFill>
                <a:latin typeface="Trebuchet MS"/>
                <a:cs typeface="Trebuchet MS"/>
              </a:rPr>
              <a:t>for </a:t>
            </a:r>
            <a:r>
              <a:rPr sz="2550" spc="45" dirty="0">
                <a:solidFill>
                  <a:srgbClr val="FFFFFF"/>
                </a:solidFill>
                <a:latin typeface="Trebuchet MS"/>
                <a:cs typeface="Trebuchet MS"/>
              </a:rPr>
              <a:t>detecting </a:t>
            </a:r>
            <a:r>
              <a:rPr sz="2550" spc="70" dirty="0">
                <a:solidFill>
                  <a:srgbClr val="FFFFFF"/>
                </a:solidFill>
                <a:latin typeface="Trebuchet MS"/>
                <a:cs typeface="Trebuchet MS"/>
              </a:rPr>
              <a:t>emotions </a:t>
            </a:r>
            <a:r>
              <a:rPr sz="2550" spc="65" dirty="0">
                <a:solidFill>
                  <a:srgbClr val="FFFFFF"/>
                </a:solidFill>
                <a:latin typeface="Trebuchet MS"/>
                <a:cs typeface="Trebuchet MS"/>
              </a:rPr>
              <a:t>using </a:t>
            </a:r>
            <a:r>
              <a:rPr sz="2550" spc="120" dirty="0">
                <a:solidFill>
                  <a:srgbClr val="FFFFFF"/>
                </a:solidFill>
                <a:latin typeface="Trebuchet MS"/>
                <a:cs typeface="Trebuchet MS"/>
              </a:rPr>
              <a:t>speech </a:t>
            </a:r>
            <a:r>
              <a:rPr sz="2550" spc="8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550" spc="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Trebuchet MS"/>
                <a:cs typeface="Trebuchet MS"/>
              </a:rPr>
              <a:t>text</a:t>
            </a:r>
            <a:r>
              <a:rPr sz="25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-50" dirty="0">
                <a:solidFill>
                  <a:srgbClr val="FFFFFF"/>
                </a:solidFill>
                <a:latin typeface="Trebuchet MS"/>
                <a:cs typeface="Trebuchet MS"/>
              </a:rPr>
              <a:t>data.</a:t>
            </a:r>
            <a:endParaRPr sz="2550">
              <a:latin typeface="Trebuchet MS"/>
              <a:cs typeface="Trebuchet MS"/>
            </a:endParaRPr>
          </a:p>
          <a:p>
            <a:pPr marL="560705" marR="5080" algn="just">
              <a:lnSpc>
                <a:spcPct val="115300"/>
              </a:lnSpc>
            </a:pPr>
            <a:r>
              <a:rPr sz="2550" spc="1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55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114" dirty="0">
                <a:solidFill>
                  <a:srgbClr val="FFFFFF"/>
                </a:solidFill>
                <a:latin typeface="Trebuchet MS"/>
                <a:cs typeface="Trebuchet MS"/>
              </a:rPr>
              <a:t>ADER </a:t>
            </a:r>
            <a:r>
              <a:rPr sz="2550" spc="-15" dirty="0">
                <a:solidFill>
                  <a:srgbClr val="FFFFFF"/>
                </a:solidFill>
                <a:latin typeface="Trebuchet MS"/>
                <a:cs typeface="Trebuchet MS"/>
              </a:rPr>
              <a:t>workflow</a:t>
            </a:r>
            <a:r>
              <a:rPr sz="255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-5" dirty="0">
                <a:solidFill>
                  <a:srgbClr val="FFFFFF"/>
                </a:solidFill>
                <a:latin typeface="Trebuchet MS"/>
                <a:cs typeface="Trebuchet MS"/>
              </a:rPr>
              <a:t>effectively</a:t>
            </a:r>
            <a:r>
              <a:rPr sz="25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40" dirty="0">
                <a:solidFill>
                  <a:srgbClr val="FFFFFF"/>
                </a:solidFill>
                <a:latin typeface="Trebuchet MS"/>
                <a:cs typeface="Trebuchet MS"/>
              </a:rPr>
              <a:t>classifies</a:t>
            </a:r>
            <a:r>
              <a:rPr sz="25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20" dirty="0">
                <a:solidFill>
                  <a:srgbClr val="FFFFFF"/>
                </a:solidFill>
                <a:latin typeface="Trebuchet MS"/>
                <a:cs typeface="Trebuchet MS"/>
              </a:rPr>
              <a:t>emotional</a:t>
            </a:r>
            <a:r>
              <a:rPr sz="255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80" dirty="0">
                <a:solidFill>
                  <a:srgbClr val="FFFFFF"/>
                </a:solidFill>
                <a:latin typeface="Trebuchet MS"/>
                <a:cs typeface="Trebuchet MS"/>
              </a:rPr>
              <a:t>states </a:t>
            </a:r>
            <a:r>
              <a:rPr sz="2550" spc="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130" dirty="0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sz="25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95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25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235" dirty="0">
                <a:solidFill>
                  <a:srgbClr val="FFFFFF"/>
                </a:solidFill>
                <a:latin typeface="Trebuchet MS"/>
                <a:cs typeface="Trebuchet MS"/>
              </a:rPr>
              <a:t>MFCC</a:t>
            </a:r>
            <a:r>
              <a:rPr sz="25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-30" dirty="0">
                <a:solidFill>
                  <a:srgbClr val="FFFFFF"/>
                </a:solidFill>
                <a:latin typeface="Trebuchet MS"/>
                <a:cs typeface="Trebuchet MS"/>
              </a:rPr>
              <a:t>features.</a:t>
            </a:r>
            <a:endParaRPr sz="255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470"/>
              </a:spcBef>
            </a:pPr>
            <a:r>
              <a:rPr sz="2550" spc="30" dirty="0">
                <a:solidFill>
                  <a:srgbClr val="FFFFFF"/>
                </a:solidFill>
                <a:latin typeface="Trebuchet MS"/>
                <a:cs typeface="Trebuchet MS"/>
              </a:rPr>
              <a:t>Contextual</a:t>
            </a:r>
            <a:r>
              <a:rPr sz="25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-5" dirty="0">
                <a:solidFill>
                  <a:srgbClr val="FFFFFF"/>
                </a:solidFill>
                <a:latin typeface="Trebuchet MS"/>
                <a:cs typeface="Trebuchet MS"/>
              </a:rPr>
              <a:t>Summarization:</a:t>
            </a:r>
            <a:endParaRPr sz="2550">
              <a:latin typeface="Trebuchet MS"/>
              <a:cs typeface="Trebuchet MS"/>
            </a:endParaRPr>
          </a:p>
          <a:p>
            <a:pPr marL="560705" marR="5080" algn="just">
              <a:lnSpc>
                <a:spcPct val="115300"/>
              </a:lnSpc>
            </a:pPr>
            <a:r>
              <a:rPr sz="2550" spc="1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255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160" dirty="0">
                <a:solidFill>
                  <a:srgbClr val="FFFFFF"/>
                </a:solidFill>
                <a:latin typeface="Trebuchet MS"/>
                <a:cs typeface="Trebuchet MS"/>
              </a:rPr>
              <a:t>CSEP</a:t>
            </a:r>
            <a:r>
              <a:rPr sz="2550" spc="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130" dirty="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r>
              <a:rPr sz="2550" spc="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55" dirty="0">
                <a:solidFill>
                  <a:srgbClr val="FFFFFF"/>
                </a:solidFill>
                <a:latin typeface="Trebuchet MS"/>
                <a:cs typeface="Trebuchet MS"/>
              </a:rPr>
              <a:t>enables</a:t>
            </a:r>
            <a:r>
              <a:rPr sz="2550" spc="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5" dirty="0">
                <a:solidFill>
                  <a:srgbClr val="FFFFFF"/>
                </a:solidFill>
                <a:latin typeface="Trebuchet MS"/>
                <a:cs typeface="Trebuchet MS"/>
              </a:rPr>
              <a:t>meaningful</a:t>
            </a:r>
            <a:r>
              <a:rPr sz="255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Trebuchet MS"/>
                <a:cs typeface="Trebuchet MS"/>
              </a:rPr>
              <a:t>summarization, </a:t>
            </a:r>
            <a:r>
              <a:rPr sz="255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45" dirty="0">
                <a:solidFill>
                  <a:srgbClr val="FFFFFF"/>
                </a:solidFill>
                <a:latin typeface="Trebuchet MS"/>
                <a:cs typeface="Trebuchet MS"/>
              </a:rPr>
              <a:t>preserving</a:t>
            </a:r>
            <a:r>
              <a:rPr sz="255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20" dirty="0">
                <a:solidFill>
                  <a:srgbClr val="FFFFFF"/>
                </a:solidFill>
                <a:latin typeface="Trebuchet MS"/>
                <a:cs typeface="Trebuchet MS"/>
              </a:rPr>
              <a:t>emotional</a:t>
            </a:r>
            <a:r>
              <a:rPr sz="255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45" dirty="0">
                <a:solidFill>
                  <a:srgbClr val="FFFFFF"/>
                </a:solidFill>
                <a:latin typeface="Trebuchet MS"/>
                <a:cs typeface="Trebuchet MS"/>
              </a:rPr>
              <a:t>context</a:t>
            </a:r>
            <a:r>
              <a:rPr sz="255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8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550" spc="50" dirty="0">
                <a:solidFill>
                  <a:srgbClr val="FFFFFF"/>
                </a:solidFill>
                <a:latin typeface="Trebuchet MS"/>
                <a:cs typeface="Trebuchet MS"/>
              </a:rPr>
              <a:t>reducing</a:t>
            </a:r>
            <a:r>
              <a:rPr sz="255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35" dirty="0">
                <a:solidFill>
                  <a:srgbClr val="FFFFFF"/>
                </a:solidFill>
                <a:latin typeface="Trebuchet MS"/>
                <a:cs typeface="Trebuchet MS"/>
              </a:rPr>
              <a:t>conversational </a:t>
            </a:r>
            <a:r>
              <a:rPr sz="25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dirty="0">
                <a:solidFill>
                  <a:srgbClr val="FFFFFF"/>
                </a:solidFill>
                <a:latin typeface="Trebuchet MS"/>
                <a:cs typeface="Trebuchet MS"/>
              </a:rPr>
              <a:t>complexity.After</a:t>
            </a:r>
            <a:r>
              <a:rPr sz="255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Trebuchet MS"/>
                <a:cs typeface="Trebuchet MS"/>
              </a:rPr>
              <a:t>summarization,</a:t>
            </a:r>
            <a:r>
              <a:rPr sz="255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30" dirty="0">
                <a:solidFill>
                  <a:srgbClr val="FFFFFF"/>
                </a:solidFill>
                <a:latin typeface="Trebuchet MS"/>
                <a:cs typeface="Trebuchet MS"/>
              </a:rPr>
              <a:t>we</a:t>
            </a:r>
            <a:r>
              <a:rPr sz="255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125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2550" spc="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25" dirty="0">
                <a:solidFill>
                  <a:srgbClr val="FFFFFF"/>
                </a:solidFill>
                <a:latin typeface="Trebuchet MS"/>
                <a:cs typeface="Trebuchet MS"/>
              </a:rPr>
              <a:t>BERT</a:t>
            </a:r>
            <a:r>
              <a:rPr sz="255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5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255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60" dirty="0">
                <a:solidFill>
                  <a:srgbClr val="FFFFFF"/>
                </a:solidFill>
                <a:latin typeface="Trebuchet MS"/>
                <a:cs typeface="Trebuchet MS"/>
              </a:rPr>
              <a:t>detect </a:t>
            </a:r>
            <a:r>
              <a:rPr sz="255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70" dirty="0">
                <a:solidFill>
                  <a:srgbClr val="FFFFFF"/>
                </a:solidFill>
                <a:latin typeface="Trebuchet MS"/>
                <a:cs typeface="Trebuchet MS"/>
              </a:rPr>
              <a:t>emotions </a:t>
            </a:r>
            <a:r>
              <a:rPr sz="2550" spc="25" dirty="0">
                <a:solidFill>
                  <a:srgbClr val="FFFFFF"/>
                </a:solidFill>
                <a:latin typeface="Trebuchet MS"/>
                <a:cs typeface="Trebuchet MS"/>
              </a:rPr>
              <a:t>from the </a:t>
            </a:r>
            <a:r>
              <a:rPr sz="2550" spc="-10" dirty="0">
                <a:solidFill>
                  <a:srgbClr val="FFFFFF"/>
                </a:solidFill>
                <a:latin typeface="Trebuchet MS"/>
                <a:cs typeface="Trebuchet MS"/>
              </a:rPr>
              <a:t>text </a:t>
            </a:r>
            <a:r>
              <a:rPr sz="2550" spc="-35" dirty="0">
                <a:solidFill>
                  <a:srgbClr val="FFFFFF"/>
                </a:solidFill>
                <a:latin typeface="Trebuchet MS"/>
                <a:cs typeface="Trebuchet MS"/>
              </a:rPr>
              <a:t>in </a:t>
            </a:r>
            <a:r>
              <a:rPr sz="2550" spc="2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2550" dirty="0">
                <a:solidFill>
                  <a:srgbClr val="FFFFFF"/>
                </a:solidFill>
                <a:latin typeface="Trebuchet MS"/>
                <a:cs typeface="Trebuchet MS"/>
              </a:rPr>
              <a:t>utterances, </a:t>
            </a:r>
            <a:r>
              <a:rPr sz="2550" spc="45" dirty="0">
                <a:solidFill>
                  <a:srgbClr val="FFFFFF"/>
                </a:solidFill>
                <a:latin typeface="Trebuchet MS"/>
                <a:cs typeface="Trebuchet MS"/>
              </a:rPr>
              <a:t>ensuring </a:t>
            </a:r>
            <a:r>
              <a:rPr sz="2550" spc="50" dirty="0">
                <a:solidFill>
                  <a:srgbClr val="FFFFFF"/>
                </a:solidFill>
                <a:latin typeface="Trebuchet MS"/>
                <a:cs typeface="Trebuchet MS"/>
              </a:rPr>
              <a:t>accurate </a:t>
            </a:r>
            <a:r>
              <a:rPr sz="255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50" dirty="0">
                <a:solidFill>
                  <a:srgbClr val="FFFFFF"/>
                </a:solidFill>
                <a:latin typeface="Trebuchet MS"/>
                <a:cs typeface="Trebuchet MS"/>
              </a:rPr>
              <a:t>emotion</a:t>
            </a:r>
            <a:r>
              <a:rPr sz="25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-5" dirty="0">
                <a:solidFill>
                  <a:srgbClr val="FFFFFF"/>
                </a:solidFill>
                <a:latin typeface="Trebuchet MS"/>
                <a:cs typeface="Trebuchet MS"/>
              </a:rPr>
              <a:t>classification.</a:t>
            </a:r>
            <a:endParaRPr sz="255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470"/>
              </a:spcBef>
            </a:pPr>
            <a:r>
              <a:rPr sz="2550" spc="-10" dirty="0">
                <a:solidFill>
                  <a:srgbClr val="FFFFFF"/>
                </a:solidFill>
                <a:latin typeface="Trebuchet MS"/>
                <a:cs typeface="Trebuchet MS"/>
              </a:rPr>
              <a:t>Overall</a:t>
            </a:r>
            <a:r>
              <a:rPr sz="255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Trebuchet MS"/>
                <a:cs typeface="Trebuchet MS"/>
              </a:rPr>
              <a:t>Impact:</a:t>
            </a:r>
            <a:endParaRPr sz="2550">
              <a:latin typeface="Trebuchet MS"/>
              <a:cs typeface="Trebuchet MS"/>
            </a:endParaRPr>
          </a:p>
          <a:p>
            <a:pPr marL="560705" marR="5080" algn="just">
              <a:lnSpc>
                <a:spcPct val="115300"/>
              </a:lnSpc>
            </a:pPr>
            <a:r>
              <a:rPr sz="2550" spc="25" dirty="0">
                <a:solidFill>
                  <a:srgbClr val="FFFFFF"/>
                </a:solidFill>
                <a:latin typeface="Trebuchet MS"/>
                <a:cs typeface="Trebuchet MS"/>
              </a:rPr>
              <a:t>This</a:t>
            </a:r>
            <a:r>
              <a:rPr sz="255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60" dirty="0">
                <a:solidFill>
                  <a:srgbClr val="FFFFFF"/>
                </a:solidFill>
                <a:latin typeface="Trebuchet MS"/>
                <a:cs typeface="Trebuchet MS"/>
              </a:rPr>
              <a:t>AI-driven</a:t>
            </a:r>
            <a:r>
              <a:rPr sz="2550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130" dirty="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r>
              <a:rPr sz="2550" spc="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85" dirty="0">
                <a:solidFill>
                  <a:srgbClr val="FFFFFF"/>
                </a:solidFill>
                <a:latin typeface="Trebuchet MS"/>
                <a:cs typeface="Trebuchet MS"/>
              </a:rPr>
              <a:t>enhances</a:t>
            </a:r>
            <a:r>
              <a:rPr sz="2550" spc="9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40" dirty="0">
                <a:solidFill>
                  <a:srgbClr val="FFFFFF"/>
                </a:solidFill>
                <a:latin typeface="Trebuchet MS"/>
                <a:cs typeface="Trebuchet MS"/>
              </a:rPr>
              <a:t>patient-therapist </a:t>
            </a:r>
            <a:r>
              <a:rPr sz="255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25" dirty="0">
                <a:solidFill>
                  <a:srgbClr val="FFFFFF"/>
                </a:solidFill>
                <a:latin typeface="Trebuchet MS"/>
                <a:cs typeface="Trebuchet MS"/>
              </a:rPr>
              <a:t>interactions </a:t>
            </a:r>
            <a:r>
              <a:rPr sz="2550" spc="160" dirty="0">
                <a:solidFill>
                  <a:srgbClr val="FFFFFF"/>
                </a:solidFill>
                <a:latin typeface="Trebuchet MS"/>
                <a:cs typeface="Trebuchet MS"/>
              </a:rPr>
              <a:t>by </a:t>
            </a:r>
            <a:r>
              <a:rPr sz="2550" spc="40" dirty="0">
                <a:solidFill>
                  <a:srgbClr val="FFFFFF"/>
                </a:solidFill>
                <a:latin typeface="Trebuchet MS"/>
                <a:cs typeface="Trebuchet MS"/>
              </a:rPr>
              <a:t>providing </a:t>
            </a:r>
            <a:r>
              <a:rPr sz="2550" spc="20" dirty="0">
                <a:solidFill>
                  <a:srgbClr val="FFFFFF"/>
                </a:solidFill>
                <a:latin typeface="Trebuchet MS"/>
                <a:cs typeface="Trebuchet MS"/>
              </a:rPr>
              <a:t>real-time </a:t>
            </a:r>
            <a:r>
              <a:rPr sz="2550" spc="50" dirty="0">
                <a:solidFill>
                  <a:srgbClr val="FFFFFF"/>
                </a:solidFill>
                <a:latin typeface="Trebuchet MS"/>
                <a:cs typeface="Trebuchet MS"/>
              </a:rPr>
              <a:t>emotion </a:t>
            </a:r>
            <a:r>
              <a:rPr sz="2550" spc="45" dirty="0">
                <a:solidFill>
                  <a:srgbClr val="FFFFFF"/>
                </a:solidFill>
                <a:latin typeface="Trebuchet MS"/>
                <a:cs typeface="Trebuchet MS"/>
              </a:rPr>
              <a:t>detection </a:t>
            </a:r>
            <a:r>
              <a:rPr sz="2550" spc="25" dirty="0">
                <a:solidFill>
                  <a:srgbClr val="FFFFFF"/>
                </a:solidFill>
                <a:latin typeface="Trebuchet MS"/>
                <a:cs typeface="Trebuchet MS"/>
              </a:rPr>
              <a:t>from </a:t>
            </a:r>
            <a:r>
              <a:rPr sz="255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80" dirty="0">
                <a:solidFill>
                  <a:srgbClr val="FFFFFF"/>
                </a:solidFill>
                <a:latin typeface="Trebuchet MS"/>
                <a:cs typeface="Trebuchet MS"/>
              </a:rPr>
              <a:t>both </a:t>
            </a:r>
            <a:r>
              <a:rPr sz="2550" spc="-10" dirty="0">
                <a:solidFill>
                  <a:srgbClr val="FFFFFF"/>
                </a:solidFill>
                <a:latin typeface="Trebuchet MS"/>
                <a:cs typeface="Trebuchet MS"/>
              </a:rPr>
              <a:t>text </a:t>
            </a:r>
            <a:r>
              <a:rPr sz="2550" spc="8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550" spc="50" dirty="0">
                <a:solidFill>
                  <a:srgbClr val="FFFFFF"/>
                </a:solidFill>
                <a:latin typeface="Trebuchet MS"/>
                <a:cs typeface="Trebuchet MS"/>
              </a:rPr>
              <a:t>audio </a:t>
            </a:r>
            <a:r>
              <a:rPr sz="2550" spc="8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2550" spc="-10" dirty="0">
                <a:solidFill>
                  <a:srgbClr val="FFFFFF"/>
                </a:solidFill>
                <a:latin typeface="Trebuchet MS"/>
                <a:cs typeface="Trebuchet MS"/>
              </a:rPr>
              <a:t>summarization, </a:t>
            </a:r>
            <a:r>
              <a:rPr sz="2550" spc="15" dirty="0">
                <a:solidFill>
                  <a:srgbClr val="FFFFFF"/>
                </a:solidFill>
                <a:latin typeface="Trebuchet MS"/>
                <a:cs typeface="Trebuchet MS"/>
              </a:rPr>
              <a:t>helping </a:t>
            </a:r>
            <a:r>
              <a:rPr sz="2550" spc="50" dirty="0">
                <a:solidFill>
                  <a:srgbClr val="FFFFFF"/>
                </a:solidFill>
                <a:latin typeface="Trebuchet MS"/>
                <a:cs typeface="Trebuchet MS"/>
              </a:rPr>
              <a:t>to improve </a:t>
            </a:r>
            <a:r>
              <a:rPr sz="255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10" dirty="0">
                <a:solidFill>
                  <a:srgbClr val="FFFFFF"/>
                </a:solidFill>
                <a:latin typeface="Trebuchet MS"/>
                <a:cs typeface="Trebuchet MS"/>
              </a:rPr>
              <a:t>mental</a:t>
            </a:r>
            <a:r>
              <a:rPr sz="255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Trebuchet MS"/>
                <a:cs typeface="Trebuchet MS"/>
              </a:rPr>
              <a:t>health</a:t>
            </a:r>
            <a:r>
              <a:rPr sz="25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90" dirty="0">
                <a:solidFill>
                  <a:srgbClr val="FFFFFF"/>
                </a:solidFill>
                <a:latin typeface="Trebuchet MS"/>
                <a:cs typeface="Trebuchet MS"/>
              </a:rPr>
              <a:t>support</a:t>
            </a:r>
            <a:r>
              <a:rPr sz="255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550" spc="70" dirty="0">
                <a:solidFill>
                  <a:srgbClr val="FFFFFF"/>
                </a:solidFill>
                <a:latin typeface="Trebuchet MS"/>
                <a:cs typeface="Trebuchet MS"/>
              </a:rPr>
              <a:t>systems.</a:t>
            </a:r>
            <a:endParaRPr sz="255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7975720"/>
            <a:ext cx="7503159" cy="2311400"/>
          </a:xfrm>
          <a:custGeom>
            <a:avLst/>
            <a:gdLst/>
            <a:ahLst/>
            <a:cxnLst/>
            <a:rect l="l" t="t" r="r" b="b"/>
            <a:pathLst>
              <a:path w="7503159" h="2311400">
                <a:moveTo>
                  <a:pt x="7502630" y="2311279"/>
                </a:moveTo>
                <a:lnTo>
                  <a:pt x="0" y="2311279"/>
                </a:lnTo>
                <a:lnTo>
                  <a:pt x="0" y="0"/>
                </a:lnTo>
                <a:lnTo>
                  <a:pt x="7502630" y="0"/>
                </a:lnTo>
                <a:lnTo>
                  <a:pt x="7502630" y="2311279"/>
                </a:lnTo>
                <a:close/>
              </a:path>
            </a:pathLst>
          </a:custGeom>
          <a:solidFill>
            <a:srgbClr val="80BE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20" dirty="0"/>
              <a:t>8</a:t>
            </a:fld>
            <a:endParaRPr spc="2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93467" y="4191399"/>
            <a:ext cx="6477000" cy="1385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900" spc="265" dirty="0">
                <a:solidFill>
                  <a:srgbClr val="FFFFFF"/>
                </a:solidFill>
              </a:rPr>
              <a:t>THANK</a:t>
            </a:r>
            <a:r>
              <a:rPr sz="8900" spc="-630" dirty="0">
                <a:solidFill>
                  <a:srgbClr val="FFFFFF"/>
                </a:solidFill>
              </a:rPr>
              <a:t> </a:t>
            </a:r>
            <a:r>
              <a:rPr sz="8900" spc="315" dirty="0">
                <a:solidFill>
                  <a:srgbClr val="FFFFFF"/>
                </a:solidFill>
              </a:rPr>
              <a:t>YOU</a:t>
            </a:r>
            <a:endParaRPr sz="89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20" dirty="0"/>
              <a:t>9</a:t>
            </a:fld>
            <a:endParaRPr spc="20" dirty="0"/>
          </a:p>
        </p:txBody>
      </p:sp>
      <p:sp>
        <p:nvSpPr>
          <p:cNvPr id="3" name="object 3"/>
          <p:cNvSpPr txBox="1"/>
          <p:nvPr/>
        </p:nvSpPr>
        <p:spPr>
          <a:xfrm>
            <a:off x="9062941" y="8834018"/>
            <a:ext cx="196215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b="1" spc="40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endParaRPr sz="2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713</Words>
  <Application>Microsoft Office PowerPoint</Application>
  <PresentationFormat>Custom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Lucida Sans Unicode</vt:lpstr>
      <vt:lpstr>Trebuchet MS</vt:lpstr>
      <vt:lpstr>Office Theme</vt:lpstr>
      <vt:lpstr>PowerPoint Presentation</vt:lpstr>
      <vt:lpstr>PowerPoint Presentation</vt:lpstr>
      <vt:lpstr>Dataset Overview</vt:lpstr>
      <vt:lpstr>Step 1: Converts the text-based utterances into speech (audio)  files (e.g., .mp3) using Google Text-to-Speech (GTTS).</vt:lpstr>
      <vt:lpstr>PowerPoint Presentation</vt:lpstr>
      <vt:lpstr>Contextual Summarization and Emotion  Prediction (CSEP)</vt:lpstr>
      <vt:lpstr>PowerPoint Presentation</vt:lpstr>
      <vt:lpstr>AI-Driven Emotion Detection: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Project Presentation</dc:title>
  <dc:creator>Parishri Shah</dc:creator>
  <cp:keywords>DAGWYm06ZpQ,BAF8-mCX6vY</cp:keywords>
  <cp:lastModifiedBy>parishri shah</cp:lastModifiedBy>
  <cp:revision>2</cp:revision>
  <dcterms:created xsi:type="dcterms:W3CDTF">2024-11-15T14:08:43Z</dcterms:created>
  <dcterms:modified xsi:type="dcterms:W3CDTF">2024-11-15T14:59:57Z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2024-11-14T00:00:00Z</vt:filetime>
  </property>
  <property fmtid="{D5CDD505-2E9C-101B-9397-08002B2CF9AE}" pid="3" name="Creator">
    <vt:lpwstr>Canva</vt:lpwstr>
  </property>
  <property fmtid="{D5CDD505-2E9C-101B-9397-08002B2CF9AE}" pid="4" name="LastSaved">
    <vt:filetime>2024-11-15T00:00:00Z</vt:filetime>
  </property>
</Properties>
</file>