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5E"/>
    <a:srgbClr val="E2E7E9"/>
    <a:srgbClr val="BB9D5D"/>
    <a:srgbClr val="4E5F66"/>
    <a:srgbClr val="333F43"/>
    <a:srgbClr val="D49B7F"/>
    <a:srgbClr val="6E8690"/>
    <a:srgbClr val="A9B2A9"/>
    <a:srgbClr val="47575D"/>
    <a:srgbClr val="F1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90-5828-BB54-458F-6D8BBCE0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A495-59CF-C933-25B9-0076A3CE7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8CAD-5E9D-08D9-4D7D-C708CC06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7A83-5963-30A4-203E-FFD768A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ADA61-8ACC-8F71-8A04-7A97977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09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41CE-A8C2-CFAD-0136-96413D10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6FBE-21E0-7599-2020-A9AB864E2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DECA-F9FC-B7FF-B762-7859133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A817-7EFD-8160-A4A1-0332CE8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10F9-5BC1-6B41-4A9B-FC26EF2B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7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B1B78-EBD0-0761-915A-298F2718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6F55-264F-59FA-EE6E-2A7C897C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4598-4B68-FE89-E365-3EC56ECA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56BAA-B5B6-2D18-D57F-F23FF05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458C-76B2-F28A-1082-A58364C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19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F802-9A1C-E0B8-3EC7-2C57EF03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2BF1-8716-EE7B-52BA-0A78388C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780C-37DF-B998-70B6-CEDC38CF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478A-BE5B-BCEC-B145-78871FB2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0417-0FC8-6389-67D3-348CF488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6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B9F-E29B-37A8-1DAC-8D68249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0307-94B8-3037-1EEE-14255B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CE82-E8C2-E611-6903-B6BECEDD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6EAC-A642-6868-B49B-E2901035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4379-DF19-3543-E31D-39EB97A6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891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DF63-E078-DA4F-8A49-DE29180D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2798-7B0D-D7C5-85CB-CA627113C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6CBB-78D7-2617-4785-AA253415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11664-DFC7-0846-3A9C-8ED330B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75E76-DD5E-FFE9-3E5F-06D4AFE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A00B-9B6E-072A-D94A-2A2B6C6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1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B8A-AD04-C578-A766-E6CA42FD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5CF50-BC54-1768-7CC1-52110E21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F0AE-FB46-C91C-E66B-76397CEC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79241-F679-592F-6058-EB9835820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BBF07-F08F-5BFA-A5F6-2B3F887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F720E-8D61-7744-78CF-78BC3F47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98D4-3426-63A4-A7F7-E0D8E3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7B225-2BE9-58C4-E2C4-70B02FAC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6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4302-15A1-938D-255D-CC361AE6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15B4-299D-03E0-A496-23DFB387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8B45-F181-C9A5-130C-16B8C8FA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43F61-A363-DA32-A3E5-17B3090F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89674-2EB4-E6C2-B706-937EAB14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DE052-C141-F657-6DDC-0F37A0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7A08F-5F1D-C0F3-AC44-F6704C1E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231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8812-A6F2-AFD2-3692-D0907750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DBB0-CAC8-BE52-E4F8-E8CDF4CD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ECB96-6222-7729-E2E7-797236601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75BF-D213-7AD4-0DD5-2083481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CC969-D392-1E19-B746-25B3D51B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359A-8829-D5AE-A591-20B2CDB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5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6DC-C119-0D50-63E4-98CE0FD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3052-1E13-A233-5E68-2B80AEB04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00C95-C43D-0BE7-96FE-153D3688F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3D605-CD3A-EAC5-AFF0-8E97139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8C335-9E38-93C3-C9E0-E3AD8C09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4B98-A9FD-2AD4-9278-66A7C9B9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09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10B2A-C835-46A9-E45D-6FBF7B3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36FD-5C19-7172-D452-568F8990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9795-61DE-5975-6DC7-7C490C7C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1A09E-F90D-4E16-ACF3-34FDB3CCC9F1}" type="datetimeFigureOut">
              <a:rPr lang="en-IE" smtClean="0"/>
              <a:t>2024-08-23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5006B-9A67-3DD8-0530-BA90293E0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FE28-355C-D912-3EC0-0C6D7080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591A3-FBC8-48F7-9469-CDF6BE5ACE3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BDEFB-81AE-11D2-A61D-0C5A11FCDC3E}"/>
              </a:ext>
            </a:extLst>
          </p:cNvPr>
          <p:cNvSpPr/>
          <p:nvPr/>
        </p:nvSpPr>
        <p:spPr>
          <a:xfrm>
            <a:off x="79252" y="28590"/>
            <a:ext cx="5724900" cy="2911155"/>
          </a:xfrm>
          <a:prstGeom prst="roundRect">
            <a:avLst/>
          </a:prstGeom>
          <a:solidFill>
            <a:srgbClr val="E2E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58" name="Picture 57" descr="A blue and black map&#10;&#10;Description automatically generated">
            <a:extLst>
              <a:ext uri="{FF2B5EF4-FFF2-40B4-BE49-F238E27FC236}">
                <a16:creationId xmlns:a16="http://schemas.microsoft.com/office/drawing/2014/main" id="{9A14A5E4-059D-DABB-E6BA-DF2804E85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770" r="692" b="847"/>
          <a:stretch/>
        </p:blipFill>
        <p:spPr>
          <a:xfrm>
            <a:off x="2413545" y="23636"/>
            <a:ext cx="3382546" cy="2929623"/>
          </a:xfrm>
          <a:prstGeom prst="roundRect">
            <a:avLst/>
          </a:prstGeom>
        </p:spPr>
      </p:pic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60388D68-797B-DDFC-FFAA-645170B816DE}"/>
              </a:ext>
            </a:extLst>
          </p:cNvPr>
          <p:cNvSpPr/>
          <p:nvPr/>
        </p:nvSpPr>
        <p:spPr>
          <a:xfrm rot="16200000">
            <a:off x="3636635" y="2253320"/>
            <a:ext cx="6801720" cy="2342351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8" name="Rectangle: Rounded Corners 1087">
            <a:extLst>
              <a:ext uri="{FF2B5EF4-FFF2-40B4-BE49-F238E27FC236}">
                <a16:creationId xmlns:a16="http://schemas.microsoft.com/office/drawing/2014/main" id="{D1779D4E-C0D9-A2FC-48E8-ED207A1C9A00}"/>
              </a:ext>
            </a:extLst>
          </p:cNvPr>
          <p:cNvSpPr/>
          <p:nvPr/>
        </p:nvSpPr>
        <p:spPr>
          <a:xfrm rot="16200000">
            <a:off x="5859781" y="2404166"/>
            <a:ext cx="6801720" cy="2040657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6" name="Rectangle: Rounded Corners 1085">
            <a:extLst>
              <a:ext uri="{FF2B5EF4-FFF2-40B4-BE49-F238E27FC236}">
                <a16:creationId xmlns:a16="http://schemas.microsoft.com/office/drawing/2014/main" id="{9F31A44D-9011-48DF-6414-C9CD7985C807}"/>
              </a:ext>
            </a:extLst>
          </p:cNvPr>
          <p:cNvSpPr/>
          <p:nvPr/>
        </p:nvSpPr>
        <p:spPr>
          <a:xfrm>
            <a:off x="22911" y="2970473"/>
            <a:ext cx="5773862" cy="3110260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25" name="Picture 24" descr="A green and black screen&#10;&#10;Description automatically generated">
            <a:extLst>
              <a:ext uri="{FF2B5EF4-FFF2-40B4-BE49-F238E27FC236}">
                <a16:creationId xmlns:a16="http://schemas.microsoft.com/office/drawing/2014/main" id="{7ED3ECB4-AAB3-7BFE-AD12-B0D6DAE8A8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3490" r="478" b="6648"/>
          <a:stretch/>
        </p:blipFill>
        <p:spPr>
          <a:xfrm>
            <a:off x="2706135" y="4144791"/>
            <a:ext cx="2935224" cy="1175486"/>
          </a:xfrm>
          <a:prstGeom prst="roundRect">
            <a:avLst/>
          </a:prstGeom>
          <a:ln w="57150">
            <a:solidFill>
              <a:srgbClr val="005B5E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689F028-EC68-8442-89C4-384268FD6209}"/>
              </a:ext>
            </a:extLst>
          </p:cNvPr>
          <p:cNvGrpSpPr/>
          <p:nvPr/>
        </p:nvGrpSpPr>
        <p:grpSpPr>
          <a:xfrm flipH="1">
            <a:off x="162289" y="4799209"/>
            <a:ext cx="653615" cy="662150"/>
            <a:chOff x="3762980" y="554460"/>
            <a:chExt cx="3621198" cy="4335226"/>
          </a:xfrm>
        </p:grpSpPr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131A9A2A-E2CF-0F6B-4131-96B85075901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D92EBE3F-264D-B1B7-D84F-461921B85259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3DCB0FC4-EAC3-3338-30BB-094BA722039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solidFill>
              <a:srgbClr val="E0BC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4A433769-60E1-5E13-7318-09DB54BE882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088E8E9E-6428-B340-3EF5-7BED9DEA47D0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solidFill>
              <a:srgbClr val="8480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BF490394-B923-B295-3949-4F0EB3B4DEE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solidFill>
              <a:srgbClr val="B883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E3C00907-44CD-3129-C8DD-E18DA59D238C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solidFill>
              <a:srgbClr val="3D36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91F1135-48F7-45A3-21B6-32E637F457B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solidFill>
              <a:srgbClr val="E0CE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5C5834EE-EA3A-ECF2-9DE6-A4EC66B5BAC5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solidFill>
              <a:srgbClr val="9F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F6EF8C15-811F-8BA9-BE51-DF5C127F1BD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solidFill>
              <a:srgbClr val="C5C0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B3A16862-08C8-08E9-86BB-67FC8D3815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F221AF07-2DD2-43F0-3588-80BDD55ECBE2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solidFill>
              <a:srgbClr val="DBBD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C7CDB3-D80D-59EA-E02C-7BE75356C61F}"/>
              </a:ext>
            </a:extLst>
          </p:cNvPr>
          <p:cNvSpPr/>
          <p:nvPr/>
        </p:nvSpPr>
        <p:spPr>
          <a:xfrm>
            <a:off x="1771634" y="3724880"/>
            <a:ext cx="137249" cy="1838770"/>
          </a:xfrm>
          <a:prstGeom prst="round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02D683-743B-A75D-F715-17E9829DACFA}"/>
              </a:ext>
            </a:extLst>
          </p:cNvPr>
          <p:cNvSpPr/>
          <p:nvPr/>
        </p:nvSpPr>
        <p:spPr>
          <a:xfrm>
            <a:off x="1643618" y="4299499"/>
            <a:ext cx="402336" cy="57607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24709E-6AB6-E7D3-0315-2133749C80A3}"/>
              </a:ext>
            </a:extLst>
          </p:cNvPr>
          <p:cNvSpPr/>
          <p:nvPr/>
        </p:nvSpPr>
        <p:spPr>
          <a:xfrm>
            <a:off x="1516351" y="4326931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5BCBE2-24A3-FD63-E6B6-BF227AB8BC5F}"/>
              </a:ext>
            </a:extLst>
          </p:cNvPr>
          <p:cNvSpPr/>
          <p:nvPr/>
        </p:nvSpPr>
        <p:spPr>
          <a:xfrm>
            <a:off x="2027666" y="4326931"/>
            <a:ext cx="145555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EAFCA-3EFA-1FCB-4098-8DEB1B592680}"/>
              </a:ext>
            </a:extLst>
          </p:cNvPr>
          <p:cNvSpPr txBox="1"/>
          <p:nvPr/>
        </p:nvSpPr>
        <p:spPr>
          <a:xfrm>
            <a:off x="-56169" y="3003798"/>
            <a:ext cx="269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recording in corncrake areas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5B47B-9CA4-221E-F5F3-665FD45A3F98}"/>
              </a:ext>
            </a:extLst>
          </p:cNvPr>
          <p:cNvSpPr txBox="1"/>
          <p:nvPr/>
        </p:nvSpPr>
        <p:spPr>
          <a:xfrm>
            <a:off x="2900039" y="3246036"/>
            <a:ext cx="2547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extract duration of corncrake calls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1B900-7AE8-CC8B-220C-722F8B72C501}"/>
              </a:ext>
            </a:extLst>
          </p:cNvPr>
          <p:cNvSpPr txBox="1"/>
          <p:nvPr/>
        </p:nvSpPr>
        <p:spPr>
          <a:xfrm>
            <a:off x="6515110" y="4263993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5B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</a:t>
            </a:r>
            <a:endParaRPr lang="en-IE" sz="2800" b="1" dirty="0">
              <a:solidFill>
                <a:srgbClr val="005B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03B78-1F1E-3114-1CCF-4130E54FACA4}"/>
              </a:ext>
            </a:extLst>
          </p:cNvPr>
          <p:cNvSpPr txBox="1"/>
          <p:nvPr/>
        </p:nvSpPr>
        <p:spPr>
          <a:xfrm rot="18947597">
            <a:off x="547275" y="4252988"/>
            <a:ext cx="12292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r>
              <a:rPr lang="en-GB" sz="1400" i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dirty="0" err="1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crex</a:t>
            </a:r>
            <a:endParaRPr lang="en-IE" sz="1400" i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0716B5C3-7B19-C3D9-1AE6-3FFFDA101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340" y="2266324"/>
            <a:ext cx="759044" cy="759044"/>
          </a:xfrm>
          <a:prstGeom prst="rect">
            <a:avLst/>
          </a:prstGeom>
        </p:spPr>
      </p:pic>
      <p:pic>
        <p:nvPicPr>
          <p:cNvPr id="35" name="Graphic 34" descr="Waning crescent moon with solid fill">
            <a:extLst>
              <a:ext uri="{FF2B5EF4-FFF2-40B4-BE49-F238E27FC236}">
                <a16:creationId xmlns:a16="http://schemas.microsoft.com/office/drawing/2014/main" id="{11EEBA47-9AD0-AB1B-7B7B-FA7A51DBC5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60023" y="2522294"/>
            <a:ext cx="761382" cy="761382"/>
          </a:xfrm>
          <a:prstGeom prst="rect">
            <a:avLst/>
          </a:prstGeom>
        </p:spPr>
      </p:pic>
      <p:pic>
        <p:nvPicPr>
          <p:cNvPr id="37" name="Graphic 36" descr="Thermometer with solid fill">
            <a:extLst>
              <a:ext uri="{FF2B5EF4-FFF2-40B4-BE49-F238E27FC236}">
                <a16:creationId xmlns:a16="http://schemas.microsoft.com/office/drawing/2014/main" id="{14F70956-A229-85C2-D7B7-DAF18BDE3B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6318" y="1474544"/>
            <a:ext cx="755325" cy="755325"/>
          </a:xfrm>
          <a:prstGeom prst="rect">
            <a:avLst/>
          </a:prstGeom>
        </p:spPr>
      </p:pic>
      <p:pic>
        <p:nvPicPr>
          <p:cNvPr id="39" name="Graphic 38" descr="Cloud with solid fill">
            <a:extLst>
              <a:ext uri="{FF2B5EF4-FFF2-40B4-BE49-F238E27FC236}">
                <a16:creationId xmlns:a16="http://schemas.microsoft.com/office/drawing/2014/main" id="{FBFC297C-7C5C-0618-4C84-40279856C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9860" y="1158219"/>
            <a:ext cx="764096" cy="7640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3C4856-BC26-8EF3-A55A-54545597789F}"/>
              </a:ext>
            </a:extLst>
          </p:cNvPr>
          <p:cNvCxnSpPr/>
          <p:nvPr/>
        </p:nvCxnSpPr>
        <p:spPr>
          <a:xfrm>
            <a:off x="8765315" y="2021421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5116D3-0F84-5646-057C-B75F8E0492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5836" y="251023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762993-8A7A-FF35-42F2-43A426F17007}"/>
              </a:ext>
            </a:extLst>
          </p:cNvPr>
          <p:cNvCxnSpPr/>
          <p:nvPr/>
        </p:nvCxnSpPr>
        <p:spPr>
          <a:xfrm>
            <a:off x="8769372" y="3130740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38F9F0-3B3D-2C58-711F-62D0629734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9893" y="3610405"/>
            <a:ext cx="0" cy="995905"/>
          </a:xfrm>
          <a:prstGeom prst="line">
            <a:avLst/>
          </a:prstGeom>
          <a:ln w="5715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Daily calendar with solid fill">
            <a:extLst>
              <a:ext uri="{FF2B5EF4-FFF2-40B4-BE49-F238E27FC236}">
                <a16:creationId xmlns:a16="http://schemas.microsoft.com/office/drawing/2014/main" id="{6316FEDB-B876-9DA0-71C5-18F0182E00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00839" y="1002011"/>
            <a:ext cx="652906" cy="652906"/>
          </a:xfrm>
          <a:prstGeom prst="rect">
            <a:avLst/>
          </a:prstGeom>
        </p:spPr>
      </p:pic>
      <p:pic>
        <p:nvPicPr>
          <p:cNvPr id="55" name="Graphic 54" descr="Clock with solid fill">
            <a:extLst>
              <a:ext uri="{FF2B5EF4-FFF2-40B4-BE49-F238E27FC236}">
                <a16:creationId xmlns:a16="http://schemas.microsoft.com/office/drawing/2014/main" id="{07C473AD-765A-428B-B7DF-7F0B58A9CC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71467" y="1808833"/>
            <a:ext cx="652906" cy="65290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638CA3C-C613-C1C5-823D-0687D6CBC658}"/>
              </a:ext>
            </a:extLst>
          </p:cNvPr>
          <p:cNvSpPr txBox="1"/>
          <p:nvPr/>
        </p:nvSpPr>
        <p:spPr>
          <a:xfrm>
            <a:off x="6043330" y="32644"/>
            <a:ext cx="2014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environmental and temporal variables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698A08-B822-D723-86A6-6EC472036F83}"/>
              </a:ext>
            </a:extLst>
          </p:cNvPr>
          <p:cNvSpPr txBox="1"/>
          <p:nvPr/>
        </p:nvSpPr>
        <p:spPr>
          <a:xfrm>
            <a:off x="6250070" y="4957568"/>
            <a:ext cx="17075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activity ~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+ 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cover +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speed +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Lunar fraction +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 +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+</a:t>
            </a:r>
          </a:p>
          <a:p>
            <a:pPr algn="ctr"/>
            <a:r>
              <a:rPr lang="en-GB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(random effect)</a:t>
            </a:r>
          </a:p>
        </p:txBody>
      </p:sp>
      <p:pic>
        <p:nvPicPr>
          <p:cNvPr id="61" name="Graphic 60" descr="Music notes with solid fill">
            <a:extLst>
              <a:ext uri="{FF2B5EF4-FFF2-40B4-BE49-F238E27FC236}">
                <a16:creationId xmlns:a16="http://schemas.microsoft.com/office/drawing/2014/main" id="{447D5C56-B4A8-B28D-5EAB-3D12C8B183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107269">
            <a:off x="550833" y="4291978"/>
            <a:ext cx="331786" cy="331786"/>
          </a:xfrm>
          <a:prstGeom prst="rect">
            <a:avLst/>
          </a:prstGeom>
        </p:spPr>
      </p:pic>
      <p:pic>
        <p:nvPicPr>
          <p:cNvPr id="62" name="Graphic 61" descr="Music notes with solid fill">
            <a:extLst>
              <a:ext uri="{FF2B5EF4-FFF2-40B4-BE49-F238E27FC236}">
                <a16:creationId xmlns:a16="http://schemas.microsoft.com/office/drawing/2014/main" id="{E7381A4D-CD83-6DBF-5A79-EEDAC401316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107269">
            <a:off x="960897" y="4572791"/>
            <a:ext cx="331786" cy="33178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8655C2-E11F-6918-78E1-0E3CC36A963F}"/>
              </a:ext>
            </a:extLst>
          </p:cNvPr>
          <p:cNvCxnSpPr/>
          <p:nvPr/>
        </p:nvCxnSpPr>
        <p:spPr>
          <a:xfrm>
            <a:off x="8762352" y="924193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7277E6C-9BD0-29DB-3A4C-FA05D06D7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32873" y="141300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Graphic 1024" descr="Cloud with solid fill">
            <a:extLst>
              <a:ext uri="{FF2B5EF4-FFF2-40B4-BE49-F238E27FC236}">
                <a16:creationId xmlns:a16="http://schemas.microsoft.com/office/drawing/2014/main" id="{3036692A-5769-E25C-BFCB-713BDEE88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354520" y="3379303"/>
            <a:ext cx="462295" cy="462295"/>
          </a:xfrm>
          <a:prstGeom prst="rect">
            <a:avLst/>
          </a:prstGeom>
        </p:spPr>
      </p:pic>
      <p:pic>
        <p:nvPicPr>
          <p:cNvPr id="1027" name="Graphic 1026" descr="Waning crescent moon with solid fill">
            <a:extLst>
              <a:ext uri="{FF2B5EF4-FFF2-40B4-BE49-F238E27FC236}">
                <a16:creationId xmlns:a16="http://schemas.microsoft.com/office/drawing/2014/main" id="{D7BA8CE7-456E-20FD-82E6-53E0ED5F4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0071" y="4127586"/>
            <a:ext cx="411479" cy="411479"/>
          </a:xfrm>
          <a:prstGeom prst="rect">
            <a:avLst/>
          </a:prstGeom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A4FDAA6-418D-D273-15F5-9505446F74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7796" y="3611632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Free-form: Shape 1045">
            <a:extLst>
              <a:ext uri="{FF2B5EF4-FFF2-40B4-BE49-F238E27FC236}">
                <a16:creationId xmlns:a16="http://schemas.microsoft.com/office/drawing/2014/main" id="{408BD9F9-A27C-8F70-9BDF-445F6140EA8D}"/>
              </a:ext>
            </a:extLst>
          </p:cNvPr>
          <p:cNvSpPr/>
          <p:nvPr/>
        </p:nvSpPr>
        <p:spPr>
          <a:xfrm>
            <a:off x="8812926" y="2141652"/>
            <a:ext cx="845820" cy="737776"/>
          </a:xfrm>
          <a:custGeom>
            <a:avLst/>
            <a:gdLst>
              <a:gd name="connsiteX0" fmla="*/ 0 w 845820"/>
              <a:gd name="connsiteY0" fmla="*/ 0 h 655320"/>
              <a:gd name="connsiteX1" fmla="*/ 350520 w 845820"/>
              <a:gd name="connsiteY1" fmla="*/ 121920 h 655320"/>
              <a:gd name="connsiteX2" fmla="*/ 845820 w 845820"/>
              <a:gd name="connsiteY2" fmla="*/ 65532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820" h="655320">
                <a:moveTo>
                  <a:pt x="0" y="0"/>
                </a:moveTo>
                <a:cubicBezTo>
                  <a:pt x="104775" y="6350"/>
                  <a:pt x="209550" y="12700"/>
                  <a:pt x="350520" y="121920"/>
                </a:cubicBezTo>
                <a:cubicBezTo>
                  <a:pt x="491490" y="231140"/>
                  <a:pt x="736600" y="547370"/>
                  <a:pt x="845820" y="655320"/>
                </a:cubicBezTo>
              </a:path>
            </a:pathLst>
          </a:custGeom>
          <a:noFill/>
          <a:ln w="28575">
            <a:solidFill>
              <a:srgbClr val="005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Free-form: Shape 1049">
            <a:extLst>
              <a:ext uri="{FF2B5EF4-FFF2-40B4-BE49-F238E27FC236}">
                <a16:creationId xmlns:a16="http://schemas.microsoft.com/office/drawing/2014/main" id="{4F81FEE0-285C-29AF-26D7-1776C0DD35AA}"/>
              </a:ext>
            </a:extLst>
          </p:cNvPr>
          <p:cNvSpPr/>
          <p:nvPr/>
        </p:nvSpPr>
        <p:spPr>
          <a:xfrm>
            <a:off x="8810365" y="1089661"/>
            <a:ext cx="800100" cy="654910"/>
          </a:xfrm>
          <a:custGeom>
            <a:avLst/>
            <a:gdLst>
              <a:gd name="connsiteX0" fmla="*/ 0 w 800100"/>
              <a:gd name="connsiteY0" fmla="*/ 0 h 654910"/>
              <a:gd name="connsiteX1" fmla="*/ 251460 w 800100"/>
              <a:gd name="connsiteY1" fmla="*/ 571500 h 654910"/>
              <a:gd name="connsiteX2" fmla="*/ 800100 w 800100"/>
              <a:gd name="connsiteY2" fmla="*/ 640080 h 65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654910">
                <a:moveTo>
                  <a:pt x="0" y="0"/>
                </a:moveTo>
                <a:cubicBezTo>
                  <a:pt x="59055" y="232410"/>
                  <a:pt x="118110" y="464820"/>
                  <a:pt x="251460" y="571500"/>
                </a:cubicBezTo>
                <a:cubicBezTo>
                  <a:pt x="384810" y="678180"/>
                  <a:pt x="592455" y="659130"/>
                  <a:pt x="800100" y="640080"/>
                </a:cubicBezTo>
              </a:path>
            </a:pathLst>
          </a:custGeom>
          <a:noFill/>
          <a:ln w="28575">
            <a:solidFill>
              <a:srgbClr val="005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3" name="Graphic 1052" descr="Windy with solid fill">
            <a:extLst>
              <a:ext uri="{FF2B5EF4-FFF2-40B4-BE49-F238E27FC236}">
                <a16:creationId xmlns:a16="http://schemas.microsoft.com/office/drawing/2014/main" id="{F428305A-7D41-356D-B719-13F7EA2F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3039" y="2333381"/>
            <a:ext cx="436773" cy="436773"/>
          </a:xfrm>
          <a:prstGeom prst="rect">
            <a:avLst/>
          </a:prstGeom>
        </p:spPr>
      </p:pic>
      <p:pic>
        <p:nvPicPr>
          <p:cNvPr id="1054" name="Graphic 1053" descr="Thermometer with solid fill">
            <a:extLst>
              <a:ext uri="{FF2B5EF4-FFF2-40B4-BE49-F238E27FC236}">
                <a16:creationId xmlns:a16="http://schemas.microsoft.com/office/drawing/2014/main" id="{457A2CAD-870C-9D9C-A428-398555A248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3602" y="1269004"/>
            <a:ext cx="436773" cy="436773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6CA8ECF7-C82D-6112-8BD9-0C148459A62D}"/>
              </a:ext>
            </a:extLst>
          </p:cNvPr>
          <p:cNvSpPr txBox="1"/>
          <p:nvPr/>
        </p:nvSpPr>
        <p:spPr>
          <a:xfrm>
            <a:off x="8294997" y="24953"/>
            <a:ext cx="200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showed influence on the calling activity</a:t>
            </a:r>
            <a:endParaRPr lang="en-IE" sz="1600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02534720-8F51-8DEE-92A6-9F5323FD8171}"/>
              </a:ext>
            </a:extLst>
          </p:cNvPr>
          <p:cNvCxnSpPr>
            <a:cxnSpLocks/>
          </p:cNvCxnSpPr>
          <p:nvPr/>
        </p:nvCxnSpPr>
        <p:spPr>
          <a:xfrm>
            <a:off x="3210449" y="4777351"/>
            <a:ext cx="824045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772E473C-2147-704C-5DC9-A0F5595D3EAC}"/>
              </a:ext>
            </a:extLst>
          </p:cNvPr>
          <p:cNvCxnSpPr>
            <a:cxnSpLocks/>
          </p:cNvCxnSpPr>
          <p:nvPr/>
        </p:nvCxnSpPr>
        <p:spPr>
          <a:xfrm>
            <a:off x="5182429" y="4779642"/>
            <a:ext cx="107776" cy="0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A64CD5AF-9BD1-2391-8006-D6B57EC449C4}"/>
              </a:ext>
            </a:extLst>
          </p:cNvPr>
          <p:cNvCxnSpPr/>
          <p:nvPr/>
        </p:nvCxnSpPr>
        <p:spPr>
          <a:xfrm>
            <a:off x="4034494" y="4596117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4C762AC1-6B7F-9B11-D0E0-4FD4FEAE5377}"/>
              </a:ext>
            </a:extLst>
          </p:cNvPr>
          <p:cNvCxnSpPr/>
          <p:nvPr/>
        </p:nvCxnSpPr>
        <p:spPr>
          <a:xfrm>
            <a:off x="3210449" y="4583785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4219FC9A-2CEF-363B-6E8F-D3B1873358F9}"/>
              </a:ext>
            </a:extLst>
          </p:cNvPr>
          <p:cNvCxnSpPr/>
          <p:nvPr/>
        </p:nvCxnSpPr>
        <p:spPr>
          <a:xfrm>
            <a:off x="5163633" y="4615052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AFB919CE-9858-3CF6-1476-9A0C70A87E54}"/>
              </a:ext>
            </a:extLst>
          </p:cNvPr>
          <p:cNvCxnSpPr/>
          <p:nvPr/>
        </p:nvCxnSpPr>
        <p:spPr>
          <a:xfrm>
            <a:off x="5307970" y="4613230"/>
            <a:ext cx="0" cy="383077"/>
          </a:xfrm>
          <a:prstGeom prst="line">
            <a:avLst/>
          </a:prstGeom>
          <a:ln w="3810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6" name="Picture 8" descr="Download Green Grass, Grass, Green. Royalty-Free Stock Illustration Image -  Pixabay">
            <a:extLst>
              <a:ext uri="{FF2B5EF4-FFF2-40B4-BE49-F238E27FC236}">
                <a16:creationId xmlns:a16="http://schemas.microsoft.com/office/drawing/2014/main" id="{C4F70E9C-E727-53BE-E6ED-B31307BB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" y="5184431"/>
            <a:ext cx="1953768" cy="507640"/>
          </a:xfrm>
          <a:prstGeom prst="roundRect">
            <a:avLst>
              <a:gd name="adj" fmla="val 4168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76">
            <a:extLst>
              <a:ext uri="{FF2B5EF4-FFF2-40B4-BE49-F238E27FC236}">
                <a16:creationId xmlns:a16="http://schemas.microsoft.com/office/drawing/2014/main" id="{45637CA7-6B4E-AD0D-F563-D24D98B3D646}"/>
              </a:ext>
            </a:extLst>
          </p:cNvPr>
          <p:cNvSpPr/>
          <p:nvPr/>
        </p:nvSpPr>
        <p:spPr>
          <a:xfrm>
            <a:off x="1853003" y="4719286"/>
            <a:ext cx="130814" cy="50570"/>
          </a:xfrm>
          <a:prstGeom prst="rect">
            <a:avLst/>
          </a:prstGeom>
          <a:solidFill>
            <a:srgbClr val="6E8690"/>
          </a:solidFill>
          <a:ln>
            <a:solidFill>
              <a:srgbClr val="6E86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78" name="Picture 10" descr="ATU-Logo-Full-RGB-Green big - MET ATU">
            <a:extLst>
              <a:ext uri="{FF2B5EF4-FFF2-40B4-BE49-F238E27FC236}">
                <a16:creationId xmlns:a16="http://schemas.microsoft.com/office/drawing/2014/main" id="{1475B768-95CA-AA3A-4FAF-F27AF80C6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" y="6078798"/>
            <a:ext cx="1337894" cy="7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12" descr="Corncrake LIFE logos - Ormston House">
            <a:extLst>
              <a:ext uri="{FF2B5EF4-FFF2-40B4-BE49-F238E27FC236}">
                <a16:creationId xmlns:a16="http://schemas.microsoft.com/office/drawing/2014/main" id="{32C8A24C-582A-DCBA-AD1B-564EBF80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02"/>
          <a:stretch/>
        </p:blipFill>
        <p:spPr bwMode="auto">
          <a:xfrm>
            <a:off x="1709776" y="6103475"/>
            <a:ext cx="1725622" cy="7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5028DDA3-6F77-8D5A-544B-686A86B3627C}"/>
              </a:ext>
            </a:extLst>
          </p:cNvPr>
          <p:cNvCxnSpPr/>
          <p:nvPr/>
        </p:nvCxnSpPr>
        <p:spPr>
          <a:xfrm>
            <a:off x="8773893" y="4633587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FD8AE89A-4D6C-7363-9862-8FF0379910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9" y="512239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1128C47A-FB50-B23E-7573-E80E8C208D41}"/>
              </a:ext>
            </a:extLst>
          </p:cNvPr>
          <p:cNvCxnSpPr/>
          <p:nvPr/>
        </p:nvCxnSpPr>
        <p:spPr>
          <a:xfrm>
            <a:off x="8773892" y="5730816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C9971A09-4898-DC2C-EC7E-DBBCA7A9F9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53938" y="6219625"/>
            <a:ext cx="0" cy="995905"/>
          </a:xfrm>
          <a:prstGeom prst="line">
            <a:avLst/>
          </a:prstGeom>
          <a:ln w="571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Free-form: Shape 1092">
            <a:extLst>
              <a:ext uri="{FF2B5EF4-FFF2-40B4-BE49-F238E27FC236}">
                <a16:creationId xmlns:a16="http://schemas.microsoft.com/office/drawing/2014/main" id="{53F74574-A339-BA43-531D-6123880C087E}"/>
              </a:ext>
            </a:extLst>
          </p:cNvPr>
          <p:cNvSpPr/>
          <p:nvPr/>
        </p:nvSpPr>
        <p:spPr>
          <a:xfrm>
            <a:off x="8817418" y="5816157"/>
            <a:ext cx="891540" cy="785894"/>
          </a:xfrm>
          <a:custGeom>
            <a:avLst/>
            <a:gdLst>
              <a:gd name="connsiteX0" fmla="*/ 0 w 891540"/>
              <a:gd name="connsiteY0" fmla="*/ 657326 h 657326"/>
              <a:gd name="connsiteX1" fmla="*/ 381000 w 891540"/>
              <a:gd name="connsiteY1" fmla="*/ 9626 h 657326"/>
              <a:gd name="connsiteX2" fmla="*/ 891540 w 891540"/>
              <a:gd name="connsiteY2" fmla="*/ 329666 h 65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540" h="657326">
                <a:moveTo>
                  <a:pt x="0" y="657326"/>
                </a:moveTo>
                <a:cubicBezTo>
                  <a:pt x="116205" y="360781"/>
                  <a:pt x="232410" y="64236"/>
                  <a:pt x="381000" y="9626"/>
                </a:cubicBezTo>
                <a:cubicBezTo>
                  <a:pt x="529590" y="-44984"/>
                  <a:pt x="710565" y="142341"/>
                  <a:pt x="891540" y="329666"/>
                </a:cubicBezTo>
              </a:path>
            </a:pathLst>
          </a:custGeom>
          <a:noFill/>
          <a:ln w="28575">
            <a:solidFill>
              <a:srgbClr val="005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Free-form: Shape 1093">
            <a:extLst>
              <a:ext uri="{FF2B5EF4-FFF2-40B4-BE49-F238E27FC236}">
                <a16:creationId xmlns:a16="http://schemas.microsoft.com/office/drawing/2014/main" id="{420A313A-F8D1-2826-FE67-F25E0D9C3040}"/>
              </a:ext>
            </a:extLst>
          </p:cNvPr>
          <p:cNvSpPr/>
          <p:nvPr/>
        </p:nvSpPr>
        <p:spPr>
          <a:xfrm>
            <a:off x="8809798" y="4715982"/>
            <a:ext cx="929640" cy="840898"/>
          </a:xfrm>
          <a:custGeom>
            <a:avLst/>
            <a:gdLst>
              <a:gd name="connsiteX0" fmla="*/ 0 w 929640"/>
              <a:gd name="connsiteY0" fmla="*/ 186809 h 840898"/>
              <a:gd name="connsiteX1" fmla="*/ 91440 w 929640"/>
              <a:gd name="connsiteY1" fmla="*/ 34409 h 840898"/>
              <a:gd name="connsiteX2" fmla="*/ 198120 w 929640"/>
              <a:gd name="connsiteY2" fmla="*/ 765929 h 840898"/>
              <a:gd name="connsiteX3" fmla="*/ 685800 w 929640"/>
              <a:gd name="connsiteY3" fmla="*/ 750689 h 840898"/>
              <a:gd name="connsiteX4" fmla="*/ 929640 w 929640"/>
              <a:gd name="connsiteY4" fmla="*/ 179189 h 8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840898">
                <a:moveTo>
                  <a:pt x="0" y="186809"/>
                </a:moveTo>
                <a:cubicBezTo>
                  <a:pt x="29210" y="62349"/>
                  <a:pt x="58420" y="-62111"/>
                  <a:pt x="91440" y="34409"/>
                </a:cubicBezTo>
                <a:cubicBezTo>
                  <a:pt x="124460" y="130929"/>
                  <a:pt x="99060" y="646549"/>
                  <a:pt x="198120" y="765929"/>
                </a:cubicBezTo>
                <a:cubicBezTo>
                  <a:pt x="297180" y="885309"/>
                  <a:pt x="563880" y="848479"/>
                  <a:pt x="685800" y="750689"/>
                </a:cubicBezTo>
                <a:cubicBezTo>
                  <a:pt x="807720" y="652899"/>
                  <a:pt x="905510" y="257929"/>
                  <a:pt x="929640" y="179189"/>
                </a:cubicBezTo>
              </a:path>
            </a:pathLst>
          </a:custGeom>
          <a:noFill/>
          <a:ln w="28575">
            <a:solidFill>
              <a:srgbClr val="005B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5" name="Graphic 1094" descr="Daily calendar with solid fill">
            <a:extLst>
              <a:ext uri="{FF2B5EF4-FFF2-40B4-BE49-F238E27FC236}">
                <a16:creationId xmlns:a16="http://schemas.microsoft.com/office/drawing/2014/main" id="{0FDC0C0D-4BF0-A9F6-40A5-9189380092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10298" y="5990993"/>
            <a:ext cx="436773" cy="436773"/>
          </a:xfrm>
          <a:prstGeom prst="rect">
            <a:avLst/>
          </a:prstGeom>
        </p:spPr>
      </p:pic>
      <p:pic>
        <p:nvPicPr>
          <p:cNvPr id="1096" name="Graphic 1095" descr="Clock with solid fill">
            <a:extLst>
              <a:ext uri="{FF2B5EF4-FFF2-40B4-BE49-F238E27FC236}">
                <a16:creationId xmlns:a16="http://schemas.microsoft.com/office/drawing/2014/main" id="{5FFAA8B4-753A-CFCD-8B11-AA64B039A3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31617" y="4845354"/>
            <a:ext cx="436773" cy="436773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77A5C323-690B-0D71-2F01-135860F333DC}"/>
              </a:ext>
            </a:extLst>
          </p:cNvPr>
          <p:cNvGrpSpPr/>
          <p:nvPr/>
        </p:nvGrpSpPr>
        <p:grpSpPr>
          <a:xfrm flipH="1">
            <a:off x="8294998" y="5990124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098" name="Free-form: Shape 1097">
              <a:extLst>
                <a:ext uri="{FF2B5EF4-FFF2-40B4-BE49-F238E27FC236}">
                  <a16:creationId xmlns:a16="http://schemas.microsoft.com/office/drawing/2014/main" id="{06D641FC-9CC2-9685-1919-D19D8DA08482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9" name="Free-form: Shape 1098">
              <a:extLst>
                <a:ext uri="{FF2B5EF4-FFF2-40B4-BE49-F238E27FC236}">
                  <a16:creationId xmlns:a16="http://schemas.microsoft.com/office/drawing/2014/main" id="{A943EF7E-0AF4-0849-16EF-007DE71A1812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0" name="Free-form: Shape 1099">
              <a:extLst>
                <a:ext uri="{FF2B5EF4-FFF2-40B4-BE49-F238E27FC236}">
                  <a16:creationId xmlns:a16="http://schemas.microsoft.com/office/drawing/2014/main" id="{CC752105-E690-8733-AFAD-8B9A30C677D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1" name="Free-form: Shape 1100">
              <a:extLst>
                <a:ext uri="{FF2B5EF4-FFF2-40B4-BE49-F238E27FC236}">
                  <a16:creationId xmlns:a16="http://schemas.microsoft.com/office/drawing/2014/main" id="{05906A76-ECCE-FA0F-4C27-5E106DB5EA64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2" name="Free-form: Shape 1101">
              <a:extLst>
                <a:ext uri="{FF2B5EF4-FFF2-40B4-BE49-F238E27FC236}">
                  <a16:creationId xmlns:a16="http://schemas.microsoft.com/office/drawing/2014/main" id="{EE4FD54B-CBFC-F5AA-DFD1-3E00EFEC92EF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3" name="Free-form: Shape 1102">
              <a:extLst>
                <a:ext uri="{FF2B5EF4-FFF2-40B4-BE49-F238E27FC236}">
                  <a16:creationId xmlns:a16="http://schemas.microsoft.com/office/drawing/2014/main" id="{8B5F3EDF-F166-0C54-7413-CD868156B659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4" name="Free-form: Shape 1103">
              <a:extLst>
                <a:ext uri="{FF2B5EF4-FFF2-40B4-BE49-F238E27FC236}">
                  <a16:creationId xmlns:a16="http://schemas.microsoft.com/office/drawing/2014/main" id="{C5858489-8434-1CC1-D1CB-E42FC96130D1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Free-form: Shape 1104">
              <a:extLst>
                <a:ext uri="{FF2B5EF4-FFF2-40B4-BE49-F238E27FC236}">
                  <a16:creationId xmlns:a16="http://schemas.microsoft.com/office/drawing/2014/main" id="{BC69424F-C578-EDF0-7713-52694355EF4E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Free-form: Shape 1105">
              <a:extLst>
                <a:ext uri="{FF2B5EF4-FFF2-40B4-BE49-F238E27FC236}">
                  <a16:creationId xmlns:a16="http://schemas.microsoft.com/office/drawing/2014/main" id="{A3513A27-9CB0-4DC6-C91F-C5FE51D72E7B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Free-form: Shape 1106">
              <a:extLst>
                <a:ext uri="{FF2B5EF4-FFF2-40B4-BE49-F238E27FC236}">
                  <a16:creationId xmlns:a16="http://schemas.microsoft.com/office/drawing/2014/main" id="{AF587387-5FE2-193F-CB79-D07F5D1DF59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Free-form: Shape 1107">
              <a:extLst>
                <a:ext uri="{FF2B5EF4-FFF2-40B4-BE49-F238E27FC236}">
                  <a16:creationId xmlns:a16="http://schemas.microsoft.com/office/drawing/2014/main" id="{561B1341-ABD4-C723-3B67-8AFD61790FD4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Free-form: Shape 1108">
              <a:extLst>
                <a:ext uri="{FF2B5EF4-FFF2-40B4-BE49-F238E27FC236}">
                  <a16:creationId xmlns:a16="http://schemas.microsoft.com/office/drawing/2014/main" id="{1829131B-6915-35F9-9730-0969892F4CC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75B849A2-7383-9729-722C-30965028868B}"/>
              </a:ext>
            </a:extLst>
          </p:cNvPr>
          <p:cNvGrpSpPr/>
          <p:nvPr/>
        </p:nvGrpSpPr>
        <p:grpSpPr>
          <a:xfrm flipH="1">
            <a:off x="8306627" y="4943328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11" name="Free-form: Shape 1110">
              <a:extLst>
                <a:ext uri="{FF2B5EF4-FFF2-40B4-BE49-F238E27FC236}">
                  <a16:creationId xmlns:a16="http://schemas.microsoft.com/office/drawing/2014/main" id="{4DBF9C84-0564-A8DD-0CE7-1C43E70DC55C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Free-form: Shape 1111">
              <a:extLst>
                <a:ext uri="{FF2B5EF4-FFF2-40B4-BE49-F238E27FC236}">
                  <a16:creationId xmlns:a16="http://schemas.microsoft.com/office/drawing/2014/main" id="{302D2300-A994-8FFC-6556-5F50C4A3649B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Free-form: Shape 1112">
              <a:extLst>
                <a:ext uri="{FF2B5EF4-FFF2-40B4-BE49-F238E27FC236}">
                  <a16:creationId xmlns:a16="http://schemas.microsoft.com/office/drawing/2014/main" id="{9D4FAA40-66A6-F2EF-A7A5-071840CCC4DA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4" name="Free-form: Shape 1113">
              <a:extLst>
                <a:ext uri="{FF2B5EF4-FFF2-40B4-BE49-F238E27FC236}">
                  <a16:creationId xmlns:a16="http://schemas.microsoft.com/office/drawing/2014/main" id="{16EA4223-C5BF-2ACA-AC95-31526BAEEBDD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5" name="Free-form: Shape 1114">
              <a:extLst>
                <a:ext uri="{FF2B5EF4-FFF2-40B4-BE49-F238E27FC236}">
                  <a16:creationId xmlns:a16="http://schemas.microsoft.com/office/drawing/2014/main" id="{54CC37FC-B985-F6EA-DFF1-FE7AD3B87A9B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Free-form: Shape 1115">
              <a:extLst>
                <a:ext uri="{FF2B5EF4-FFF2-40B4-BE49-F238E27FC236}">
                  <a16:creationId xmlns:a16="http://schemas.microsoft.com/office/drawing/2014/main" id="{3705EC8D-40B3-B6BC-2219-809BB457A280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Free-form: Shape 1116">
              <a:extLst>
                <a:ext uri="{FF2B5EF4-FFF2-40B4-BE49-F238E27FC236}">
                  <a16:creationId xmlns:a16="http://schemas.microsoft.com/office/drawing/2014/main" id="{82CCFAE1-FD06-2E94-93B3-F317CC0E903E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Free-form: Shape 1117">
              <a:extLst>
                <a:ext uri="{FF2B5EF4-FFF2-40B4-BE49-F238E27FC236}">
                  <a16:creationId xmlns:a16="http://schemas.microsoft.com/office/drawing/2014/main" id="{7E4D41EC-EA2F-0E76-72BF-751945D35D27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Free-form: Shape 1118">
              <a:extLst>
                <a:ext uri="{FF2B5EF4-FFF2-40B4-BE49-F238E27FC236}">
                  <a16:creationId xmlns:a16="http://schemas.microsoft.com/office/drawing/2014/main" id="{4964CA08-9C64-7BA7-16CB-966B13EAD91C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Free-form: Shape 1119">
              <a:extLst>
                <a:ext uri="{FF2B5EF4-FFF2-40B4-BE49-F238E27FC236}">
                  <a16:creationId xmlns:a16="http://schemas.microsoft.com/office/drawing/2014/main" id="{2FBF7959-3C2E-2C31-482F-9B73DAF3561E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Free-form: Shape 1120">
              <a:extLst>
                <a:ext uri="{FF2B5EF4-FFF2-40B4-BE49-F238E27FC236}">
                  <a16:creationId xmlns:a16="http://schemas.microsoft.com/office/drawing/2014/main" id="{E9F43735-1941-C52F-B97D-65FEF09FD03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Free-form: Shape 1121">
              <a:extLst>
                <a:ext uri="{FF2B5EF4-FFF2-40B4-BE49-F238E27FC236}">
                  <a16:creationId xmlns:a16="http://schemas.microsoft.com/office/drawing/2014/main" id="{4006BB42-514E-4EA7-352D-57E9482A784E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3D01EEF-49C4-D1FC-4A87-9755420C20C0}"/>
              </a:ext>
            </a:extLst>
          </p:cNvPr>
          <p:cNvGrpSpPr/>
          <p:nvPr/>
        </p:nvGrpSpPr>
        <p:grpSpPr>
          <a:xfrm flipH="1">
            <a:off x="8268213" y="2305082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24" name="Free-form: Shape 1123">
              <a:extLst>
                <a:ext uri="{FF2B5EF4-FFF2-40B4-BE49-F238E27FC236}">
                  <a16:creationId xmlns:a16="http://schemas.microsoft.com/office/drawing/2014/main" id="{C889A984-9C3B-AB61-F370-A51B2C650740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5" name="Free-form: Shape 1124">
              <a:extLst>
                <a:ext uri="{FF2B5EF4-FFF2-40B4-BE49-F238E27FC236}">
                  <a16:creationId xmlns:a16="http://schemas.microsoft.com/office/drawing/2014/main" id="{EEF49911-5C8E-A41E-1272-A7901641650D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6" name="Free-form: Shape 1125">
              <a:extLst>
                <a:ext uri="{FF2B5EF4-FFF2-40B4-BE49-F238E27FC236}">
                  <a16:creationId xmlns:a16="http://schemas.microsoft.com/office/drawing/2014/main" id="{079CB308-0BCE-F5C1-18D7-84A6A8F5C768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Free-form: Shape 1126">
              <a:extLst>
                <a:ext uri="{FF2B5EF4-FFF2-40B4-BE49-F238E27FC236}">
                  <a16:creationId xmlns:a16="http://schemas.microsoft.com/office/drawing/2014/main" id="{4FE7DB67-5FED-B6C0-D3EC-D0B258C2F3A1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Free-form: Shape 1127">
              <a:extLst>
                <a:ext uri="{FF2B5EF4-FFF2-40B4-BE49-F238E27FC236}">
                  <a16:creationId xmlns:a16="http://schemas.microsoft.com/office/drawing/2014/main" id="{75EB25A0-DACF-347B-85AE-1C86A5A2B3F2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Free-form: Shape 1128">
              <a:extLst>
                <a:ext uri="{FF2B5EF4-FFF2-40B4-BE49-F238E27FC236}">
                  <a16:creationId xmlns:a16="http://schemas.microsoft.com/office/drawing/2014/main" id="{558581E0-FBD4-35EF-A3F5-581D8AF247B2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Free-form: Shape 1129">
              <a:extLst>
                <a:ext uri="{FF2B5EF4-FFF2-40B4-BE49-F238E27FC236}">
                  <a16:creationId xmlns:a16="http://schemas.microsoft.com/office/drawing/2014/main" id="{5E0FEA67-FDB0-2D65-CC9E-C60560725D20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Free-form: Shape 1130">
              <a:extLst>
                <a:ext uri="{FF2B5EF4-FFF2-40B4-BE49-F238E27FC236}">
                  <a16:creationId xmlns:a16="http://schemas.microsoft.com/office/drawing/2014/main" id="{D2CE0E60-5DA1-647F-EC0B-E9CB94D4061F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Free-form: Shape 1131">
              <a:extLst>
                <a:ext uri="{FF2B5EF4-FFF2-40B4-BE49-F238E27FC236}">
                  <a16:creationId xmlns:a16="http://schemas.microsoft.com/office/drawing/2014/main" id="{24A6303E-3585-D2FF-6E32-CB8F2B4A65C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Free-form: Shape 1132">
              <a:extLst>
                <a:ext uri="{FF2B5EF4-FFF2-40B4-BE49-F238E27FC236}">
                  <a16:creationId xmlns:a16="http://schemas.microsoft.com/office/drawing/2014/main" id="{CEB9541A-941F-2D70-D72F-C889F58E493B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Free-form: Shape 1133">
              <a:extLst>
                <a:ext uri="{FF2B5EF4-FFF2-40B4-BE49-F238E27FC236}">
                  <a16:creationId xmlns:a16="http://schemas.microsoft.com/office/drawing/2014/main" id="{C8A0AAF7-1741-F4AF-7766-E5D96EE8C1CB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Free-form: Shape 1134">
              <a:extLst>
                <a:ext uri="{FF2B5EF4-FFF2-40B4-BE49-F238E27FC236}">
                  <a16:creationId xmlns:a16="http://schemas.microsoft.com/office/drawing/2014/main" id="{51BB5CB2-EED5-13EE-7C7B-E0429A4B3849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59E2B857-051D-E2B6-02E5-CE15CF45060A}"/>
              </a:ext>
            </a:extLst>
          </p:cNvPr>
          <p:cNvGrpSpPr/>
          <p:nvPr/>
        </p:nvGrpSpPr>
        <p:grpSpPr>
          <a:xfrm flipH="1">
            <a:off x="8296411" y="1180837"/>
            <a:ext cx="383970" cy="484070"/>
            <a:chOff x="3762980" y="554460"/>
            <a:chExt cx="3621198" cy="4335226"/>
          </a:xfrm>
          <a:solidFill>
            <a:srgbClr val="005B5E"/>
          </a:solidFill>
        </p:grpSpPr>
        <p:sp>
          <p:nvSpPr>
            <p:cNvPr id="1137" name="Free-form: Shape 1136">
              <a:extLst>
                <a:ext uri="{FF2B5EF4-FFF2-40B4-BE49-F238E27FC236}">
                  <a16:creationId xmlns:a16="http://schemas.microsoft.com/office/drawing/2014/main" id="{E6BA02F7-D34E-FA6F-0C29-49F4FBEF670B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Free-form: Shape 1137">
              <a:extLst>
                <a:ext uri="{FF2B5EF4-FFF2-40B4-BE49-F238E27FC236}">
                  <a16:creationId xmlns:a16="http://schemas.microsoft.com/office/drawing/2014/main" id="{05679695-0638-60AC-DD4C-DB309C4C8BC7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Free-form: Shape 1138">
              <a:extLst>
                <a:ext uri="{FF2B5EF4-FFF2-40B4-BE49-F238E27FC236}">
                  <a16:creationId xmlns:a16="http://schemas.microsoft.com/office/drawing/2014/main" id="{E8EE7C1A-7873-A691-0D96-A7A14DB785B1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0" name="Free-form: Shape 1139">
              <a:extLst>
                <a:ext uri="{FF2B5EF4-FFF2-40B4-BE49-F238E27FC236}">
                  <a16:creationId xmlns:a16="http://schemas.microsoft.com/office/drawing/2014/main" id="{F2D964BE-E387-1B9F-5680-523D92219740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1" name="Free-form: Shape 1140">
              <a:extLst>
                <a:ext uri="{FF2B5EF4-FFF2-40B4-BE49-F238E27FC236}">
                  <a16:creationId xmlns:a16="http://schemas.microsoft.com/office/drawing/2014/main" id="{C7E84753-646D-2E0C-7E81-45546DBB7FEC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Free-form: Shape 1141">
              <a:extLst>
                <a:ext uri="{FF2B5EF4-FFF2-40B4-BE49-F238E27FC236}">
                  <a16:creationId xmlns:a16="http://schemas.microsoft.com/office/drawing/2014/main" id="{97A36190-43DA-0AE5-E4DD-3B02B7060F76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Free-form: Shape 1142">
              <a:extLst>
                <a:ext uri="{FF2B5EF4-FFF2-40B4-BE49-F238E27FC236}">
                  <a16:creationId xmlns:a16="http://schemas.microsoft.com/office/drawing/2014/main" id="{555BF06D-EB08-E2D5-C35D-09CE904A2785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Free-form: Shape 1143">
              <a:extLst>
                <a:ext uri="{FF2B5EF4-FFF2-40B4-BE49-F238E27FC236}">
                  <a16:creationId xmlns:a16="http://schemas.microsoft.com/office/drawing/2014/main" id="{B9DA72E6-8515-E2EB-6185-D667439332BC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Free-form: Shape 1144">
              <a:extLst>
                <a:ext uri="{FF2B5EF4-FFF2-40B4-BE49-F238E27FC236}">
                  <a16:creationId xmlns:a16="http://schemas.microsoft.com/office/drawing/2014/main" id="{4ECE21F2-92B6-3352-F9DE-7D2477B106F2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Free-form: Shape 1145">
              <a:extLst>
                <a:ext uri="{FF2B5EF4-FFF2-40B4-BE49-F238E27FC236}">
                  <a16:creationId xmlns:a16="http://schemas.microsoft.com/office/drawing/2014/main" id="{930547C6-E320-6E1F-7B88-75D18FECD696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Free-form: Shape 1146">
              <a:extLst>
                <a:ext uri="{FF2B5EF4-FFF2-40B4-BE49-F238E27FC236}">
                  <a16:creationId xmlns:a16="http://schemas.microsoft.com/office/drawing/2014/main" id="{712F44DB-186C-521D-D673-1C468756585D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Free-form: Shape 1147">
              <a:extLst>
                <a:ext uri="{FF2B5EF4-FFF2-40B4-BE49-F238E27FC236}">
                  <a16:creationId xmlns:a16="http://schemas.microsoft.com/office/drawing/2014/main" id="{F03D184C-C92E-4B1C-CD45-4B64A81B86A4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2" name="TextBox 1151">
            <a:extLst>
              <a:ext uri="{FF2B5EF4-FFF2-40B4-BE49-F238E27FC236}">
                <a16:creationId xmlns:a16="http://schemas.microsoft.com/office/drawing/2014/main" id="{B13F60DB-4D28-1128-3793-74F6B8C810D2}"/>
              </a:ext>
            </a:extLst>
          </p:cNvPr>
          <p:cNvSpPr txBox="1"/>
          <p:nvPr/>
        </p:nvSpPr>
        <p:spPr>
          <a:xfrm>
            <a:off x="2808263" y="5496177"/>
            <a:ext cx="269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431h of corncrake calling</a:t>
            </a:r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4" name="Graphic 1153" descr="Stopwatch 75% with solid fill">
            <a:extLst>
              <a:ext uri="{FF2B5EF4-FFF2-40B4-BE49-F238E27FC236}">
                <a16:creationId xmlns:a16="http://schemas.microsoft.com/office/drawing/2014/main" id="{F630FBC0-3131-289B-5AAB-231AA07682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67339" y="4256811"/>
            <a:ext cx="288068" cy="288068"/>
          </a:xfrm>
          <a:prstGeom prst="rect">
            <a:avLst/>
          </a:prstGeom>
        </p:spPr>
      </p:pic>
      <p:pic>
        <p:nvPicPr>
          <p:cNvPr id="1156" name="Graphic 1155" descr="Stopwatch 33% with solid fill">
            <a:extLst>
              <a:ext uri="{FF2B5EF4-FFF2-40B4-BE49-F238E27FC236}">
                <a16:creationId xmlns:a16="http://schemas.microsoft.com/office/drawing/2014/main" id="{A96CE9F8-E11D-09EA-38EA-A07BCC1972C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106654" y="4272839"/>
            <a:ext cx="288069" cy="288069"/>
          </a:xfrm>
          <a:prstGeom prst="rect">
            <a:avLst/>
          </a:prstGeom>
        </p:spPr>
      </p:pic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50694A37-E197-4D64-7098-DB50AEA7C0DA}"/>
              </a:ext>
            </a:extLst>
          </p:cNvPr>
          <p:cNvGrpSpPr/>
          <p:nvPr/>
        </p:nvGrpSpPr>
        <p:grpSpPr>
          <a:xfrm>
            <a:off x="9849440" y="3423841"/>
            <a:ext cx="383970" cy="484070"/>
            <a:chOff x="3762980" y="554460"/>
            <a:chExt cx="3621198" cy="4335226"/>
          </a:xfrm>
          <a:gradFill flip="none" rotWithShape="1"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16200000" scaled="1"/>
            <a:tileRect/>
          </a:gradFill>
        </p:grpSpPr>
        <p:sp>
          <p:nvSpPr>
            <p:cNvPr id="1158" name="Free-form: Shape 1157">
              <a:extLst>
                <a:ext uri="{FF2B5EF4-FFF2-40B4-BE49-F238E27FC236}">
                  <a16:creationId xmlns:a16="http://schemas.microsoft.com/office/drawing/2014/main" id="{5531C1EF-B84A-F299-1215-DDEF1C7CD89E}"/>
                </a:ext>
              </a:extLst>
            </p:cNvPr>
            <p:cNvSpPr>
              <a:spLocks/>
            </p:cNvSpPr>
            <p:nvPr/>
          </p:nvSpPr>
          <p:spPr>
            <a:xfrm>
              <a:off x="4442801" y="1348609"/>
              <a:ext cx="2941377" cy="3177849"/>
            </a:xfrm>
            <a:custGeom>
              <a:avLst/>
              <a:gdLst>
                <a:gd name="connsiteX0" fmla="*/ 358140 w 2941377"/>
                <a:gd name="connsiteY0" fmla="*/ 30611 h 3139571"/>
                <a:gd name="connsiteX1" fmla="*/ 320040 w 2941377"/>
                <a:gd name="connsiteY1" fmla="*/ 7751 h 3139571"/>
                <a:gd name="connsiteX2" fmla="*/ 190500 w 2941377"/>
                <a:gd name="connsiteY2" fmla="*/ 38231 h 3139571"/>
                <a:gd name="connsiteX3" fmla="*/ 129540 w 2941377"/>
                <a:gd name="connsiteY3" fmla="*/ 53471 h 3139571"/>
                <a:gd name="connsiteX4" fmla="*/ 83820 w 2941377"/>
                <a:gd name="connsiteY4" fmla="*/ 76331 h 3139571"/>
                <a:gd name="connsiteX5" fmla="*/ 60960 w 2941377"/>
                <a:gd name="connsiteY5" fmla="*/ 99191 h 3139571"/>
                <a:gd name="connsiteX6" fmla="*/ 22860 w 2941377"/>
                <a:gd name="connsiteY6" fmla="*/ 167771 h 3139571"/>
                <a:gd name="connsiteX7" fmla="*/ 15240 w 2941377"/>
                <a:gd name="connsiteY7" fmla="*/ 297311 h 3139571"/>
                <a:gd name="connsiteX8" fmla="*/ 7620 w 2941377"/>
                <a:gd name="connsiteY8" fmla="*/ 335411 h 3139571"/>
                <a:gd name="connsiteX9" fmla="*/ 0 w 2941377"/>
                <a:gd name="connsiteY9" fmla="*/ 388751 h 3139571"/>
                <a:gd name="connsiteX10" fmla="*/ 7620 w 2941377"/>
                <a:gd name="connsiteY10" fmla="*/ 556391 h 3139571"/>
                <a:gd name="connsiteX11" fmla="*/ 15240 w 2941377"/>
                <a:gd name="connsiteY11" fmla="*/ 609731 h 3139571"/>
                <a:gd name="connsiteX12" fmla="*/ 30480 w 2941377"/>
                <a:gd name="connsiteY12" fmla="*/ 640211 h 3139571"/>
                <a:gd name="connsiteX13" fmla="*/ 38100 w 2941377"/>
                <a:gd name="connsiteY13" fmla="*/ 663071 h 3139571"/>
                <a:gd name="connsiteX14" fmla="*/ 60960 w 2941377"/>
                <a:gd name="connsiteY14" fmla="*/ 685931 h 3139571"/>
                <a:gd name="connsiteX15" fmla="*/ 83820 w 2941377"/>
                <a:gd name="connsiteY15" fmla="*/ 731651 h 3139571"/>
                <a:gd name="connsiteX16" fmla="*/ 114300 w 2941377"/>
                <a:gd name="connsiteY16" fmla="*/ 769751 h 3139571"/>
                <a:gd name="connsiteX17" fmla="*/ 144780 w 2941377"/>
                <a:gd name="connsiteY17" fmla="*/ 815471 h 3139571"/>
                <a:gd name="connsiteX18" fmla="*/ 182880 w 2941377"/>
                <a:gd name="connsiteY18" fmla="*/ 868811 h 3139571"/>
                <a:gd name="connsiteX19" fmla="*/ 205740 w 2941377"/>
                <a:gd name="connsiteY19" fmla="*/ 906911 h 3139571"/>
                <a:gd name="connsiteX20" fmla="*/ 213360 w 2941377"/>
                <a:gd name="connsiteY20" fmla="*/ 929771 h 3139571"/>
                <a:gd name="connsiteX21" fmla="*/ 281940 w 2941377"/>
                <a:gd name="connsiteY21" fmla="*/ 1028831 h 3139571"/>
                <a:gd name="connsiteX22" fmla="*/ 312420 w 2941377"/>
                <a:gd name="connsiteY22" fmla="*/ 1074551 h 3139571"/>
                <a:gd name="connsiteX23" fmla="*/ 342900 w 2941377"/>
                <a:gd name="connsiteY23" fmla="*/ 1120271 h 3139571"/>
                <a:gd name="connsiteX24" fmla="*/ 358140 w 2941377"/>
                <a:gd name="connsiteY24" fmla="*/ 1158371 h 3139571"/>
                <a:gd name="connsiteX25" fmla="*/ 373380 w 2941377"/>
                <a:gd name="connsiteY25" fmla="*/ 1181231 h 3139571"/>
                <a:gd name="connsiteX26" fmla="*/ 396240 w 2941377"/>
                <a:gd name="connsiteY26" fmla="*/ 1242191 h 3139571"/>
                <a:gd name="connsiteX27" fmla="*/ 419100 w 2941377"/>
                <a:gd name="connsiteY27" fmla="*/ 1287911 h 3139571"/>
                <a:gd name="connsiteX28" fmla="*/ 441960 w 2941377"/>
                <a:gd name="connsiteY28" fmla="*/ 1379351 h 3139571"/>
                <a:gd name="connsiteX29" fmla="*/ 464820 w 2941377"/>
                <a:gd name="connsiteY29" fmla="*/ 1524131 h 3139571"/>
                <a:gd name="connsiteX30" fmla="*/ 541020 w 2941377"/>
                <a:gd name="connsiteY30" fmla="*/ 1592711 h 3139571"/>
                <a:gd name="connsiteX31" fmla="*/ 563880 w 2941377"/>
                <a:gd name="connsiteY31" fmla="*/ 1646051 h 3139571"/>
                <a:gd name="connsiteX32" fmla="*/ 586740 w 2941377"/>
                <a:gd name="connsiteY32" fmla="*/ 1684151 h 3139571"/>
                <a:gd name="connsiteX33" fmla="*/ 617220 w 2941377"/>
                <a:gd name="connsiteY33" fmla="*/ 1745111 h 3139571"/>
                <a:gd name="connsiteX34" fmla="*/ 640080 w 2941377"/>
                <a:gd name="connsiteY34" fmla="*/ 1775591 h 3139571"/>
                <a:gd name="connsiteX35" fmla="*/ 693420 w 2941377"/>
                <a:gd name="connsiteY35" fmla="*/ 1851791 h 3139571"/>
                <a:gd name="connsiteX36" fmla="*/ 723900 w 2941377"/>
                <a:gd name="connsiteY36" fmla="*/ 1920371 h 3139571"/>
                <a:gd name="connsiteX37" fmla="*/ 739140 w 2941377"/>
                <a:gd name="connsiteY37" fmla="*/ 1973711 h 3139571"/>
                <a:gd name="connsiteX38" fmla="*/ 762000 w 2941377"/>
                <a:gd name="connsiteY38" fmla="*/ 2011811 h 3139571"/>
                <a:gd name="connsiteX39" fmla="*/ 822960 w 2941377"/>
                <a:gd name="connsiteY39" fmla="*/ 2103251 h 3139571"/>
                <a:gd name="connsiteX40" fmla="*/ 891540 w 2941377"/>
                <a:gd name="connsiteY40" fmla="*/ 2148971 h 3139571"/>
                <a:gd name="connsiteX41" fmla="*/ 914400 w 2941377"/>
                <a:gd name="connsiteY41" fmla="*/ 2156591 h 3139571"/>
                <a:gd name="connsiteX42" fmla="*/ 960120 w 2941377"/>
                <a:gd name="connsiteY42" fmla="*/ 2179451 h 3139571"/>
                <a:gd name="connsiteX43" fmla="*/ 1013460 w 2941377"/>
                <a:gd name="connsiteY43" fmla="*/ 2209931 h 3139571"/>
                <a:gd name="connsiteX44" fmla="*/ 1097280 w 2941377"/>
                <a:gd name="connsiteY44" fmla="*/ 2232791 h 3139571"/>
                <a:gd name="connsiteX45" fmla="*/ 1135380 w 2941377"/>
                <a:gd name="connsiteY45" fmla="*/ 2255651 h 3139571"/>
                <a:gd name="connsiteX46" fmla="*/ 1211580 w 2941377"/>
                <a:gd name="connsiteY46" fmla="*/ 2278511 h 3139571"/>
                <a:gd name="connsiteX47" fmla="*/ 1280160 w 2941377"/>
                <a:gd name="connsiteY47" fmla="*/ 2301371 h 3139571"/>
                <a:gd name="connsiteX48" fmla="*/ 1394460 w 2941377"/>
                <a:gd name="connsiteY48" fmla="*/ 2354711 h 3139571"/>
                <a:gd name="connsiteX49" fmla="*/ 1424940 w 2941377"/>
                <a:gd name="connsiteY49" fmla="*/ 2385191 h 3139571"/>
                <a:gd name="connsiteX50" fmla="*/ 1463040 w 2941377"/>
                <a:gd name="connsiteY50" fmla="*/ 2415671 h 3139571"/>
                <a:gd name="connsiteX51" fmla="*/ 1485900 w 2941377"/>
                <a:gd name="connsiteY51" fmla="*/ 2430911 h 3139571"/>
                <a:gd name="connsiteX52" fmla="*/ 1554480 w 2941377"/>
                <a:gd name="connsiteY52" fmla="*/ 2499491 h 3139571"/>
                <a:gd name="connsiteX53" fmla="*/ 1607820 w 2941377"/>
                <a:gd name="connsiteY53" fmla="*/ 2575691 h 3139571"/>
                <a:gd name="connsiteX54" fmla="*/ 1676400 w 2941377"/>
                <a:gd name="connsiteY54" fmla="*/ 2629031 h 3139571"/>
                <a:gd name="connsiteX55" fmla="*/ 1729740 w 2941377"/>
                <a:gd name="connsiteY55" fmla="*/ 2674751 h 3139571"/>
                <a:gd name="connsiteX56" fmla="*/ 1790700 w 2941377"/>
                <a:gd name="connsiteY56" fmla="*/ 2712851 h 3139571"/>
                <a:gd name="connsiteX57" fmla="*/ 1836420 w 2941377"/>
                <a:gd name="connsiteY57" fmla="*/ 2743331 h 3139571"/>
                <a:gd name="connsiteX58" fmla="*/ 1912620 w 2941377"/>
                <a:gd name="connsiteY58" fmla="*/ 2781431 h 3139571"/>
                <a:gd name="connsiteX59" fmla="*/ 2011680 w 2941377"/>
                <a:gd name="connsiteY59" fmla="*/ 2819531 h 3139571"/>
                <a:gd name="connsiteX60" fmla="*/ 2034540 w 2941377"/>
                <a:gd name="connsiteY60" fmla="*/ 2827151 h 3139571"/>
                <a:gd name="connsiteX61" fmla="*/ 2141220 w 2941377"/>
                <a:gd name="connsiteY61" fmla="*/ 2857631 h 3139571"/>
                <a:gd name="connsiteX62" fmla="*/ 2179320 w 2941377"/>
                <a:gd name="connsiteY62" fmla="*/ 2872871 h 3139571"/>
                <a:gd name="connsiteX63" fmla="*/ 2263140 w 2941377"/>
                <a:gd name="connsiteY63" fmla="*/ 2880491 h 3139571"/>
                <a:gd name="connsiteX64" fmla="*/ 2339340 w 2941377"/>
                <a:gd name="connsiteY64" fmla="*/ 2918591 h 3139571"/>
                <a:gd name="connsiteX65" fmla="*/ 2461260 w 2941377"/>
                <a:gd name="connsiteY65" fmla="*/ 3017651 h 3139571"/>
                <a:gd name="connsiteX66" fmla="*/ 2484120 w 2941377"/>
                <a:gd name="connsiteY66" fmla="*/ 3032891 h 3139571"/>
                <a:gd name="connsiteX67" fmla="*/ 2781300 w 2941377"/>
                <a:gd name="connsiteY67" fmla="*/ 3070991 h 3139571"/>
                <a:gd name="connsiteX68" fmla="*/ 2834640 w 2941377"/>
                <a:gd name="connsiteY68" fmla="*/ 3093851 h 3139571"/>
                <a:gd name="connsiteX69" fmla="*/ 2865120 w 2941377"/>
                <a:gd name="connsiteY69" fmla="*/ 3116711 h 3139571"/>
                <a:gd name="connsiteX70" fmla="*/ 2887980 w 2941377"/>
                <a:gd name="connsiteY70" fmla="*/ 3124331 h 3139571"/>
                <a:gd name="connsiteX71" fmla="*/ 2910840 w 2941377"/>
                <a:gd name="connsiteY71" fmla="*/ 3139571 h 3139571"/>
                <a:gd name="connsiteX72" fmla="*/ 2933700 w 2941377"/>
                <a:gd name="connsiteY72" fmla="*/ 3124331 h 3139571"/>
                <a:gd name="connsiteX73" fmla="*/ 2933700 w 2941377"/>
                <a:gd name="connsiteY73" fmla="*/ 3010031 h 3139571"/>
                <a:gd name="connsiteX74" fmla="*/ 2895600 w 2941377"/>
                <a:gd name="connsiteY74" fmla="*/ 2964311 h 3139571"/>
                <a:gd name="connsiteX75" fmla="*/ 2827020 w 2941377"/>
                <a:gd name="connsiteY75" fmla="*/ 2888111 h 3139571"/>
                <a:gd name="connsiteX76" fmla="*/ 2766060 w 2941377"/>
                <a:gd name="connsiteY76" fmla="*/ 2827151 h 3139571"/>
                <a:gd name="connsiteX77" fmla="*/ 2750820 w 2941377"/>
                <a:gd name="connsiteY77" fmla="*/ 2804291 h 3139571"/>
                <a:gd name="connsiteX78" fmla="*/ 2651760 w 2941377"/>
                <a:gd name="connsiteY78" fmla="*/ 2705231 h 3139571"/>
                <a:gd name="connsiteX79" fmla="*/ 2606040 w 2941377"/>
                <a:gd name="connsiteY79" fmla="*/ 2674751 h 3139571"/>
                <a:gd name="connsiteX80" fmla="*/ 2575560 w 2941377"/>
                <a:gd name="connsiteY80" fmla="*/ 2644271 h 3139571"/>
                <a:gd name="connsiteX81" fmla="*/ 2514600 w 2941377"/>
                <a:gd name="connsiteY81" fmla="*/ 2552831 h 3139571"/>
                <a:gd name="connsiteX82" fmla="*/ 2491740 w 2941377"/>
                <a:gd name="connsiteY82" fmla="*/ 2522351 h 3139571"/>
                <a:gd name="connsiteX83" fmla="*/ 2461260 w 2941377"/>
                <a:gd name="connsiteY83" fmla="*/ 2469011 h 3139571"/>
                <a:gd name="connsiteX84" fmla="*/ 2453640 w 2941377"/>
                <a:gd name="connsiteY84" fmla="*/ 2446151 h 3139571"/>
                <a:gd name="connsiteX85" fmla="*/ 2446020 w 2941377"/>
                <a:gd name="connsiteY85" fmla="*/ 2415671 h 3139571"/>
                <a:gd name="connsiteX86" fmla="*/ 2423160 w 2941377"/>
                <a:gd name="connsiteY86" fmla="*/ 2400431 h 3139571"/>
                <a:gd name="connsiteX87" fmla="*/ 2407920 w 2941377"/>
                <a:gd name="connsiteY87" fmla="*/ 2377571 h 3139571"/>
                <a:gd name="connsiteX88" fmla="*/ 2385060 w 2941377"/>
                <a:gd name="connsiteY88" fmla="*/ 2347091 h 3139571"/>
                <a:gd name="connsiteX89" fmla="*/ 2346960 w 2941377"/>
                <a:gd name="connsiteY89" fmla="*/ 2301371 h 3139571"/>
                <a:gd name="connsiteX90" fmla="*/ 2301240 w 2941377"/>
                <a:gd name="connsiteY90" fmla="*/ 2232791 h 3139571"/>
                <a:gd name="connsiteX91" fmla="*/ 2255520 w 2941377"/>
                <a:gd name="connsiteY91" fmla="*/ 2187071 h 3139571"/>
                <a:gd name="connsiteX92" fmla="*/ 2225040 w 2941377"/>
                <a:gd name="connsiteY92" fmla="*/ 2141351 h 3139571"/>
                <a:gd name="connsiteX93" fmla="*/ 2202180 w 2941377"/>
                <a:gd name="connsiteY93" fmla="*/ 2103251 h 3139571"/>
                <a:gd name="connsiteX94" fmla="*/ 2179320 w 2941377"/>
                <a:gd name="connsiteY94" fmla="*/ 2080391 h 3139571"/>
                <a:gd name="connsiteX95" fmla="*/ 2118360 w 2941377"/>
                <a:gd name="connsiteY95" fmla="*/ 2011811 h 3139571"/>
                <a:gd name="connsiteX96" fmla="*/ 2095500 w 2941377"/>
                <a:gd name="connsiteY96" fmla="*/ 2004191 h 3139571"/>
                <a:gd name="connsiteX97" fmla="*/ 2026920 w 2941377"/>
                <a:gd name="connsiteY97" fmla="*/ 1935611 h 3139571"/>
                <a:gd name="connsiteX98" fmla="*/ 2019300 w 2941377"/>
                <a:gd name="connsiteY98" fmla="*/ 1912751 h 3139571"/>
                <a:gd name="connsiteX99" fmla="*/ 1866900 w 2941377"/>
                <a:gd name="connsiteY99" fmla="*/ 1775591 h 3139571"/>
                <a:gd name="connsiteX100" fmla="*/ 1844040 w 2941377"/>
                <a:gd name="connsiteY100" fmla="*/ 1737491 h 3139571"/>
                <a:gd name="connsiteX101" fmla="*/ 1775460 w 2941377"/>
                <a:gd name="connsiteY101" fmla="*/ 1668911 h 3139571"/>
                <a:gd name="connsiteX102" fmla="*/ 1752600 w 2941377"/>
                <a:gd name="connsiteY102" fmla="*/ 1623191 h 3139571"/>
                <a:gd name="connsiteX103" fmla="*/ 1592580 w 2941377"/>
                <a:gd name="connsiteY103" fmla="*/ 1470791 h 3139571"/>
                <a:gd name="connsiteX104" fmla="*/ 1531620 w 2941377"/>
                <a:gd name="connsiteY104" fmla="*/ 1417451 h 3139571"/>
                <a:gd name="connsiteX105" fmla="*/ 1501140 w 2941377"/>
                <a:gd name="connsiteY105" fmla="*/ 1379351 h 3139571"/>
                <a:gd name="connsiteX106" fmla="*/ 1470660 w 2941377"/>
                <a:gd name="connsiteY106" fmla="*/ 1364111 h 3139571"/>
                <a:gd name="connsiteX107" fmla="*/ 1417320 w 2941377"/>
                <a:gd name="connsiteY107" fmla="*/ 1341251 h 3139571"/>
                <a:gd name="connsiteX108" fmla="*/ 1363980 w 2941377"/>
                <a:gd name="connsiteY108" fmla="*/ 1303151 h 3139571"/>
                <a:gd name="connsiteX109" fmla="*/ 1333500 w 2941377"/>
                <a:gd name="connsiteY109" fmla="*/ 1280291 h 3139571"/>
                <a:gd name="connsiteX110" fmla="*/ 1264920 w 2941377"/>
                <a:gd name="connsiteY110" fmla="*/ 1242191 h 3139571"/>
                <a:gd name="connsiteX111" fmla="*/ 1143000 w 2941377"/>
                <a:gd name="connsiteY111" fmla="*/ 1143131 h 3139571"/>
                <a:gd name="connsiteX112" fmla="*/ 1112520 w 2941377"/>
                <a:gd name="connsiteY112" fmla="*/ 1112651 h 3139571"/>
                <a:gd name="connsiteX113" fmla="*/ 1082040 w 2941377"/>
                <a:gd name="connsiteY113" fmla="*/ 1089791 h 3139571"/>
                <a:gd name="connsiteX114" fmla="*/ 1028700 w 2941377"/>
                <a:gd name="connsiteY114" fmla="*/ 1036451 h 3139571"/>
                <a:gd name="connsiteX115" fmla="*/ 998220 w 2941377"/>
                <a:gd name="connsiteY115" fmla="*/ 998351 h 3139571"/>
                <a:gd name="connsiteX116" fmla="*/ 952500 w 2941377"/>
                <a:gd name="connsiteY116" fmla="*/ 960251 h 3139571"/>
                <a:gd name="connsiteX117" fmla="*/ 906780 w 2941377"/>
                <a:gd name="connsiteY117" fmla="*/ 929771 h 3139571"/>
                <a:gd name="connsiteX118" fmla="*/ 838200 w 2941377"/>
                <a:gd name="connsiteY118" fmla="*/ 861191 h 3139571"/>
                <a:gd name="connsiteX119" fmla="*/ 815340 w 2941377"/>
                <a:gd name="connsiteY119" fmla="*/ 815471 h 3139571"/>
                <a:gd name="connsiteX120" fmla="*/ 716280 w 2941377"/>
                <a:gd name="connsiteY120" fmla="*/ 724031 h 3139571"/>
                <a:gd name="connsiteX121" fmla="*/ 647700 w 2941377"/>
                <a:gd name="connsiteY121" fmla="*/ 663071 h 3139571"/>
                <a:gd name="connsiteX122" fmla="*/ 624840 w 2941377"/>
                <a:gd name="connsiteY122" fmla="*/ 624971 h 3139571"/>
                <a:gd name="connsiteX123" fmla="*/ 609600 w 2941377"/>
                <a:gd name="connsiteY123" fmla="*/ 602111 h 3139571"/>
                <a:gd name="connsiteX124" fmla="*/ 586740 w 2941377"/>
                <a:gd name="connsiteY124" fmla="*/ 548771 h 3139571"/>
                <a:gd name="connsiteX125" fmla="*/ 563880 w 2941377"/>
                <a:gd name="connsiteY125" fmla="*/ 525911 h 3139571"/>
                <a:gd name="connsiteX126" fmla="*/ 533400 w 2941377"/>
                <a:gd name="connsiteY126" fmla="*/ 472571 h 3139571"/>
                <a:gd name="connsiteX127" fmla="*/ 510540 w 2941377"/>
                <a:gd name="connsiteY127" fmla="*/ 449711 h 3139571"/>
                <a:gd name="connsiteX128" fmla="*/ 464820 w 2941377"/>
                <a:gd name="connsiteY128" fmla="*/ 388751 h 3139571"/>
                <a:gd name="connsiteX129" fmla="*/ 457200 w 2941377"/>
                <a:gd name="connsiteY129" fmla="*/ 343031 h 3139571"/>
                <a:gd name="connsiteX130" fmla="*/ 441960 w 2941377"/>
                <a:gd name="connsiteY130" fmla="*/ 320171 h 3139571"/>
                <a:gd name="connsiteX131" fmla="*/ 434340 w 2941377"/>
                <a:gd name="connsiteY131" fmla="*/ 282071 h 3139571"/>
                <a:gd name="connsiteX132" fmla="*/ 426720 w 2941377"/>
                <a:gd name="connsiteY132" fmla="*/ 251591 h 3139571"/>
                <a:gd name="connsiteX133" fmla="*/ 411480 w 2941377"/>
                <a:gd name="connsiteY133" fmla="*/ 205871 h 3139571"/>
                <a:gd name="connsiteX134" fmla="*/ 403860 w 2941377"/>
                <a:gd name="connsiteY134" fmla="*/ 137291 h 3139571"/>
                <a:gd name="connsiteX135" fmla="*/ 396240 w 2941377"/>
                <a:gd name="connsiteY135" fmla="*/ 91571 h 3139571"/>
                <a:gd name="connsiteX136" fmla="*/ 358140 w 2941377"/>
                <a:gd name="connsiteY136" fmla="*/ 30611 h 313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941377" h="3139571">
                  <a:moveTo>
                    <a:pt x="358140" y="30611"/>
                  </a:moveTo>
                  <a:cubicBezTo>
                    <a:pt x="345440" y="16641"/>
                    <a:pt x="333791" y="13252"/>
                    <a:pt x="320040" y="7751"/>
                  </a:cubicBezTo>
                  <a:cubicBezTo>
                    <a:pt x="264751" y="-14365"/>
                    <a:pt x="255170" y="15597"/>
                    <a:pt x="190500" y="38231"/>
                  </a:cubicBezTo>
                  <a:cubicBezTo>
                    <a:pt x="170731" y="45150"/>
                    <a:pt x="148274" y="44104"/>
                    <a:pt x="129540" y="53471"/>
                  </a:cubicBezTo>
                  <a:cubicBezTo>
                    <a:pt x="114300" y="61091"/>
                    <a:pt x="97997" y="66880"/>
                    <a:pt x="83820" y="76331"/>
                  </a:cubicBezTo>
                  <a:cubicBezTo>
                    <a:pt x="74854" y="82309"/>
                    <a:pt x="67973" y="91009"/>
                    <a:pt x="60960" y="99191"/>
                  </a:cubicBezTo>
                  <a:cubicBezTo>
                    <a:pt x="33776" y="130905"/>
                    <a:pt x="38634" y="128336"/>
                    <a:pt x="22860" y="167771"/>
                  </a:cubicBezTo>
                  <a:cubicBezTo>
                    <a:pt x="20320" y="210951"/>
                    <a:pt x="19156" y="254234"/>
                    <a:pt x="15240" y="297311"/>
                  </a:cubicBezTo>
                  <a:cubicBezTo>
                    <a:pt x="14067" y="310209"/>
                    <a:pt x="9749" y="322636"/>
                    <a:pt x="7620" y="335411"/>
                  </a:cubicBezTo>
                  <a:cubicBezTo>
                    <a:pt x="4667" y="353127"/>
                    <a:pt x="2540" y="370971"/>
                    <a:pt x="0" y="388751"/>
                  </a:cubicBezTo>
                  <a:cubicBezTo>
                    <a:pt x="2540" y="444631"/>
                    <a:pt x="3771" y="500586"/>
                    <a:pt x="7620" y="556391"/>
                  </a:cubicBezTo>
                  <a:cubicBezTo>
                    <a:pt x="8856" y="574309"/>
                    <a:pt x="10514" y="592403"/>
                    <a:pt x="15240" y="609731"/>
                  </a:cubicBezTo>
                  <a:cubicBezTo>
                    <a:pt x="18229" y="620690"/>
                    <a:pt x="26005" y="629770"/>
                    <a:pt x="30480" y="640211"/>
                  </a:cubicBezTo>
                  <a:cubicBezTo>
                    <a:pt x="33644" y="647594"/>
                    <a:pt x="33645" y="656388"/>
                    <a:pt x="38100" y="663071"/>
                  </a:cubicBezTo>
                  <a:cubicBezTo>
                    <a:pt x="44078" y="672037"/>
                    <a:pt x="54061" y="677652"/>
                    <a:pt x="60960" y="685931"/>
                  </a:cubicBezTo>
                  <a:cubicBezTo>
                    <a:pt x="107849" y="742198"/>
                    <a:pt x="49453" y="676664"/>
                    <a:pt x="83820" y="731651"/>
                  </a:cubicBezTo>
                  <a:cubicBezTo>
                    <a:pt x="92440" y="745443"/>
                    <a:pt x="104140" y="757051"/>
                    <a:pt x="114300" y="769751"/>
                  </a:cubicBezTo>
                  <a:cubicBezTo>
                    <a:pt x="127262" y="808636"/>
                    <a:pt x="113646" y="779148"/>
                    <a:pt x="144780" y="815471"/>
                  </a:cubicBezTo>
                  <a:cubicBezTo>
                    <a:pt x="155098" y="827508"/>
                    <a:pt x="173602" y="853966"/>
                    <a:pt x="182880" y="868811"/>
                  </a:cubicBezTo>
                  <a:cubicBezTo>
                    <a:pt x="190730" y="881370"/>
                    <a:pt x="199116" y="893664"/>
                    <a:pt x="205740" y="906911"/>
                  </a:cubicBezTo>
                  <a:cubicBezTo>
                    <a:pt x="209332" y="914095"/>
                    <a:pt x="209103" y="922960"/>
                    <a:pt x="213360" y="929771"/>
                  </a:cubicBezTo>
                  <a:cubicBezTo>
                    <a:pt x="234645" y="963827"/>
                    <a:pt x="259262" y="995686"/>
                    <a:pt x="281940" y="1028831"/>
                  </a:cubicBezTo>
                  <a:cubicBezTo>
                    <a:pt x="292283" y="1043947"/>
                    <a:pt x="302260" y="1059311"/>
                    <a:pt x="312420" y="1074551"/>
                  </a:cubicBezTo>
                  <a:cubicBezTo>
                    <a:pt x="322580" y="1089791"/>
                    <a:pt x="336098" y="1103265"/>
                    <a:pt x="342900" y="1120271"/>
                  </a:cubicBezTo>
                  <a:cubicBezTo>
                    <a:pt x="347980" y="1132971"/>
                    <a:pt x="352023" y="1146137"/>
                    <a:pt x="358140" y="1158371"/>
                  </a:cubicBezTo>
                  <a:cubicBezTo>
                    <a:pt x="362236" y="1166562"/>
                    <a:pt x="369590" y="1172894"/>
                    <a:pt x="373380" y="1181231"/>
                  </a:cubicBezTo>
                  <a:cubicBezTo>
                    <a:pt x="382360" y="1200988"/>
                    <a:pt x="387691" y="1222244"/>
                    <a:pt x="396240" y="1242191"/>
                  </a:cubicBezTo>
                  <a:cubicBezTo>
                    <a:pt x="402952" y="1257852"/>
                    <a:pt x="413712" y="1271747"/>
                    <a:pt x="419100" y="1287911"/>
                  </a:cubicBezTo>
                  <a:cubicBezTo>
                    <a:pt x="429035" y="1317717"/>
                    <a:pt x="437060" y="1348317"/>
                    <a:pt x="441960" y="1379351"/>
                  </a:cubicBezTo>
                  <a:cubicBezTo>
                    <a:pt x="449580" y="1427611"/>
                    <a:pt x="444245" y="1479816"/>
                    <a:pt x="464820" y="1524131"/>
                  </a:cubicBezTo>
                  <a:cubicBezTo>
                    <a:pt x="479210" y="1555125"/>
                    <a:pt x="515620" y="1569851"/>
                    <a:pt x="541020" y="1592711"/>
                  </a:cubicBezTo>
                  <a:cubicBezTo>
                    <a:pt x="550013" y="1619689"/>
                    <a:pt x="548187" y="1617803"/>
                    <a:pt x="563880" y="1646051"/>
                  </a:cubicBezTo>
                  <a:cubicBezTo>
                    <a:pt x="571073" y="1658998"/>
                    <a:pt x="579718" y="1671111"/>
                    <a:pt x="586740" y="1684151"/>
                  </a:cubicBezTo>
                  <a:cubicBezTo>
                    <a:pt x="597511" y="1704154"/>
                    <a:pt x="605773" y="1725487"/>
                    <a:pt x="617220" y="1745111"/>
                  </a:cubicBezTo>
                  <a:cubicBezTo>
                    <a:pt x="623619" y="1756081"/>
                    <a:pt x="633546" y="1764701"/>
                    <a:pt x="640080" y="1775591"/>
                  </a:cubicBezTo>
                  <a:cubicBezTo>
                    <a:pt x="684009" y="1848805"/>
                    <a:pt x="638544" y="1796915"/>
                    <a:pt x="693420" y="1851791"/>
                  </a:cubicBezTo>
                  <a:cubicBezTo>
                    <a:pt x="711290" y="1923272"/>
                    <a:pt x="686236" y="1835627"/>
                    <a:pt x="723900" y="1920371"/>
                  </a:cubicBezTo>
                  <a:cubicBezTo>
                    <a:pt x="743432" y="1964317"/>
                    <a:pt x="720567" y="1936564"/>
                    <a:pt x="739140" y="1973711"/>
                  </a:cubicBezTo>
                  <a:cubicBezTo>
                    <a:pt x="745764" y="1986958"/>
                    <a:pt x="755376" y="1998564"/>
                    <a:pt x="762000" y="2011811"/>
                  </a:cubicBezTo>
                  <a:cubicBezTo>
                    <a:pt x="785274" y="2058359"/>
                    <a:pt x="741267" y="2041981"/>
                    <a:pt x="822960" y="2103251"/>
                  </a:cubicBezTo>
                  <a:cubicBezTo>
                    <a:pt x="848485" y="2122395"/>
                    <a:pt x="862146" y="2134274"/>
                    <a:pt x="891540" y="2148971"/>
                  </a:cubicBezTo>
                  <a:cubicBezTo>
                    <a:pt x="898724" y="2152563"/>
                    <a:pt x="907060" y="2153329"/>
                    <a:pt x="914400" y="2156591"/>
                  </a:cubicBezTo>
                  <a:cubicBezTo>
                    <a:pt x="929970" y="2163511"/>
                    <a:pt x="945118" y="2171373"/>
                    <a:pt x="960120" y="2179451"/>
                  </a:cubicBezTo>
                  <a:cubicBezTo>
                    <a:pt x="978150" y="2189160"/>
                    <a:pt x="994867" y="2201349"/>
                    <a:pt x="1013460" y="2209931"/>
                  </a:cubicBezTo>
                  <a:cubicBezTo>
                    <a:pt x="1043032" y="2223580"/>
                    <a:pt x="1066352" y="2226605"/>
                    <a:pt x="1097280" y="2232791"/>
                  </a:cubicBezTo>
                  <a:cubicBezTo>
                    <a:pt x="1109980" y="2240411"/>
                    <a:pt x="1121709" y="2249955"/>
                    <a:pt x="1135380" y="2255651"/>
                  </a:cubicBezTo>
                  <a:cubicBezTo>
                    <a:pt x="1159859" y="2265850"/>
                    <a:pt x="1187206" y="2268065"/>
                    <a:pt x="1211580" y="2278511"/>
                  </a:cubicBezTo>
                  <a:cubicBezTo>
                    <a:pt x="1266789" y="2302172"/>
                    <a:pt x="1215934" y="2288526"/>
                    <a:pt x="1280160" y="2301371"/>
                  </a:cubicBezTo>
                  <a:cubicBezTo>
                    <a:pt x="1366461" y="2366097"/>
                    <a:pt x="1223707" y="2263643"/>
                    <a:pt x="1394460" y="2354711"/>
                  </a:cubicBezTo>
                  <a:cubicBezTo>
                    <a:pt x="1407138" y="2361473"/>
                    <a:pt x="1414201" y="2375645"/>
                    <a:pt x="1424940" y="2385191"/>
                  </a:cubicBezTo>
                  <a:cubicBezTo>
                    <a:pt x="1437096" y="2395996"/>
                    <a:pt x="1450029" y="2405913"/>
                    <a:pt x="1463040" y="2415671"/>
                  </a:cubicBezTo>
                  <a:cubicBezTo>
                    <a:pt x="1470366" y="2421166"/>
                    <a:pt x="1479149" y="2424723"/>
                    <a:pt x="1485900" y="2430911"/>
                  </a:cubicBezTo>
                  <a:cubicBezTo>
                    <a:pt x="1509731" y="2452756"/>
                    <a:pt x="1535941" y="2473006"/>
                    <a:pt x="1554480" y="2499491"/>
                  </a:cubicBezTo>
                  <a:cubicBezTo>
                    <a:pt x="1572260" y="2524891"/>
                    <a:pt x="1583346" y="2556656"/>
                    <a:pt x="1607820" y="2575691"/>
                  </a:cubicBezTo>
                  <a:cubicBezTo>
                    <a:pt x="1630680" y="2593471"/>
                    <a:pt x="1654412" y="2610184"/>
                    <a:pt x="1676400" y="2629031"/>
                  </a:cubicBezTo>
                  <a:cubicBezTo>
                    <a:pt x="1694180" y="2644271"/>
                    <a:pt x="1710856" y="2660903"/>
                    <a:pt x="1729740" y="2674751"/>
                  </a:cubicBezTo>
                  <a:cubicBezTo>
                    <a:pt x="1749063" y="2688921"/>
                    <a:pt x="1771321" y="2698757"/>
                    <a:pt x="1790700" y="2712851"/>
                  </a:cubicBezTo>
                  <a:cubicBezTo>
                    <a:pt x="1838998" y="2747977"/>
                    <a:pt x="1788610" y="2727394"/>
                    <a:pt x="1836420" y="2743331"/>
                  </a:cubicBezTo>
                  <a:cubicBezTo>
                    <a:pt x="1891169" y="2784393"/>
                    <a:pt x="1840410" y="2751343"/>
                    <a:pt x="1912620" y="2781431"/>
                  </a:cubicBezTo>
                  <a:cubicBezTo>
                    <a:pt x="2027217" y="2829180"/>
                    <a:pt x="1885157" y="2781574"/>
                    <a:pt x="2011680" y="2819531"/>
                  </a:cubicBezTo>
                  <a:cubicBezTo>
                    <a:pt x="2019373" y="2821839"/>
                    <a:pt x="2026834" y="2824885"/>
                    <a:pt x="2034540" y="2827151"/>
                  </a:cubicBezTo>
                  <a:cubicBezTo>
                    <a:pt x="2070020" y="2837586"/>
                    <a:pt x="2106882" y="2843896"/>
                    <a:pt x="2141220" y="2857631"/>
                  </a:cubicBezTo>
                  <a:cubicBezTo>
                    <a:pt x="2153920" y="2862711"/>
                    <a:pt x="2165876" y="2870350"/>
                    <a:pt x="2179320" y="2872871"/>
                  </a:cubicBezTo>
                  <a:cubicBezTo>
                    <a:pt x="2206895" y="2878041"/>
                    <a:pt x="2235200" y="2877951"/>
                    <a:pt x="2263140" y="2880491"/>
                  </a:cubicBezTo>
                  <a:cubicBezTo>
                    <a:pt x="2288540" y="2893191"/>
                    <a:pt x="2317524" y="2900411"/>
                    <a:pt x="2339340" y="2918591"/>
                  </a:cubicBezTo>
                  <a:cubicBezTo>
                    <a:pt x="2343344" y="2921928"/>
                    <a:pt x="2430150" y="2996911"/>
                    <a:pt x="2461260" y="3017651"/>
                  </a:cubicBezTo>
                  <a:cubicBezTo>
                    <a:pt x="2468880" y="3022731"/>
                    <a:pt x="2475314" y="3030375"/>
                    <a:pt x="2484120" y="3032891"/>
                  </a:cubicBezTo>
                  <a:cubicBezTo>
                    <a:pt x="2622932" y="3072552"/>
                    <a:pt x="2632050" y="3063884"/>
                    <a:pt x="2781300" y="3070991"/>
                  </a:cubicBezTo>
                  <a:cubicBezTo>
                    <a:pt x="2803522" y="3078398"/>
                    <a:pt x="2813118" y="3080399"/>
                    <a:pt x="2834640" y="3093851"/>
                  </a:cubicBezTo>
                  <a:cubicBezTo>
                    <a:pt x="2845410" y="3100582"/>
                    <a:pt x="2854093" y="3110410"/>
                    <a:pt x="2865120" y="3116711"/>
                  </a:cubicBezTo>
                  <a:cubicBezTo>
                    <a:pt x="2872094" y="3120696"/>
                    <a:pt x="2880796" y="3120739"/>
                    <a:pt x="2887980" y="3124331"/>
                  </a:cubicBezTo>
                  <a:cubicBezTo>
                    <a:pt x="2896171" y="3128427"/>
                    <a:pt x="2903220" y="3134491"/>
                    <a:pt x="2910840" y="3139571"/>
                  </a:cubicBezTo>
                  <a:cubicBezTo>
                    <a:pt x="2918460" y="3134491"/>
                    <a:pt x="2929604" y="3132522"/>
                    <a:pt x="2933700" y="3124331"/>
                  </a:cubicBezTo>
                  <a:cubicBezTo>
                    <a:pt x="2946187" y="3099357"/>
                    <a:pt x="2941410" y="3029306"/>
                    <a:pt x="2933700" y="3010031"/>
                  </a:cubicBezTo>
                  <a:cubicBezTo>
                    <a:pt x="2926332" y="2991612"/>
                    <a:pt x="2907779" y="2979970"/>
                    <a:pt x="2895600" y="2964311"/>
                  </a:cubicBezTo>
                  <a:cubicBezTo>
                    <a:pt x="2844521" y="2898638"/>
                    <a:pt x="2946940" y="3008031"/>
                    <a:pt x="2827020" y="2888111"/>
                  </a:cubicBezTo>
                  <a:cubicBezTo>
                    <a:pt x="2806700" y="2867791"/>
                    <a:pt x="2782000" y="2851061"/>
                    <a:pt x="2766060" y="2827151"/>
                  </a:cubicBezTo>
                  <a:cubicBezTo>
                    <a:pt x="2760980" y="2819531"/>
                    <a:pt x="2757084" y="2810972"/>
                    <a:pt x="2750820" y="2804291"/>
                  </a:cubicBezTo>
                  <a:cubicBezTo>
                    <a:pt x="2718882" y="2770224"/>
                    <a:pt x="2690615" y="2731134"/>
                    <a:pt x="2651760" y="2705231"/>
                  </a:cubicBezTo>
                  <a:lnTo>
                    <a:pt x="2606040" y="2674751"/>
                  </a:lnTo>
                  <a:cubicBezTo>
                    <a:pt x="2585720" y="2613791"/>
                    <a:pt x="2616200" y="2684911"/>
                    <a:pt x="2575560" y="2644271"/>
                  </a:cubicBezTo>
                  <a:cubicBezTo>
                    <a:pt x="2512559" y="2581270"/>
                    <a:pt x="2545879" y="2602878"/>
                    <a:pt x="2514600" y="2552831"/>
                  </a:cubicBezTo>
                  <a:cubicBezTo>
                    <a:pt x="2507869" y="2542061"/>
                    <a:pt x="2499360" y="2532511"/>
                    <a:pt x="2491740" y="2522351"/>
                  </a:cubicBezTo>
                  <a:cubicBezTo>
                    <a:pt x="2474269" y="2469937"/>
                    <a:pt x="2498166" y="2533596"/>
                    <a:pt x="2461260" y="2469011"/>
                  </a:cubicBezTo>
                  <a:cubicBezTo>
                    <a:pt x="2457275" y="2462037"/>
                    <a:pt x="2455847" y="2453874"/>
                    <a:pt x="2453640" y="2446151"/>
                  </a:cubicBezTo>
                  <a:cubicBezTo>
                    <a:pt x="2450763" y="2436081"/>
                    <a:pt x="2451829" y="2424385"/>
                    <a:pt x="2446020" y="2415671"/>
                  </a:cubicBezTo>
                  <a:cubicBezTo>
                    <a:pt x="2440940" y="2408051"/>
                    <a:pt x="2430780" y="2405511"/>
                    <a:pt x="2423160" y="2400431"/>
                  </a:cubicBezTo>
                  <a:cubicBezTo>
                    <a:pt x="2418080" y="2392811"/>
                    <a:pt x="2413243" y="2385023"/>
                    <a:pt x="2407920" y="2377571"/>
                  </a:cubicBezTo>
                  <a:cubicBezTo>
                    <a:pt x="2400538" y="2367237"/>
                    <a:pt x="2391791" y="2357861"/>
                    <a:pt x="2385060" y="2347091"/>
                  </a:cubicBezTo>
                  <a:cubicBezTo>
                    <a:pt x="2357438" y="2302895"/>
                    <a:pt x="2385952" y="2327366"/>
                    <a:pt x="2346960" y="2301371"/>
                  </a:cubicBezTo>
                  <a:cubicBezTo>
                    <a:pt x="2331720" y="2278511"/>
                    <a:pt x="2320667" y="2252218"/>
                    <a:pt x="2301240" y="2232791"/>
                  </a:cubicBezTo>
                  <a:cubicBezTo>
                    <a:pt x="2286000" y="2217551"/>
                    <a:pt x="2267475" y="2205004"/>
                    <a:pt x="2255520" y="2187071"/>
                  </a:cubicBezTo>
                  <a:cubicBezTo>
                    <a:pt x="2245360" y="2171831"/>
                    <a:pt x="2234874" y="2156804"/>
                    <a:pt x="2225040" y="2141351"/>
                  </a:cubicBezTo>
                  <a:cubicBezTo>
                    <a:pt x="2217089" y="2128856"/>
                    <a:pt x="2211066" y="2115099"/>
                    <a:pt x="2202180" y="2103251"/>
                  </a:cubicBezTo>
                  <a:cubicBezTo>
                    <a:pt x="2195714" y="2094630"/>
                    <a:pt x="2186219" y="2088670"/>
                    <a:pt x="2179320" y="2080391"/>
                  </a:cubicBezTo>
                  <a:cubicBezTo>
                    <a:pt x="2159772" y="2056933"/>
                    <a:pt x="2152559" y="2023211"/>
                    <a:pt x="2118360" y="2011811"/>
                  </a:cubicBezTo>
                  <a:lnTo>
                    <a:pt x="2095500" y="2004191"/>
                  </a:lnTo>
                  <a:cubicBezTo>
                    <a:pt x="2072640" y="1981331"/>
                    <a:pt x="2037143" y="1966281"/>
                    <a:pt x="2026920" y="1935611"/>
                  </a:cubicBezTo>
                  <a:cubicBezTo>
                    <a:pt x="2024380" y="1927991"/>
                    <a:pt x="2024980" y="1918431"/>
                    <a:pt x="2019300" y="1912751"/>
                  </a:cubicBezTo>
                  <a:cubicBezTo>
                    <a:pt x="2000305" y="1893756"/>
                    <a:pt x="1887455" y="1809849"/>
                    <a:pt x="1866900" y="1775591"/>
                  </a:cubicBezTo>
                  <a:cubicBezTo>
                    <a:pt x="1859280" y="1762891"/>
                    <a:pt x="1853679" y="1748736"/>
                    <a:pt x="1844040" y="1737491"/>
                  </a:cubicBezTo>
                  <a:cubicBezTo>
                    <a:pt x="1823001" y="1712945"/>
                    <a:pt x="1789918" y="1697827"/>
                    <a:pt x="1775460" y="1668911"/>
                  </a:cubicBezTo>
                  <a:cubicBezTo>
                    <a:pt x="1767840" y="1653671"/>
                    <a:pt x="1763635" y="1636174"/>
                    <a:pt x="1752600" y="1623191"/>
                  </a:cubicBezTo>
                  <a:cubicBezTo>
                    <a:pt x="1593492" y="1436005"/>
                    <a:pt x="1700805" y="1579016"/>
                    <a:pt x="1592580" y="1470791"/>
                  </a:cubicBezTo>
                  <a:cubicBezTo>
                    <a:pt x="1534378" y="1412589"/>
                    <a:pt x="1611462" y="1465356"/>
                    <a:pt x="1531620" y="1417451"/>
                  </a:cubicBezTo>
                  <a:cubicBezTo>
                    <a:pt x="1521460" y="1404751"/>
                    <a:pt x="1513380" y="1390061"/>
                    <a:pt x="1501140" y="1379351"/>
                  </a:cubicBezTo>
                  <a:cubicBezTo>
                    <a:pt x="1492591" y="1371871"/>
                    <a:pt x="1481001" y="1368811"/>
                    <a:pt x="1470660" y="1364111"/>
                  </a:cubicBezTo>
                  <a:cubicBezTo>
                    <a:pt x="1453050" y="1356106"/>
                    <a:pt x="1435100" y="1348871"/>
                    <a:pt x="1417320" y="1341251"/>
                  </a:cubicBezTo>
                  <a:cubicBezTo>
                    <a:pt x="1373741" y="1297672"/>
                    <a:pt x="1417471" y="1336583"/>
                    <a:pt x="1363980" y="1303151"/>
                  </a:cubicBezTo>
                  <a:cubicBezTo>
                    <a:pt x="1353210" y="1296420"/>
                    <a:pt x="1344390" y="1286825"/>
                    <a:pt x="1333500" y="1280291"/>
                  </a:cubicBezTo>
                  <a:cubicBezTo>
                    <a:pt x="1295798" y="1257670"/>
                    <a:pt x="1293245" y="1264553"/>
                    <a:pt x="1264920" y="1242191"/>
                  </a:cubicBezTo>
                  <a:cubicBezTo>
                    <a:pt x="1223821" y="1209744"/>
                    <a:pt x="1180027" y="1180158"/>
                    <a:pt x="1143000" y="1143131"/>
                  </a:cubicBezTo>
                  <a:cubicBezTo>
                    <a:pt x="1132840" y="1132971"/>
                    <a:pt x="1123333" y="1122113"/>
                    <a:pt x="1112520" y="1112651"/>
                  </a:cubicBezTo>
                  <a:cubicBezTo>
                    <a:pt x="1102962" y="1104288"/>
                    <a:pt x="1091437" y="1098334"/>
                    <a:pt x="1082040" y="1089791"/>
                  </a:cubicBezTo>
                  <a:cubicBezTo>
                    <a:pt x="1063434" y="1072877"/>
                    <a:pt x="1044408" y="1056086"/>
                    <a:pt x="1028700" y="1036451"/>
                  </a:cubicBezTo>
                  <a:cubicBezTo>
                    <a:pt x="1018540" y="1023751"/>
                    <a:pt x="1009720" y="1009851"/>
                    <a:pt x="998220" y="998351"/>
                  </a:cubicBezTo>
                  <a:cubicBezTo>
                    <a:pt x="984192" y="984323"/>
                    <a:pt x="967327" y="973431"/>
                    <a:pt x="952500" y="960251"/>
                  </a:cubicBezTo>
                  <a:cubicBezTo>
                    <a:pt x="918252" y="929809"/>
                    <a:pt x="944118" y="942217"/>
                    <a:pt x="906780" y="929771"/>
                  </a:cubicBezTo>
                  <a:cubicBezTo>
                    <a:pt x="883920" y="906911"/>
                    <a:pt x="852658" y="890107"/>
                    <a:pt x="838200" y="861191"/>
                  </a:cubicBezTo>
                  <a:cubicBezTo>
                    <a:pt x="830580" y="845951"/>
                    <a:pt x="825729" y="828976"/>
                    <a:pt x="815340" y="815471"/>
                  </a:cubicBezTo>
                  <a:cubicBezTo>
                    <a:pt x="769543" y="755935"/>
                    <a:pt x="764298" y="772049"/>
                    <a:pt x="716280" y="724031"/>
                  </a:cubicBezTo>
                  <a:cubicBezTo>
                    <a:pt x="652596" y="660347"/>
                    <a:pt x="697145" y="679553"/>
                    <a:pt x="647700" y="663071"/>
                  </a:cubicBezTo>
                  <a:cubicBezTo>
                    <a:pt x="640080" y="650371"/>
                    <a:pt x="632690" y="637530"/>
                    <a:pt x="624840" y="624971"/>
                  </a:cubicBezTo>
                  <a:cubicBezTo>
                    <a:pt x="619986" y="617205"/>
                    <a:pt x="613696" y="610302"/>
                    <a:pt x="609600" y="602111"/>
                  </a:cubicBezTo>
                  <a:cubicBezTo>
                    <a:pt x="593017" y="568946"/>
                    <a:pt x="613167" y="585769"/>
                    <a:pt x="586740" y="548771"/>
                  </a:cubicBezTo>
                  <a:cubicBezTo>
                    <a:pt x="580476" y="540002"/>
                    <a:pt x="570779" y="534190"/>
                    <a:pt x="563880" y="525911"/>
                  </a:cubicBezTo>
                  <a:cubicBezTo>
                    <a:pt x="527884" y="482716"/>
                    <a:pt x="570665" y="524742"/>
                    <a:pt x="533400" y="472571"/>
                  </a:cubicBezTo>
                  <a:cubicBezTo>
                    <a:pt x="527136" y="463802"/>
                    <a:pt x="517636" y="457821"/>
                    <a:pt x="510540" y="449711"/>
                  </a:cubicBezTo>
                  <a:cubicBezTo>
                    <a:pt x="485199" y="420750"/>
                    <a:pt x="482966" y="415970"/>
                    <a:pt x="464820" y="388751"/>
                  </a:cubicBezTo>
                  <a:cubicBezTo>
                    <a:pt x="462280" y="373511"/>
                    <a:pt x="462086" y="357688"/>
                    <a:pt x="457200" y="343031"/>
                  </a:cubicBezTo>
                  <a:cubicBezTo>
                    <a:pt x="454304" y="334343"/>
                    <a:pt x="445176" y="328746"/>
                    <a:pt x="441960" y="320171"/>
                  </a:cubicBezTo>
                  <a:cubicBezTo>
                    <a:pt x="437412" y="308044"/>
                    <a:pt x="437150" y="294714"/>
                    <a:pt x="434340" y="282071"/>
                  </a:cubicBezTo>
                  <a:cubicBezTo>
                    <a:pt x="432068" y="271848"/>
                    <a:pt x="429729" y="261622"/>
                    <a:pt x="426720" y="251591"/>
                  </a:cubicBezTo>
                  <a:cubicBezTo>
                    <a:pt x="422104" y="236204"/>
                    <a:pt x="411480" y="205871"/>
                    <a:pt x="411480" y="205871"/>
                  </a:cubicBezTo>
                  <a:cubicBezTo>
                    <a:pt x="408940" y="183011"/>
                    <a:pt x="406900" y="160090"/>
                    <a:pt x="403860" y="137291"/>
                  </a:cubicBezTo>
                  <a:cubicBezTo>
                    <a:pt x="401818" y="121976"/>
                    <a:pt x="399592" y="106653"/>
                    <a:pt x="396240" y="91571"/>
                  </a:cubicBezTo>
                  <a:cubicBezTo>
                    <a:pt x="394498" y="83730"/>
                    <a:pt x="370840" y="44581"/>
                    <a:pt x="358140" y="306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9" name="Free-form: Shape 1158">
              <a:extLst>
                <a:ext uri="{FF2B5EF4-FFF2-40B4-BE49-F238E27FC236}">
                  <a16:creationId xmlns:a16="http://schemas.microsoft.com/office/drawing/2014/main" id="{4F3EB377-14CA-D92A-9E40-00AC131AE6C5}"/>
                </a:ext>
              </a:extLst>
            </p:cNvPr>
            <p:cNvSpPr>
              <a:spLocks/>
            </p:cNvSpPr>
            <p:nvPr/>
          </p:nvSpPr>
          <p:spPr>
            <a:xfrm>
              <a:off x="4054564" y="554460"/>
              <a:ext cx="388237" cy="392643"/>
            </a:xfrm>
            <a:custGeom>
              <a:avLst/>
              <a:gdLst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38343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14556"/>
                <a:gd name="connsiteY0" fmla="*/ 2118 h 392643"/>
                <a:gd name="connsiteX1" fmla="*/ 62143 w 314556"/>
                <a:gd name="connsiteY1" fmla="*/ 6881 h 392643"/>
                <a:gd name="connsiteX2" fmla="*/ 81193 w 314556"/>
                <a:gd name="connsiteY2" fmla="*/ 16406 h 392643"/>
                <a:gd name="connsiteX3" fmla="*/ 119293 w 314556"/>
                <a:gd name="connsiteY3" fmla="*/ 35456 h 392643"/>
                <a:gd name="connsiteX4" fmla="*/ 143106 w 314556"/>
                <a:gd name="connsiteY4" fmla="*/ 54506 h 392643"/>
                <a:gd name="connsiteX5" fmla="*/ 176443 w 314556"/>
                <a:gd name="connsiteY5" fmla="*/ 73556 h 392643"/>
                <a:gd name="connsiteX6" fmla="*/ 200256 w 314556"/>
                <a:gd name="connsiteY6" fmla="*/ 87843 h 392643"/>
                <a:gd name="connsiteX7" fmla="*/ 238356 w 314556"/>
                <a:gd name="connsiteY7" fmla="*/ 121181 h 392643"/>
                <a:gd name="connsiteX8" fmla="*/ 266931 w 314556"/>
                <a:gd name="connsiteY8" fmla="*/ 130706 h 392643"/>
                <a:gd name="connsiteX9" fmla="*/ 281218 w 314556"/>
                <a:gd name="connsiteY9" fmla="*/ 140231 h 392643"/>
                <a:gd name="connsiteX10" fmla="*/ 309793 w 314556"/>
                <a:gd name="connsiteY10" fmla="*/ 168806 h 392643"/>
                <a:gd name="connsiteX11" fmla="*/ 314556 w 314556"/>
                <a:gd name="connsiteY11" fmla="*/ 192618 h 392643"/>
                <a:gd name="connsiteX12" fmla="*/ 309793 w 314556"/>
                <a:gd name="connsiteY12" fmla="*/ 254531 h 392643"/>
                <a:gd name="connsiteX13" fmla="*/ 300268 w 314556"/>
                <a:gd name="connsiteY13" fmla="*/ 287868 h 392643"/>
                <a:gd name="connsiteX14" fmla="*/ 285981 w 314556"/>
                <a:gd name="connsiteY14" fmla="*/ 345018 h 392643"/>
                <a:gd name="connsiteX15" fmla="*/ 276456 w 314556"/>
                <a:gd name="connsiteY15" fmla="*/ 392643 h 392643"/>
                <a:gd name="connsiteX16" fmla="*/ 266931 w 314556"/>
                <a:gd name="connsiteY16" fmla="*/ 335493 h 392643"/>
                <a:gd name="connsiteX17" fmla="*/ 262168 w 314556"/>
                <a:gd name="connsiteY17" fmla="*/ 321206 h 392643"/>
                <a:gd name="connsiteX18" fmla="*/ 252643 w 314556"/>
                <a:gd name="connsiteY18" fmla="*/ 306918 h 392643"/>
                <a:gd name="connsiteX19" fmla="*/ 243118 w 314556"/>
                <a:gd name="connsiteY19" fmla="*/ 287868 h 392643"/>
                <a:gd name="connsiteX20" fmla="*/ 238356 w 314556"/>
                <a:gd name="connsiteY20" fmla="*/ 273581 h 392643"/>
                <a:gd name="connsiteX21" fmla="*/ 224068 w 314556"/>
                <a:gd name="connsiteY21" fmla="*/ 268818 h 392643"/>
                <a:gd name="connsiteX22" fmla="*/ 195493 w 314556"/>
                <a:gd name="connsiteY22" fmla="*/ 235481 h 392643"/>
                <a:gd name="connsiteX23" fmla="*/ 162156 w 314556"/>
                <a:gd name="connsiteY23" fmla="*/ 192618 h 392643"/>
                <a:gd name="connsiteX24" fmla="*/ 128818 w 314556"/>
                <a:gd name="connsiteY24" fmla="*/ 149756 h 392643"/>
                <a:gd name="connsiteX25" fmla="*/ 124056 w 314556"/>
                <a:gd name="connsiteY25" fmla="*/ 140231 h 392643"/>
                <a:gd name="connsiteX26" fmla="*/ 95481 w 314556"/>
                <a:gd name="connsiteY26" fmla="*/ 111656 h 392643"/>
                <a:gd name="connsiteX27" fmla="*/ 76431 w 314556"/>
                <a:gd name="connsiteY27" fmla="*/ 73556 h 392643"/>
                <a:gd name="connsiteX28" fmla="*/ 62143 w 314556"/>
                <a:gd name="connsiteY28" fmla="*/ 54506 h 392643"/>
                <a:gd name="connsiteX29" fmla="*/ 43093 w 314556"/>
                <a:gd name="connsiteY29" fmla="*/ 40218 h 392643"/>
                <a:gd name="connsiteX30" fmla="*/ 231 w 314556"/>
                <a:gd name="connsiteY30" fmla="*/ 2118 h 392643"/>
                <a:gd name="connsiteX0" fmla="*/ 231 w 343203"/>
                <a:gd name="connsiteY0" fmla="*/ 2118 h 392643"/>
                <a:gd name="connsiteX1" fmla="*/ 62143 w 343203"/>
                <a:gd name="connsiteY1" fmla="*/ 6881 h 392643"/>
                <a:gd name="connsiteX2" fmla="*/ 81193 w 343203"/>
                <a:gd name="connsiteY2" fmla="*/ 16406 h 392643"/>
                <a:gd name="connsiteX3" fmla="*/ 119293 w 343203"/>
                <a:gd name="connsiteY3" fmla="*/ 35456 h 392643"/>
                <a:gd name="connsiteX4" fmla="*/ 143106 w 343203"/>
                <a:gd name="connsiteY4" fmla="*/ 54506 h 392643"/>
                <a:gd name="connsiteX5" fmla="*/ 176443 w 343203"/>
                <a:gd name="connsiteY5" fmla="*/ 73556 h 392643"/>
                <a:gd name="connsiteX6" fmla="*/ 200256 w 343203"/>
                <a:gd name="connsiteY6" fmla="*/ 87843 h 392643"/>
                <a:gd name="connsiteX7" fmla="*/ 238356 w 343203"/>
                <a:gd name="connsiteY7" fmla="*/ 121181 h 392643"/>
                <a:gd name="connsiteX8" fmla="*/ 266931 w 343203"/>
                <a:gd name="connsiteY8" fmla="*/ 130706 h 392643"/>
                <a:gd name="connsiteX9" fmla="*/ 281218 w 343203"/>
                <a:gd name="connsiteY9" fmla="*/ 140231 h 392643"/>
                <a:gd name="connsiteX10" fmla="*/ 343130 w 343203"/>
                <a:gd name="connsiteY10" fmla="*/ 164044 h 392643"/>
                <a:gd name="connsiteX11" fmla="*/ 314556 w 343203"/>
                <a:gd name="connsiteY11" fmla="*/ 192618 h 392643"/>
                <a:gd name="connsiteX12" fmla="*/ 309793 w 343203"/>
                <a:gd name="connsiteY12" fmla="*/ 254531 h 392643"/>
                <a:gd name="connsiteX13" fmla="*/ 300268 w 343203"/>
                <a:gd name="connsiteY13" fmla="*/ 287868 h 392643"/>
                <a:gd name="connsiteX14" fmla="*/ 285981 w 343203"/>
                <a:gd name="connsiteY14" fmla="*/ 345018 h 392643"/>
                <a:gd name="connsiteX15" fmla="*/ 276456 w 343203"/>
                <a:gd name="connsiteY15" fmla="*/ 392643 h 392643"/>
                <a:gd name="connsiteX16" fmla="*/ 266931 w 343203"/>
                <a:gd name="connsiteY16" fmla="*/ 335493 h 392643"/>
                <a:gd name="connsiteX17" fmla="*/ 262168 w 343203"/>
                <a:gd name="connsiteY17" fmla="*/ 321206 h 392643"/>
                <a:gd name="connsiteX18" fmla="*/ 252643 w 343203"/>
                <a:gd name="connsiteY18" fmla="*/ 306918 h 392643"/>
                <a:gd name="connsiteX19" fmla="*/ 243118 w 343203"/>
                <a:gd name="connsiteY19" fmla="*/ 287868 h 392643"/>
                <a:gd name="connsiteX20" fmla="*/ 238356 w 343203"/>
                <a:gd name="connsiteY20" fmla="*/ 273581 h 392643"/>
                <a:gd name="connsiteX21" fmla="*/ 224068 w 343203"/>
                <a:gd name="connsiteY21" fmla="*/ 268818 h 392643"/>
                <a:gd name="connsiteX22" fmla="*/ 195493 w 343203"/>
                <a:gd name="connsiteY22" fmla="*/ 235481 h 392643"/>
                <a:gd name="connsiteX23" fmla="*/ 162156 w 343203"/>
                <a:gd name="connsiteY23" fmla="*/ 192618 h 392643"/>
                <a:gd name="connsiteX24" fmla="*/ 128818 w 343203"/>
                <a:gd name="connsiteY24" fmla="*/ 149756 h 392643"/>
                <a:gd name="connsiteX25" fmla="*/ 124056 w 343203"/>
                <a:gd name="connsiteY25" fmla="*/ 140231 h 392643"/>
                <a:gd name="connsiteX26" fmla="*/ 95481 w 343203"/>
                <a:gd name="connsiteY26" fmla="*/ 111656 h 392643"/>
                <a:gd name="connsiteX27" fmla="*/ 76431 w 343203"/>
                <a:gd name="connsiteY27" fmla="*/ 73556 h 392643"/>
                <a:gd name="connsiteX28" fmla="*/ 62143 w 343203"/>
                <a:gd name="connsiteY28" fmla="*/ 54506 h 392643"/>
                <a:gd name="connsiteX29" fmla="*/ 43093 w 343203"/>
                <a:gd name="connsiteY29" fmla="*/ 40218 h 392643"/>
                <a:gd name="connsiteX30" fmla="*/ 231 w 343203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21181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38356 w 344900"/>
                <a:gd name="connsiteY7" fmla="*/ 114038 h 392643"/>
                <a:gd name="connsiteX8" fmla="*/ 266931 w 344900"/>
                <a:gd name="connsiteY8" fmla="*/ 130706 h 392643"/>
                <a:gd name="connsiteX9" fmla="*/ 281218 w 344900"/>
                <a:gd name="connsiteY9" fmla="*/ 140231 h 392643"/>
                <a:gd name="connsiteX10" fmla="*/ 343130 w 344900"/>
                <a:gd name="connsiteY10" fmla="*/ 164044 h 392643"/>
                <a:gd name="connsiteX11" fmla="*/ 326463 w 344900"/>
                <a:gd name="connsiteY11" fmla="*/ 197381 h 392643"/>
                <a:gd name="connsiteX12" fmla="*/ 309793 w 344900"/>
                <a:gd name="connsiteY12" fmla="*/ 254531 h 392643"/>
                <a:gd name="connsiteX13" fmla="*/ 300268 w 344900"/>
                <a:gd name="connsiteY13" fmla="*/ 287868 h 392643"/>
                <a:gd name="connsiteX14" fmla="*/ 285981 w 344900"/>
                <a:gd name="connsiteY14" fmla="*/ 345018 h 392643"/>
                <a:gd name="connsiteX15" fmla="*/ 276456 w 344900"/>
                <a:gd name="connsiteY15" fmla="*/ 392643 h 392643"/>
                <a:gd name="connsiteX16" fmla="*/ 266931 w 344900"/>
                <a:gd name="connsiteY16" fmla="*/ 335493 h 392643"/>
                <a:gd name="connsiteX17" fmla="*/ 262168 w 344900"/>
                <a:gd name="connsiteY17" fmla="*/ 321206 h 392643"/>
                <a:gd name="connsiteX18" fmla="*/ 252643 w 344900"/>
                <a:gd name="connsiteY18" fmla="*/ 306918 h 392643"/>
                <a:gd name="connsiteX19" fmla="*/ 243118 w 344900"/>
                <a:gd name="connsiteY19" fmla="*/ 287868 h 392643"/>
                <a:gd name="connsiteX20" fmla="*/ 238356 w 344900"/>
                <a:gd name="connsiteY20" fmla="*/ 273581 h 392643"/>
                <a:gd name="connsiteX21" fmla="*/ 224068 w 344900"/>
                <a:gd name="connsiteY21" fmla="*/ 268818 h 392643"/>
                <a:gd name="connsiteX22" fmla="*/ 195493 w 344900"/>
                <a:gd name="connsiteY22" fmla="*/ 235481 h 392643"/>
                <a:gd name="connsiteX23" fmla="*/ 162156 w 344900"/>
                <a:gd name="connsiteY23" fmla="*/ 192618 h 392643"/>
                <a:gd name="connsiteX24" fmla="*/ 128818 w 344900"/>
                <a:gd name="connsiteY24" fmla="*/ 149756 h 392643"/>
                <a:gd name="connsiteX25" fmla="*/ 124056 w 344900"/>
                <a:gd name="connsiteY25" fmla="*/ 140231 h 392643"/>
                <a:gd name="connsiteX26" fmla="*/ 95481 w 344900"/>
                <a:gd name="connsiteY26" fmla="*/ 111656 h 392643"/>
                <a:gd name="connsiteX27" fmla="*/ 76431 w 344900"/>
                <a:gd name="connsiteY27" fmla="*/ 73556 h 392643"/>
                <a:gd name="connsiteX28" fmla="*/ 62143 w 344900"/>
                <a:gd name="connsiteY28" fmla="*/ 54506 h 392643"/>
                <a:gd name="connsiteX29" fmla="*/ 43093 w 344900"/>
                <a:gd name="connsiteY29" fmla="*/ 40218 h 392643"/>
                <a:gd name="connsiteX30" fmla="*/ 231 w 344900"/>
                <a:gd name="connsiteY30" fmla="*/ 2118 h 392643"/>
                <a:gd name="connsiteX0" fmla="*/ 231 w 344900"/>
                <a:gd name="connsiteY0" fmla="*/ 2118 h 392643"/>
                <a:gd name="connsiteX1" fmla="*/ 62143 w 344900"/>
                <a:gd name="connsiteY1" fmla="*/ 6881 h 392643"/>
                <a:gd name="connsiteX2" fmla="*/ 81193 w 344900"/>
                <a:gd name="connsiteY2" fmla="*/ 16406 h 392643"/>
                <a:gd name="connsiteX3" fmla="*/ 119293 w 344900"/>
                <a:gd name="connsiteY3" fmla="*/ 35456 h 392643"/>
                <a:gd name="connsiteX4" fmla="*/ 143106 w 344900"/>
                <a:gd name="connsiteY4" fmla="*/ 54506 h 392643"/>
                <a:gd name="connsiteX5" fmla="*/ 176443 w 344900"/>
                <a:gd name="connsiteY5" fmla="*/ 73556 h 392643"/>
                <a:gd name="connsiteX6" fmla="*/ 200256 w 344900"/>
                <a:gd name="connsiteY6" fmla="*/ 87843 h 392643"/>
                <a:gd name="connsiteX7" fmla="*/ 266931 w 344900"/>
                <a:gd name="connsiteY7" fmla="*/ 130706 h 392643"/>
                <a:gd name="connsiteX8" fmla="*/ 281218 w 344900"/>
                <a:gd name="connsiteY8" fmla="*/ 140231 h 392643"/>
                <a:gd name="connsiteX9" fmla="*/ 343130 w 344900"/>
                <a:gd name="connsiteY9" fmla="*/ 164044 h 392643"/>
                <a:gd name="connsiteX10" fmla="*/ 326463 w 344900"/>
                <a:gd name="connsiteY10" fmla="*/ 197381 h 392643"/>
                <a:gd name="connsiteX11" fmla="*/ 309793 w 344900"/>
                <a:gd name="connsiteY11" fmla="*/ 254531 h 392643"/>
                <a:gd name="connsiteX12" fmla="*/ 300268 w 344900"/>
                <a:gd name="connsiteY12" fmla="*/ 287868 h 392643"/>
                <a:gd name="connsiteX13" fmla="*/ 285981 w 344900"/>
                <a:gd name="connsiteY13" fmla="*/ 345018 h 392643"/>
                <a:gd name="connsiteX14" fmla="*/ 276456 w 344900"/>
                <a:gd name="connsiteY14" fmla="*/ 392643 h 392643"/>
                <a:gd name="connsiteX15" fmla="*/ 266931 w 344900"/>
                <a:gd name="connsiteY15" fmla="*/ 335493 h 392643"/>
                <a:gd name="connsiteX16" fmla="*/ 262168 w 344900"/>
                <a:gd name="connsiteY16" fmla="*/ 321206 h 392643"/>
                <a:gd name="connsiteX17" fmla="*/ 252643 w 344900"/>
                <a:gd name="connsiteY17" fmla="*/ 306918 h 392643"/>
                <a:gd name="connsiteX18" fmla="*/ 243118 w 344900"/>
                <a:gd name="connsiteY18" fmla="*/ 287868 h 392643"/>
                <a:gd name="connsiteX19" fmla="*/ 238356 w 344900"/>
                <a:gd name="connsiteY19" fmla="*/ 273581 h 392643"/>
                <a:gd name="connsiteX20" fmla="*/ 224068 w 344900"/>
                <a:gd name="connsiteY20" fmla="*/ 268818 h 392643"/>
                <a:gd name="connsiteX21" fmla="*/ 195493 w 344900"/>
                <a:gd name="connsiteY21" fmla="*/ 235481 h 392643"/>
                <a:gd name="connsiteX22" fmla="*/ 162156 w 344900"/>
                <a:gd name="connsiteY22" fmla="*/ 192618 h 392643"/>
                <a:gd name="connsiteX23" fmla="*/ 128818 w 344900"/>
                <a:gd name="connsiteY23" fmla="*/ 149756 h 392643"/>
                <a:gd name="connsiteX24" fmla="*/ 124056 w 344900"/>
                <a:gd name="connsiteY24" fmla="*/ 140231 h 392643"/>
                <a:gd name="connsiteX25" fmla="*/ 95481 w 344900"/>
                <a:gd name="connsiteY25" fmla="*/ 111656 h 392643"/>
                <a:gd name="connsiteX26" fmla="*/ 76431 w 344900"/>
                <a:gd name="connsiteY26" fmla="*/ 73556 h 392643"/>
                <a:gd name="connsiteX27" fmla="*/ 62143 w 344900"/>
                <a:gd name="connsiteY27" fmla="*/ 54506 h 392643"/>
                <a:gd name="connsiteX28" fmla="*/ 43093 w 344900"/>
                <a:gd name="connsiteY28" fmla="*/ 40218 h 392643"/>
                <a:gd name="connsiteX29" fmla="*/ 231 w 344900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66931 w 345177"/>
                <a:gd name="connsiteY7" fmla="*/ 130706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31213 w 345177"/>
                <a:gd name="connsiteY7" fmla="*/ 85462 h 392643"/>
                <a:gd name="connsiteX8" fmla="*/ 276455 w 345177"/>
                <a:gd name="connsiteY8" fmla="*/ 118799 h 392643"/>
                <a:gd name="connsiteX9" fmla="*/ 343130 w 345177"/>
                <a:gd name="connsiteY9" fmla="*/ 164044 h 392643"/>
                <a:gd name="connsiteX10" fmla="*/ 326463 w 345177"/>
                <a:gd name="connsiteY10" fmla="*/ 197381 h 392643"/>
                <a:gd name="connsiteX11" fmla="*/ 309793 w 345177"/>
                <a:gd name="connsiteY11" fmla="*/ 254531 h 392643"/>
                <a:gd name="connsiteX12" fmla="*/ 300268 w 345177"/>
                <a:gd name="connsiteY12" fmla="*/ 287868 h 392643"/>
                <a:gd name="connsiteX13" fmla="*/ 285981 w 345177"/>
                <a:gd name="connsiteY13" fmla="*/ 345018 h 392643"/>
                <a:gd name="connsiteX14" fmla="*/ 276456 w 345177"/>
                <a:gd name="connsiteY14" fmla="*/ 392643 h 392643"/>
                <a:gd name="connsiteX15" fmla="*/ 266931 w 345177"/>
                <a:gd name="connsiteY15" fmla="*/ 335493 h 392643"/>
                <a:gd name="connsiteX16" fmla="*/ 262168 w 345177"/>
                <a:gd name="connsiteY16" fmla="*/ 321206 h 392643"/>
                <a:gd name="connsiteX17" fmla="*/ 252643 w 345177"/>
                <a:gd name="connsiteY17" fmla="*/ 306918 h 392643"/>
                <a:gd name="connsiteX18" fmla="*/ 243118 w 345177"/>
                <a:gd name="connsiteY18" fmla="*/ 287868 h 392643"/>
                <a:gd name="connsiteX19" fmla="*/ 238356 w 345177"/>
                <a:gd name="connsiteY19" fmla="*/ 273581 h 392643"/>
                <a:gd name="connsiteX20" fmla="*/ 224068 w 345177"/>
                <a:gd name="connsiteY20" fmla="*/ 268818 h 392643"/>
                <a:gd name="connsiteX21" fmla="*/ 195493 w 345177"/>
                <a:gd name="connsiteY21" fmla="*/ 235481 h 392643"/>
                <a:gd name="connsiteX22" fmla="*/ 162156 w 345177"/>
                <a:gd name="connsiteY22" fmla="*/ 192618 h 392643"/>
                <a:gd name="connsiteX23" fmla="*/ 128818 w 345177"/>
                <a:gd name="connsiteY23" fmla="*/ 149756 h 392643"/>
                <a:gd name="connsiteX24" fmla="*/ 124056 w 345177"/>
                <a:gd name="connsiteY24" fmla="*/ 140231 h 392643"/>
                <a:gd name="connsiteX25" fmla="*/ 95481 w 345177"/>
                <a:gd name="connsiteY25" fmla="*/ 111656 h 392643"/>
                <a:gd name="connsiteX26" fmla="*/ 76431 w 345177"/>
                <a:gd name="connsiteY26" fmla="*/ 73556 h 392643"/>
                <a:gd name="connsiteX27" fmla="*/ 62143 w 345177"/>
                <a:gd name="connsiteY27" fmla="*/ 54506 h 392643"/>
                <a:gd name="connsiteX28" fmla="*/ 43093 w 345177"/>
                <a:gd name="connsiteY28" fmla="*/ 40218 h 392643"/>
                <a:gd name="connsiteX29" fmla="*/ 231 w 345177"/>
                <a:gd name="connsiteY29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00256 w 345177"/>
                <a:gd name="connsiteY6" fmla="*/ 87843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73556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43106 w 345177"/>
                <a:gd name="connsiteY4" fmla="*/ 54506 h 392643"/>
                <a:gd name="connsiteX5" fmla="*/ 176443 w 345177"/>
                <a:gd name="connsiteY5" fmla="*/ 64031 h 392643"/>
                <a:gd name="connsiteX6" fmla="*/ 214543 w 345177"/>
                <a:gd name="connsiteY6" fmla="*/ 80699 h 392643"/>
                <a:gd name="connsiteX7" fmla="*/ 276455 w 345177"/>
                <a:gd name="connsiteY7" fmla="*/ 118799 h 392643"/>
                <a:gd name="connsiteX8" fmla="*/ 343130 w 345177"/>
                <a:gd name="connsiteY8" fmla="*/ 164044 h 392643"/>
                <a:gd name="connsiteX9" fmla="*/ 326463 w 345177"/>
                <a:gd name="connsiteY9" fmla="*/ 197381 h 392643"/>
                <a:gd name="connsiteX10" fmla="*/ 309793 w 345177"/>
                <a:gd name="connsiteY10" fmla="*/ 254531 h 392643"/>
                <a:gd name="connsiteX11" fmla="*/ 300268 w 345177"/>
                <a:gd name="connsiteY11" fmla="*/ 287868 h 392643"/>
                <a:gd name="connsiteX12" fmla="*/ 285981 w 345177"/>
                <a:gd name="connsiteY12" fmla="*/ 345018 h 392643"/>
                <a:gd name="connsiteX13" fmla="*/ 276456 w 345177"/>
                <a:gd name="connsiteY13" fmla="*/ 392643 h 392643"/>
                <a:gd name="connsiteX14" fmla="*/ 266931 w 345177"/>
                <a:gd name="connsiteY14" fmla="*/ 335493 h 392643"/>
                <a:gd name="connsiteX15" fmla="*/ 262168 w 345177"/>
                <a:gd name="connsiteY15" fmla="*/ 321206 h 392643"/>
                <a:gd name="connsiteX16" fmla="*/ 252643 w 345177"/>
                <a:gd name="connsiteY16" fmla="*/ 306918 h 392643"/>
                <a:gd name="connsiteX17" fmla="*/ 243118 w 345177"/>
                <a:gd name="connsiteY17" fmla="*/ 287868 h 392643"/>
                <a:gd name="connsiteX18" fmla="*/ 238356 w 345177"/>
                <a:gd name="connsiteY18" fmla="*/ 273581 h 392643"/>
                <a:gd name="connsiteX19" fmla="*/ 224068 w 345177"/>
                <a:gd name="connsiteY19" fmla="*/ 268818 h 392643"/>
                <a:gd name="connsiteX20" fmla="*/ 195493 w 345177"/>
                <a:gd name="connsiteY20" fmla="*/ 235481 h 392643"/>
                <a:gd name="connsiteX21" fmla="*/ 162156 w 345177"/>
                <a:gd name="connsiteY21" fmla="*/ 192618 h 392643"/>
                <a:gd name="connsiteX22" fmla="*/ 128818 w 345177"/>
                <a:gd name="connsiteY22" fmla="*/ 149756 h 392643"/>
                <a:gd name="connsiteX23" fmla="*/ 124056 w 345177"/>
                <a:gd name="connsiteY23" fmla="*/ 140231 h 392643"/>
                <a:gd name="connsiteX24" fmla="*/ 95481 w 345177"/>
                <a:gd name="connsiteY24" fmla="*/ 111656 h 392643"/>
                <a:gd name="connsiteX25" fmla="*/ 76431 w 345177"/>
                <a:gd name="connsiteY25" fmla="*/ 73556 h 392643"/>
                <a:gd name="connsiteX26" fmla="*/ 62143 w 345177"/>
                <a:gd name="connsiteY26" fmla="*/ 54506 h 392643"/>
                <a:gd name="connsiteX27" fmla="*/ 43093 w 345177"/>
                <a:gd name="connsiteY27" fmla="*/ 40218 h 392643"/>
                <a:gd name="connsiteX28" fmla="*/ 231 w 345177"/>
                <a:gd name="connsiteY28" fmla="*/ 2118 h 392643"/>
                <a:gd name="connsiteX0" fmla="*/ 231 w 345177"/>
                <a:gd name="connsiteY0" fmla="*/ 2118 h 392643"/>
                <a:gd name="connsiteX1" fmla="*/ 62143 w 345177"/>
                <a:gd name="connsiteY1" fmla="*/ 6881 h 392643"/>
                <a:gd name="connsiteX2" fmla="*/ 81193 w 345177"/>
                <a:gd name="connsiteY2" fmla="*/ 16406 h 392643"/>
                <a:gd name="connsiteX3" fmla="*/ 119293 w 345177"/>
                <a:gd name="connsiteY3" fmla="*/ 35456 h 392643"/>
                <a:gd name="connsiteX4" fmla="*/ 176443 w 345177"/>
                <a:gd name="connsiteY4" fmla="*/ 64031 h 392643"/>
                <a:gd name="connsiteX5" fmla="*/ 214543 w 345177"/>
                <a:gd name="connsiteY5" fmla="*/ 80699 h 392643"/>
                <a:gd name="connsiteX6" fmla="*/ 276455 w 345177"/>
                <a:gd name="connsiteY6" fmla="*/ 118799 h 392643"/>
                <a:gd name="connsiteX7" fmla="*/ 343130 w 345177"/>
                <a:gd name="connsiteY7" fmla="*/ 164044 h 392643"/>
                <a:gd name="connsiteX8" fmla="*/ 326463 w 345177"/>
                <a:gd name="connsiteY8" fmla="*/ 197381 h 392643"/>
                <a:gd name="connsiteX9" fmla="*/ 309793 w 345177"/>
                <a:gd name="connsiteY9" fmla="*/ 254531 h 392643"/>
                <a:gd name="connsiteX10" fmla="*/ 300268 w 345177"/>
                <a:gd name="connsiteY10" fmla="*/ 287868 h 392643"/>
                <a:gd name="connsiteX11" fmla="*/ 285981 w 345177"/>
                <a:gd name="connsiteY11" fmla="*/ 345018 h 392643"/>
                <a:gd name="connsiteX12" fmla="*/ 276456 w 345177"/>
                <a:gd name="connsiteY12" fmla="*/ 392643 h 392643"/>
                <a:gd name="connsiteX13" fmla="*/ 266931 w 345177"/>
                <a:gd name="connsiteY13" fmla="*/ 335493 h 392643"/>
                <a:gd name="connsiteX14" fmla="*/ 262168 w 345177"/>
                <a:gd name="connsiteY14" fmla="*/ 321206 h 392643"/>
                <a:gd name="connsiteX15" fmla="*/ 252643 w 345177"/>
                <a:gd name="connsiteY15" fmla="*/ 306918 h 392643"/>
                <a:gd name="connsiteX16" fmla="*/ 243118 w 345177"/>
                <a:gd name="connsiteY16" fmla="*/ 287868 h 392643"/>
                <a:gd name="connsiteX17" fmla="*/ 238356 w 345177"/>
                <a:gd name="connsiteY17" fmla="*/ 273581 h 392643"/>
                <a:gd name="connsiteX18" fmla="*/ 224068 w 345177"/>
                <a:gd name="connsiteY18" fmla="*/ 268818 h 392643"/>
                <a:gd name="connsiteX19" fmla="*/ 195493 w 345177"/>
                <a:gd name="connsiteY19" fmla="*/ 235481 h 392643"/>
                <a:gd name="connsiteX20" fmla="*/ 162156 w 345177"/>
                <a:gd name="connsiteY20" fmla="*/ 192618 h 392643"/>
                <a:gd name="connsiteX21" fmla="*/ 128818 w 345177"/>
                <a:gd name="connsiteY21" fmla="*/ 149756 h 392643"/>
                <a:gd name="connsiteX22" fmla="*/ 124056 w 345177"/>
                <a:gd name="connsiteY22" fmla="*/ 140231 h 392643"/>
                <a:gd name="connsiteX23" fmla="*/ 95481 w 345177"/>
                <a:gd name="connsiteY23" fmla="*/ 111656 h 392643"/>
                <a:gd name="connsiteX24" fmla="*/ 76431 w 345177"/>
                <a:gd name="connsiteY24" fmla="*/ 73556 h 392643"/>
                <a:gd name="connsiteX25" fmla="*/ 62143 w 345177"/>
                <a:gd name="connsiteY25" fmla="*/ 54506 h 392643"/>
                <a:gd name="connsiteX26" fmla="*/ 43093 w 345177"/>
                <a:gd name="connsiteY26" fmla="*/ 40218 h 392643"/>
                <a:gd name="connsiteX27" fmla="*/ 231 w 345177"/>
                <a:gd name="connsiteY27" fmla="*/ 2118 h 39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5177" h="392643">
                  <a:moveTo>
                    <a:pt x="231" y="2118"/>
                  </a:moveTo>
                  <a:cubicBezTo>
                    <a:pt x="3406" y="-3438"/>
                    <a:pt x="41760" y="3284"/>
                    <a:pt x="62143" y="6881"/>
                  </a:cubicBezTo>
                  <a:cubicBezTo>
                    <a:pt x="69134" y="8115"/>
                    <a:pt x="74987" y="12958"/>
                    <a:pt x="81193" y="16406"/>
                  </a:cubicBezTo>
                  <a:cubicBezTo>
                    <a:pt x="114934" y="35150"/>
                    <a:pt x="93175" y="26749"/>
                    <a:pt x="119293" y="35456"/>
                  </a:cubicBezTo>
                  <a:lnTo>
                    <a:pt x="176443" y="64031"/>
                  </a:lnTo>
                  <a:cubicBezTo>
                    <a:pt x="192318" y="71572"/>
                    <a:pt x="197874" y="71571"/>
                    <a:pt x="214543" y="80699"/>
                  </a:cubicBezTo>
                  <a:cubicBezTo>
                    <a:pt x="231212" y="89827"/>
                    <a:pt x="255024" y="104908"/>
                    <a:pt x="276455" y="118799"/>
                  </a:cubicBezTo>
                  <a:cubicBezTo>
                    <a:pt x="297886" y="132690"/>
                    <a:pt x="334795" y="150947"/>
                    <a:pt x="343130" y="164044"/>
                  </a:cubicBezTo>
                  <a:cubicBezTo>
                    <a:pt x="351465" y="177141"/>
                    <a:pt x="332019" y="182300"/>
                    <a:pt x="326463" y="197381"/>
                  </a:cubicBezTo>
                  <a:cubicBezTo>
                    <a:pt x="320907" y="212462"/>
                    <a:pt x="314159" y="239450"/>
                    <a:pt x="309793" y="254531"/>
                  </a:cubicBezTo>
                  <a:cubicBezTo>
                    <a:pt x="305427" y="269612"/>
                    <a:pt x="303350" y="278624"/>
                    <a:pt x="300268" y="287868"/>
                  </a:cubicBezTo>
                  <a:cubicBezTo>
                    <a:pt x="287383" y="378075"/>
                    <a:pt x="304941" y="273919"/>
                    <a:pt x="285981" y="345018"/>
                  </a:cubicBezTo>
                  <a:cubicBezTo>
                    <a:pt x="281810" y="360661"/>
                    <a:pt x="276456" y="392643"/>
                    <a:pt x="276456" y="392643"/>
                  </a:cubicBezTo>
                  <a:cubicBezTo>
                    <a:pt x="272592" y="361734"/>
                    <a:pt x="273922" y="359961"/>
                    <a:pt x="266931" y="335493"/>
                  </a:cubicBezTo>
                  <a:cubicBezTo>
                    <a:pt x="265552" y="330666"/>
                    <a:pt x="264413" y="325696"/>
                    <a:pt x="262168" y="321206"/>
                  </a:cubicBezTo>
                  <a:cubicBezTo>
                    <a:pt x="259608" y="316086"/>
                    <a:pt x="255483" y="311888"/>
                    <a:pt x="252643" y="306918"/>
                  </a:cubicBezTo>
                  <a:cubicBezTo>
                    <a:pt x="249121" y="300754"/>
                    <a:pt x="245915" y="294394"/>
                    <a:pt x="243118" y="287868"/>
                  </a:cubicBezTo>
                  <a:cubicBezTo>
                    <a:pt x="241141" y="283254"/>
                    <a:pt x="241906" y="277131"/>
                    <a:pt x="238356" y="273581"/>
                  </a:cubicBezTo>
                  <a:cubicBezTo>
                    <a:pt x="234806" y="270031"/>
                    <a:pt x="228831" y="270406"/>
                    <a:pt x="224068" y="268818"/>
                  </a:cubicBezTo>
                  <a:cubicBezTo>
                    <a:pt x="188624" y="233374"/>
                    <a:pt x="232142" y="278239"/>
                    <a:pt x="195493" y="235481"/>
                  </a:cubicBezTo>
                  <a:cubicBezTo>
                    <a:pt x="182045" y="219792"/>
                    <a:pt x="173269" y="206906"/>
                    <a:pt x="162156" y="192618"/>
                  </a:cubicBezTo>
                  <a:cubicBezTo>
                    <a:pt x="151044" y="178331"/>
                    <a:pt x="142853" y="159113"/>
                    <a:pt x="128818" y="149756"/>
                  </a:cubicBezTo>
                  <a:cubicBezTo>
                    <a:pt x="124056" y="146581"/>
                    <a:pt x="129612" y="146581"/>
                    <a:pt x="124056" y="140231"/>
                  </a:cubicBezTo>
                  <a:cubicBezTo>
                    <a:pt x="118500" y="133881"/>
                    <a:pt x="95481" y="111656"/>
                    <a:pt x="95481" y="111656"/>
                  </a:cubicBezTo>
                  <a:cubicBezTo>
                    <a:pt x="88808" y="91637"/>
                    <a:pt x="91426" y="96048"/>
                    <a:pt x="76431" y="73556"/>
                  </a:cubicBezTo>
                  <a:cubicBezTo>
                    <a:pt x="72028" y="66952"/>
                    <a:pt x="67756" y="60119"/>
                    <a:pt x="62143" y="54506"/>
                  </a:cubicBezTo>
                  <a:cubicBezTo>
                    <a:pt x="56530" y="48893"/>
                    <a:pt x="49552" y="44832"/>
                    <a:pt x="43093" y="40218"/>
                  </a:cubicBezTo>
                  <a:cubicBezTo>
                    <a:pt x="27293" y="28932"/>
                    <a:pt x="-2944" y="7674"/>
                    <a:pt x="231" y="211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0" name="Free-form: Shape 1159">
              <a:extLst>
                <a:ext uri="{FF2B5EF4-FFF2-40B4-BE49-F238E27FC236}">
                  <a16:creationId xmlns:a16="http://schemas.microsoft.com/office/drawing/2014/main" id="{AF9D4550-14E8-36BC-90B5-5107150AB660}"/>
                </a:ext>
              </a:extLst>
            </p:cNvPr>
            <p:cNvSpPr>
              <a:spLocks/>
            </p:cNvSpPr>
            <p:nvPr/>
          </p:nvSpPr>
          <p:spPr>
            <a:xfrm>
              <a:off x="3762980" y="947102"/>
              <a:ext cx="583165" cy="172613"/>
            </a:xfrm>
            <a:custGeom>
              <a:avLst/>
              <a:gdLst>
                <a:gd name="connsiteX0" fmla="*/ 573510 w 583165"/>
                <a:gd name="connsiteY0" fmla="*/ 5856 h 129787"/>
                <a:gd name="connsiteX1" fmla="*/ 549698 w 583165"/>
                <a:gd name="connsiteY1" fmla="*/ 24906 h 129787"/>
                <a:gd name="connsiteX2" fmla="*/ 535410 w 583165"/>
                <a:gd name="connsiteY2" fmla="*/ 34431 h 129787"/>
                <a:gd name="connsiteX3" fmla="*/ 525885 w 583165"/>
                <a:gd name="connsiteY3" fmla="*/ 48719 h 129787"/>
                <a:gd name="connsiteX4" fmla="*/ 468735 w 583165"/>
                <a:gd name="connsiteY4" fmla="*/ 53481 h 129787"/>
                <a:gd name="connsiteX5" fmla="*/ 316335 w 583165"/>
                <a:gd name="connsiteY5" fmla="*/ 53481 h 129787"/>
                <a:gd name="connsiteX6" fmla="*/ 302048 w 583165"/>
                <a:gd name="connsiteY6" fmla="*/ 43956 h 129787"/>
                <a:gd name="connsiteX7" fmla="*/ 287760 w 583165"/>
                <a:gd name="connsiteY7" fmla="*/ 39194 h 129787"/>
                <a:gd name="connsiteX8" fmla="*/ 268710 w 583165"/>
                <a:gd name="connsiteY8" fmla="*/ 29669 h 129787"/>
                <a:gd name="connsiteX9" fmla="*/ 187748 w 583165"/>
                <a:gd name="connsiteY9" fmla="*/ 24906 h 129787"/>
                <a:gd name="connsiteX10" fmla="*/ 154410 w 583165"/>
                <a:gd name="connsiteY10" fmla="*/ 15381 h 129787"/>
                <a:gd name="connsiteX11" fmla="*/ 97260 w 583165"/>
                <a:gd name="connsiteY11" fmla="*/ 5856 h 129787"/>
                <a:gd name="connsiteX12" fmla="*/ 73448 w 583165"/>
                <a:gd name="connsiteY12" fmla="*/ 1094 h 129787"/>
                <a:gd name="connsiteX13" fmla="*/ 2010 w 583165"/>
                <a:gd name="connsiteY13" fmla="*/ 5856 h 129787"/>
                <a:gd name="connsiteX14" fmla="*/ 25823 w 583165"/>
                <a:gd name="connsiteY14" fmla="*/ 24906 h 129787"/>
                <a:gd name="connsiteX15" fmla="*/ 49635 w 583165"/>
                <a:gd name="connsiteY15" fmla="*/ 34431 h 129787"/>
                <a:gd name="connsiteX16" fmla="*/ 97260 w 583165"/>
                <a:gd name="connsiteY16" fmla="*/ 58244 h 129787"/>
                <a:gd name="connsiteX17" fmla="*/ 163935 w 583165"/>
                <a:gd name="connsiteY17" fmla="*/ 72531 h 129787"/>
                <a:gd name="connsiteX18" fmla="*/ 192510 w 583165"/>
                <a:gd name="connsiteY18" fmla="*/ 86819 h 129787"/>
                <a:gd name="connsiteX19" fmla="*/ 206798 w 583165"/>
                <a:gd name="connsiteY19" fmla="*/ 91581 h 129787"/>
                <a:gd name="connsiteX20" fmla="*/ 225848 w 583165"/>
                <a:gd name="connsiteY20" fmla="*/ 101106 h 129787"/>
                <a:gd name="connsiteX21" fmla="*/ 282998 w 583165"/>
                <a:gd name="connsiteY21" fmla="*/ 105869 h 129787"/>
                <a:gd name="connsiteX22" fmla="*/ 321098 w 583165"/>
                <a:gd name="connsiteY22" fmla="*/ 110631 h 129787"/>
                <a:gd name="connsiteX23" fmla="*/ 387773 w 583165"/>
                <a:gd name="connsiteY23" fmla="*/ 120156 h 129787"/>
                <a:gd name="connsiteX24" fmla="*/ 497310 w 583165"/>
                <a:gd name="connsiteY24" fmla="*/ 124919 h 129787"/>
                <a:gd name="connsiteX25" fmla="*/ 521123 w 583165"/>
                <a:gd name="connsiteY25" fmla="*/ 129681 h 129787"/>
                <a:gd name="connsiteX26" fmla="*/ 573510 w 583165"/>
                <a:gd name="connsiteY26" fmla="*/ 86819 h 129787"/>
                <a:gd name="connsiteX27" fmla="*/ 583035 w 583165"/>
                <a:gd name="connsiteY27" fmla="*/ 53481 h 129787"/>
                <a:gd name="connsiteX28" fmla="*/ 573510 w 583165"/>
                <a:gd name="connsiteY28" fmla="*/ 5856 h 129787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321098 w 583165"/>
                <a:gd name="connsiteY22" fmla="*/ 110631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67821"/>
                <a:gd name="connsiteX1" fmla="*/ 549698 w 583165"/>
                <a:gd name="connsiteY1" fmla="*/ 24906 h 167821"/>
                <a:gd name="connsiteX2" fmla="*/ 535410 w 583165"/>
                <a:gd name="connsiteY2" fmla="*/ 34431 h 167821"/>
                <a:gd name="connsiteX3" fmla="*/ 525885 w 583165"/>
                <a:gd name="connsiteY3" fmla="*/ 48719 h 167821"/>
                <a:gd name="connsiteX4" fmla="*/ 468735 w 583165"/>
                <a:gd name="connsiteY4" fmla="*/ 53481 h 167821"/>
                <a:gd name="connsiteX5" fmla="*/ 316335 w 583165"/>
                <a:gd name="connsiteY5" fmla="*/ 53481 h 167821"/>
                <a:gd name="connsiteX6" fmla="*/ 302048 w 583165"/>
                <a:gd name="connsiteY6" fmla="*/ 43956 h 167821"/>
                <a:gd name="connsiteX7" fmla="*/ 287760 w 583165"/>
                <a:gd name="connsiteY7" fmla="*/ 39194 h 167821"/>
                <a:gd name="connsiteX8" fmla="*/ 268710 w 583165"/>
                <a:gd name="connsiteY8" fmla="*/ 29669 h 167821"/>
                <a:gd name="connsiteX9" fmla="*/ 187748 w 583165"/>
                <a:gd name="connsiteY9" fmla="*/ 24906 h 167821"/>
                <a:gd name="connsiteX10" fmla="*/ 154410 w 583165"/>
                <a:gd name="connsiteY10" fmla="*/ 15381 h 167821"/>
                <a:gd name="connsiteX11" fmla="*/ 97260 w 583165"/>
                <a:gd name="connsiteY11" fmla="*/ 5856 h 167821"/>
                <a:gd name="connsiteX12" fmla="*/ 73448 w 583165"/>
                <a:gd name="connsiteY12" fmla="*/ 1094 h 167821"/>
                <a:gd name="connsiteX13" fmla="*/ 2010 w 583165"/>
                <a:gd name="connsiteY13" fmla="*/ 5856 h 167821"/>
                <a:gd name="connsiteX14" fmla="*/ 25823 w 583165"/>
                <a:gd name="connsiteY14" fmla="*/ 24906 h 167821"/>
                <a:gd name="connsiteX15" fmla="*/ 49635 w 583165"/>
                <a:gd name="connsiteY15" fmla="*/ 34431 h 167821"/>
                <a:gd name="connsiteX16" fmla="*/ 97260 w 583165"/>
                <a:gd name="connsiteY16" fmla="*/ 58244 h 167821"/>
                <a:gd name="connsiteX17" fmla="*/ 163935 w 583165"/>
                <a:gd name="connsiteY17" fmla="*/ 72531 h 167821"/>
                <a:gd name="connsiteX18" fmla="*/ 192510 w 583165"/>
                <a:gd name="connsiteY18" fmla="*/ 86819 h 167821"/>
                <a:gd name="connsiteX19" fmla="*/ 206798 w 583165"/>
                <a:gd name="connsiteY19" fmla="*/ 91581 h 167821"/>
                <a:gd name="connsiteX20" fmla="*/ 225848 w 583165"/>
                <a:gd name="connsiteY20" fmla="*/ 101106 h 167821"/>
                <a:gd name="connsiteX21" fmla="*/ 282998 w 583165"/>
                <a:gd name="connsiteY21" fmla="*/ 105869 h 167821"/>
                <a:gd name="connsiteX22" fmla="*/ 297285 w 583165"/>
                <a:gd name="connsiteY22" fmla="*/ 158256 h 167821"/>
                <a:gd name="connsiteX23" fmla="*/ 387773 w 583165"/>
                <a:gd name="connsiteY23" fmla="*/ 167781 h 167821"/>
                <a:gd name="connsiteX24" fmla="*/ 497310 w 583165"/>
                <a:gd name="connsiteY24" fmla="*/ 124919 h 167821"/>
                <a:gd name="connsiteX25" fmla="*/ 521123 w 583165"/>
                <a:gd name="connsiteY25" fmla="*/ 129681 h 167821"/>
                <a:gd name="connsiteX26" fmla="*/ 573510 w 583165"/>
                <a:gd name="connsiteY26" fmla="*/ 86819 h 167821"/>
                <a:gd name="connsiteX27" fmla="*/ 583035 w 583165"/>
                <a:gd name="connsiteY27" fmla="*/ 53481 h 167821"/>
                <a:gd name="connsiteX28" fmla="*/ 573510 w 583165"/>
                <a:gd name="connsiteY28" fmla="*/ 5856 h 167821"/>
                <a:gd name="connsiteX0" fmla="*/ 573510 w 583165"/>
                <a:gd name="connsiteY0" fmla="*/ 5856 h 196392"/>
                <a:gd name="connsiteX1" fmla="*/ 549698 w 583165"/>
                <a:gd name="connsiteY1" fmla="*/ 24906 h 196392"/>
                <a:gd name="connsiteX2" fmla="*/ 535410 w 583165"/>
                <a:gd name="connsiteY2" fmla="*/ 34431 h 196392"/>
                <a:gd name="connsiteX3" fmla="*/ 525885 w 583165"/>
                <a:gd name="connsiteY3" fmla="*/ 48719 h 196392"/>
                <a:gd name="connsiteX4" fmla="*/ 468735 w 583165"/>
                <a:gd name="connsiteY4" fmla="*/ 53481 h 196392"/>
                <a:gd name="connsiteX5" fmla="*/ 316335 w 583165"/>
                <a:gd name="connsiteY5" fmla="*/ 53481 h 196392"/>
                <a:gd name="connsiteX6" fmla="*/ 302048 w 583165"/>
                <a:gd name="connsiteY6" fmla="*/ 43956 h 196392"/>
                <a:gd name="connsiteX7" fmla="*/ 287760 w 583165"/>
                <a:gd name="connsiteY7" fmla="*/ 39194 h 196392"/>
                <a:gd name="connsiteX8" fmla="*/ 268710 w 583165"/>
                <a:gd name="connsiteY8" fmla="*/ 29669 h 196392"/>
                <a:gd name="connsiteX9" fmla="*/ 187748 w 583165"/>
                <a:gd name="connsiteY9" fmla="*/ 24906 h 196392"/>
                <a:gd name="connsiteX10" fmla="*/ 154410 w 583165"/>
                <a:gd name="connsiteY10" fmla="*/ 15381 h 196392"/>
                <a:gd name="connsiteX11" fmla="*/ 97260 w 583165"/>
                <a:gd name="connsiteY11" fmla="*/ 5856 h 196392"/>
                <a:gd name="connsiteX12" fmla="*/ 73448 w 583165"/>
                <a:gd name="connsiteY12" fmla="*/ 1094 h 196392"/>
                <a:gd name="connsiteX13" fmla="*/ 2010 w 583165"/>
                <a:gd name="connsiteY13" fmla="*/ 5856 h 196392"/>
                <a:gd name="connsiteX14" fmla="*/ 25823 w 583165"/>
                <a:gd name="connsiteY14" fmla="*/ 24906 h 196392"/>
                <a:gd name="connsiteX15" fmla="*/ 49635 w 583165"/>
                <a:gd name="connsiteY15" fmla="*/ 34431 h 196392"/>
                <a:gd name="connsiteX16" fmla="*/ 97260 w 583165"/>
                <a:gd name="connsiteY16" fmla="*/ 58244 h 196392"/>
                <a:gd name="connsiteX17" fmla="*/ 163935 w 583165"/>
                <a:gd name="connsiteY17" fmla="*/ 72531 h 196392"/>
                <a:gd name="connsiteX18" fmla="*/ 192510 w 583165"/>
                <a:gd name="connsiteY18" fmla="*/ 86819 h 196392"/>
                <a:gd name="connsiteX19" fmla="*/ 206798 w 583165"/>
                <a:gd name="connsiteY19" fmla="*/ 91581 h 196392"/>
                <a:gd name="connsiteX20" fmla="*/ 225848 w 583165"/>
                <a:gd name="connsiteY20" fmla="*/ 101106 h 196392"/>
                <a:gd name="connsiteX21" fmla="*/ 282998 w 583165"/>
                <a:gd name="connsiteY21" fmla="*/ 105869 h 196392"/>
                <a:gd name="connsiteX22" fmla="*/ 297285 w 583165"/>
                <a:gd name="connsiteY22" fmla="*/ 158256 h 196392"/>
                <a:gd name="connsiteX23" fmla="*/ 387773 w 583165"/>
                <a:gd name="connsiteY23" fmla="*/ 167781 h 196392"/>
                <a:gd name="connsiteX24" fmla="*/ 511597 w 583165"/>
                <a:gd name="connsiteY24" fmla="*/ 196356 h 196392"/>
                <a:gd name="connsiteX25" fmla="*/ 521123 w 583165"/>
                <a:gd name="connsiteY25" fmla="*/ 129681 h 196392"/>
                <a:gd name="connsiteX26" fmla="*/ 573510 w 583165"/>
                <a:gd name="connsiteY26" fmla="*/ 86819 h 196392"/>
                <a:gd name="connsiteX27" fmla="*/ 583035 w 583165"/>
                <a:gd name="connsiteY27" fmla="*/ 53481 h 196392"/>
                <a:gd name="connsiteX28" fmla="*/ 573510 w 583165"/>
                <a:gd name="connsiteY28" fmla="*/ 5856 h 196392"/>
                <a:gd name="connsiteX0" fmla="*/ 573510 w 583165"/>
                <a:gd name="connsiteY0" fmla="*/ 5856 h 172603"/>
                <a:gd name="connsiteX1" fmla="*/ 549698 w 583165"/>
                <a:gd name="connsiteY1" fmla="*/ 24906 h 172603"/>
                <a:gd name="connsiteX2" fmla="*/ 535410 w 583165"/>
                <a:gd name="connsiteY2" fmla="*/ 34431 h 172603"/>
                <a:gd name="connsiteX3" fmla="*/ 525885 w 583165"/>
                <a:gd name="connsiteY3" fmla="*/ 48719 h 172603"/>
                <a:gd name="connsiteX4" fmla="*/ 468735 w 583165"/>
                <a:gd name="connsiteY4" fmla="*/ 53481 h 172603"/>
                <a:gd name="connsiteX5" fmla="*/ 316335 w 583165"/>
                <a:gd name="connsiteY5" fmla="*/ 53481 h 172603"/>
                <a:gd name="connsiteX6" fmla="*/ 302048 w 583165"/>
                <a:gd name="connsiteY6" fmla="*/ 43956 h 172603"/>
                <a:gd name="connsiteX7" fmla="*/ 287760 w 583165"/>
                <a:gd name="connsiteY7" fmla="*/ 39194 h 172603"/>
                <a:gd name="connsiteX8" fmla="*/ 268710 w 583165"/>
                <a:gd name="connsiteY8" fmla="*/ 29669 h 172603"/>
                <a:gd name="connsiteX9" fmla="*/ 187748 w 583165"/>
                <a:gd name="connsiteY9" fmla="*/ 24906 h 172603"/>
                <a:gd name="connsiteX10" fmla="*/ 154410 w 583165"/>
                <a:gd name="connsiteY10" fmla="*/ 15381 h 172603"/>
                <a:gd name="connsiteX11" fmla="*/ 97260 w 583165"/>
                <a:gd name="connsiteY11" fmla="*/ 5856 h 172603"/>
                <a:gd name="connsiteX12" fmla="*/ 73448 w 583165"/>
                <a:gd name="connsiteY12" fmla="*/ 1094 h 172603"/>
                <a:gd name="connsiteX13" fmla="*/ 2010 w 583165"/>
                <a:gd name="connsiteY13" fmla="*/ 5856 h 172603"/>
                <a:gd name="connsiteX14" fmla="*/ 25823 w 583165"/>
                <a:gd name="connsiteY14" fmla="*/ 24906 h 172603"/>
                <a:gd name="connsiteX15" fmla="*/ 49635 w 583165"/>
                <a:gd name="connsiteY15" fmla="*/ 34431 h 172603"/>
                <a:gd name="connsiteX16" fmla="*/ 97260 w 583165"/>
                <a:gd name="connsiteY16" fmla="*/ 58244 h 172603"/>
                <a:gd name="connsiteX17" fmla="*/ 163935 w 583165"/>
                <a:gd name="connsiteY17" fmla="*/ 72531 h 172603"/>
                <a:gd name="connsiteX18" fmla="*/ 192510 w 583165"/>
                <a:gd name="connsiteY18" fmla="*/ 86819 h 172603"/>
                <a:gd name="connsiteX19" fmla="*/ 206798 w 583165"/>
                <a:gd name="connsiteY19" fmla="*/ 91581 h 172603"/>
                <a:gd name="connsiteX20" fmla="*/ 225848 w 583165"/>
                <a:gd name="connsiteY20" fmla="*/ 101106 h 172603"/>
                <a:gd name="connsiteX21" fmla="*/ 282998 w 583165"/>
                <a:gd name="connsiteY21" fmla="*/ 105869 h 172603"/>
                <a:gd name="connsiteX22" fmla="*/ 297285 w 583165"/>
                <a:gd name="connsiteY22" fmla="*/ 158256 h 172603"/>
                <a:gd name="connsiteX23" fmla="*/ 387773 w 583165"/>
                <a:gd name="connsiteY23" fmla="*/ 167781 h 172603"/>
                <a:gd name="connsiteX24" fmla="*/ 502072 w 583165"/>
                <a:gd name="connsiteY24" fmla="*/ 172543 h 172603"/>
                <a:gd name="connsiteX25" fmla="*/ 521123 w 583165"/>
                <a:gd name="connsiteY25" fmla="*/ 129681 h 172603"/>
                <a:gd name="connsiteX26" fmla="*/ 573510 w 583165"/>
                <a:gd name="connsiteY26" fmla="*/ 86819 h 172603"/>
                <a:gd name="connsiteX27" fmla="*/ 583035 w 583165"/>
                <a:gd name="connsiteY27" fmla="*/ 53481 h 172603"/>
                <a:gd name="connsiteX28" fmla="*/ 573510 w 583165"/>
                <a:gd name="connsiteY28" fmla="*/ 5856 h 17260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82998 w 583165"/>
                <a:gd name="connsiteY21" fmla="*/ 105869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25848 w 583165"/>
                <a:gd name="connsiteY20" fmla="*/ 101106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154410 w 583165"/>
                <a:gd name="connsiteY20" fmla="*/ 115393 h 172613"/>
                <a:gd name="connsiteX21" fmla="*/ 235373 w 583165"/>
                <a:gd name="connsiteY21" fmla="*/ 153494 h 172613"/>
                <a:gd name="connsiteX22" fmla="*/ 297285 w 583165"/>
                <a:gd name="connsiteY22" fmla="*/ 158256 h 172613"/>
                <a:gd name="connsiteX23" fmla="*/ 387773 w 583165"/>
                <a:gd name="connsiteY23" fmla="*/ 167781 h 172613"/>
                <a:gd name="connsiteX24" fmla="*/ 502072 w 583165"/>
                <a:gd name="connsiteY24" fmla="*/ 172543 h 172613"/>
                <a:gd name="connsiteX25" fmla="*/ 544936 w 583165"/>
                <a:gd name="connsiteY25" fmla="*/ 134443 h 172613"/>
                <a:gd name="connsiteX26" fmla="*/ 573510 w 583165"/>
                <a:gd name="connsiteY26" fmla="*/ 86819 h 172613"/>
                <a:gd name="connsiteX27" fmla="*/ 583035 w 583165"/>
                <a:gd name="connsiteY27" fmla="*/ 53481 h 172613"/>
                <a:gd name="connsiteX28" fmla="*/ 573510 w 583165"/>
                <a:gd name="connsiteY28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06798 w 583165"/>
                <a:gd name="connsiteY19" fmla="*/ 9158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144886 w 583165"/>
                <a:gd name="connsiteY19" fmla="*/ 110631 h 172613"/>
                <a:gd name="connsiteX20" fmla="*/ 235373 w 583165"/>
                <a:gd name="connsiteY20" fmla="*/ 153494 h 172613"/>
                <a:gd name="connsiteX21" fmla="*/ 297285 w 583165"/>
                <a:gd name="connsiteY21" fmla="*/ 158256 h 172613"/>
                <a:gd name="connsiteX22" fmla="*/ 387773 w 583165"/>
                <a:gd name="connsiteY22" fmla="*/ 167781 h 172613"/>
                <a:gd name="connsiteX23" fmla="*/ 502072 w 583165"/>
                <a:gd name="connsiteY23" fmla="*/ 172543 h 172613"/>
                <a:gd name="connsiteX24" fmla="*/ 544936 w 583165"/>
                <a:gd name="connsiteY24" fmla="*/ 134443 h 172613"/>
                <a:gd name="connsiteX25" fmla="*/ 573510 w 583165"/>
                <a:gd name="connsiteY25" fmla="*/ 86819 h 172613"/>
                <a:gd name="connsiteX26" fmla="*/ 583035 w 583165"/>
                <a:gd name="connsiteY26" fmla="*/ 53481 h 172613"/>
                <a:gd name="connsiteX27" fmla="*/ 573510 w 583165"/>
                <a:gd name="connsiteY27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92510 w 583165"/>
                <a:gd name="connsiteY18" fmla="*/ 86819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63935 w 583165"/>
                <a:gd name="connsiteY17" fmla="*/ 72531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  <a:gd name="connsiteX0" fmla="*/ 573510 w 583165"/>
                <a:gd name="connsiteY0" fmla="*/ 5856 h 172613"/>
                <a:gd name="connsiteX1" fmla="*/ 549698 w 583165"/>
                <a:gd name="connsiteY1" fmla="*/ 24906 h 172613"/>
                <a:gd name="connsiteX2" fmla="*/ 535410 w 583165"/>
                <a:gd name="connsiteY2" fmla="*/ 34431 h 172613"/>
                <a:gd name="connsiteX3" fmla="*/ 525885 w 583165"/>
                <a:gd name="connsiteY3" fmla="*/ 48719 h 172613"/>
                <a:gd name="connsiteX4" fmla="*/ 468735 w 583165"/>
                <a:gd name="connsiteY4" fmla="*/ 53481 h 172613"/>
                <a:gd name="connsiteX5" fmla="*/ 316335 w 583165"/>
                <a:gd name="connsiteY5" fmla="*/ 53481 h 172613"/>
                <a:gd name="connsiteX6" fmla="*/ 302048 w 583165"/>
                <a:gd name="connsiteY6" fmla="*/ 43956 h 172613"/>
                <a:gd name="connsiteX7" fmla="*/ 287760 w 583165"/>
                <a:gd name="connsiteY7" fmla="*/ 39194 h 172613"/>
                <a:gd name="connsiteX8" fmla="*/ 268710 w 583165"/>
                <a:gd name="connsiteY8" fmla="*/ 29669 h 172613"/>
                <a:gd name="connsiteX9" fmla="*/ 187748 w 583165"/>
                <a:gd name="connsiteY9" fmla="*/ 24906 h 172613"/>
                <a:gd name="connsiteX10" fmla="*/ 154410 w 583165"/>
                <a:gd name="connsiteY10" fmla="*/ 15381 h 172613"/>
                <a:gd name="connsiteX11" fmla="*/ 97260 w 583165"/>
                <a:gd name="connsiteY11" fmla="*/ 5856 h 172613"/>
                <a:gd name="connsiteX12" fmla="*/ 73448 w 583165"/>
                <a:gd name="connsiteY12" fmla="*/ 1094 h 172613"/>
                <a:gd name="connsiteX13" fmla="*/ 2010 w 583165"/>
                <a:gd name="connsiteY13" fmla="*/ 5856 h 172613"/>
                <a:gd name="connsiteX14" fmla="*/ 25823 w 583165"/>
                <a:gd name="connsiteY14" fmla="*/ 24906 h 172613"/>
                <a:gd name="connsiteX15" fmla="*/ 49635 w 583165"/>
                <a:gd name="connsiteY15" fmla="*/ 34431 h 172613"/>
                <a:gd name="connsiteX16" fmla="*/ 97260 w 583165"/>
                <a:gd name="connsiteY16" fmla="*/ 58244 h 172613"/>
                <a:gd name="connsiteX17" fmla="*/ 130598 w 583165"/>
                <a:gd name="connsiteY17" fmla="*/ 77294 h 172613"/>
                <a:gd name="connsiteX18" fmla="*/ 163935 w 583165"/>
                <a:gd name="connsiteY18" fmla="*/ 110631 h 172613"/>
                <a:gd name="connsiteX19" fmla="*/ 235373 w 583165"/>
                <a:gd name="connsiteY19" fmla="*/ 153494 h 172613"/>
                <a:gd name="connsiteX20" fmla="*/ 297285 w 583165"/>
                <a:gd name="connsiteY20" fmla="*/ 158256 h 172613"/>
                <a:gd name="connsiteX21" fmla="*/ 387773 w 583165"/>
                <a:gd name="connsiteY21" fmla="*/ 167781 h 172613"/>
                <a:gd name="connsiteX22" fmla="*/ 502072 w 583165"/>
                <a:gd name="connsiteY22" fmla="*/ 172543 h 172613"/>
                <a:gd name="connsiteX23" fmla="*/ 544936 w 583165"/>
                <a:gd name="connsiteY23" fmla="*/ 134443 h 172613"/>
                <a:gd name="connsiteX24" fmla="*/ 573510 w 583165"/>
                <a:gd name="connsiteY24" fmla="*/ 86819 h 172613"/>
                <a:gd name="connsiteX25" fmla="*/ 583035 w 583165"/>
                <a:gd name="connsiteY25" fmla="*/ 53481 h 172613"/>
                <a:gd name="connsiteX26" fmla="*/ 573510 w 583165"/>
                <a:gd name="connsiteY26" fmla="*/ 5856 h 17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3165" h="172613">
                  <a:moveTo>
                    <a:pt x="573510" y="5856"/>
                  </a:moveTo>
                  <a:cubicBezTo>
                    <a:pt x="567954" y="1094"/>
                    <a:pt x="557830" y="18807"/>
                    <a:pt x="549698" y="24906"/>
                  </a:cubicBezTo>
                  <a:cubicBezTo>
                    <a:pt x="545119" y="28340"/>
                    <a:pt x="539457" y="30384"/>
                    <a:pt x="535410" y="34431"/>
                  </a:cubicBezTo>
                  <a:cubicBezTo>
                    <a:pt x="531363" y="38478"/>
                    <a:pt x="531389" y="47147"/>
                    <a:pt x="525885" y="48719"/>
                  </a:cubicBezTo>
                  <a:cubicBezTo>
                    <a:pt x="507504" y="53971"/>
                    <a:pt x="487785" y="51894"/>
                    <a:pt x="468735" y="53481"/>
                  </a:cubicBezTo>
                  <a:cubicBezTo>
                    <a:pt x="417314" y="87763"/>
                    <a:pt x="449979" y="70186"/>
                    <a:pt x="316335" y="53481"/>
                  </a:cubicBezTo>
                  <a:cubicBezTo>
                    <a:pt x="310656" y="52771"/>
                    <a:pt x="307167" y="46516"/>
                    <a:pt x="302048" y="43956"/>
                  </a:cubicBezTo>
                  <a:cubicBezTo>
                    <a:pt x="297558" y="41711"/>
                    <a:pt x="292374" y="41171"/>
                    <a:pt x="287760" y="39194"/>
                  </a:cubicBezTo>
                  <a:cubicBezTo>
                    <a:pt x="281234" y="36397"/>
                    <a:pt x="275738" y="30673"/>
                    <a:pt x="268710" y="29669"/>
                  </a:cubicBezTo>
                  <a:cubicBezTo>
                    <a:pt x="241948" y="25846"/>
                    <a:pt x="214735" y="26494"/>
                    <a:pt x="187748" y="24906"/>
                  </a:cubicBezTo>
                  <a:cubicBezTo>
                    <a:pt x="176635" y="21731"/>
                    <a:pt x="165719" y="17762"/>
                    <a:pt x="154410" y="15381"/>
                  </a:cubicBezTo>
                  <a:cubicBezTo>
                    <a:pt x="135511" y="11402"/>
                    <a:pt x="116198" y="9643"/>
                    <a:pt x="97260" y="5856"/>
                  </a:cubicBezTo>
                  <a:lnTo>
                    <a:pt x="73448" y="1094"/>
                  </a:lnTo>
                  <a:cubicBezTo>
                    <a:pt x="49635" y="2681"/>
                    <a:pt x="23356" y="-4817"/>
                    <a:pt x="2010" y="5856"/>
                  </a:cubicBezTo>
                  <a:cubicBezTo>
                    <a:pt x="-7082" y="10402"/>
                    <a:pt x="17107" y="19676"/>
                    <a:pt x="25823" y="24906"/>
                  </a:cubicBezTo>
                  <a:cubicBezTo>
                    <a:pt x="33154" y="29304"/>
                    <a:pt x="42162" y="30279"/>
                    <a:pt x="49635" y="34431"/>
                  </a:cubicBezTo>
                  <a:cubicBezTo>
                    <a:pt x="78024" y="50203"/>
                    <a:pt x="83766" y="51100"/>
                    <a:pt x="97260" y="58244"/>
                  </a:cubicBezTo>
                  <a:cubicBezTo>
                    <a:pt x="110754" y="65388"/>
                    <a:pt x="119485" y="68563"/>
                    <a:pt x="130598" y="77294"/>
                  </a:cubicBezTo>
                  <a:cubicBezTo>
                    <a:pt x="141711" y="86025"/>
                    <a:pt x="146472" y="97931"/>
                    <a:pt x="163935" y="110631"/>
                  </a:cubicBezTo>
                  <a:cubicBezTo>
                    <a:pt x="181398" y="123331"/>
                    <a:pt x="213148" y="145557"/>
                    <a:pt x="235373" y="153494"/>
                  </a:cubicBezTo>
                  <a:cubicBezTo>
                    <a:pt x="257598" y="161432"/>
                    <a:pt x="271885" y="155875"/>
                    <a:pt x="297285" y="158256"/>
                  </a:cubicBezTo>
                  <a:cubicBezTo>
                    <a:pt x="322685" y="160637"/>
                    <a:pt x="349673" y="166194"/>
                    <a:pt x="387773" y="167781"/>
                  </a:cubicBezTo>
                  <a:lnTo>
                    <a:pt x="502072" y="172543"/>
                  </a:lnTo>
                  <a:cubicBezTo>
                    <a:pt x="510010" y="174130"/>
                    <a:pt x="533030" y="148730"/>
                    <a:pt x="544936" y="134443"/>
                  </a:cubicBezTo>
                  <a:cubicBezTo>
                    <a:pt x="556842" y="120156"/>
                    <a:pt x="559901" y="104966"/>
                    <a:pt x="573510" y="86819"/>
                  </a:cubicBezTo>
                  <a:cubicBezTo>
                    <a:pt x="576330" y="78359"/>
                    <a:pt x="582287" y="61707"/>
                    <a:pt x="583035" y="53481"/>
                  </a:cubicBezTo>
                  <a:cubicBezTo>
                    <a:pt x="584041" y="42414"/>
                    <a:pt x="579066" y="10618"/>
                    <a:pt x="573510" y="58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1" name="Free-form: Shape 1160">
              <a:extLst>
                <a:ext uri="{FF2B5EF4-FFF2-40B4-BE49-F238E27FC236}">
                  <a16:creationId xmlns:a16="http://schemas.microsoft.com/office/drawing/2014/main" id="{0E9F17B4-6769-165D-1186-4B3ACA8F8BDE}"/>
                </a:ext>
              </a:extLst>
            </p:cNvPr>
            <p:cNvSpPr>
              <a:spLocks/>
            </p:cNvSpPr>
            <p:nvPr/>
          </p:nvSpPr>
          <p:spPr>
            <a:xfrm>
              <a:off x="4069774" y="681990"/>
              <a:ext cx="782676" cy="938214"/>
            </a:xfrm>
            <a:custGeom>
              <a:avLst/>
              <a:gdLst>
                <a:gd name="connsiteX0" fmla="*/ 400050 w 862210"/>
                <a:gd name="connsiteY0" fmla="*/ 0 h 909638"/>
                <a:gd name="connsiteX1" fmla="*/ 400050 w 862210"/>
                <a:gd name="connsiteY1" fmla="*/ 0 h 909638"/>
                <a:gd name="connsiteX2" fmla="*/ 442912 w 862210"/>
                <a:gd name="connsiteY2" fmla="*/ 9525 h 909638"/>
                <a:gd name="connsiteX3" fmla="*/ 457200 w 862210"/>
                <a:gd name="connsiteY3" fmla="*/ 19050 h 909638"/>
                <a:gd name="connsiteX4" fmla="*/ 476250 w 862210"/>
                <a:gd name="connsiteY4" fmla="*/ 23813 h 909638"/>
                <a:gd name="connsiteX5" fmla="*/ 504825 w 862210"/>
                <a:gd name="connsiteY5" fmla="*/ 52388 h 909638"/>
                <a:gd name="connsiteX6" fmla="*/ 514350 w 862210"/>
                <a:gd name="connsiteY6" fmla="*/ 71438 h 909638"/>
                <a:gd name="connsiteX7" fmla="*/ 528637 w 862210"/>
                <a:gd name="connsiteY7" fmla="*/ 80963 h 909638"/>
                <a:gd name="connsiteX8" fmla="*/ 547687 w 862210"/>
                <a:gd name="connsiteY8" fmla="*/ 104775 h 909638"/>
                <a:gd name="connsiteX9" fmla="*/ 566737 w 862210"/>
                <a:gd name="connsiteY9" fmla="*/ 123825 h 909638"/>
                <a:gd name="connsiteX10" fmla="*/ 590550 w 862210"/>
                <a:gd name="connsiteY10" fmla="*/ 147638 h 909638"/>
                <a:gd name="connsiteX11" fmla="*/ 609600 w 862210"/>
                <a:gd name="connsiteY11" fmla="*/ 171450 h 909638"/>
                <a:gd name="connsiteX12" fmla="*/ 647700 w 862210"/>
                <a:gd name="connsiteY12" fmla="*/ 200025 h 909638"/>
                <a:gd name="connsiteX13" fmla="*/ 671512 w 862210"/>
                <a:gd name="connsiteY13" fmla="*/ 228600 h 909638"/>
                <a:gd name="connsiteX14" fmla="*/ 690562 w 862210"/>
                <a:gd name="connsiteY14" fmla="*/ 242888 h 909638"/>
                <a:gd name="connsiteX15" fmla="*/ 742950 w 862210"/>
                <a:gd name="connsiteY15" fmla="*/ 285750 h 909638"/>
                <a:gd name="connsiteX16" fmla="*/ 752475 w 862210"/>
                <a:gd name="connsiteY16" fmla="*/ 304800 h 909638"/>
                <a:gd name="connsiteX17" fmla="*/ 766762 w 862210"/>
                <a:gd name="connsiteY17" fmla="*/ 314325 h 909638"/>
                <a:gd name="connsiteX18" fmla="*/ 776287 w 862210"/>
                <a:gd name="connsiteY18" fmla="*/ 342900 h 909638"/>
                <a:gd name="connsiteX19" fmla="*/ 790575 w 862210"/>
                <a:gd name="connsiteY19" fmla="*/ 366713 h 909638"/>
                <a:gd name="connsiteX20" fmla="*/ 795337 w 862210"/>
                <a:gd name="connsiteY20" fmla="*/ 385763 h 909638"/>
                <a:gd name="connsiteX21" fmla="*/ 804862 w 862210"/>
                <a:gd name="connsiteY21" fmla="*/ 400050 h 909638"/>
                <a:gd name="connsiteX22" fmla="*/ 814387 w 862210"/>
                <a:gd name="connsiteY22" fmla="*/ 419100 h 909638"/>
                <a:gd name="connsiteX23" fmla="*/ 819150 w 862210"/>
                <a:gd name="connsiteY23" fmla="*/ 433388 h 909638"/>
                <a:gd name="connsiteX24" fmla="*/ 838200 w 862210"/>
                <a:gd name="connsiteY24" fmla="*/ 481013 h 909638"/>
                <a:gd name="connsiteX25" fmla="*/ 842962 w 862210"/>
                <a:gd name="connsiteY25" fmla="*/ 495300 h 909638"/>
                <a:gd name="connsiteX26" fmla="*/ 847725 w 862210"/>
                <a:gd name="connsiteY26" fmla="*/ 523875 h 909638"/>
                <a:gd name="connsiteX27" fmla="*/ 852487 w 862210"/>
                <a:gd name="connsiteY27" fmla="*/ 633413 h 909638"/>
                <a:gd name="connsiteX28" fmla="*/ 847725 w 862210"/>
                <a:gd name="connsiteY28" fmla="*/ 728663 h 909638"/>
                <a:gd name="connsiteX29" fmla="*/ 833437 w 862210"/>
                <a:gd name="connsiteY29" fmla="*/ 747713 h 909638"/>
                <a:gd name="connsiteX30" fmla="*/ 814387 w 862210"/>
                <a:gd name="connsiteY30" fmla="*/ 766763 h 909638"/>
                <a:gd name="connsiteX31" fmla="*/ 776287 w 862210"/>
                <a:gd name="connsiteY31" fmla="*/ 781050 h 909638"/>
                <a:gd name="connsiteX32" fmla="*/ 738187 w 862210"/>
                <a:gd name="connsiteY32" fmla="*/ 790575 h 909638"/>
                <a:gd name="connsiteX33" fmla="*/ 723900 w 862210"/>
                <a:gd name="connsiteY33" fmla="*/ 795338 h 909638"/>
                <a:gd name="connsiteX34" fmla="*/ 700087 w 862210"/>
                <a:gd name="connsiteY34" fmla="*/ 800100 h 909638"/>
                <a:gd name="connsiteX35" fmla="*/ 681037 w 862210"/>
                <a:gd name="connsiteY35" fmla="*/ 804863 h 909638"/>
                <a:gd name="connsiteX36" fmla="*/ 547687 w 862210"/>
                <a:gd name="connsiteY36" fmla="*/ 823913 h 909638"/>
                <a:gd name="connsiteX37" fmla="*/ 504825 w 862210"/>
                <a:gd name="connsiteY37" fmla="*/ 842963 h 909638"/>
                <a:gd name="connsiteX38" fmla="*/ 485775 w 862210"/>
                <a:gd name="connsiteY38" fmla="*/ 847725 h 909638"/>
                <a:gd name="connsiteX39" fmla="*/ 471487 w 862210"/>
                <a:gd name="connsiteY39" fmla="*/ 857250 h 909638"/>
                <a:gd name="connsiteX40" fmla="*/ 414337 w 862210"/>
                <a:gd name="connsiteY40" fmla="*/ 890588 h 909638"/>
                <a:gd name="connsiteX41" fmla="*/ 390525 w 862210"/>
                <a:gd name="connsiteY41" fmla="*/ 895350 h 909638"/>
                <a:gd name="connsiteX42" fmla="*/ 376237 w 862210"/>
                <a:gd name="connsiteY42" fmla="*/ 900113 h 909638"/>
                <a:gd name="connsiteX43" fmla="*/ 338137 w 862210"/>
                <a:gd name="connsiteY43" fmla="*/ 909638 h 909638"/>
                <a:gd name="connsiteX44" fmla="*/ 257175 w 862210"/>
                <a:gd name="connsiteY44" fmla="*/ 895350 h 909638"/>
                <a:gd name="connsiteX45" fmla="*/ 233362 w 862210"/>
                <a:gd name="connsiteY45" fmla="*/ 866775 h 909638"/>
                <a:gd name="connsiteX46" fmla="*/ 204787 w 862210"/>
                <a:gd name="connsiteY46" fmla="*/ 823913 h 909638"/>
                <a:gd name="connsiteX47" fmla="*/ 190500 w 862210"/>
                <a:gd name="connsiteY47" fmla="*/ 804863 h 909638"/>
                <a:gd name="connsiteX48" fmla="*/ 180975 w 862210"/>
                <a:gd name="connsiteY48" fmla="*/ 781050 h 909638"/>
                <a:gd name="connsiteX49" fmla="*/ 176212 w 862210"/>
                <a:gd name="connsiteY49" fmla="*/ 742950 h 909638"/>
                <a:gd name="connsiteX50" fmla="*/ 166687 w 862210"/>
                <a:gd name="connsiteY50" fmla="*/ 709613 h 909638"/>
                <a:gd name="connsiteX51" fmla="*/ 152400 w 862210"/>
                <a:gd name="connsiteY51" fmla="*/ 661988 h 909638"/>
                <a:gd name="connsiteX52" fmla="*/ 147637 w 862210"/>
                <a:gd name="connsiteY52" fmla="*/ 619125 h 909638"/>
                <a:gd name="connsiteX53" fmla="*/ 142875 w 862210"/>
                <a:gd name="connsiteY53" fmla="*/ 600075 h 909638"/>
                <a:gd name="connsiteX54" fmla="*/ 109537 w 862210"/>
                <a:gd name="connsiteY54" fmla="*/ 547688 h 909638"/>
                <a:gd name="connsiteX55" fmla="*/ 66675 w 862210"/>
                <a:gd name="connsiteY55" fmla="*/ 466725 h 909638"/>
                <a:gd name="connsiteX56" fmla="*/ 52387 w 862210"/>
                <a:gd name="connsiteY56" fmla="*/ 442913 h 909638"/>
                <a:gd name="connsiteX57" fmla="*/ 0 w 862210"/>
                <a:gd name="connsiteY57" fmla="*/ 395288 h 909638"/>
                <a:gd name="connsiteX58" fmla="*/ 23812 w 862210"/>
                <a:gd name="connsiteY58" fmla="*/ 385763 h 909638"/>
                <a:gd name="connsiteX59" fmla="*/ 42862 w 862210"/>
                <a:gd name="connsiteY59" fmla="*/ 390525 h 909638"/>
                <a:gd name="connsiteX60" fmla="*/ 95250 w 862210"/>
                <a:gd name="connsiteY60" fmla="*/ 395288 h 909638"/>
                <a:gd name="connsiteX61" fmla="*/ 142875 w 862210"/>
                <a:gd name="connsiteY61" fmla="*/ 404813 h 909638"/>
                <a:gd name="connsiteX62" fmla="*/ 157162 w 862210"/>
                <a:gd name="connsiteY62" fmla="*/ 409575 h 909638"/>
                <a:gd name="connsiteX63" fmla="*/ 285750 w 862210"/>
                <a:gd name="connsiteY63" fmla="*/ 390525 h 909638"/>
                <a:gd name="connsiteX64" fmla="*/ 300037 w 862210"/>
                <a:gd name="connsiteY64" fmla="*/ 371475 h 909638"/>
                <a:gd name="connsiteX65" fmla="*/ 314325 w 862210"/>
                <a:gd name="connsiteY65" fmla="*/ 338138 h 909638"/>
                <a:gd name="connsiteX66" fmla="*/ 328612 w 862210"/>
                <a:gd name="connsiteY66" fmla="*/ 300038 h 909638"/>
                <a:gd name="connsiteX67" fmla="*/ 338137 w 862210"/>
                <a:gd name="connsiteY67" fmla="*/ 257175 h 909638"/>
                <a:gd name="connsiteX68" fmla="*/ 352425 w 862210"/>
                <a:gd name="connsiteY68" fmla="*/ 200025 h 909638"/>
                <a:gd name="connsiteX69" fmla="*/ 357187 w 862210"/>
                <a:gd name="connsiteY69" fmla="*/ 171450 h 909638"/>
                <a:gd name="connsiteX70" fmla="*/ 366712 w 862210"/>
                <a:gd name="connsiteY70" fmla="*/ 133350 h 909638"/>
                <a:gd name="connsiteX71" fmla="*/ 381000 w 862210"/>
                <a:gd name="connsiteY71" fmla="*/ 47625 h 909638"/>
                <a:gd name="connsiteX72" fmla="*/ 400050 w 862210"/>
                <a:gd name="connsiteY72" fmla="*/ 0 h 90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862210" h="909638">
                  <a:moveTo>
                    <a:pt x="400050" y="0"/>
                  </a:moveTo>
                  <a:lnTo>
                    <a:pt x="400050" y="0"/>
                  </a:lnTo>
                  <a:cubicBezTo>
                    <a:pt x="414337" y="3175"/>
                    <a:pt x="429027" y="4897"/>
                    <a:pt x="442912" y="9525"/>
                  </a:cubicBezTo>
                  <a:cubicBezTo>
                    <a:pt x="448342" y="11335"/>
                    <a:pt x="451939" y="16795"/>
                    <a:pt x="457200" y="19050"/>
                  </a:cubicBezTo>
                  <a:cubicBezTo>
                    <a:pt x="463216" y="21628"/>
                    <a:pt x="469900" y="22225"/>
                    <a:pt x="476250" y="23813"/>
                  </a:cubicBezTo>
                  <a:cubicBezTo>
                    <a:pt x="493490" y="35307"/>
                    <a:pt x="492167" y="32135"/>
                    <a:pt x="504825" y="52388"/>
                  </a:cubicBezTo>
                  <a:cubicBezTo>
                    <a:pt x="508588" y="58408"/>
                    <a:pt x="509805" y="65984"/>
                    <a:pt x="514350" y="71438"/>
                  </a:cubicBezTo>
                  <a:cubicBezTo>
                    <a:pt x="518014" y="75835"/>
                    <a:pt x="524590" y="76916"/>
                    <a:pt x="528637" y="80963"/>
                  </a:cubicBezTo>
                  <a:cubicBezTo>
                    <a:pt x="535825" y="88151"/>
                    <a:pt x="540934" y="97178"/>
                    <a:pt x="547687" y="104775"/>
                  </a:cubicBezTo>
                  <a:cubicBezTo>
                    <a:pt x="553653" y="111487"/>
                    <a:pt x="560893" y="117007"/>
                    <a:pt x="566737" y="123825"/>
                  </a:cubicBezTo>
                  <a:cubicBezTo>
                    <a:pt x="587904" y="148520"/>
                    <a:pt x="563032" y="129294"/>
                    <a:pt x="590550" y="147638"/>
                  </a:cubicBezTo>
                  <a:cubicBezTo>
                    <a:pt x="597554" y="168651"/>
                    <a:pt x="590643" y="157663"/>
                    <a:pt x="609600" y="171450"/>
                  </a:cubicBezTo>
                  <a:cubicBezTo>
                    <a:pt x="622439" y="180787"/>
                    <a:pt x="647700" y="200025"/>
                    <a:pt x="647700" y="200025"/>
                  </a:cubicBezTo>
                  <a:cubicBezTo>
                    <a:pt x="657499" y="214723"/>
                    <a:pt x="657251" y="216376"/>
                    <a:pt x="671512" y="228600"/>
                  </a:cubicBezTo>
                  <a:cubicBezTo>
                    <a:pt x="677539" y="233766"/>
                    <a:pt x="684662" y="237578"/>
                    <a:pt x="690562" y="242888"/>
                  </a:cubicBezTo>
                  <a:cubicBezTo>
                    <a:pt x="737386" y="285030"/>
                    <a:pt x="699543" y="259707"/>
                    <a:pt x="742950" y="285750"/>
                  </a:cubicBezTo>
                  <a:cubicBezTo>
                    <a:pt x="746125" y="292100"/>
                    <a:pt x="747930" y="299346"/>
                    <a:pt x="752475" y="304800"/>
                  </a:cubicBezTo>
                  <a:cubicBezTo>
                    <a:pt x="756139" y="309197"/>
                    <a:pt x="763729" y="309471"/>
                    <a:pt x="766762" y="314325"/>
                  </a:cubicBezTo>
                  <a:cubicBezTo>
                    <a:pt x="772083" y="322839"/>
                    <a:pt x="772132" y="333760"/>
                    <a:pt x="776287" y="342900"/>
                  </a:cubicBezTo>
                  <a:cubicBezTo>
                    <a:pt x="780118" y="351327"/>
                    <a:pt x="785812" y="358775"/>
                    <a:pt x="790575" y="366713"/>
                  </a:cubicBezTo>
                  <a:cubicBezTo>
                    <a:pt x="792162" y="373063"/>
                    <a:pt x="792759" y="379747"/>
                    <a:pt x="795337" y="385763"/>
                  </a:cubicBezTo>
                  <a:cubicBezTo>
                    <a:pt x="797592" y="391024"/>
                    <a:pt x="802022" y="395080"/>
                    <a:pt x="804862" y="400050"/>
                  </a:cubicBezTo>
                  <a:cubicBezTo>
                    <a:pt x="808384" y="406214"/>
                    <a:pt x="811590" y="412575"/>
                    <a:pt x="814387" y="419100"/>
                  </a:cubicBezTo>
                  <a:cubicBezTo>
                    <a:pt x="816365" y="423714"/>
                    <a:pt x="817172" y="428774"/>
                    <a:pt x="819150" y="433388"/>
                  </a:cubicBezTo>
                  <a:cubicBezTo>
                    <a:pt x="840170" y="482433"/>
                    <a:pt x="816524" y="415984"/>
                    <a:pt x="838200" y="481013"/>
                  </a:cubicBezTo>
                  <a:cubicBezTo>
                    <a:pt x="839787" y="485775"/>
                    <a:pt x="842137" y="490348"/>
                    <a:pt x="842962" y="495300"/>
                  </a:cubicBezTo>
                  <a:lnTo>
                    <a:pt x="847725" y="523875"/>
                  </a:lnTo>
                  <a:cubicBezTo>
                    <a:pt x="849312" y="560388"/>
                    <a:pt x="849883" y="596959"/>
                    <a:pt x="852487" y="633413"/>
                  </a:cubicBezTo>
                  <a:cubicBezTo>
                    <a:pt x="856429" y="688598"/>
                    <a:pt x="874741" y="626003"/>
                    <a:pt x="847725" y="728663"/>
                  </a:cubicBezTo>
                  <a:cubicBezTo>
                    <a:pt x="845705" y="736339"/>
                    <a:pt x="838664" y="741739"/>
                    <a:pt x="833437" y="747713"/>
                  </a:cubicBezTo>
                  <a:cubicBezTo>
                    <a:pt x="827523" y="754471"/>
                    <a:pt x="821859" y="761782"/>
                    <a:pt x="814387" y="766763"/>
                  </a:cubicBezTo>
                  <a:cubicBezTo>
                    <a:pt x="811051" y="768987"/>
                    <a:pt x="783923" y="778967"/>
                    <a:pt x="776287" y="781050"/>
                  </a:cubicBezTo>
                  <a:cubicBezTo>
                    <a:pt x="763657" y="784494"/>
                    <a:pt x="750606" y="786435"/>
                    <a:pt x="738187" y="790575"/>
                  </a:cubicBezTo>
                  <a:cubicBezTo>
                    <a:pt x="733425" y="792163"/>
                    <a:pt x="728770" y="794120"/>
                    <a:pt x="723900" y="795338"/>
                  </a:cubicBezTo>
                  <a:cubicBezTo>
                    <a:pt x="716047" y="797301"/>
                    <a:pt x="707989" y="798344"/>
                    <a:pt x="700087" y="800100"/>
                  </a:cubicBezTo>
                  <a:cubicBezTo>
                    <a:pt x="693697" y="801520"/>
                    <a:pt x="687522" y="803979"/>
                    <a:pt x="681037" y="804863"/>
                  </a:cubicBezTo>
                  <a:cubicBezTo>
                    <a:pt x="657305" y="808099"/>
                    <a:pt x="579536" y="813297"/>
                    <a:pt x="547687" y="823913"/>
                  </a:cubicBezTo>
                  <a:cubicBezTo>
                    <a:pt x="499922" y="839834"/>
                    <a:pt x="587479" y="809902"/>
                    <a:pt x="504825" y="842963"/>
                  </a:cubicBezTo>
                  <a:cubicBezTo>
                    <a:pt x="498748" y="845394"/>
                    <a:pt x="492125" y="846138"/>
                    <a:pt x="485775" y="847725"/>
                  </a:cubicBezTo>
                  <a:cubicBezTo>
                    <a:pt x="481012" y="850900"/>
                    <a:pt x="476145" y="853923"/>
                    <a:pt x="471487" y="857250"/>
                  </a:cubicBezTo>
                  <a:cubicBezTo>
                    <a:pt x="453705" y="869952"/>
                    <a:pt x="436949" y="886066"/>
                    <a:pt x="414337" y="890588"/>
                  </a:cubicBezTo>
                  <a:cubicBezTo>
                    <a:pt x="406400" y="892175"/>
                    <a:pt x="398378" y="893387"/>
                    <a:pt x="390525" y="895350"/>
                  </a:cubicBezTo>
                  <a:cubicBezTo>
                    <a:pt x="385655" y="896568"/>
                    <a:pt x="381080" y="898792"/>
                    <a:pt x="376237" y="900113"/>
                  </a:cubicBezTo>
                  <a:cubicBezTo>
                    <a:pt x="363607" y="903558"/>
                    <a:pt x="338137" y="909638"/>
                    <a:pt x="338137" y="909638"/>
                  </a:cubicBezTo>
                  <a:cubicBezTo>
                    <a:pt x="311150" y="904875"/>
                    <a:pt x="283761" y="901997"/>
                    <a:pt x="257175" y="895350"/>
                  </a:cubicBezTo>
                  <a:cubicBezTo>
                    <a:pt x="240442" y="891167"/>
                    <a:pt x="241153" y="879435"/>
                    <a:pt x="233362" y="866775"/>
                  </a:cubicBezTo>
                  <a:cubicBezTo>
                    <a:pt x="224363" y="852151"/>
                    <a:pt x="215090" y="837650"/>
                    <a:pt x="204787" y="823913"/>
                  </a:cubicBezTo>
                  <a:cubicBezTo>
                    <a:pt x="200025" y="817563"/>
                    <a:pt x="194355" y="811802"/>
                    <a:pt x="190500" y="804863"/>
                  </a:cubicBezTo>
                  <a:cubicBezTo>
                    <a:pt x="186348" y="797390"/>
                    <a:pt x="184150" y="788988"/>
                    <a:pt x="180975" y="781050"/>
                  </a:cubicBezTo>
                  <a:cubicBezTo>
                    <a:pt x="179387" y="768350"/>
                    <a:pt x="178316" y="755575"/>
                    <a:pt x="176212" y="742950"/>
                  </a:cubicBezTo>
                  <a:cubicBezTo>
                    <a:pt x="173601" y="727286"/>
                    <a:pt x="170936" y="723777"/>
                    <a:pt x="166687" y="709613"/>
                  </a:cubicBezTo>
                  <a:cubicBezTo>
                    <a:pt x="150320" y="655058"/>
                    <a:pt x="163189" y="694358"/>
                    <a:pt x="152400" y="661988"/>
                  </a:cubicBezTo>
                  <a:cubicBezTo>
                    <a:pt x="150812" y="647700"/>
                    <a:pt x="149823" y="633333"/>
                    <a:pt x="147637" y="619125"/>
                  </a:cubicBezTo>
                  <a:cubicBezTo>
                    <a:pt x="146642" y="612656"/>
                    <a:pt x="146054" y="605797"/>
                    <a:pt x="142875" y="600075"/>
                  </a:cubicBezTo>
                  <a:cubicBezTo>
                    <a:pt x="90816" y="506368"/>
                    <a:pt x="155983" y="649869"/>
                    <a:pt x="109537" y="547688"/>
                  </a:cubicBezTo>
                  <a:cubicBezTo>
                    <a:pt x="81607" y="486243"/>
                    <a:pt x="130670" y="575515"/>
                    <a:pt x="66675" y="466725"/>
                  </a:cubicBezTo>
                  <a:cubicBezTo>
                    <a:pt x="61982" y="458746"/>
                    <a:pt x="59415" y="448937"/>
                    <a:pt x="52387" y="442913"/>
                  </a:cubicBezTo>
                  <a:cubicBezTo>
                    <a:pt x="12232" y="408494"/>
                    <a:pt x="29399" y="424687"/>
                    <a:pt x="0" y="395288"/>
                  </a:cubicBezTo>
                  <a:cubicBezTo>
                    <a:pt x="7937" y="392113"/>
                    <a:pt x="15316" y="386707"/>
                    <a:pt x="23812" y="385763"/>
                  </a:cubicBezTo>
                  <a:cubicBezTo>
                    <a:pt x="30317" y="385040"/>
                    <a:pt x="36374" y="389660"/>
                    <a:pt x="42862" y="390525"/>
                  </a:cubicBezTo>
                  <a:cubicBezTo>
                    <a:pt x="60243" y="392842"/>
                    <a:pt x="77835" y="393239"/>
                    <a:pt x="95250" y="395288"/>
                  </a:cubicBezTo>
                  <a:cubicBezTo>
                    <a:pt x="111165" y="397160"/>
                    <a:pt x="127415" y="400396"/>
                    <a:pt x="142875" y="404813"/>
                  </a:cubicBezTo>
                  <a:cubicBezTo>
                    <a:pt x="147702" y="406192"/>
                    <a:pt x="152400" y="407988"/>
                    <a:pt x="157162" y="409575"/>
                  </a:cubicBezTo>
                  <a:cubicBezTo>
                    <a:pt x="194905" y="407478"/>
                    <a:pt x="248900" y="412021"/>
                    <a:pt x="285750" y="390525"/>
                  </a:cubicBezTo>
                  <a:cubicBezTo>
                    <a:pt x="292606" y="386526"/>
                    <a:pt x="295830" y="378206"/>
                    <a:pt x="300037" y="371475"/>
                  </a:cubicBezTo>
                  <a:cubicBezTo>
                    <a:pt x="310488" y="354753"/>
                    <a:pt x="308249" y="354339"/>
                    <a:pt x="314325" y="338138"/>
                  </a:cubicBezTo>
                  <a:cubicBezTo>
                    <a:pt x="317604" y="329394"/>
                    <a:pt x="325909" y="310850"/>
                    <a:pt x="328612" y="300038"/>
                  </a:cubicBezTo>
                  <a:cubicBezTo>
                    <a:pt x="344469" y="236611"/>
                    <a:pt x="323480" y="310920"/>
                    <a:pt x="338137" y="257175"/>
                  </a:cubicBezTo>
                  <a:cubicBezTo>
                    <a:pt x="348215" y="220221"/>
                    <a:pt x="346566" y="232252"/>
                    <a:pt x="352425" y="200025"/>
                  </a:cubicBezTo>
                  <a:cubicBezTo>
                    <a:pt x="354152" y="190524"/>
                    <a:pt x="355164" y="180892"/>
                    <a:pt x="357187" y="171450"/>
                  </a:cubicBezTo>
                  <a:cubicBezTo>
                    <a:pt x="359930" y="158650"/>
                    <a:pt x="366712" y="133350"/>
                    <a:pt x="366712" y="133350"/>
                  </a:cubicBezTo>
                  <a:cubicBezTo>
                    <a:pt x="368840" y="105685"/>
                    <a:pt x="365147" y="72990"/>
                    <a:pt x="381000" y="47625"/>
                  </a:cubicBezTo>
                  <a:cubicBezTo>
                    <a:pt x="423010" y="-19592"/>
                    <a:pt x="396875" y="7938"/>
                    <a:pt x="40005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2" name="Free-form: Shape 1161">
              <a:extLst>
                <a:ext uri="{FF2B5EF4-FFF2-40B4-BE49-F238E27FC236}">
                  <a16:creationId xmlns:a16="http://schemas.microsoft.com/office/drawing/2014/main" id="{61F6DED9-9F2D-336B-3AC3-5FC15D821519}"/>
                </a:ext>
              </a:extLst>
            </p:cNvPr>
            <p:cNvSpPr>
              <a:spLocks/>
            </p:cNvSpPr>
            <p:nvPr/>
          </p:nvSpPr>
          <p:spPr>
            <a:xfrm>
              <a:off x="4350068" y="689610"/>
              <a:ext cx="535490" cy="824183"/>
            </a:xfrm>
            <a:custGeom>
              <a:avLst/>
              <a:gdLst>
                <a:gd name="connsiteX0" fmla="*/ 0 w 490537"/>
                <a:gd name="connsiteY0" fmla="*/ 238125 h 790845"/>
                <a:gd name="connsiteX1" fmla="*/ 4762 w 490537"/>
                <a:gd name="connsiteY1" fmla="*/ 214312 h 790845"/>
                <a:gd name="connsiteX2" fmla="*/ 14287 w 490537"/>
                <a:gd name="connsiteY2" fmla="*/ 95250 h 790845"/>
                <a:gd name="connsiteX3" fmla="*/ 33337 w 490537"/>
                <a:gd name="connsiteY3" fmla="*/ 61912 h 790845"/>
                <a:gd name="connsiteX4" fmla="*/ 38100 w 490537"/>
                <a:gd name="connsiteY4" fmla="*/ 42862 h 790845"/>
                <a:gd name="connsiteX5" fmla="*/ 61912 w 490537"/>
                <a:gd name="connsiteY5" fmla="*/ 4762 h 790845"/>
                <a:gd name="connsiteX6" fmla="*/ 76200 w 490537"/>
                <a:gd name="connsiteY6" fmla="*/ 0 h 790845"/>
                <a:gd name="connsiteX7" fmla="*/ 104775 w 490537"/>
                <a:gd name="connsiteY7" fmla="*/ 23812 h 790845"/>
                <a:gd name="connsiteX8" fmla="*/ 119062 w 490537"/>
                <a:gd name="connsiteY8" fmla="*/ 33337 h 790845"/>
                <a:gd name="connsiteX9" fmla="*/ 157162 w 490537"/>
                <a:gd name="connsiteY9" fmla="*/ 66675 h 790845"/>
                <a:gd name="connsiteX10" fmla="*/ 171450 w 490537"/>
                <a:gd name="connsiteY10" fmla="*/ 90487 h 790845"/>
                <a:gd name="connsiteX11" fmla="*/ 185737 w 490537"/>
                <a:gd name="connsiteY11" fmla="*/ 100012 h 790845"/>
                <a:gd name="connsiteX12" fmla="*/ 209550 w 490537"/>
                <a:gd name="connsiteY12" fmla="*/ 114300 h 790845"/>
                <a:gd name="connsiteX13" fmla="*/ 233362 w 490537"/>
                <a:gd name="connsiteY13" fmla="*/ 138112 h 790845"/>
                <a:gd name="connsiteX14" fmla="*/ 271462 w 490537"/>
                <a:gd name="connsiteY14" fmla="*/ 180975 h 790845"/>
                <a:gd name="connsiteX15" fmla="*/ 300037 w 490537"/>
                <a:gd name="connsiteY15" fmla="*/ 204787 h 790845"/>
                <a:gd name="connsiteX16" fmla="*/ 319087 w 490537"/>
                <a:gd name="connsiteY16" fmla="*/ 228600 h 790845"/>
                <a:gd name="connsiteX17" fmla="*/ 352425 w 490537"/>
                <a:gd name="connsiteY17" fmla="*/ 252412 h 790845"/>
                <a:gd name="connsiteX18" fmla="*/ 390525 w 490537"/>
                <a:gd name="connsiteY18" fmla="*/ 285750 h 790845"/>
                <a:gd name="connsiteX19" fmla="*/ 414337 w 490537"/>
                <a:gd name="connsiteY19" fmla="*/ 319087 h 790845"/>
                <a:gd name="connsiteX20" fmla="*/ 419100 w 490537"/>
                <a:gd name="connsiteY20" fmla="*/ 347662 h 790845"/>
                <a:gd name="connsiteX21" fmla="*/ 423862 w 490537"/>
                <a:gd name="connsiteY21" fmla="*/ 361950 h 790845"/>
                <a:gd name="connsiteX22" fmla="*/ 433387 w 490537"/>
                <a:gd name="connsiteY22" fmla="*/ 400050 h 790845"/>
                <a:gd name="connsiteX23" fmla="*/ 438150 w 490537"/>
                <a:gd name="connsiteY23" fmla="*/ 423862 h 790845"/>
                <a:gd name="connsiteX24" fmla="*/ 447675 w 490537"/>
                <a:gd name="connsiteY24" fmla="*/ 442912 h 790845"/>
                <a:gd name="connsiteX25" fmla="*/ 457200 w 490537"/>
                <a:gd name="connsiteY25" fmla="*/ 485775 h 790845"/>
                <a:gd name="connsiteX26" fmla="*/ 471487 w 490537"/>
                <a:gd name="connsiteY26" fmla="*/ 509587 h 790845"/>
                <a:gd name="connsiteX27" fmla="*/ 476250 w 490537"/>
                <a:gd name="connsiteY27" fmla="*/ 542925 h 790845"/>
                <a:gd name="connsiteX28" fmla="*/ 485775 w 490537"/>
                <a:gd name="connsiteY28" fmla="*/ 566737 h 790845"/>
                <a:gd name="connsiteX29" fmla="*/ 490537 w 490537"/>
                <a:gd name="connsiteY29" fmla="*/ 581025 h 790845"/>
                <a:gd name="connsiteX30" fmla="*/ 481012 w 490537"/>
                <a:gd name="connsiteY30" fmla="*/ 747712 h 790845"/>
                <a:gd name="connsiteX31" fmla="*/ 466725 w 490537"/>
                <a:gd name="connsiteY31" fmla="*/ 757237 h 790845"/>
                <a:gd name="connsiteX32" fmla="*/ 414337 w 490537"/>
                <a:gd name="connsiteY32" fmla="*/ 762000 h 790845"/>
                <a:gd name="connsiteX33" fmla="*/ 352425 w 490537"/>
                <a:gd name="connsiteY33" fmla="*/ 790575 h 790845"/>
                <a:gd name="connsiteX34" fmla="*/ 333375 w 490537"/>
                <a:gd name="connsiteY34" fmla="*/ 776287 h 790845"/>
                <a:gd name="connsiteX35" fmla="*/ 328612 w 490537"/>
                <a:gd name="connsiteY35" fmla="*/ 714375 h 790845"/>
                <a:gd name="connsiteX36" fmla="*/ 323850 w 490537"/>
                <a:gd name="connsiteY36" fmla="*/ 590550 h 790845"/>
                <a:gd name="connsiteX37" fmla="*/ 304800 w 490537"/>
                <a:gd name="connsiteY37" fmla="*/ 552450 h 790845"/>
                <a:gd name="connsiteX38" fmla="*/ 295275 w 490537"/>
                <a:gd name="connsiteY38" fmla="*/ 533400 h 790845"/>
                <a:gd name="connsiteX39" fmla="*/ 266700 w 490537"/>
                <a:gd name="connsiteY39" fmla="*/ 476250 h 790845"/>
                <a:gd name="connsiteX40" fmla="*/ 247650 w 490537"/>
                <a:gd name="connsiteY40" fmla="*/ 461962 h 790845"/>
                <a:gd name="connsiteX41" fmla="*/ 204787 w 490537"/>
                <a:gd name="connsiteY41" fmla="*/ 457200 h 790845"/>
                <a:gd name="connsiteX42" fmla="*/ 185737 w 490537"/>
                <a:gd name="connsiteY42" fmla="*/ 447675 h 790845"/>
                <a:gd name="connsiteX43" fmla="*/ 157162 w 490537"/>
                <a:gd name="connsiteY43" fmla="*/ 438150 h 790845"/>
                <a:gd name="connsiteX44" fmla="*/ 138112 w 490537"/>
                <a:gd name="connsiteY44" fmla="*/ 414337 h 790845"/>
                <a:gd name="connsiteX45" fmla="*/ 100012 w 490537"/>
                <a:gd name="connsiteY45" fmla="*/ 390525 h 790845"/>
                <a:gd name="connsiteX46" fmla="*/ 61912 w 490537"/>
                <a:gd name="connsiteY46" fmla="*/ 338137 h 790845"/>
                <a:gd name="connsiteX47" fmla="*/ 28575 w 490537"/>
                <a:gd name="connsiteY47" fmla="*/ 290512 h 790845"/>
                <a:gd name="connsiteX48" fmla="*/ 0 w 490537"/>
                <a:gd name="connsiteY48" fmla="*/ 238125 h 79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90537" h="790845">
                  <a:moveTo>
                    <a:pt x="0" y="238125"/>
                  </a:moveTo>
                  <a:cubicBezTo>
                    <a:pt x="1587" y="230187"/>
                    <a:pt x="3957" y="222367"/>
                    <a:pt x="4762" y="214312"/>
                  </a:cubicBezTo>
                  <a:cubicBezTo>
                    <a:pt x="8724" y="174695"/>
                    <a:pt x="-3518" y="130861"/>
                    <a:pt x="14287" y="95250"/>
                  </a:cubicBezTo>
                  <a:cubicBezTo>
                    <a:pt x="26372" y="71080"/>
                    <a:pt x="19874" y="82107"/>
                    <a:pt x="33337" y="61912"/>
                  </a:cubicBezTo>
                  <a:cubicBezTo>
                    <a:pt x="34925" y="55562"/>
                    <a:pt x="36219" y="49131"/>
                    <a:pt x="38100" y="42862"/>
                  </a:cubicBezTo>
                  <a:cubicBezTo>
                    <a:pt x="45765" y="17313"/>
                    <a:pt x="41363" y="15036"/>
                    <a:pt x="61912" y="4762"/>
                  </a:cubicBezTo>
                  <a:cubicBezTo>
                    <a:pt x="66402" y="2517"/>
                    <a:pt x="71437" y="1587"/>
                    <a:pt x="76200" y="0"/>
                  </a:cubicBezTo>
                  <a:cubicBezTo>
                    <a:pt x="111804" y="8900"/>
                    <a:pt x="81838" y="-3713"/>
                    <a:pt x="104775" y="23812"/>
                  </a:cubicBezTo>
                  <a:cubicBezTo>
                    <a:pt x="108439" y="28209"/>
                    <a:pt x="115015" y="29290"/>
                    <a:pt x="119062" y="33337"/>
                  </a:cubicBezTo>
                  <a:cubicBezTo>
                    <a:pt x="155438" y="69713"/>
                    <a:pt x="107262" y="36733"/>
                    <a:pt x="157162" y="66675"/>
                  </a:cubicBezTo>
                  <a:cubicBezTo>
                    <a:pt x="161925" y="74612"/>
                    <a:pt x="165426" y="83459"/>
                    <a:pt x="171450" y="90487"/>
                  </a:cubicBezTo>
                  <a:cubicBezTo>
                    <a:pt x="175175" y="94833"/>
                    <a:pt x="180883" y="96978"/>
                    <a:pt x="185737" y="100012"/>
                  </a:cubicBezTo>
                  <a:cubicBezTo>
                    <a:pt x="193587" y="104918"/>
                    <a:pt x="201612" y="109537"/>
                    <a:pt x="209550" y="114300"/>
                  </a:cubicBezTo>
                  <a:cubicBezTo>
                    <a:pt x="234952" y="152402"/>
                    <a:pt x="201611" y="106360"/>
                    <a:pt x="233362" y="138112"/>
                  </a:cubicBezTo>
                  <a:cubicBezTo>
                    <a:pt x="271470" y="176221"/>
                    <a:pt x="233344" y="148303"/>
                    <a:pt x="271462" y="180975"/>
                  </a:cubicBezTo>
                  <a:cubicBezTo>
                    <a:pt x="296823" y="202713"/>
                    <a:pt x="275267" y="176478"/>
                    <a:pt x="300037" y="204787"/>
                  </a:cubicBezTo>
                  <a:cubicBezTo>
                    <a:pt x="306731" y="212437"/>
                    <a:pt x="311565" y="221762"/>
                    <a:pt x="319087" y="228600"/>
                  </a:cubicBezTo>
                  <a:cubicBezTo>
                    <a:pt x="329192" y="237786"/>
                    <a:pt x="342320" y="243226"/>
                    <a:pt x="352425" y="252412"/>
                  </a:cubicBezTo>
                  <a:cubicBezTo>
                    <a:pt x="395483" y="291555"/>
                    <a:pt x="348713" y="264844"/>
                    <a:pt x="390525" y="285750"/>
                  </a:cubicBezTo>
                  <a:cubicBezTo>
                    <a:pt x="390862" y="286199"/>
                    <a:pt x="412945" y="314911"/>
                    <a:pt x="414337" y="319087"/>
                  </a:cubicBezTo>
                  <a:cubicBezTo>
                    <a:pt x="417391" y="328248"/>
                    <a:pt x="417005" y="338236"/>
                    <a:pt x="419100" y="347662"/>
                  </a:cubicBezTo>
                  <a:cubicBezTo>
                    <a:pt x="420189" y="352563"/>
                    <a:pt x="422541" y="357107"/>
                    <a:pt x="423862" y="361950"/>
                  </a:cubicBezTo>
                  <a:cubicBezTo>
                    <a:pt x="427306" y="374580"/>
                    <a:pt x="430819" y="387213"/>
                    <a:pt x="433387" y="400050"/>
                  </a:cubicBezTo>
                  <a:cubicBezTo>
                    <a:pt x="434975" y="407987"/>
                    <a:pt x="435590" y="416183"/>
                    <a:pt x="438150" y="423862"/>
                  </a:cubicBezTo>
                  <a:cubicBezTo>
                    <a:pt x="440395" y="430597"/>
                    <a:pt x="444500" y="436562"/>
                    <a:pt x="447675" y="442912"/>
                  </a:cubicBezTo>
                  <a:cubicBezTo>
                    <a:pt x="448429" y="446684"/>
                    <a:pt x="454752" y="480267"/>
                    <a:pt x="457200" y="485775"/>
                  </a:cubicBezTo>
                  <a:cubicBezTo>
                    <a:pt x="460959" y="494234"/>
                    <a:pt x="466725" y="501650"/>
                    <a:pt x="471487" y="509587"/>
                  </a:cubicBezTo>
                  <a:cubicBezTo>
                    <a:pt x="473075" y="520700"/>
                    <a:pt x="473527" y="532035"/>
                    <a:pt x="476250" y="542925"/>
                  </a:cubicBezTo>
                  <a:cubicBezTo>
                    <a:pt x="478323" y="551219"/>
                    <a:pt x="482773" y="558732"/>
                    <a:pt x="485775" y="566737"/>
                  </a:cubicBezTo>
                  <a:cubicBezTo>
                    <a:pt x="487538" y="571438"/>
                    <a:pt x="488950" y="576262"/>
                    <a:pt x="490537" y="581025"/>
                  </a:cubicBezTo>
                  <a:cubicBezTo>
                    <a:pt x="487362" y="636587"/>
                    <a:pt x="488465" y="692560"/>
                    <a:pt x="481012" y="747712"/>
                  </a:cubicBezTo>
                  <a:cubicBezTo>
                    <a:pt x="480246" y="753384"/>
                    <a:pt x="472322" y="756038"/>
                    <a:pt x="466725" y="757237"/>
                  </a:cubicBezTo>
                  <a:cubicBezTo>
                    <a:pt x="449580" y="760911"/>
                    <a:pt x="431800" y="760412"/>
                    <a:pt x="414337" y="762000"/>
                  </a:cubicBezTo>
                  <a:cubicBezTo>
                    <a:pt x="394356" y="777985"/>
                    <a:pt x="382288" y="793064"/>
                    <a:pt x="352425" y="790575"/>
                  </a:cubicBezTo>
                  <a:cubicBezTo>
                    <a:pt x="344515" y="789916"/>
                    <a:pt x="339725" y="781050"/>
                    <a:pt x="333375" y="776287"/>
                  </a:cubicBezTo>
                  <a:cubicBezTo>
                    <a:pt x="331787" y="755650"/>
                    <a:pt x="329672" y="735046"/>
                    <a:pt x="328612" y="714375"/>
                  </a:cubicBezTo>
                  <a:cubicBezTo>
                    <a:pt x="326497" y="673124"/>
                    <a:pt x="327829" y="631663"/>
                    <a:pt x="323850" y="590550"/>
                  </a:cubicBezTo>
                  <a:cubicBezTo>
                    <a:pt x="322211" y="573615"/>
                    <a:pt x="312364" y="565687"/>
                    <a:pt x="304800" y="552450"/>
                  </a:cubicBezTo>
                  <a:cubicBezTo>
                    <a:pt x="301278" y="546286"/>
                    <a:pt x="298213" y="539863"/>
                    <a:pt x="295275" y="533400"/>
                  </a:cubicBezTo>
                  <a:cubicBezTo>
                    <a:pt x="288352" y="518169"/>
                    <a:pt x="278777" y="490053"/>
                    <a:pt x="266700" y="476250"/>
                  </a:cubicBezTo>
                  <a:cubicBezTo>
                    <a:pt x="261473" y="470276"/>
                    <a:pt x="255237" y="464296"/>
                    <a:pt x="247650" y="461962"/>
                  </a:cubicBezTo>
                  <a:cubicBezTo>
                    <a:pt x="233910" y="457734"/>
                    <a:pt x="219075" y="458787"/>
                    <a:pt x="204787" y="457200"/>
                  </a:cubicBezTo>
                  <a:cubicBezTo>
                    <a:pt x="198437" y="454025"/>
                    <a:pt x="192329" y="450312"/>
                    <a:pt x="185737" y="447675"/>
                  </a:cubicBezTo>
                  <a:cubicBezTo>
                    <a:pt x="176415" y="443946"/>
                    <a:pt x="157162" y="438150"/>
                    <a:pt x="157162" y="438150"/>
                  </a:cubicBezTo>
                  <a:cubicBezTo>
                    <a:pt x="150812" y="430212"/>
                    <a:pt x="145762" y="421031"/>
                    <a:pt x="138112" y="414337"/>
                  </a:cubicBezTo>
                  <a:cubicBezTo>
                    <a:pt x="77751" y="361520"/>
                    <a:pt x="162991" y="453504"/>
                    <a:pt x="100012" y="390525"/>
                  </a:cubicBezTo>
                  <a:cubicBezTo>
                    <a:pt x="82504" y="373017"/>
                    <a:pt x="76810" y="358002"/>
                    <a:pt x="61912" y="338137"/>
                  </a:cubicBezTo>
                  <a:cubicBezTo>
                    <a:pt x="52953" y="326191"/>
                    <a:pt x="34438" y="302237"/>
                    <a:pt x="28575" y="290512"/>
                  </a:cubicBezTo>
                  <a:lnTo>
                    <a:pt x="0" y="2381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3" name="Free-form: Shape 1162">
              <a:extLst>
                <a:ext uri="{FF2B5EF4-FFF2-40B4-BE49-F238E27FC236}">
                  <a16:creationId xmlns:a16="http://schemas.microsoft.com/office/drawing/2014/main" id="{F20D5874-76FF-861A-F9DB-473EC797CA0F}"/>
                </a:ext>
              </a:extLst>
            </p:cNvPr>
            <p:cNvSpPr>
              <a:spLocks/>
            </p:cNvSpPr>
            <p:nvPr/>
          </p:nvSpPr>
          <p:spPr>
            <a:xfrm>
              <a:off x="4292919" y="847885"/>
              <a:ext cx="466421" cy="675480"/>
            </a:xfrm>
            <a:custGeom>
              <a:avLst/>
              <a:gdLst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38707 w 376807"/>
                <a:gd name="connsiteY46" fmla="*/ 349250 h 635000"/>
                <a:gd name="connsiteX47" fmla="*/ 329182 w 376807"/>
                <a:gd name="connsiteY47" fmla="*/ 333375 h 635000"/>
                <a:gd name="connsiteX48" fmla="*/ 310132 w 376807"/>
                <a:gd name="connsiteY48" fmla="*/ 307975 h 635000"/>
                <a:gd name="connsiteX49" fmla="*/ 297432 w 376807"/>
                <a:gd name="connsiteY49" fmla="*/ 282575 h 635000"/>
                <a:gd name="connsiteX50" fmla="*/ 284732 w 376807"/>
                <a:gd name="connsiteY50" fmla="*/ 279400 h 635000"/>
                <a:gd name="connsiteX51" fmla="*/ 272032 w 376807"/>
                <a:gd name="connsiteY51" fmla="*/ 273050 h 635000"/>
                <a:gd name="connsiteX52" fmla="*/ 262507 w 376807"/>
                <a:gd name="connsiteY52" fmla="*/ 263525 h 635000"/>
                <a:gd name="connsiteX53" fmla="*/ 246632 w 376807"/>
                <a:gd name="connsiteY53" fmla="*/ 257175 h 635000"/>
                <a:gd name="connsiteX54" fmla="*/ 221232 w 376807"/>
                <a:gd name="connsiteY54" fmla="*/ 244475 h 635000"/>
                <a:gd name="connsiteX55" fmla="*/ 192657 w 376807"/>
                <a:gd name="connsiteY55" fmla="*/ 241300 h 635000"/>
                <a:gd name="connsiteX56" fmla="*/ 167257 w 376807"/>
                <a:gd name="connsiteY56" fmla="*/ 238125 h 635000"/>
                <a:gd name="connsiteX57" fmla="*/ 154557 w 376807"/>
                <a:gd name="connsiteY57" fmla="*/ 228600 h 635000"/>
                <a:gd name="connsiteX58" fmla="*/ 129157 w 376807"/>
                <a:gd name="connsiteY58" fmla="*/ 200025 h 635000"/>
                <a:gd name="connsiteX59" fmla="*/ 122807 w 376807"/>
                <a:gd name="connsiteY59" fmla="*/ 187325 h 635000"/>
                <a:gd name="connsiteX60" fmla="*/ 116457 w 376807"/>
                <a:gd name="connsiteY60" fmla="*/ 161925 h 635000"/>
                <a:gd name="connsiteX61" fmla="*/ 106932 w 376807"/>
                <a:gd name="connsiteY61" fmla="*/ 146050 h 635000"/>
                <a:gd name="connsiteX62" fmla="*/ 113282 w 376807"/>
                <a:gd name="connsiteY62" fmla="*/ 104775 h 635000"/>
                <a:gd name="connsiteX63" fmla="*/ 132332 w 376807"/>
                <a:gd name="connsiteY63" fmla="*/ 95250 h 635000"/>
                <a:gd name="connsiteX64" fmla="*/ 141857 w 376807"/>
                <a:gd name="connsiteY64" fmla="*/ 88900 h 635000"/>
                <a:gd name="connsiteX65" fmla="*/ 208532 w 376807"/>
                <a:gd name="connsiteY65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29182 w 376807"/>
                <a:gd name="connsiteY46" fmla="*/ 333375 h 635000"/>
                <a:gd name="connsiteX47" fmla="*/ 310132 w 376807"/>
                <a:gd name="connsiteY47" fmla="*/ 307975 h 635000"/>
                <a:gd name="connsiteX48" fmla="*/ 297432 w 376807"/>
                <a:gd name="connsiteY48" fmla="*/ 282575 h 635000"/>
                <a:gd name="connsiteX49" fmla="*/ 284732 w 376807"/>
                <a:gd name="connsiteY49" fmla="*/ 279400 h 635000"/>
                <a:gd name="connsiteX50" fmla="*/ 272032 w 376807"/>
                <a:gd name="connsiteY50" fmla="*/ 273050 h 635000"/>
                <a:gd name="connsiteX51" fmla="*/ 262507 w 376807"/>
                <a:gd name="connsiteY51" fmla="*/ 263525 h 635000"/>
                <a:gd name="connsiteX52" fmla="*/ 246632 w 376807"/>
                <a:gd name="connsiteY52" fmla="*/ 257175 h 635000"/>
                <a:gd name="connsiteX53" fmla="*/ 221232 w 376807"/>
                <a:gd name="connsiteY53" fmla="*/ 244475 h 635000"/>
                <a:gd name="connsiteX54" fmla="*/ 192657 w 376807"/>
                <a:gd name="connsiteY54" fmla="*/ 241300 h 635000"/>
                <a:gd name="connsiteX55" fmla="*/ 167257 w 376807"/>
                <a:gd name="connsiteY55" fmla="*/ 238125 h 635000"/>
                <a:gd name="connsiteX56" fmla="*/ 154557 w 376807"/>
                <a:gd name="connsiteY56" fmla="*/ 228600 h 635000"/>
                <a:gd name="connsiteX57" fmla="*/ 129157 w 376807"/>
                <a:gd name="connsiteY57" fmla="*/ 200025 h 635000"/>
                <a:gd name="connsiteX58" fmla="*/ 122807 w 376807"/>
                <a:gd name="connsiteY58" fmla="*/ 187325 h 635000"/>
                <a:gd name="connsiteX59" fmla="*/ 116457 w 376807"/>
                <a:gd name="connsiteY59" fmla="*/ 161925 h 635000"/>
                <a:gd name="connsiteX60" fmla="*/ 106932 w 376807"/>
                <a:gd name="connsiteY60" fmla="*/ 146050 h 635000"/>
                <a:gd name="connsiteX61" fmla="*/ 113282 w 376807"/>
                <a:gd name="connsiteY61" fmla="*/ 104775 h 635000"/>
                <a:gd name="connsiteX62" fmla="*/ 132332 w 376807"/>
                <a:gd name="connsiteY62" fmla="*/ 95250 h 635000"/>
                <a:gd name="connsiteX63" fmla="*/ 141857 w 376807"/>
                <a:gd name="connsiteY63" fmla="*/ 88900 h 635000"/>
                <a:gd name="connsiteX64" fmla="*/ 208532 w 376807"/>
                <a:gd name="connsiteY64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310132 w 376807"/>
                <a:gd name="connsiteY46" fmla="*/ 307975 h 635000"/>
                <a:gd name="connsiteX47" fmla="*/ 297432 w 376807"/>
                <a:gd name="connsiteY47" fmla="*/ 282575 h 635000"/>
                <a:gd name="connsiteX48" fmla="*/ 284732 w 376807"/>
                <a:gd name="connsiteY48" fmla="*/ 279400 h 635000"/>
                <a:gd name="connsiteX49" fmla="*/ 272032 w 376807"/>
                <a:gd name="connsiteY49" fmla="*/ 273050 h 635000"/>
                <a:gd name="connsiteX50" fmla="*/ 262507 w 376807"/>
                <a:gd name="connsiteY50" fmla="*/ 263525 h 635000"/>
                <a:gd name="connsiteX51" fmla="*/ 246632 w 376807"/>
                <a:gd name="connsiteY51" fmla="*/ 257175 h 635000"/>
                <a:gd name="connsiteX52" fmla="*/ 221232 w 376807"/>
                <a:gd name="connsiteY52" fmla="*/ 244475 h 635000"/>
                <a:gd name="connsiteX53" fmla="*/ 192657 w 376807"/>
                <a:gd name="connsiteY53" fmla="*/ 241300 h 635000"/>
                <a:gd name="connsiteX54" fmla="*/ 167257 w 376807"/>
                <a:gd name="connsiteY54" fmla="*/ 238125 h 635000"/>
                <a:gd name="connsiteX55" fmla="*/ 154557 w 376807"/>
                <a:gd name="connsiteY55" fmla="*/ 228600 h 635000"/>
                <a:gd name="connsiteX56" fmla="*/ 129157 w 376807"/>
                <a:gd name="connsiteY56" fmla="*/ 200025 h 635000"/>
                <a:gd name="connsiteX57" fmla="*/ 122807 w 376807"/>
                <a:gd name="connsiteY57" fmla="*/ 187325 h 635000"/>
                <a:gd name="connsiteX58" fmla="*/ 116457 w 376807"/>
                <a:gd name="connsiteY58" fmla="*/ 161925 h 635000"/>
                <a:gd name="connsiteX59" fmla="*/ 106932 w 376807"/>
                <a:gd name="connsiteY59" fmla="*/ 146050 h 635000"/>
                <a:gd name="connsiteX60" fmla="*/ 113282 w 376807"/>
                <a:gd name="connsiteY60" fmla="*/ 104775 h 635000"/>
                <a:gd name="connsiteX61" fmla="*/ 132332 w 376807"/>
                <a:gd name="connsiteY61" fmla="*/ 95250 h 635000"/>
                <a:gd name="connsiteX62" fmla="*/ 141857 w 376807"/>
                <a:gd name="connsiteY62" fmla="*/ 88900 h 635000"/>
                <a:gd name="connsiteX63" fmla="*/ 208532 w 376807"/>
                <a:gd name="connsiteY63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345057 w 376807"/>
                <a:gd name="connsiteY45" fmla="*/ 361950 h 635000"/>
                <a:gd name="connsiteX46" fmla="*/ 297432 w 376807"/>
                <a:gd name="connsiteY46" fmla="*/ 282575 h 635000"/>
                <a:gd name="connsiteX47" fmla="*/ 284732 w 376807"/>
                <a:gd name="connsiteY47" fmla="*/ 279400 h 635000"/>
                <a:gd name="connsiteX48" fmla="*/ 272032 w 376807"/>
                <a:gd name="connsiteY48" fmla="*/ 273050 h 635000"/>
                <a:gd name="connsiteX49" fmla="*/ 262507 w 376807"/>
                <a:gd name="connsiteY49" fmla="*/ 263525 h 635000"/>
                <a:gd name="connsiteX50" fmla="*/ 246632 w 376807"/>
                <a:gd name="connsiteY50" fmla="*/ 257175 h 635000"/>
                <a:gd name="connsiteX51" fmla="*/ 221232 w 376807"/>
                <a:gd name="connsiteY51" fmla="*/ 244475 h 635000"/>
                <a:gd name="connsiteX52" fmla="*/ 192657 w 376807"/>
                <a:gd name="connsiteY52" fmla="*/ 241300 h 635000"/>
                <a:gd name="connsiteX53" fmla="*/ 167257 w 376807"/>
                <a:gd name="connsiteY53" fmla="*/ 238125 h 635000"/>
                <a:gd name="connsiteX54" fmla="*/ 154557 w 376807"/>
                <a:gd name="connsiteY54" fmla="*/ 228600 h 635000"/>
                <a:gd name="connsiteX55" fmla="*/ 129157 w 376807"/>
                <a:gd name="connsiteY55" fmla="*/ 200025 h 635000"/>
                <a:gd name="connsiteX56" fmla="*/ 122807 w 376807"/>
                <a:gd name="connsiteY56" fmla="*/ 187325 h 635000"/>
                <a:gd name="connsiteX57" fmla="*/ 116457 w 376807"/>
                <a:gd name="connsiteY57" fmla="*/ 161925 h 635000"/>
                <a:gd name="connsiteX58" fmla="*/ 106932 w 376807"/>
                <a:gd name="connsiteY58" fmla="*/ 146050 h 635000"/>
                <a:gd name="connsiteX59" fmla="*/ 113282 w 376807"/>
                <a:gd name="connsiteY59" fmla="*/ 104775 h 635000"/>
                <a:gd name="connsiteX60" fmla="*/ 132332 w 376807"/>
                <a:gd name="connsiteY60" fmla="*/ 95250 h 635000"/>
                <a:gd name="connsiteX61" fmla="*/ 141857 w 376807"/>
                <a:gd name="connsiteY61" fmla="*/ 88900 h 635000"/>
                <a:gd name="connsiteX62" fmla="*/ 208532 w 376807"/>
                <a:gd name="connsiteY62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3632 w 376807"/>
                <a:gd name="connsiteY42" fmla="*/ 419100 h 635000"/>
                <a:gd name="connsiteX43" fmla="*/ 370457 w 376807"/>
                <a:gd name="connsiteY43" fmla="*/ 393700 h 635000"/>
                <a:gd name="connsiteX44" fmla="*/ 360932 w 376807"/>
                <a:gd name="connsiteY44" fmla="*/ 387350 h 635000"/>
                <a:gd name="connsiteX45" fmla="*/ 297432 w 376807"/>
                <a:gd name="connsiteY45" fmla="*/ 282575 h 635000"/>
                <a:gd name="connsiteX46" fmla="*/ 284732 w 376807"/>
                <a:gd name="connsiteY46" fmla="*/ 279400 h 635000"/>
                <a:gd name="connsiteX47" fmla="*/ 272032 w 376807"/>
                <a:gd name="connsiteY47" fmla="*/ 273050 h 635000"/>
                <a:gd name="connsiteX48" fmla="*/ 262507 w 376807"/>
                <a:gd name="connsiteY48" fmla="*/ 263525 h 635000"/>
                <a:gd name="connsiteX49" fmla="*/ 246632 w 376807"/>
                <a:gd name="connsiteY49" fmla="*/ 257175 h 635000"/>
                <a:gd name="connsiteX50" fmla="*/ 221232 w 376807"/>
                <a:gd name="connsiteY50" fmla="*/ 244475 h 635000"/>
                <a:gd name="connsiteX51" fmla="*/ 192657 w 376807"/>
                <a:gd name="connsiteY51" fmla="*/ 241300 h 635000"/>
                <a:gd name="connsiteX52" fmla="*/ 167257 w 376807"/>
                <a:gd name="connsiteY52" fmla="*/ 238125 h 635000"/>
                <a:gd name="connsiteX53" fmla="*/ 154557 w 376807"/>
                <a:gd name="connsiteY53" fmla="*/ 228600 h 635000"/>
                <a:gd name="connsiteX54" fmla="*/ 129157 w 376807"/>
                <a:gd name="connsiteY54" fmla="*/ 200025 h 635000"/>
                <a:gd name="connsiteX55" fmla="*/ 122807 w 376807"/>
                <a:gd name="connsiteY55" fmla="*/ 187325 h 635000"/>
                <a:gd name="connsiteX56" fmla="*/ 116457 w 376807"/>
                <a:gd name="connsiteY56" fmla="*/ 161925 h 635000"/>
                <a:gd name="connsiteX57" fmla="*/ 106932 w 376807"/>
                <a:gd name="connsiteY57" fmla="*/ 146050 h 635000"/>
                <a:gd name="connsiteX58" fmla="*/ 113282 w 376807"/>
                <a:gd name="connsiteY58" fmla="*/ 104775 h 635000"/>
                <a:gd name="connsiteX59" fmla="*/ 132332 w 376807"/>
                <a:gd name="connsiteY59" fmla="*/ 95250 h 635000"/>
                <a:gd name="connsiteX60" fmla="*/ 141857 w 376807"/>
                <a:gd name="connsiteY60" fmla="*/ 88900 h 635000"/>
                <a:gd name="connsiteX61" fmla="*/ 208532 w 376807"/>
                <a:gd name="connsiteY61" fmla="*/ 88900 h 635000"/>
                <a:gd name="connsiteX0" fmla="*/ 208532 w 376807"/>
                <a:gd name="connsiteY0" fmla="*/ 88900 h 635000"/>
                <a:gd name="connsiteX1" fmla="*/ 205357 w 376807"/>
                <a:gd name="connsiteY1" fmla="*/ 69850 h 635000"/>
                <a:gd name="connsiteX2" fmla="*/ 179957 w 376807"/>
                <a:gd name="connsiteY2" fmla="*/ 47625 h 635000"/>
                <a:gd name="connsiteX3" fmla="*/ 167257 w 376807"/>
                <a:gd name="connsiteY3" fmla="*/ 38100 h 635000"/>
                <a:gd name="connsiteX4" fmla="*/ 160907 w 376807"/>
                <a:gd name="connsiteY4" fmla="*/ 28575 h 635000"/>
                <a:gd name="connsiteX5" fmla="*/ 135507 w 376807"/>
                <a:gd name="connsiteY5" fmla="*/ 15875 h 635000"/>
                <a:gd name="connsiteX6" fmla="*/ 97407 w 376807"/>
                <a:gd name="connsiteY6" fmla="*/ 0 h 635000"/>
                <a:gd name="connsiteX7" fmla="*/ 81532 w 376807"/>
                <a:gd name="connsiteY7" fmla="*/ 3175 h 635000"/>
                <a:gd name="connsiteX8" fmla="*/ 78357 w 376807"/>
                <a:gd name="connsiteY8" fmla="*/ 19050 h 635000"/>
                <a:gd name="connsiteX9" fmla="*/ 65657 w 376807"/>
                <a:gd name="connsiteY9" fmla="*/ 44450 h 635000"/>
                <a:gd name="connsiteX10" fmla="*/ 59307 w 376807"/>
                <a:gd name="connsiteY10" fmla="*/ 57150 h 635000"/>
                <a:gd name="connsiteX11" fmla="*/ 49782 w 376807"/>
                <a:gd name="connsiteY11" fmla="*/ 60325 h 635000"/>
                <a:gd name="connsiteX12" fmla="*/ 46607 w 376807"/>
                <a:gd name="connsiteY12" fmla="*/ 73025 h 635000"/>
                <a:gd name="connsiteX13" fmla="*/ 33907 w 376807"/>
                <a:gd name="connsiteY13" fmla="*/ 98425 h 635000"/>
                <a:gd name="connsiteX14" fmla="*/ 30732 w 376807"/>
                <a:gd name="connsiteY14" fmla="*/ 107950 h 635000"/>
                <a:gd name="connsiteX15" fmla="*/ 21207 w 376807"/>
                <a:gd name="connsiteY15" fmla="*/ 152400 h 635000"/>
                <a:gd name="connsiteX16" fmla="*/ 8507 w 376807"/>
                <a:gd name="connsiteY16" fmla="*/ 177800 h 635000"/>
                <a:gd name="connsiteX17" fmla="*/ 2157 w 376807"/>
                <a:gd name="connsiteY17" fmla="*/ 241300 h 635000"/>
                <a:gd name="connsiteX18" fmla="*/ 8507 w 376807"/>
                <a:gd name="connsiteY18" fmla="*/ 260350 h 635000"/>
                <a:gd name="connsiteX19" fmla="*/ 18032 w 376807"/>
                <a:gd name="connsiteY19" fmla="*/ 269875 h 635000"/>
                <a:gd name="connsiteX20" fmla="*/ 119632 w 376807"/>
                <a:gd name="connsiteY20" fmla="*/ 288925 h 635000"/>
                <a:gd name="connsiteX21" fmla="*/ 157732 w 376807"/>
                <a:gd name="connsiteY21" fmla="*/ 295275 h 635000"/>
                <a:gd name="connsiteX22" fmla="*/ 167257 w 376807"/>
                <a:gd name="connsiteY22" fmla="*/ 307975 h 635000"/>
                <a:gd name="connsiteX23" fmla="*/ 179957 w 376807"/>
                <a:gd name="connsiteY23" fmla="*/ 320675 h 635000"/>
                <a:gd name="connsiteX24" fmla="*/ 195832 w 376807"/>
                <a:gd name="connsiteY24" fmla="*/ 352425 h 635000"/>
                <a:gd name="connsiteX25" fmla="*/ 208532 w 376807"/>
                <a:gd name="connsiteY25" fmla="*/ 368300 h 635000"/>
                <a:gd name="connsiteX26" fmla="*/ 214882 w 376807"/>
                <a:gd name="connsiteY26" fmla="*/ 381000 h 635000"/>
                <a:gd name="connsiteX27" fmla="*/ 224407 w 376807"/>
                <a:gd name="connsiteY27" fmla="*/ 393700 h 635000"/>
                <a:gd name="connsiteX28" fmla="*/ 233932 w 376807"/>
                <a:gd name="connsiteY28" fmla="*/ 463550 h 635000"/>
                <a:gd name="connsiteX29" fmla="*/ 243457 w 376807"/>
                <a:gd name="connsiteY29" fmla="*/ 577850 h 635000"/>
                <a:gd name="connsiteX30" fmla="*/ 246632 w 376807"/>
                <a:gd name="connsiteY30" fmla="*/ 590550 h 635000"/>
                <a:gd name="connsiteX31" fmla="*/ 249807 w 376807"/>
                <a:gd name="connsiteY31" fmla="*/ 606425 h 635000"/>
                <a:gd name="connsiteX32" fmla="*/ 252982 w 376807"/>
                <a:gd name="connsiteY32" fmla="*/ 619125 h 635000"/>
                <a:gd name="connsiteX33" fmla="*/ 287907 w 376807"/>
                <a:gd name="connsiteY33" fmla="*/ 635000 h 635000"/>
                <a:gd name="connsiteX34" fmla="*/ 303782 w 376807"/>
                <a:gd name="connsiteY34" fmla="*/ 628650 h 635000"/>
                <a:gd name="connsiteX35" fmla="*/ 319657 w 376807"/>
                <a:gd name="connsiteY35" fmla="*/ 603250 h 635000"/>
                <a:gd name="connsiteX36" fmla="*/ 326007 w 376807"/>
                <a:gd name="connsiteY36" fmla="*/ 593725 h 635000"/>
                <a:gd name="connsiteX37" fmla="*/ 348232 w 376807"/>
                <a:gd name="connsiteY37" fmla="*/ 565150 h 635000"/>
                <a:gd name="connsiteX38" fmla="*/ 367282 w 376807"/>
                <a:gd name="connsiteY38" fmla="*/ 517525 h 635000"/>
                <a:gd name="connsiteX39" fmla="*/ 370457 w 376807"/>
                <a:gd name="connsiteY39" fmla="*/ 492125 h 635000"/>
                <a:gd name="connsiteX40" fmla="*/ 373632 w 376807"/>
                <a:gd name="connsiteY40" fmla="*/ 473075 h 635000"/>
                <a:gd name="connsiteX41" fmla="*/ 376807 w 376807"/>
                <a:gd name="connsiteY41" fmla="*/ 434975 h 635000"/>
                <a:gd name="connsiteX42" fmla="*/ 370457 w 376807"/>
                <a:gd name="connsiteY42" fmla="*/ 393700 h 635000"/>
                <a:gd name="connsiteX43" fmla="*/ 360932 w 376807"/>
                <a:gd name="connsiteY43" fmla="*/ 387350 h 635000"/>
                <a:gd name="connsiteX44" fmla="*/ 297432 w 376807"/>
                <a:gd name="connsiteY44" fmla="*/ 282575 h 635000"/>
                <a:gd name="connsiteX45" fmla="*/ 284732 w 376807"/>
                <a:gd name="connsiteY45" fmla="*/ 279400 h 635000"/>
                <a:gd name="connsiteX46" fmla="*/ 272032 w 376807"/>
                <a:gd name="connsiteY46" fmla="*/ 273050 h 635000"/>
                <a:gd name="connsiteX47" fmla="*/ 262507 w 376807"/>
                <a:gd name="connsiteY47" fmla="*/ 263525 h 635000"/>
                <a:gd name="connsiteX48" fmla="*/ 246632 w 376807"/>
                <a:gd name="connsiteY48" fmla="*/ 257175 h 635000"/>
                <a:gd name="connsiteX49" fmla="*/ 221232 w 376807"/>
                <a:gd name="connsiteY49" fmla="*/ 244475 h 635000"/>
                <a:gd name="connsiteX50" fmla="*/ 192657 w 376807"/>
                <a:gd name="connsiteY50" fmla="*/ 241300 h 635000"/>
                <a:gd name="connsiteX51" fmla="*/ 167257 w 376807"/>
                <a:gd name="connsiteY51" fmla="*/ 238125 h 635000"/>
                <a:gd name="connsiteX52" fmla="*/ 154557 w 376807"/>
                <a:gd name="connsiteY52" fmla="*/ 228600 h 635000"/>
                <a:gd name="connsiteX53" fmla="*/ 129157 w 376807"/>
                <a:gd name="connsiteY53" fmla="*/ 200025 h 635000"/>
                <a:gd name="connsiteX54" fmla="*/ 122807 w 376807"/>
                <a:gd name="connsiteY54" fmla="*/ 187325 h 635000"/>
                <a:gd name="connsiteX55" fmla="*/ 116457 w 376807"/>
                <a:gd name="connsiteY55" fmla="*/ 161925 h 635000"/>
                <a:gd name="connsiteX56" fmla="*/ 106932 w 376807"/>
                <a:gd name="connsiteY56" fmla="*/ 146050 h 635000"/>
                <a:gd name="connsiteX57" fmla="*/ 113282 w 376807"/>
                <a:gd name="connsiteY57" fmla="*/ 104775 h 635000"/>
                <a:gd name="connsiteX58" fmla="*/ 132332 w 376807"/>
                <a:gd name="connsiteY58" fmla="*/ 95250 h 635000"/>
                <a:gd name="connsiteX59" fmla="*/ 141857 w 376807"/>
                <a:gd name="connsiteY59" fmla="*/ 88900 h 635000"/>
                <a:gd name="connsiteX60" fmla="*/ 208532 w 376807"/>
                <a:gd name="connsiteY60" fmla="*/ 88900 h 635000"/>
                <a:gd name="connsiteX0" fmla="*/ 208532 w 373632"/>
                <a:gd name="connsiteY0" fmla="*/ 88900 h 635000"/>
                <a:gd name="connsiteX1" fmla="*/ 205357 w 373632"/>
                <a:gd name="connsiteY1" fmla="*/ 69850 h 635000"/>
                <a:gd name="connsiteX2" fmla="*/ 179957 w 373632"/>
                <a:gd name="connsiteY2" fmla="*/ 47625 h 635000"/>
                <a:gd name="connsiteX3" fmla="*/ 167257 w 373632"/>
                <a:gd name="connsiteY3" fmla="*/ 38100 h 635000"/>
                <a:gd name="connsiteX4" fmla="*/ 160907 w 373632"/>
                <a:gd name="connsiteY4" fmla="*/ 28575 h 635000"/>
                <a:gd name="connsiteX5" fmla="*/ 135507 w 373632"/>
                <a:gd name="connsiteY5" fmla="*/ 15875 h 635000"/>
                <a:gd name="connsiteX6" fmla="*/ 97407 w 373632"/>
                <a:gd name="connsiteY6" fmla="*/ 0 h 635000"/>
                <a:gd name="connsiteX7" fmla="*/ 81532 w 373632"/>
                <a:gd name="connsiteY7" fmla="*/ 3175 h 635000"/>
                <a:gd name="connsiteX8" fmla="*/ 78357 w 373632"/>
                <a:gd name="connsiteY8" fmla="*/ 19050 h 635000"/>
                <a:gd name="connsiteX9" fmla="*/ 65657 w 373632"/>
                <a:gd name="connsiteY9" fmla="*/ 44450 h 635000"/>
                <a:gd name="connsiteX10" fmla="*/ 59307 w 373632"/>
                <a:gd name="connsiteY10" fmla="*/ 57150 h 635000"/>
                <a:gd name="connsiteX11" fmla="*/ 49782 w 373632"/>
                <a:gd name="connsiteY11" fmla="*/ 60325 h 635000"/>
                <a:gd name="connsiteX12" fmla="*/ 46607 w 373632"/>
                <a:gd name="connsiteY12" fmla="*/ 73025 h 635000"/>
                <a:gd name="connsiteX13" fmla="*/ 33907 w 373632"/>
                <a:gd name="connsiteY13" fmla="*/ 98425 h 635000"/>
                <a:gd name="connsiteX14" fmla="*/ 30732 w 373632"/>
                <a:gd name="connsiteY14" fmla="*/ 107950 h 635000"/>
                <a:gd name="connsiteX15" fmla="*/ 21207 w 373632"/>
                <a:gd name="connsiteY15" fmla="*/ 152400 h 635000"/>
                <a:gd name="connsiteX16" fmla="*/ 8507 w 373632"/>
                <a:gd name="connsiteY16" fmla="*/ 177800 h 635000"/>
                <a:gd name="connsiteX17" fmla="*/ 2157 w 373632"/>
                <a:gd name="connsiteY17" fmla="*/ 241300 h 635000"/>
                <a:gd name="connsiteX18" fmla="*/ 8507 w 373632"/>
                <a:gd name="connsiteY18" fmla="*/ 260350 h 635000"/>
                <a:gd name="connsiteX19" fmla="*/ 18032 w 373632"/>
                <a:gd name="connsiteY19" fmla="*/ 269875 h 635000"/>
                <a:gd name="connsiteX20" fmla="*/ 119632 w 373632"/>
                <a:gd name="connsiteY20" fmla="*/ 288925 h 635000"/>
                <a:gd name="connsiteX21" fmla="*/ 157732 w 373632"/>
                <a:gd name="connsiteY21" fmla="*/ 295275 h 635000"/>
                <a:gd name="connsiteX22" fmla="*/ 167257 w 373632"/>
                <a:gd name="connsiteY22" fmla="*/ 307975 h 635000"/>
                <a:gd name="connsiteX23" fmla="*/ 179957 w 373632"/>
                <a:gd name="connsiteY23" fmla="*/ 320675 h 635000"/>
                <a:gd name="connsiteX24" fmla="*/ 195832 w 373632"/>
                <a:gd name="connsiteY24" fmla="*/ 352425 h 635000"/>
                <a:gd name="connsiteX25" fmla="*/ 208532 w 373632"/>
                <a:gd name="connsiteY25" fmla="*/ 368300 h 635000"/>
                <a:gd name="connsiteX26" fmla="*/ 214882 w 373632"/>
                <a:gd name="connsiteY26" fmla="*/ 381000 h 635000"/>
                <a:gd name="connsiteX27" fmla="*/ 224407 w 373632"/>
                <a:gd name="connsiteY27" fmla="*/ 393700 h 635000"/>
                <a:gd name="connsiteX28" fmla="*/ 233932 w 373632"/>
                <a:gd name="connsiteY28" fmla="*/ 463550 h 635000"/>
                <a:gd name="connsiteX29" fmla="*/ 243457 w 373632"/>
                <a:gd name="connsiteY29" fmla="*/ 577850 h 635000"/>
                <a:gd name="connsiteX30" fmla="*/ 246632 w 373632"/>
                <a:gd name="connsiteY30" fmla="*/ 590550 h 635000"/>
                <a:gd name="connsiteX31" fmla="*/ 249807 w 373632"/>
                <a:gd name="connsiteY31" fmla="*/ 606425 h 635000"/>
                <a:gd name="connsiteX32" fmla="*/ 252982 w 373632"/>
                <a:gd name="connsiteY32" fmla="*/ 619125 h 635000"/>
                <a:gd name="connsiteX33" fmla="*/ 287907 w 373632"/>
                <a:gd name="connsiteY33" fmla="*/ 635000 h 635000"/>
                <a:gd name="connsiteX34" fmla="*/ 303782 w 373632"/>
                <a:gd name="connsiteY34" fmla="*/ 628650 h 635000"/>
                <a:gd name="connsiteX35" fmla="*/ 319657 w 373632"/>
                <a:gd name="connsiteY35" fmla="*/ 603250 h 635000"/>
                <a:gd name="connsiteX36" fmla="*/ 326007 w 373632"/>
                <a:gd name="connsiteY36" fmla="*/ 593725 h 635000"/>
                <a:gd name="connsiteX37" fmla="*/ 348232 w 373632"/>
                <a:gd name="connsiteY37" fmla="*/ 565150 h 635000"/>
                <a:gd name="connsiteX38" fmla="*/ 367282 w 373632"/>
                <a:gd name="connsiteY38" fmla="*/ 517525 h 635000"/>
                <a:gd name="connsiteX39" fmla="*/ 370457 w 373632"/>
                <a:gd name="connsiteY39" fmla="*/ 492125 h 635000"/>
                <a:gd name="connsiteX40" fmla="*/ 373632 w 373632"/>
                <a:gd name="connsiteY40" fmla="*/ 473075 h 635000"/>
                <a:gd name="connsiteX41" fmla="*/ 370457 w 373632"/>
                <a:gd name="connsiteY41" fmla="*/ 393700 h 635000"/>
                <a:gd name="connsiteX42" fmla="*/ 360932 w 373632"/>
                <a:gd name="connsiteY42" fmla="*/ 387350 h 635000"/>
                <a:gd name="connsiteX43" fmla="*/ 297432 w 373632"/>
                <a:gd name="connsiteY43" fmla="*/ 282575 h 635000"/>
                <a:gd name="connsiteX44" fmla="*/ 284732 w 373632"/>
                <a:gd name="connsiteY44" fmla="*/ 279400 h 635000"/>
                <a:gd name="connsiteX45" fmla="*/ 272032 w 373632"/>
                <a:gd name="connsiteY45" fmla="*/ 273050 h 635000"/>
                <a:gd name="connsiteX46" fmla="*/ 262507 w 373632"/>
                <a:gd name="connsiteY46" fmla="*/ 263525 h 635000"/>
                <a:gd name="connsiteX47" fmla="*/ 246632 w 373632"/>
                <a:gd name="connsiteY47" fmla="*/ 257175 h 635000"/>
                <a:gd name="connsiteX48" fmla="*/ 221232 w 373632"/>
                <a:gd name="connsiteY48" fmla="*/ 244475 h 635000"/>
                <a:gd name="connsiteX49" fmla="*/ 192657 w 373632"/>
                <a:gd name="connsiteY49" fmla="*/ 241300 h 635000"/>
                <a:gd name="connsiteX50" fmla="*/ 167257 w 373632"/>
                <a:gd name="connsiteY50" fmla="*/ 238125 h 635000"/>
                <a:gd name="connsiteX51" fmla="*/ 154557 w 373632"/>
                <a:gd name="connsiteY51" fmla="*/ 228600 h 635000"/>
                <a:gd name="connsiteX52" fmla="*/ 129157 w 373632"/>
                <a:gd name="connsiteY52" fmla="*/ 200025 h 635000"/>
                <a:gd name="connsiteX53" fmla="*/ 122807 w 373632"/>
                <a:gd name="connsiteY53" fmla="*/ 187325 h 635000"/>
                <a:gd name="connsiteX54" fmla="*/ 116457 w 373632"/>
                <a:gd name="connsiteY54" fmla="*/ 161925 h 635000"/>
                <a:gd name="connsiteX55" fmla="*/ 106932 w 373632"/>
                <a:gd name="connsiteY55" fmla="*/ 146050 h 635000"/>
                <a:gd name="connsiteX56" fmla="*/ 113282 w 373632"/>
                <a:gd name="connsiteY56" fmla="*/ 104775 h 635000"/>
                <a:gd name="connsiteX57" fmla="*/ 132332 w 373632"/>
                <a:gd name="connsiteY57" fmla="*/ 95250 h 635000"/>
                <a:gd name="connsiteX58" fmla="*/ 141857 w 373632"/>
                <a:gd name="connsiteY58" fmla="*/ 88900 h 635000"/>
                <a:gd name="connsiteX59" fmla="*/ 208532 w 373632"/>
                <a:gd name="connsiteY59" fmla="*/ 88900 h 635000"/>
                <a:gd name="connsiteX0" fmla="*/ 208532 w 375982"/>
                <a:gd name="connsiteY0" fmla="*/ 88900 h 635000"/>
                <a:gd name="connsiteX1" fmla="*/ 205357 w 375982"/>
                <a:gd name="connsiteY1" fmla="*/ 69850 h 635000"/>
                <a:gd name="connsiteX2" fmla="*/ 179957 w 375982"/>
                <a:gd name="connsiteY2" fmla="*/ 47625 h 635000"/>
                <a:gd name="connsiteX3" fmla="*/ 167257 w 375982"/>
                <a:gd name="connsiteY3" fmla="*/ 38100 h 635000"/>
                <a:gd name="connsiteX4" fmla="*/ 160907 w 375982"/>
                <a:gd name="connsiteY4" fmla="*/ 28575 h 635000"/>
                <a:gd name="connsiteX5" fmla="*/ 135507 w 375982"/>
                <a:gd name="connsiteY5" fmla="*/ 15875 h 635000"/>
                <a:gd name="connsiteX6" fmla="*/ 97407 w 375982"/>
                <a:gd name="connsiteY6" fmla="*/ 0 h 635000"/>
                <a:gd name="connsiteX7" fmla="*/ 81532 w 375982"/>
                <a:gd name="connsiteY7" fmla="*/ 3175 h 635000"/>
                <a:gd name="connsiteX8" fmla="*/ 78357 w 375982"/>
                <a:gd name="connsiteY8" fmla="*/ 19050 h 635000"/>
                <a:gd name="connsiteX9" fmla="*/ 65657 w 375982"/>
                <a:gd name="connsiteY9" fmla="*/ 44450 h 635000"/>
                <a:gd name="connsiteX10" fmla="*/ 59307 w 375982"/>
                <a:gd name="connsiteY10" fmla="*/ 57150 h 635000"/>
                <a:gd name="connsiteX11" fmla="*/ 49782 w 375982"/>
                <a:gd name="connsiteY11" fmla="*/ 60325 h 635000"/>
                <a:gd name="connsiteX12" fmla="*/ 46607 w 375982"/>
                <a:gd name="connsiteY12" fmla="*/ 73025 h 635000"/>
                <a:gd name="connsiteX13" fmla="*/ 33907 w 375982"/>
                <a:gd name="connsiteY13" fmla="*/ 98425 h 635000"/>
                <a:gd name="connsiteX14" fmla="*/ 30732 w 375982"/>
                <a:gd name="connsiteY14" fmla="*/ 107950 h 635000"/>
                <a:gd name="connsiteX15" fmla="*/ 21207 w 375982"/>
                <a:gd name="connsiteY15" fmla="*/ 152400 h 635000"/>
                <a:gd name="connsiteX16" fmla="*/ 8507 w 375982"/>
                <a:gd name="connsiteY16" fmla="*/ 177800 h 635000"/>
                <a:gd name="connsiteX17" fmla="*/ 2157 w 375982"/>
                <a:gd name="connsiteY17" fmla="*/ 241300 h 635000"/>
                <a:gd name="connsiteX18" fmla="*/ 8507 w 375982"/>
                <a:gd name="connsiteY18" fmla="*/ 260350 h 635000"/>
                <a:gd name="connsiteX19" fmla="*/ 18032 w 375982"/>
                <a:gd name="connsiteY19" fmla="*/ 269875 h 635000"/>
                <a:gd name="connsiteX20" fmla="*/ 119632 w 375982"/>
                <a:gd name="connsiteY20" fmla="*/ 288925 h 635000"/>
                <a:gd name="connsiteX21" fmla="*/ 157732 w 375982"/>
                <a:gd name="connsiteY21" fmla="*/ 295275 h 635000"/>
                <a:gd name="connsiteX22" fmla="*/ 167257 w 375982"/>
                <a:gd name="connsiteY22" fmla="*/ 307975 h 635000"/>
                <a:gd name="connsiteX23" fmla="*/ 179957 w 375982"/>
                <a:gd name="connsiteY23" fmla="*/ 320675 h 635000"/>
                <a:gd name="connsiteX24" fmla="*/ 195832 w 375982"/>
                <a:gd name="connsiteY24" fmla="*/ 352425 h 635000"/>
                <a:gd name="connsiteX25" fmla="*/ 208532 w 375982"/>
                <a:gd name="connsiteY25" fmla="*/ 368300 h 635000"/>
                <a:gd name="connsiteX26" fmla="*/ 214882 w 375982"/>
                <a:gd name="connsiteY26" fmla="*/ 381000 h 635000"/>
                <a:gd name="connsiteX27" fmla="*/ 224407 w 375982"/>
                <a:gd name="connsiteY27" fmla="*/ 393700 h 635000"/>
                <a:gd name="connsiteX28" fmla="*/ 233932 w 375982"/>
                <a:gd name="connsiteY28" fmla="*/ 463550 h 635000"/>
                <a:gd name="connsiteX29" fmla="*/ 243457 w 375982"/>
                <a:gd name="connsiteY29" fmla="*/ 577850 h 635000"/>
                <a:gd name="connsiteX30" fmla="*/ 246632 w 375982"/>
                <a:gd name="connsiteY30" fmla="*/ 590550 h 635000"/>
                <a:gd name="connsiteX31" fmla="*/ 249807 w 375982"/>
                <a:gd name="connsiteY31" fmla="*/ 606425 h 635000"/>
                <a:gd name="connsiteX32" fmla="*/ 252982 w 375982"/>
                <a:gd name="connsiteY32" fmla="*/ 619125 h 635000"/>
                <a:gd name="connsiteX33" fmla="*/ 287907 w 375982"/>
                <a:gd name="connsiteY33" fmla="*/ 635000 h 635000"/>
                <a:gd name="connsiteX34" fmla="*/ 303782 w 375982"/>
                <a:gd name="connsiteY34" fmla="*/ 628650 h 635000"/>
                <a:gd name="connsiteX35" fmla="*/ 319657 w 375982"/>
                <a:gd name="connsiteY35" fmla="*/ 603250 h 635000"/>
                <a:gd name="connsiteX36" fmla="*/ 326007 w 375982"/>
                <a:gd name="connsiteY36" fmla="*/ 593725 h 635000"/>
                <a:gd name="connsiteX37" fmla="*/ 348232 w 375982"/>
                <a:gd name="connsiteY37" fmla="*/ 565150 h 635000"/>
                <a:gd name="connsiteX38" fmla="*/ 367282 w 375982"/>
                <a:gd name="connsiteY38" fmla="*/ 517525 h 635000"/>
                <a:gd name="connsiteX39" fmla="*/ 370457 w 375982"/>
                <a:gd name="connsiteY39" fmla="*/ 492125 h 635000"/>
                <a:gd name="connsiteX40" fmla="*/ 373632 w 375982"/>
                <a:gd name="connsiteY40" fmla="*/ 473075 h 635000"/>
                <a:gd name="connsiteX41" fmla="*/ 370457 w 375982"/>
                <a:gd name="connsiteY41" fmla="*/ 393700 h 635000"/>
                <a:gd name="connsiteX42" fmla="*/ 312535 w 375982"/>
                <a:gd name="connsiteY42" fmla="*/ 427644 h 635000"/>
                <a:gd name="connsiteX43" fmla="*/ 297432 w 375982"/>
                <a:gd name="connsiteY43" fmla="*/ 282575 h 635000"/>
                <a:gd name="connsiteX44" fmla="*/ 284732 w 375982"/>
                <a:gd name="connsiteY44" fmla="*/ 279400 h 635000"/>
                <a:gd name="connsiteX45" fmla="*/ 272032 w 375982"/>
                <a:gd name="connsiteY45" fmla="*/ 273050 h 635000"/>
                <a:gd name="connsiteX46" fmla="*/ 262507 w 375982"/>
                <a:gd name="connsiteY46" fmla="*/ 263525 h 635000"/>
                <a:gd name="connsiteX47" fmla="*/ 246632 w 375982"/>
                <a:gd name="connsiteY47" fmla="*/ 257175 h 635000"/>
                <a:gd name="connsiteX48" fmla="*/ 221232 w 375982"/>
                <a:gd name="connsiteY48" fmla="*/ 244475 h 635000"/>
                <a:gd name="connsiteX49" fmla="*/ 192657 w 375982"/>
                <a:gd name="connsiteY49" fmla="*/ 241300 h 635000"/>
                <a:gd name="connsiteX50" fmla="*/ 167257 w 375982"/>
                <a:gd name="connsiteY50" fmla="*/ 238125 h 635000"/>
                <a:gd name="connsiteX51" fmla="*/ 154557 w 375982"/>
                <a:gd name="connsiteY51" fmla="*/ 228600 h 635000"/>
                <a:gd name="connsiteX52" fmla="*/ 129157 w 375982"/>
                <a:gd name="connsiteY52" fmla="*/ 200025 h 635000"/>
                <a:gd name="connsiteX53" fmla="*/ 122807 w 375982"/>
                <a:gd name="connsiteY53" fmla="*/ 187325 h 635000"/>
                <a:gd name="connsiteX54" fmla="*/ 116457 w 375982"/>
                <a:gd name="connsiteY54" fmla="*/ 161925 h 635000"/>
                <a:gd name="connsiteX55" fmla="*/ 106932 w 375982"/>
                <a:gd name="connsiteY55" fmla="*/ 146050 h 635000"/>
                <a:gd name="connsiteX56" fmla="*/ 113282 w 375982"/>
                <a:gd name="connsiteY56" fmla="*/ 104775 h 635000"/>
                <a:gd name="connsiteX57" fmla="*/ 132332 w 375982"/>
                <a:gd name="connsiteY57" fmla="*/ 95250 h 635000"/>
                <a:gd name="connsiteX58" fmla="*/ 141857 w 375982"/>
                <a:gd name="connsiteY58" fmla="*/ 88900 h 635000"/>
                <a:gd name="connsiteX59" fmla="*/ 208532 w 375982"/>
                <a:gd name="connsiteY59" fmla="*/ 88900 h 635000"/>
                <a:gd name="connsiteX0" fmla="*/ 208532 w 377383"/>
                <a:gd name="connsiteY0" fmla="*/ 88900 h 635000"/>
                <a:gd name="connsiteX1" fmla="*/ 205357 w 377383"/>
                <a:gd name="connsiteY1" fmla="*/ 69850 h 635000"/>
                <a:gd name="connsiteX2" fmla="*/ 179957 w 377383"/>
                <a:gd name="connsiteY2" fmla="*/ 47625 h 635000"/>
                <a:gd name="connsiteX3" fmla="*/ 167257 w 377383"/>
                <a:gd name="connsiteY3" fmla="*/ 38100 h 635000"/>
                <a:gd name="connsiteX4" fmla="*/ 160907 w 377383"/>
                <a:gd name="connsiteY4" fmla="*/ 28575 h 635000"/>
                <a:gd name="connsiteX5" fmla="*/ 135507 w 377383"/>
                <a:gd name="connsiteY5" fmla="*/ 15875 h 635000"/>
                <a:gd name="connsiteX6" fmla="*/ 97407 w 377383"/>
                <a:gd name="connsiteY6" fmla="*/ 0 h 635000"/>
                <a:gd name="connsiteX7" fmla="*/ 81532 w 377383"/>
                <a:gd name="connsiteY7" fmla="*/ 3175 h 635000"/>
                <a:gd name="connsiteX8" fmla="*/ 78357 w 377383"/>
                <a:gd name="connsiteY8" fmla="*/ 19050 h 635000"/>
                <a:gd name="connsiteX9" fmla="*/ 65657 w 377383"/>
                <a:gd name="connsiteY9" fmla="*/ 44450 h 635000"/>
                <a:gd name="connsiteX10" fmla="*/ 59307 w 377383"/>
                <a:gd name="connsiteY10" fmla="*/ 57150 h 635000"/>
                <a:gd name="connsiteX11" fmla="*/ 49782 w 377383"/>
                <a:gd name="connsiteY11" fmla="*/ 60325 h 635000"/>
                <a:gd name="connsiteX12" fmla="*/ 46607 w 377383"/>
                <a:gd name="connsiteY12" fmla="*/ 73025 h 635000"/>
                <a:gd name="connsiteX13" fmla="*/ 33907 w 377383"/>
                <a:gd name="connsiteY13" fmla="*/ 98425 h 635000"/>
                <a:gd name="connsiteX14" fmla="*/ 30732 w 377383"/>
                <a:gd name="connsiteY14" fmla="*/ 107950 h 635000"/>
                <a:gd name="connsiteX15" fmla="*/ 21207 w 377383"/>
                <a:gd name="connsiteY15" fmla="*/ 152400 h 635000"/>
                <a:gd name="connsiteX16" fmla="*/ 8507 w 377383"/>
                <a:gd name="connsiteY16" fmla="*/ 177800 h 635000"/>
                <a:gd name="connsiteX17" fmla="*/ 2157 w 377383"/>
                <a:gd name="connsiteY17" fmla="*/ 241300 h 635000"/>
                <a:gd name="connsiteX18" fmla="*/ 8507 w 377383"/>
                <a:gd name="connsiteY18" fmla="*/ 260350 h 635000"/>
                <a:gd name="connsiteX19" fmla="*/ 18032 w 377383"/>
                <a:gd name="connsiteY19" fmla="*/ 269875 h 635000"/>
                <a:gd name="connsiteX20" fmla="*/ 119632 w 377383"/>
                <a:gd name="connsiteY20" fmla="*/ 288925 h 635000"/>
                <a:gd name="connsiteX21" fmla="*/ 157732 w 377383"/>
                <a:gd name="connsiteY21" fmla="*/ 295275 h 635000"/>
                <a:gd name="connsiteX22" fmla="*/ 167257 w 377383"/>
                <a:gd name="connsiteY22" fmla="*/ 307975 h 635000"/>
                <a:gd name="connsiteX23" fmla="*/ 179957 w 377383"/>
                <a:gd name="connsiteY23" fmla="*/ 320675 h 635000"/>
                <a:gd name="connsiteX24" fmla="*/ 195832 w 377383"/>
                <a:gd name="connsiteY24" fmla="*/ 352425 h 635000"/>
                <a:gd name="connsiteX25" fmla="*/ 208532 w 377383"/>
                <a:gd name="connsiteY25" fmla="*/ 368300 h 635000"/>
                <a:gd name="connsiteX26" fmla="*/ 214882 w 377383"/>
                <a:gd name="connsiteY26" fmla="*/ 381000 h 635000"/>
                <a:gd name="connsiteX27" fmla="*/ 224407 w 377383"/>
                <a:gd name="connsiteY27" fmla="*/ 393700 h 635000"/>
                <a:gd name="connsiteX28" fmla="*/ 233932 w 377383"/>
                <a:gd name="connsiteY28" fmla="*/ 463550 h 635000"/>
                <a:gd name="connsiteX29" fmla="*/ 243457 w 377383"/>
                <a:gd name="connsiteY29" fmla="*/ 577850 h 635000"/>
                <a:gd name="connsiteX30" fmla="*/ 246632 w 377383"/>
                <a:gd name="connsiteY30" fmla="*/ 590550 h 635000"/>
                <a:gd name="connsiteX31" fmla="*/ 249807 w 377383"/>
                <a:gd name="connsiteY31" fmla="*/ 606425 h 635000"/>
                <a:gd name="connsiteX32" fmla="*/ 252982 w 377383"/>
                <a:gd name="connsiteY32" fmla="*/ 619125 h 635000"/>
                <a:gd name="connsiteX33" fmla="*/ 287907 w 377383"/>
                <a:gd name="connsiteY33" fmla="*/ 635000 h 635000"/>
                <a:gd name="connsiteX34" fmla="*/ 303782 w 377383"/>
                <a:gd name="connsiteY34" fmla="*/ 628650 h 635000"/>
                <a:gd name="connsiteX35" fmla="*/ 319657 w 377383"/>
                <a:gd name="connsiteY35" fmla="*/ 603250 h 635000"/>
                <a:gd name="connsiteX36" fmla="*/ 326007 w 377383"/>
                <a:gd name="connsiteY36" fmla="*/ 593725 h 635000"/>
                <a:gd name="connsiteX37" fmla="*/ 348232 w 377383"/>
                <a:gd name="connsiteY37" fmla="*/ 565150 h 635000"/>
                <a:gd name="connsiteX38" fmla="*/ 367282 w 377383"/>
                <a:gd name="connsiteY38" fmla="*/ 517525 h 635000"/>
                <a:gd name="connsiteX39" fmla="*/ 370457 w 377383"/>
                <a:gd name="connsiteY39" fmla="*/ 492125 h 635000"/>
                <a:gd name="connsiteX40" fmla="*/ 373632 w 377383"/>
                <a:gd name="connsiteY40" fmla="*/ 473075 h 635000"/>
                <a:gd name="connsiteX41" fmla="*/ 312535 w 377383"/>
                <a:gd name="connsiteY41" fmla="*/ 427644 h 635000"/>
                <a:gd name="connsiteX42" fmla="*/ 297432 w 377383"/>
                <a:gd name="connsiteY42" fmla="*/ 282575 h 635000"/>
                <a:gd name="connsiteX43" fmla="*/ 284732 w 377383"/>
                <a:gd name="connsiteY43" fmla="*/ 279400 h 635000"/>
                <a:gd name="connsiteX44" fmla="*/ 272032 w 377383"/>
                <a:gd name="connsiteY44" fmla="*/ 273050 h 635000"/>
                <a:gd name="connsiteX45" fmla="*/ 262507 w 377383"/>
                <a:gd name="connsiteY45" fmla="*/ 263525 h 635000"/>
                <a:gd name="connsiteX46" fmla="*/ 246632 w 377383"/>
                <a:gd name="connsiteY46" fmla="*/ 257175 h 635000"/>
                <a:gd name="connsiteX47" fmla="*/ 221232 w 377383"/>
                <a:gd name="connsiteY47" fmla="*/ 244475 h 635000"/>
                <a:gd name="connsiteX48" fmla="*/ 192657 w 377383"/>
                <a:gd name="connsiteY48" fmla="*/ 241300 h 635000"/>
                <a:gd name="connsiteX49" fmla="*/ 167257 w 377383"/>
                <a:gd name="connsiteY49" fmla="*/ 238125 h 635000"/>
                <a:gd name="connsiteX50" fmla="*/ 154557 w 377383"/>
                <a:gd name="connsiteY50" fmla="*/ 228600 h 635000"/>
                <a:gd name="connsiteX51" fmla="*/ 129157 w 377383"/>
                <a:gd name="connsiteY51" fmla="*/ 200025 h 635000"/>
                <a:gd name="connsiteX52" fmla="*/ 122807 w 377383"/>
                <a:gd name="connsiteY52" fmla="*/ 187325 h 635000"/>
                <a:gd name="connsiteX53" fmla="*/ 116457 w 377383"/>
                <a:gd name="connsiteY53" fmla="*/ 161925 h 635000"/>
                <a:gd name="connsiteX54" fmla="*/ 106932 w 377383"/>
                <a:gd name="connsiteY54" fmla="*/ 146050 h 635000"/>
                <a:gd name="connsiteX55" fmla="*/ 113282 w 377383"/>
                <a:gd name="connsiteY55" fmla="*/ 104775 h 635000"/>
                <a:gd name="connsiteX56" fmla="*/ 132332 w 377383"/>
                <a:gd name="connsiteY56" fmla="*/ 95250 h 635000"/>
                <a:gd name="connsiteX57" fmla="*/ 141857 w 377383"/>
                <a:gd name="connsiteY57" fmla="*/ 88900 h 635000"/>
                <a:gd name="connsiteX58" fmla="*/ 208532 w 377383"/>
                <a:gd name="connsiteY58" fmla="*/ 88900 h 635000"/>
                <a:gd name="connsiteX0" fmla="*/ 208532 w 374002"/>
                <a:gd name="connsiteY0" fmla="*/ 88900 h 635000"/>
                <a:gd name="connsiteX1" fmla="*/ 205357 w 374002"/>
                <a:gd name="connsiteY1" fmla="*/ 69850 h 635000"/>
                <a:gd name="connsiteX2" fmla="*/ 179957 w 374002"/>
                <a:gd name="connsiteY2" fmla="*/ 47625 h 635000"/>
                <a:gd name="connsiteX3" fmla="*/ 167257 w 374002"/>
                <a:gd name="connsiteY3" fmla="*/ 38100 h 635000"/>
                <a:gd name="connsiteX4" fmla="*/ 160907 w 374002"/>
                <a:gd name="connsiteY4" fmla="*/ 28575 h 635000"/>
                <a:gd name="connsiteX5" fmla="*/ 135507 w 374002"/>
                <a:gd name="connsiteY5" fmla="*/ 15875 h 635000"/>
                <a:gd name="connsiteX6" fmla="*/ 97407 w 374002"/>
                <a:gd name="connsiteY6" fmla="*/ 0 h 635000"/>
                <a:gd name="connsiteX7" fmla="*/ 81532 w 374002"/>
                <a:gd name="connsiteY7" fmla="*/ 3175 h 635000"/>
                <a:gd name="connsiteX8" fmla="*/ 78357 w 374002"/>
                <a:gd name="connsiteY8" fmla="*/ 19050 h 635000"/>
                <a:gd name="connsiteX9" fmla="*/ 65657 w 374002"/>
                <a:gd name="connsiteY9" fmla="*/ 44450 h 635000"/>
                <a:gd name="connsiteX10" fmla="*/ 59307 w 374002"/>
                <a:gd name="connsiteY10" fmla="*/ 57150 h 635000"/>
                <a:gd name="connsiteX11" fmla="*/ 49782 w 374002"/>
                <a:gd name="connsiteY11" fmla="*/ 60325 h 635000"/>
                <a:gd name="connsiteX12" fmla="*/ 46607 w 374002"/>
                <a:gd name="connsiteY12" fmla="*/ 73025 h 635000"/>
                <a:gd name="connsiteX13" fmla="*/ 33907 w 374002"/>
                <a:gd name="connsiteY13" fmla="*/ 98425 h 635000"/>
                <a:gd name="connsiteX14" fmla="*/ 30732 w 374002"/>
                <a:gd name="connsiteY14" fmla="*/ 107950 h 635000"/>
                <a:gd name="connsiteX15" fmla="*/ 21207 w 374002"/>
                <a:gd name="connsiteY15" fmla="*/ 152400 h 635000"/>
                <a:gd name="connsiteX16" fmla="*/ 8507 w 374002"/>
                <a:gd name="connsiteY16" fmla="*/ 177800 h 635000"/>
                <a:gd name="connsiteX17" fmla="*/ 2157 w 374002"/>
                <a:gd name="connsiteY17" fmla="*/ 241300 h 635000"/>
                <a:gd name="connsiteX18" fmla="*/ 8507 w 374002"/>
                <a:gd name="connsiteY18" fmla="*/ 260350 h 635000"/>
                <a:gd name="connsiteX19" fmla="*/ 18032 w 374002"/>
                <a:gd name="connsiteY19" fmla="*/ 269875 h 635000"/>
                <a:gd name="connsiteX20" fmla="*/ 119632 w 374002"/>
                <a:gd name="connsiteY20" fmla="*/ 288925 h 635000"/>
                <a:gd name="connsiteX21" fmla="*/ 157732 w 374002"/>
                <a:gd name="connsiteY21" fmla="*/ 295275 h 635000"/>
                <a:gd name="connsiteX22" fmla="*/ 167257 w 374002"/>
                <a:gd name="connsiteY22" fmla="*/ 307975 h 635000"/>
                <a:gd name="connsiteX23" fmla="*/ 179957 w 374002"/>
                <a:gd name="connsiteY23" fmla="*/ 320675 h 635000"/>
                <a:gd name="connsiteX24" fmla="*/ 195832 w 374002"/>
                <a:gd name="connsiteY24" fmla="*/ 352425 h 635000"/>
                <a:gd name="connsiteX25" fmla="*/ 208532 w 374002"/>
                <a:gd name="connsiteY25" fmla="*/ 368300 h 635000"/>
                <a:gd name="connsiteX26" fmla="*/ 214882 w 374002"/>
                <a:gd name="connsiteY26" fmla="*/ 381000 h 635000"/>
                <a:gd name="connsiteX27" fmla="*/ 224407 w 374002"/>
                <a:gd name="connsiteY27" fmla="*/ 393700 h 635000"/>
                <a:gd name="connsiteX28" fmla="*/ 233932 w 374002"/>
                <a:gd name="connsiteY28" fmla="*/ 463550 h 635000"/>
                <a:gd name="connsiteX29" fmla="*/ 243457 w 374002"/>
                <a:gd name="connsiteY29" fmla="*/ 577850 h 635000"/>
                <a:gd name="connsiteX30" fmla="*/ 246632 w 374002"/>
                <a:gd name="connsiteY30" fmla="*/ 590550 h 635000"/>
                <a:gd name="connsiteX31" fmla="*/ 249807 w 374002"/>
                <a:gd name="connsiteY31" fmla="*/ 606425 h 635000"/>
                <a:gd name="connsiteX32" fmla="*/ 252982 w 374002"/>
                <a:gd name="connsiteY32" fmla="*/ 619125 h 635000"/>
                <a:gd name="connsiteX33" fmla="*/ 287907 w 374002"/>
                <a:gd name="connsiteY33" fmla="*/ 635000 h 635000"/>
                <a:gd name="connsiteX34" fmla="*/ 303782 w 374002"/>
                <a:gd name="connsiteY34" fmla="*/ 628650 h 635000"/>
                <a:gd name="connsiteX35" fmla="*/ 319657 w 374002"/>
                <a:gd name="connsiteY35" fmla="*/ 603250 h 635000"/>
                <a:gd name="connsiteX36" fmla="*/ 326007 w 374002"/>
                <a:gd name="connsiteY36" fmla="*/ 593725 h 635000"/>
                <a:gd name="connsiteX37" fmla="*/ 348232 w 374002"/>
                <a:gd name="connsiteY37" fmla="*/ 565150 h 635000"/>
                <a:gd name="connsiteX38" fmla="*/ 367282 w 374002"/>
                <a:gd name="connsiteY38" fmla="*/ 517525 h 635000"/>
                <a:gd name="connsiteX39" fmla="*/ 370457 w 374002"/>
                <a:gd name="connsiteY39" fmla="*/ 492125 h 635000"/>
                <a:gd name="connsiteX40" fmla="*/ 312535 w 374002"/>
                <a:gd name="connsiteY40" fmla="*/ 427644 h 635000"/>
                <a:gd name="connsiteX41" fmla="*/ 297432 w 374002"/>
                <a:gd name="connsiteY41" fmla="*/ 282575 h 635000"/>
                <a:gd name="connsiteX42" fmla="*/ 284732 w 374002"/>
                <a:gd name="connsiteY42" fmla="*/ 279400 h 635000"/>
                <a:gd name="connsiteX43" fmla="*/ 272032 w 374002"/>
                <a:gd name="connsiteY43" fmla="*/ 273050 h 635000"/>
                <a:gd name="connsiteX44" fmla="*/ 262507 w 374002"/>
                <a:gd name="connsiteY44" fmla="*/ 263525 h 635000"/>
                <a:gd name="connsiteX45" fmla="*/ 246632 w 374002"/>
                <a:gd name="connsiteY45" fmla="*/ 257175 h 635000"/>
                <a:gd name="connsiteX46" fmla="*/ 221232 w 374002"/>
                <a:gd name="connsiteY46" fmla="*/ 244475 h 635000"/>
                <a:gd name="connsiteX47" fmla="*/ 192657 w 374002"/>
                <a:gd name="connsiteY47" fmla="*/ 241300 h 635000"/>
                <a:gd name="connsiteX48" fmla="*/ 167257 w 374002"/>
                <a:gd name="connsiteY48" fmla="*/ 238125 h 635000"/>
                <a:gd name="connsiteX49" fmla="*/ 154557 w 374002"/>
                <a:gd name="connsiteY49" fmla="*/ 228600 h 635000"/>
                <a:gd name="connsiteX50" fmla="*/ 129157 w 374002"/>
                <a:gd name="connsiteY50" fmla="*/ 200025 h 635000"/>
                <a:gd name="connsiteX51" fmla="*/ 122807 w 374002"/>
                <a:gd name="connsiteY51" fmla="*/ 187325 h 635000"/>
                <a:gd name="connsiteX52" fmla="*/ 116457 w 374002"/>
                <a:gd name="connsiteY52" fmla="*/ 161925 h 635000"/>
                <a:gd name="connsiteX53" fmla="*/ 106932 w 374002"/>
                <a:gd name="connsiteY53" fmla="*/ 146050 h 635000"/>
                <a:gd name="connsiteX54" fmla="*/ 113282 w 374002"/>
                <a:gd name="connsiteY54" fmla="*/ 104775 h 635000"/>
                <a:gd name="connsiteX55" fmla="*/ 132332 w 374002"/>
                <a:gd name="connsiteY55" fmla="*/ 95250 h 635000"/>
                <a:gd name="connsiteX56" fmla="*/ 141857 w 374002"/>
                <a:gd name="connsiteY56" fmla="*/ 88900 h 635000"/>
                <a:gd name="connsiteX57" fmla="*/ 208532 w 374002"/>
                <a:gd name="connsiteY57" fmla="*/ 88900 h 635000"/>
                <a:gd name="connsiteX0" fmla="*/ 208532 w 367282"/>
                <a:gd name="connsiteY0" fmla="*/ 88900 h 635000"/>
                <a:gd name="connsiteX1" fmla="*/ 205357 w 367282"/>
                <a:gd name="connsiteY1" fmla="*/ 69850 h 635000"/>
                <a:gd name="connsiteX2" fmla="*/ 179957 w 367282"/>
                <a:gd name="connsiteY2" fmla="*/ 47625 h 635000"/>
                <a:gd name="connsiteX3" fmla="*/ 167257 w 367282"/>
                <a:gd name="connsiteY3" fmla="*/ 38100 h 635000"/>
                <a:gd name="connsiteX4" fmla="*/ 160907 w 367282"/>
                <a:gd name="connsiteY4" fmla="*/ 28575 h 635000"/>
                <a:gd name="connsiteX5" fmla="*/ 135507 w 367282"/>
                <a:gd name="connsiteY5" fmla="*/ 15875 h 635000"/>
                <a:gd name="connsiteX6" fmla="*/ 97407 w 367282"/>
                <a:gd name="connsiteY6" fmla="*/ 0 h 635000"/>
                <a:gd name="connsiteX7" fmla="*/ 81532 w 367282"/>
                <a:gd name="connsiteY7" fmla="*/ 3175 h 635000"/>
                <a:gd name="connsiteX8" fmla="*/ 78357 w 367282"/>
                <a:gd name="connsiteY8" fmla="*/ 19050 h 635000"/>
                <a:gd name="connsiteX9" fmla="*/ 65657 w 367282"/>
                <a:gd name="connsiteY9" fmla="*/ 44450 h 635000"/>
                <a:gd name="connsiteX10" fmla="*/ 59307 w 367282"/>
                <a:gd name="connsiteY10" fmla="*/ 57150 h 635000"/>
                <a:gd name="connsiteX11" fmla="*/ 49782 w 367282"/>
                <a:gd name="connsiteY11" fmla="*/ 60325 h 635000"/>
                <a:gd name="connsiteX12" fmla="*/ 46607 w 367282"/>
                <a:gd name="connsiteY12" fmla="*/ 73025 h 635000"/>
                <a:gd name="connsiteX13" fmla="*/ 33907 w 367282"/>
                <a:gd name="connsiteY13" fmla="*/ 98425 h 635000"/>
                <a:gd name="connsiteX14" fmla="*/ 30732 w 367282"/>
                <a:gd name="connsiteY14" fmla="*/ 107950 h 635000"/>
                <a:gd name="connsiteX15" fmla="*/ 21207 w 367282"/>
                <a:gd name="connsiteY15" fmla="*/ 152400 h 635000"/>
                <a:gd name="connsiteX16" fmla="*/ 8507 w 367282"/>
                <a:gd name="connsiteY16" fmla="*/ 177800 h 635000"/>
                <a:gd name="connsiteX17" fmla="*/ 2157 w 367282"/>
                <a:gd name="connsiteY17" fmla="*/ 241300 h 635000"/>
                <a:gd name="connsiteX18" fmla="*/ 8507 w 367282"/>
                <a:gd name="connsiteY18" fmla="*/ 260350 h 635000"/>
                <a:gd name="connsiteX19" fmla="*/ 18032 w 367282"/>
                <a:gd name="connsiteY19" fmla="*/ 269875 h 635000"/>
                <a:gd name="connsiteX20" fmla="*/ 119632 w 367282"/>
                <a:gd name="connsiteY20" fmla="*/ 288925 h 635000"/>
                <a:gd name="connsiteX21" fmla="*/ 157732 w 367282"/>
                <a:gd name="connsiteY21" fmla="*/ 295275 h 635000"/>
                <a:gd name="connsiteX22" fmla="*/ 167257 w 367282"/>
                <a:gd name="connsiteY22" fmla="*/ 307975 h 635000"/>
                <a:gd name="connsiteX23" fmla="*/ 179957 w 367282"/>
                <a:gd name="connsiteY23" fmla="*/ 320675 h 635000"/>
                <a:gd name="connsiteX24" fmla="*/ 195832 w 367282"/>
                <a:gd name="connsiteY24" fmla="*/ 352425 h 635000"/>
                <a:gd name="connsiteX25" fmla="*/ 208532 w 367282"/>
                <a:gd name="connsiteY25" fmla="*/ 368300 h 635000"/>
                <a:gd name="connsiteX26" fmla="*/ 214882 w 367282"/>
                <a:gd name="connsiteY26" fmla="*/ 381000 h 635000"/>
                <a:gd name="connsiteX27" fmla="*/ 224407 w 367282"/>
                <a:gd name="connsiteY27" fmla="*/ 393700 h 635000"/>
                <a:gd name="connsiteX28" fmla="*/ 233932 w 367282"/>
                <a:gd name="connsiteY28" fmla="*/ 463550 h 635000"/>
                <a:gd name="connsiteX29" fmla="*/ 243457 w 367282"/>
                <a:gd name="connsiteY29" fmla="*/ 577850 h 635000"/>
                <a:gd name="connsiteX30" fmla="*/ 246632 w 367282"/>
                <a:gd name="connsiteY30" fmla="*/ 590550 h 635000"/>
                <a:gd name="connsiteX31" fmla="*/ 249807 w 367282"/>
                <a:gd name="connsiteY31" fmla="*/ 606425 h 635000"/>
                <a:gd name="connsiteX32" fmla="*/ 252982 w 367282"/>
                <a:gd name="connsiteY32" fmla="*/ 619125 h 635000"/>
                <a:gd name="connsiteX33" fmla="*/ 287907 w 367282"/>
                <a:gd name="connsiteY33" fmla="*/ 635000 h 635000"/>
                <a:gd name="connsiteX34" fmla="*/ 303782 w 367282"/>
                <a:gd name="connsiteY34" fmla="*/ 628650 h 635000"/>
                <a:gd name="connsiteX35" fmla="*/ 319657 w 367282"/>
                <a:gd name="connsiteY35" fmla="*/ 603250 h 635000"/>
                <a:gd name="connsiteX36" fmla="*/ 326007 w 367282"/>
                <a:gd name="connsiteY36" fmla="*/ 593725 h 635000"/>
                <a:gd name="connsiteX37" fmla="*/ 348232 w 367282"/>
                <a:gd name="connsiteY37" fmla="*/ 565150 h 635000"/>
                <a:gd name="connsiteX38" fmla="*/ 367282 w 367282"/>
                <a:gd name="connsiteY38" fmla="*/ 517525 h 635000"/>
                <a:gd name="connsiteX39" fmla="*/ 312535 w 367282"/>
                <a:gd name="connsiteY39" fmla="*/ 427644 h 635000"/>
                <a:gd name="connsiteX40" fmla="*/ 297432 w 367282"/>
                <a:gd name="connsiteY40" fmla="*/ 282575 h 635000"/>
                <a:gd name="connsiteX41" fmla="*/ 284732 w 367282"/>
                <a:gd name="connsiteY41" fmla="*/ 279400 h 635000"/>
                <a:gd name="connsiteX42" fmla="*/ 272032 w 367282"/>
                <a:gd name="connsiteY42" fmla="*/ 273050 h 635000"/>
                <a:gd name="connsiteX43" fmla="*/ 262507 w 367282"/>
                <a:gd name="connsiteY43" fmla="*/ 263525 h 635000"/>
                <a:gd name="connsiteX44" fmla="*/ 246632 w 367282"/>
                <a:gd name="connsiteY44" fmla="*/ 257175 h 635000"/>
                <a:gd name="connsiteX45" fmla="*/ 221232 w 367282"/>
                <a:gd name="connsiteY45" fmla="*/ 244475 h 635000"/>
                <a:gd name="connsiteX46" fmla="*/ 192657 w 367282"/>
                <a:gd name="connsiteY46" fmla="*/ 241300 h 635000"/>
                <a:gd name="connsiteX47" fmla="*/ 167257 w 367282"/>
                <a:gd name="connsiteY47" fmla="*/ 238125 h 635000"/>
                <a:gd name="connsiteX48" fmla="*/ 154557 w 367282"/>
                <a:gd name="connsiteY48" fmla="*/ 228600 h 635000"/>
                <a:gd name="connsiteX49" fmla="*/ 129157 w 367282"/>
                <a:gd name="connsiteY49" fmla="*/ 200025 h 635000"/>
                <a:gd name="connsiteX50" fmla="*/ 122807 w 367282"/>
                <a:gd name="connsiteY50" fmla="*/ 187325 h 635000"/>
                <a:gd name="connsiteX51" fmla="*/ 116457 w 367282"/>
                <a:gd name="connsiteY51" fmla="*/ 161925 h 635000"/>
                <a:gd name="connsiteX52" fmla="*/ 106932 w 367282"/>
                <a:gd name="connsiteY52" fmla="*/ 146050 h 635000"/>
                <a:gd name="connsiteX53" fmla="*/ 113282 w 367282"/>
                <a:gd name="connsiteY53" fmla="*/ 104775 h 635000"/>
                <a:gd name="connsiteX54" fmla="*/ 132332 w 367282"/>
                <a:gd name="connsiteY54" fmla="*/ 95250 h 635000"/>
                <a:gd name="connsiteX55" fmla="*/ 141857 w 367282"/>
                <a:gd name="connsiteY55" fmla="*/ 88900 h 635000"/>
                <a:gd name="connsiteX56" fmla="*/ 208532 w 367282"/>
                <a:gd name="connsiteY56" fmla="*/ 88900 h 635000"/>
                <a:gd name="connsiteX0" fmla="*/ 208532 w 348432"/>
                <a:gd name="connsiteY0" fmla="*/ 88900 h 635000"/>
                <a:gd name="connsiteX1" fmla="*/ 205357 w 348432"/>
                <a:gd name="connsiteY1" fmla="*/ 69850 h 635000"/>
                <a:gd name="connsiteX2" fmla="*/ 179957 w 348432"/>
                <a:gd name="connsiteY2" fmla="*/ 47625 h 635000"/>
                <a:gd name="connsiteX3" fmla="*/ 167257 w 348432"/>
                <a:gd name="connsiteY3" fmla="*/ 38100 h 635000"/>
                <a:gd name="connsiteX4" fmla="*/ 160907 w 348432"/>
                <a:gd name="connsiteY4" fmla="*/ 28575 h 635000"/>
                <a:gd name="connsiteX5" fmla="*/ 135507 w 348432"/>
                <a:gd name="connsiteY5" fmla="*/ 15875 h 635000"/>
                <a:gd name="connsiteX6" fmla="*/ 97407 w 348432"/>
                <a:gd name="connsiteY6" fmla="*/ 0 h 635000"/>
                <a:gd name="connsiteX7" fmla="*/ 81532 w 348432"/>
                <a:gd name="connsiteY7" fmla="*/ 3175 h 635000"/>
                <a:gd name="connsiteX8" fmla="*/ 78357 w 348432"/>
                <a:gd name="connsiteY8" fmla="*/ 19050 h 635000"/>
                <a:gd name="connsiteX9" fmla="*/ 65657 w 348432"/>
                <a:gd name="connsiteY9" fmla="*/ 44450 h 635000"/>
                <a:gd name="connsiteX10" fmla="*/ 59307 w 348432"/>
                <a:gd name="connsiteY10" fmla="*/ 57150 h 635000"/>
                <a:gd name="connsiteX11" fmla="*/ 49782 w 348432"/>
                <a:gd name="connsiteY11" fmla="*/ 60325 h 635000"/>
                <a:gd name="connsiteX12" fmla="*/ 46607 w 348432"/>
                <a:gd name="connsiteY12" fmla="*/ 73025 h 635000"/>
                <a:gd name="connsiteX13" fmla="*/ 33907 w 348432"/>
                <a:gd name="connsiteY13" fmla="*/ 98425 h 635000"/>
                <a:gd name="connsiteX14" fmla="*/ 30732 w 348432"/>
                <a:gd name="connsiteY14" fmla="*/ 107950 h 635000"/>
                <a:gd name="connsiteX15" fmla="*/ 21207 w 348432"/>
                <a:gd name="connsiteY15" fmla="*/ 152400 h 635000"/>
                <a:gd name="connsiteX16" fmla="*/ 8507 w 348432"/>
                <a:gd name="connsiteY16" fmla="*/ 177800 h 635000"/>
                <a:gd name="connsiteX17" fmla="*/ 2157 w 348432"/>
                <a:gd name="connsiteY17" fmla="*/ 241300 h 635000"/>
                <a:gd name="connsiteX18" fmla="*/ 8507 w 348432"/>
                <a:gd name="connsiteY18" fmla="*/ 260350 h 635000"/>
                <a:gd name="connsiteX19" fmla="*/ 18032 w 348432"/>
                <a:gd name="connsiteY19" fmla="*/ 269875 h 635000"/>
                <a:gd name="connsiteX20" fmla="*/ 119632 w 348432"/>
                <a:gd name="connsiteY20" fmla="*/ 288925 h 635000"/>
                <a:gd name="connsiteX21" fmla="*/ 157732 w 348432"/>
                <a:gd name="connsiteY21" fmla="*/ 295275 h 635000"/>
                <a:gd name="connsiteX22" fmla="*/ 167257 w 348432"/>
                <a:gd name="connsiteY22" fmla="*/ 307975 h 635000"/>
                <a:gd name="connsiteX23" fmla="*/ 179957 w 348432"/>
                <a:gd name="connsiteY23" fmla="*/ 320675 h 635000"/>
                <a:gd name="connsiteX24" fmla="*/ 195832 w 348432"/>
                <a:gd name="connsiteY24" fmla="*/ 352425 h 635000"/>
                <a:gd name="connsiteX25" fmla="*/ 208532 w 348432"/>
                <a:gd name="connsiteY25" fmla="*/ 368300 h 635000"/>
                <a:gd name="connsiteX26" fmla="*/ 214882 w 348432"/>
                <a:gd name="connsiteY26" fmla="*/ 381000 h 635000"/>
                <a:gd name="connsiteX27" fmla="*/ 224407 w 348432"/>
                <a:gd name="connsiteY27" fmla="*/ 393700 h 635000"/>
                <a:gd name="connsiteX28" fmla="*/ 233932 w 348432"/>
                <a:gd name="connsiteY28" fmla="*/ 463550 h 635000"/>
                <a:gd name="connsiteX29" fmla="*/ 243457 w 348432"/>
                <a:gd name="connsiteY29" fmla="*/ 577850 h 635000"/>
                <a:gd name="connsiteX30" fmla="*/ 246632 w 348432"/>
                <a:gd name="connsiteY30" fmla="*/ 590550 h 635000"/>
                <a:gd name="connsiteX31" fmla="*/ 249807 w 348432"/>
                <a:gd name="connsiteY31" fmla="*/ 606425 h 635000"/>
                <a:gd name="connsiteX32" fmla="*/ 252982 w 348432"/>
                <a:gd name="connsiteY32" fmla="*/ 619125 h 635000"/>
                <a:gd name="connsiteX33" fmla="*/ 287907 w 348432"/>
                <a:gd name="connsiteY33" fmla="*/ 635000 h 635000"/>
                <a:gd name="connsiteX34" fmla="*/ 303782 w 348432"/>
                <a:gd name="connsiteY34" fmla="*/ 628650 h 635000"/>
                <a:gd name="connsiteX35" fmla="*/ 319657 w 348432"/>
                <a:gd name="connsiteY35" fmla="*/ 603250 h 635000"/>
                <a:gd name="connsiteX36" fmla="*/ 326007 w 348432"/>
                <a:gd name="connsiteY36" fmla="*/ 593725 h 635000"/>
                <a:gd name="connsiteX37" fmla="*/ 348232 w 348432"/>
                <a:gd name="connsiteY37" fmla="*/ 565150 h 635000"/>
                <a:gd name="connsiteX38" fmla="*/ 312535 w 348432"/>
                <a:gd name="connsiteY38" fmla="*/ 427644 h 635000"/>
                <a:gd name="connsiteX39" fmla="*/ 297432 w 348432"/>
                <a:gd name="connsiteY39" fmla="*/ 282575 h 635000"/>
                <a:gd name="connsiteX40" fmla="*/ 284732 w 348432"/>
                <a:gd name="connsiteY40" fmla="*/ 279400 h 635000"/>
                <a:gd name="connsiteX41" fmla="*/ 272032 w 348432"/>
                <a:gd name="connsiteY41" fmla="*/ 273050 h 635000"/>
                <a:gd name="connsiteX42" fmla="*/ 262507 w 348432"/>
                <a:gd name="connsiteY42" fmla="*/ 263525 h 635000"/>
                <a:gd name="connsiteX43" fmla="*/ 246632 w 348432"/>
                <a:gd name="connsiteY43" fmla="*/ 257175 h 635000"/>
                <a:gd name="connsiteX44" fmla="*/ 221232 w 348432"/>
                <a:gd name="connsiteY44" fmla="*/ 244475 h 635000"/>
                <a:gd name="connsiteX45" fmla="*/ 192657 w 348432"/>
                <a:gd name="connsiteY45" fmla="*/ 241300 h 635000"/>
                <a:gd name="connsiteX46" fmla="*/ 167257 w 348432"/>
                <a:gd name="connsiteY46" fmla="*/ 238125 h 635000"/>
                <a:gd name="connsiteX47" fmla="*/ 154557 w 348432"/>
                <a:gd name="connsiteY47" fmla="*/ 228600 h 635000"/>
                <a:gd name="connsiteX48" fmla="*/ 129157 w 348432"/>
                <a:gd name="connsiteY48" fmla="*/ 200025 h 635000"/>
                <a:gd name="connsiteX49" fmla="*/ 122807 w 348432"/>
                <a:gd name="connsiteY49" fmla="*/ 187325 h 635000"/>
                <a:gd name="connsiteX50" fmla="*/ 116457 w 348432"/>
                <a:gd name="connsiteY50" fmla="*/ 161925 h 635000"/>
                <a:gd name="connsiteX51" fmla="*/ 106932 w 348432"/>
                <a:gd name="connsiteY51" fmla="*/ 146050 h 635000"/>
                <a:gd name="connsiteX52" fmla="*/ 113282 w 348432"/>
                <a:gd name="connsiteY52" fmla="*/ 104775 h 635000"/>
                <a:gd name="connsiteX53" fmla="*/ 132332 w 348432"/>
                <a:gd name="connsiteY53" fmla="*/ 95250 h 635000"/>
                <a:gd name="connsiteX54" fmla="*/ 141857 w 348432"/>
                <a:gd name="connsiteY54" fmla="*/ 88900 h 635000"/>
                <a:gd name="connsiteX55" fmla="*/ 208532 w 348432"/>
                <a:gd name="connsiteY55" fmla="*/ 88900 h 635000"/>
                <a:gd name="connsiteX0" fmla="*/ 208532 w 326165"/>
                <a:gd name="connsiteY0" fmla="*/ 88900 h 635000"/>
                <a:gd name="connsiteX1" fmla="*/ 205357 w 326165"/>
                <a:gd name="connsiteY1" fmla="*/ 69850 h 635000"/>
                <a:gd name="connsiteX2" fmla="*/ 179957 w 326165"/>
                <a:gd name="connsiteY2" fmla="*/ 47625 h 635000"/>
                <a:gd name="connsiteX3" fmla="*/ 167257 w 326165"/>
                <a:gd name="connsiteY3" fmla="*/ 38100 h 635000"/>
                <a:gd name="connsiteX4" fmla="*/ 160907 w 326165"/>
                <a:gd name="connsiteY4" fmla="*/ 28575 h 635000"/>
                <a:gd name="connsiteX5" fmla="*/ 135507 w 326165"/>
                <a:gd name="connsiteY5" fmla="*/ 15875 h 635000"/>
                <a:gd name="connsiteX6" fmla="*/ 97407 w 326165"/>
                <a:gd name="connsiteY6" fmla="*/ 0 h 635000"/>
                <a:gd name="connsiteX7" fmla="*/ 81532 w 326165"/>
                <a:gd name="connsiteY7" fmla="*/ 3175 h 635000"/>
                <a:gd name="connsiteX8" fmla="*/ 78357 w 326165"/>
                <a:gd name="connsiteY8" fmla="*/ 19050 h 635000"/>
                <a:gd name="connsiteX9" fmla="*/ 65657 w 326165"/>
                <a:gd name="connsiteY9" fmla="*/ 44450 h 635000"/>
                <a:gd name="connsiteX10" fmla="*/ 59307 w 326165"/>
                <a:gd name="connsiteY10" fmla="*/ 57150 h 635000"/>
                <a:gd name="connsiteX11" fmla="*/ 49782 w 326165"/>
                <a:gd name="connsiteY11" fmla="*/ 60325 h 635000"/>
                <a:gd name="connsiteX12" fmla="*/ 46607 w 326165"/>
                <a:gd name="connsiteY12" fmla="*/ 73025 h 635000"/>
                <a:gd name="connsiteX13" fmla="*/ 33907 w 326165"/>
                <a:gd name="connsiteY13" fmla="*/ 98425 h 635000"/>
                <a:gd name="connsiteX14" fmla="*/ 30732 w 326165"/>
                <a:gd name="connsiteY14" fmla="*/ 107950 h 635000"/>
                <a:gd name="connsiteX15" fmla="*/ 21207 w 326165"/>
                <a:gd name="connsiteY15" fmla="*/ 152400 h 635000"/>
                <a:gd name="connsiteX16" fmla="*/ 8507 w 326165"/>
                <a:gd name="connsiteY16" fmla="*/ 177800 h 635000"/>
                <a:gd name="connsiteX17" fmla="*/ 2157 w 326165"/>
                <a:gd name="connsiteY17" fmla="*/ 241300 h 635000"/>
                <a:gd name="connsiteX18" fmla="*/ 8507 w 326165"/>
                <a:gd name="connsiteY18" fmla="*/ 260350 h 635000"/>
                <a:gd name="connsiteX19" fmla="*/ 18032 w 326165"/>
                <a:gd name="connsiteY19" fmla="*/ 269875 h 635000"/>
                <a:gd name="connsiteX20" fmla="*/ 119632 w 326165"/>
                <a:gd name="connsiteY20" fmla="*/ 288925 h 635000"/>
                <a:gd name="connsiteX21" fmla="*/ 157732 w 326165"/>
                <a:gd name="connsiteY21" fmla="*/ 295275 h 635000"/>
                <a:gd name="connsiteX22" fmla="*/ 167257 w 326165"/>
                <a:gd name="connsiteY22" fmla="*/ 307975 h 635000"/>
                <a:gd name="connsiteX23" fmla="*/ 179957 w 326165"/>
                <a:gd name="connsiteY23" fmla="*/ 320675 h 635000"/>
                <a:gd name="connsiteX24" fmla="*/ 195832 w 326165"/>
                <a:gd name="connsiteY24" fmla="*/ 352425 h 635000"/>
                <a:gd name="connsiteX25" fmla="*/ 208532 w 326165"/>
                <a:gd name="connsiteY25" fmla="*/ 368300 h 635000"/>
                <a:gd name="connsiteX26" fmla="*/ 214882 w 326165"/>
                <a:gd name="connsiteY26" fmla="*/ 381000 h 635000"/>
                <a:gd name="connsiteX27" fmla="*/ 224407 w 326165"/>
                <a:gd name="connsiteY27" fmla="*/ 393700 h 635000"/>
                <a:gd name="connsiteX28" fmla="*/ 233932 w 326165"/>
                <a:gd name="connsiteY28" fmla="*/ 463550 h 635000"/>
                <a:gd name="connsiteX29" fmla="*/ 243457 w 326165"/>
                <a:gd name="connsiteY29" fmla="*/ 577850 h 635000"/>
                <a:gd name="connsiteX30" fmla="*/ 246632 w 326165"/>
                <a:gd name="connsiteY30" fmla="*/ 590550 h 635000"/>
                <a:gd name="connsiteX31" fmla="*/ 249807 w 326165"/>
                <a:gd name="connsiteY31" fmla="*/ 606425 h 635000"/>
                <a:gd name="connsiteX32" fmla="*/ 252982 w 326165"/>
                <a:gd name="connsiteY32" fmla="*/ 619125 h 635000"/>
                <a:gd name="connsiteX33" fmla="*/ 287907 w 326165"/>
                <a:gd name="connsiteY33" fmla="*/ 635000 h 635000"/>
                <a:gd name="connsiteX34" fmla="*/ 303782 w 326165"/>
                <a:gd name="connsiteY34" fmla="*/ 628650 h 635000"/>
                <a:gd name="connsiteX35" fmla="*/ 319657 w 326165"/>
                <a:gd name="connsiteY35" fmla="*/ 603250 h 635000"/>
                <a:gd name="connsiteX36" fmla="*/ 326007 w 326165"/>
                <a:gd name="connsiteY36" fmla="*/ 593725 h 635000"/>
                <a:gd name="connsiteX37" fmla="*/ 312535 w 326165"/>
                <a:gd name="connsiteY37" fmla="*/ 427644 h 635000"/>
                <a:gd name="connsiteX38" fmla="*/ 297432 w 326165"/>
                <a:gd name="connsiteY38" fmla="*/ 282575 h 635000"/>
                <a:gd name="connsiteX39" fmla="*/ 284732 w 326165"/>
                <a:gd name="connsiteY39" fmla="*/ 279400 h 635000"/>
                <a:gd name="connsiteX40" fmla="*/ 272032 w 326165"/>
                <a:gd name="connsiteY40" fmla="*/ 273050 h 635000"/>
                <a:gd name="connsiteX41" fmla="*/ 262507 w 326165"/>
                <a:gd name="connsiteY41" fmla="*/ 263525 h 635000"/>
                <a:gd name="connsiteX42" fmla="*/ 246632 w 326165"/>
                <a:gd name="connsiteY42" fmla="*/ 257175 h 635000"/>
                <a:gd name="connsiteX43" fmla="*/ 221232 w 326165"/>
                <a:gd name="connsiteY43" fmla="*/ 244475 h 635000"/>
                <a:gd name="connsiteX44" fmla="*/ 192657 w 326165"/>
                <a:gd name="connsiteY44" fmla="*/ 241300 h 635000"/>
                <a:gd name="connsiteX45" fmla="*/ 167257 w 326165"/>
                <a:gd name="connsiteY45" fmla="*/ 238125 h 635000"/>
                <a:gd name="connsiteX46" fmla="*/ 154557 w 326165"/>
                <a:gd name="connsiteY46" fmla="*/ 228600 h 635000"/>
                <a:gd name="connsiteX47" fmla="*/ 129157 w 326165"/>
                <a:gd name="connsiteY47" fmla="*/ 200025 h 635000"/>
                <a:gd name="connsiteX48" fmla="*/ 122807 w 326165"/>
                <a:gd name="connsiteY48" fmla="*/ 187325 h 635000"/>
                <a:gd name="connsiteX49" fmla="*/ 116457 w 326165"/>
                <a:gd name="connsiteY49" fmla="*/ 161925 h 635000"/>
                <a:gd name="connsiteX50" fmla="*/ 106932 w 326165"/>
                <a:gd name="connsiteY50" fmla="*/ 146050 h 635000"/>
                <a:gd name="connsiteX51" fmla="*/ 113282 w 326165"/>
                <a:gd name="connsiteY51" fmla="*/ 104775 h 635000"/>
                <a:gd name="connsiteX52" fmla="*/ 132332 w 326165"/>
                <a:gd name="connsiteY52" fmla="*/ 95250 h 635000"/>
                <a:gd name="connsiteX53" fmla="*/ 141857 w 326165"/>
                <a:gd name="connsiteY53" fmla="*/ 88900 h 635000"/>
                <a:gd name="connsiteX54" fmla="*/ 208532 w 326165"/>
                <a:gd name="connsiteY54" fmla="*/ 88900 h 635000"/>
                <a:gd name="connsiteX0" fmla="*/ 208532 w 329602"/>
                <a:gd name="connsiteY0" fmla="*/ 88900 h 635000"/>
                <a:gd name="connsiteX1" fmla="*/ 205357 w 329602"/>
                <a:gd name="connsiteY1" fmla="*/ 69850 h 635000"/>
                <a:gd name="connsiteX2" fmla="*/ 179957 w 329602"/>
                <a:gd name="connsiteY2" fmla="*/ 47625 h 635000"/>
                <a:gd name="connsiteX3" fmla="*/ 167257 w 329602"/>
                <a:gd name="connsiteY3" fmla="*/ 38100 h 635000"/>
                <a:gd name="connsiteX4" fmla="*/ 160907 w 329602"/>
                <a:gd name="connsiteY4" fmla="*/ 28575 h 635000"/>
                <a:gd name="connsiteX5" fmla="*/ 135507 w 329602"/>
                <a:gd name="connsiteY5" fmla="*/ 15875 h 635000"/>
                <a:gd name="connsiteX6" fmla="*/ 97407 w 329602"/>
                <a:gd name="connsiteY6" fmla="*/ 0 h 635000"/>
                <a:gd name="connsiteX7" fmla="*/ 81532 w 329602"/>
                <a:gd name="connsiteY7" fmla="*/ 3175 h 635000"/>
                <a:gd name="connsiteX8" fmla="*/ 78357 w 329602"/>
                <a:gd name="connsiteY8" fmla="*/ 19050 h 635000"/>
                <a:gd name="connsiteX9" fmla="*/ 65657 w 329602"/>
                <a:gd name="connsiteY9" fmla="*/ 44450 h 635000"/>
                <a:gd name="connsiteX10" fmla="*/ 59307 w 329602"/>
                <a:gd name="connsiteY10" fmla="*/ 57150 h 635000"/>
                <a:gd name="connsiteX11" fmla="*/ 49782 w 329602"/>
                <a:gd name="connsiteY11" fmla="*/ 60325 h 635000"/>
                <a:gd name="connsiteX12" fmla="*/ 46607 w 329602"/>
                <a:gd name="connsiteY12" fmla="*/ 73025 h 635000"/>
                <a:gd name="connsiteX13" fmla="*/ 33907 w 329602"/>
                <a:gd name="connsiteY13" fmla="*/ 98425 h 635000"/>
                <a:gd name="connsiteX14" fmla="*/ 30732 w 329602"/>
                <a:gd name="connsiteY14" fmla="*/ 107950 h 635000"/>
                <a:gd name="connsiteX15" fmla="*/ 21207 w 329602"/>
                <a:gd name="connsiteY15" fmla="*/ 152400 h 635000"/>
                <a:gd name="connsiteX16" fmla="*/ 8507 w 329602"/>
                <a:gd name="connsiteY16" fmla="*/ 177800 h 635000"/>
                <a:gd name="connsiteX17" fmla="*/ 2157 w 329602"/>
                <a:gd name="connsiteY17" fmla="*/ 241300 h 635000"/>
                <a:gd name="connsiteX18" fmla="*/ 8507 w 329602"/>
                <a:gd name="connsiteY18" fmla="*/ 260350 h 635000"/>
                <a:gd name="connsiteX19" fmla="*/ 18032 w 329602"/>
                <a:gd name="connsiteY19" fmla="*/ 269875 h 635000"/>
                <a:gd name="connsiteX20" fmla="*/ 119632 w 329602"/>
                <a:gd name="connsiteY20" fmla="*/ 288925 h 635000"/>
                <a:gd name="connsiteX21" fmla="*/ 157732 w 329602"/>
                <a:gd name="connsiteY21" fmla="*/ 295275 h 635000"/>
                <a:gd name="connsiteX22" fmla="*/ 167257 w 329602"/>
                <a:gd name="connsiteY22" fmla="*/ 307975 h 635000"/>
                <a:gd name="connsiteX23" fmla="*/ 179957 w 329602"/>
                <a:gd name="connsiteY23" fmla="*/ 320675 h 635000"/>
                <a:gd name="connsiteX24" fmla="*/ 195832 w 329602"/>
                <a:gd name="connsiteY24" fmla="*/ 352425 h 635000"/>
                <a:gd name="connsiteX25" fmla="*/ 208532 w 329602"/>
                <a:gd name="connsiteY25" fmla="*/ 368300 h 635000"/>
                <a:gd name="connsiteX26" fmla="*/ 214882 w 329602"/>
                <a:gd name="connsiteY26" fmla="*/ 381000 h 635000"/>
                <a:gd name="connsiteX27" fmla="*/ 224407 w 329602"/>
                <a:gd name="connsiteY27" fmla="*/ 393700 h 635000"/>
                <a:gd name="connsiteX28" fmla="*/ 233932 w 329602"/>
                <a:gd name="connsiteY28" fmla="*/ 463550 h 635000"/>
                <a:gd name="connsiteX29" fmla="*/ 243457 w 329602"/>
                <a:gd name="connsiteY29" fmla="*/ 577850 h 635000"/>
                <a:gd name="connsiteX30" fmla="*/ 246632 w 329602"/>
                <a:gd name="connsiteY30" fmla="*/ 590550 h 635000"/>
                <a:gd name="connsiteX31" fmla="*/ 249807 w 329602"/>
                <a:gd name="connsiteY31" fmla="*/ 606425 h 635000"/>
                <a:gd name="connsiteX32" fmla="*/ 252982 w 329602"/>
                <a:gd name="connsiteY32" fmla="*/ 619125 h 635000"/>
                <a:gd name="connsiteX33" fmla="*/ 287907 w 329602"/>
                <a:gd name="connsiteY33" fmla="*/ 635000 h 635000"/>
                <a:gd name="connsiteX34" fmla="*/ 303782 w 329602"/>
                <a:gd name="connsiteY34" fmla="*/ 628650 h 635000"/>
                <a:gd name="connsiteX35" fmla="*/ 319657 w 329602"/>
                <a:gd name="connsiteY35" fmla="*/ 603250 h 635000"/>
                <a:gd name="connsiteX36" fmla="*/ 329464 w 329602"/>
                <a:gd name="connsiteY36" fmla="*/ 495229 h 635000"/>
                <a:gd name="connsiteX37" fmla="*/ 312535 w 329602"/>
                <a:gd name="connsiteY37" fmla="*/ 427644 h 635000"/>
                <a:gd name="connsiteX38" fmla="*/ 297432 w 329602"/>
                <a:gd name="connsiteY38" fmla="*/ 282575 h 635000"/>
                <a:gd name="connsiteX39" fmla="*/ 284732 w 329602"/>
                <a:gd name="connsiteY39" fmla="*/ 279400 h 635000"/>
                <a:gd name="connsiteX40" fmla="*/ 272032 w 329602"/>
                <a:gd name="connsiteY40" fmla="*/ 273050 h 635000"/>
                <a:gd name="connsiteX41" fmla="*/ 262507 w 329602"/>
                <a:gd name="connsiteY41" fmla="*/ 263525 h 635000"/>
                <a:gd name="connsiteX42" fmla="*/ 246632 w 329602"/>
                <a:gd name="connsiteY42" fmla="*/ 257175 h 635000"/>
                <a:gd name="connsiteX43" fmla="*/ 221232 w 329602"/>
                <a:gd name="connsiteY43" fmla="*/ 244475 h 635000"/>
                <a:gd name="connsiteX44" fmla="*/ 192657 w 329602"/>
                <a:gd name="connsiteY44" fmla="*/ 241300 h 635000"/>
                <a:gd name="connsiteX45" fmla="*/ 167257 w 329602"/>
                <a:gd name="connsiteY45" fmla="*/ 238125 h 635000"/>
                <a:gd name="connsiteX46" fmla="*/ 154557 w 329602"/>
                <a:gd name="connsiteY46" fmla="*/ 228600 h 635000"/>
                <a:gd name="connsiteX47" fmla="*/ 129157 w 329602"/>
                <a:gd name="connsiteY47" fmla="*/ 200025 h 635000"/>
                <a:gd name="connsiteX48" fmla="*/ 122807 w 329602"/>
                <a:gd name="connsiteY48" fmla="*/ 187325 h 635000"/>
                <a:gd name="connsiteX49" fmla="*/ 116457 w 329602"/>
                <a:gd name="connsiteY49" fmla="*/ 161925 h 635000"/>
                <a:gd name="connsiteX50" fmla="*/ 106932 w 329602"/>
                <a:gd name="connsiteY50" fmla="*/ 146050 h 635000"/>
                <a:gd name="connsiteX51" fmla="*/ 113282 w 329602"/>
                <a:gd name="connsiteY51" fmla="*/ 104775 h 635000"/>
                <a:gd name="connsiteX52" fmla="*/ 132332 w 329602"/>
                <a:gd name="connsiteY52" fmla="*/ 95250 h 635000"/>
                <a:gd name="connsiteX53" fmla="*/ 141857 w 329602"/>
                <a:gd name="connsiteY53" fmla="*/ 88900 h 635000"/>
                <a:gd name="connsiteX54" fmla="*/ 208532 w 329602"/>
                <a:gd name="connsiteY54" fmla="*/ 88900 h 635000"/>
                <a:gd name="connsiteX0" fmla="*/ 208532 w 338080"/>
                <a:gd name="connsiteY0" fmla="*/ 88900 h 635000"/>
                <a:gd name="connsiteX1" fmla="*/ 205357 w 338080"/>
                <a:gd name="connsiteY1" fmla="*/ 69850 h 635000"/>
                <a:gd name="connsiteX2" fmla="*/ 179957 w 338080"/>
                <a:gd name="connsiteY2" fmla="*/ 47625 h 635000"/>
                <a:gd name="connsiteX3" fmla="*/ 167257 w 338080"/>
                <a:gd name="connsiteY3" fmla="*/ 38100 h 635000"/>
                <a:gd name="connsiteX4" fmla="*/ 160907 w 338080"/>
                <a:gd name="connsiteY4" fmla="*/ 28575 h 635000"/>
                <a:gd name="connsiteX5" fmla="*/ 135507 w 338080"/>
                <a:gd name="connsiteY5" fmla="*/ 15875 h 635000"/>
                <a:gd name="connsiteX6" fmla="*/ 97407 w 338080"/>
                <a:gd name="connsiteY6" fmla="*/ 0 h 635000"/>
                <a:gd name="connsiteX7" fmla="*/ 81532 w 338080"/>
                <a:gd name="connsiteY7" fmla="*/ 3175 h 635000"/>
                <a:gd name="connsiteX8" fmla="*/ 78357 w 338080"/>
                <a:gd name="connsiteY8" fmla="*/ 19050 h 635000"/>
                <a:gd name="connsiteX9" fmla="*/ 65657 w 338080"/>
                <a:gd name="connsiteY9" fmla="*/ 44450 h 635000"/>
                <a:gd name="connsiteX10" fmla="*/ 59307 w 338080"/>
                <a:gd name="connsiteY10" fmla="*/ 57150 h 635000"/>
                <a:gd name="connsiteX11" fmla="*/ 49782 w 338080"/>
                <a:gd name="connsiteY11" fmla="*/ 60325 h 635000"/>
                <a:gd name="connsiteX12" fmla="*/ 46607 w 338080"/>
                <a:gd name="connsiteY12" fmla="*/ 73025 h 635000"/>
                <a:gd name="connsiteX13" fmla="*/ 33907 w 338080"/>
                <a:gd name="connsiteY13" fmla="*/ 98425 h 635000"/>
                <a:gd name="connsiteX14" fmla="*/ 30732 w 338080"/>
                <a:gd name="connsiteY14" fmla="*/ 107950 h 635000"/>
                <a:gd name="connsiteX15" fmla="*/ 21207 w 338080"/>
                <a:gd name="connsiteY15" fmla="*/ 152400 h 635000"/>
                <a:gd name="connsiteX16" fmla="*/ 8507 w 338080"/>
                <a:gd name="connsiteY16" fmla="*/ 177800 h 635000"/>
                <a:gd name="connsiteX17" fmla="*/ 2157 w 338080"/>
                <a:gd name="connsiteY17" fmla="*/ 241300 h 635000"/>
                <a:gd name="connsiteX18" fmla="*/ 8507 w 338080"/>
                <a:gd name="connsiteY18" fmla="*/ 260350 h 635000"/>
                <a:gd name="connsiteX19" fmla="*/ 18032 w 338080"/>
                <a:gd name="connsiteY19" fmla="*/ 269875 h 635000"/>
                <a:gd name="connsiteX20" fmla="*/ 119632 w 338080"/>
                <a:gd name="connsiteY20" fmla="*/ 288925 h 635000"/>
                <a:gd name="connsiteX21" fmla="*/ 157732 w 338080"/>
                <a:gd name="connsiteY21" fmla="*/ 295275 h 635000"/>
                <a:gd name="connsiteX22" fmla="*/ 167257 w 338080"/>
                <a:gd name="connsiteY22" fmla="*/ 307975 h 635000"/>
                <a:gd name="connsiteX23" fmla="*/ 179957 w 338080"/>
                <a:gd name="connsiteY23" fmla="*/ 320675 h 635000"/>
                <a:gd name="connsiteX24" fmla="*/ 195832 w 338080"/>
                <a:gd name="connsiteY24" fmla="*/ 352425 h 635000"/>
                <a:gd name="connsiteX25" fmla="*/ 208532 w 338080"/>
                <a:gd name="connsiteY25" fmla="*/ 368300 h 635000"/>
                <a:gd name="connsiteX26" fmla="*/ 214882 w 338080"/>
                <a:gd name="connsiteY26" fmla="*/ 381000 h 635000"/>
                <a:gd name="connsiteX27" fmla="*/ 224407 w 338080"/>
                <a:gd name="connsiteY27" fmla="*/ 393700 h 635000"/>
                <a:gd name="connsiteX28" fmla="*/ 233932 w 338080"/>
                <a:gd name="connsiteY28" fmla="*/ 463550 h 635000"/>
                <a:gd name="connsiteX29" fmla="*/ 243457 w 338080"/>
                <a:gd name="connsiteY29" fmla="*/ 577850 h 635000"/>
                <a:gd name="connsiteX30" fmla="*/ 246632 w 338080"/>
                <a:gd name="connsiteY30" fmla="*/ 590550 h 635000"/>
                <a:gd name="connsiteX31" fmla="*/ 249807 w 338080"/>
                <a:gd name="connsiteY31" fmla="*/ 606425 h 635000"/>
                <a:gd name="connsiteX32" fmla="*/ 252982 w 338080"/>
                <a:gd name="connsiteY32" fmla="*/ 619125 h 635000"/>
                <a:gd name="connsiteX33" fmla="*/ 287907 w 338080"/>
                <a:gd name="connsiteY33" fmla="*/ 635000 h 635000"/>
                <a:gd name="connsiteX34" fmla="*/ 303782 w 338080"/>
                <a:gd name="connsiteY34" fmla="*/ 628650 h 635000"/>
                <a:gd name="connsiteX35" fmla="*/ 319657 w 338080"/>
                <a:gd name="connsiteY35" fmla="*/ 603250 h 635000"/>
                <a:gd name="connsiteX36" fmla="*/ 329464 w 338080"/>
                <a:gd name="connsiteY36" fmla="*/ 495229 h 635000"/>
                <a:gd name="connsiteX37" fmla="*/ 336734 w 338080"/>
                <a:gd name="connsiteY37" fmla="*/ 405258 h 635000"/>
                <a:gd name="connsiteX38" fmla="*/ 297432 w 338080"/>
                <a:gd name="connsiteY38" fmla="*/ 282575 h 635000"/>
                <a:gd name="connsiteX39" fmla="*/ 284732 w 338080"/>
                <a:gd name="connsiteY39" fmla="*/ 279400 h 635000"/>
                <a:gd name="connsiteX40" fmla="*/ 272032 w 338080"/>
                <a:gd name="connsiteY40" fmla="*/ 273050 h 635000"/>
                <a:gd name="connsiteX41" fmla="*/ 262507 w 338080"/>
                <a:gd name="connsiteY41" fmla="*/ 263525 h 635000"/>
                <a:gd name="connsiteX42" fmla="*/ 246632 w 338080"/>
                <a:gd name="connsiteY42" fmla="*/ 257175 h 635000"/>
                <a:gd name="connsiteX43" fmla="*/ 221232 w 338080"/>
                <a:gd name="connsiteY43" fmla="*/ 244475 h 635000"/>
                <a:gd name="connsiteX44" fmla="*/ 192657 w 338080"/>
                <a:gd name="connsiteY44" fmla="*/ 241300 h 635000"/>
                <a:gd name="connsiteX45" fmla="*/ 167257 w 338080"/>
                <a:gd name="connsiteY45" fmla="*/ 238125 h 635000"/>
                <a:gd name="connsiteX46" fmla="*/ 154557 w 338080"/>
                <a:gd name="connsiteY46" fmla="*/ 228600 h 635000"/>
                <a:gd name="connsiteX47" fmla="*/ 129157 w 338080"/>
                <a:gd name="connsiteY47" fmla="*/ 200025 h 635000"/>
                <a:gd name="connsiteX48" fmla="*/ 122807 w 338080"/>
                <a:gd name="connsiteY48" fmla="*/ 187325 h 635000"/>
                <a:gd name="connsiteX49" fmla="*/ 116457 w 338080"/>
                <a:gd name="connsiteY49" fmla="*/ 161925 h 635000"/>
                <a:gd name="connsiteX50" fmla="*/ 106932 w 338080"/>
                <a:gd name="connsiteY50" fmla="*/ 146050 h 635000"/>
                <a:gd name="connsiteX51" fmla="*/ 113282 w 338080"/>
                <a:gd name="connsiteY51" fmla="*/ 104775 h 635000"/>
                <a:gd name="connsiteX52" fmla="*/ 132332 w 338080"/>
                <a:gd name="connsiteY52" fmla="*/ 95250 h 635000"/>
                <a:gd name="connsiteX53" fmla="*/ 141857 w 338080"/>
                <a:gd name="connsiteY53" fmla="*/ 88900 h 635000"/>
                <a:gd name="connsiteX54" fmla="*/ 208532 w 338080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54557 w 338561"/>
                <a:gd name="connsiteY46" fmla="*/ 228600 h 635000"/>
                <a:gd name="connsiteX47" fmla="*/ 129157 w 338561"/>
                <a:gd name="connsiteY47" fmla="*/ 200025 h 635000"/>
                <a:gd name="connsiteX48" fmla="*/ 122807 w 338561"/>
                <a:gd name="connsiteY48" fmla="*/ 187325 h 635000"/>
                <a:gd name="connsiteX49" fmla="*/ 116457 w 338561"/>
                <a:gd name="connsiteY49" fmla="*/ 161925 h 635000"/>
                <a:gd name="connsiteX50" fmla="*/ 106932 w 338561"/>
                <a:gd name="connsiteY50" fmla="*/ 146050 h 635000"/>
                <a:gd name="connsiteX51" fmla="*/ 113282 w 338561"/>
                <a:gd name="connsiteY51" fmla="*/ 104775 h 635000"/>
                <a:gd name="connsiteX52" fmla="*/ 132332 w 338561"/>
                <a:gd name="connsiteY52" fmla="*/ 95250 h 635000"/>
                <a:gd name="connsiteX53" fmla="*/ 141857 w 338561"/>
                <a:gd name="connsiteY53" fmla="*/ 88900 h 635000"/>
                <a:gd name="connsiteX54" fmla="*/ 208532 w 338561"/>
                <a:gd name="connsiteY54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67257 w 338561"/>
                <a:gd name="connsiteY45" fmla="*/ 238125 h 635000"/>
                <a:gd name="connsiteX46" fmla="*/ 129157 w 338561"/>
                <a:gd name="connsiteY46" fmla="*/ 200025 h 635000"/>
                <a:gd name="connsiteX47" fmla="*/ 122807 w 338561"/>
                <a:gd name="connsiteY47" fmla="*/ 187325 h 635000"/>
                <a:gd name="connsiteX48" fmla="*/ 116457 w 338561"/>
                <a:gd name="connsiteY48" fmla="*/ 161925 h 635000"/>
                <a:gd name="connsiteX49" fmla="*/ 106932 w 338561"/>
                <a:gd name="connsiteY49" fmla="*/ 146050 h 635000"/>
                <a:gd name="connsiteX50" fmla="*/ 113282 w 338561"/>
                <a:gd name="connsiteY50" fmla="*/ 104775 h 635000"/>
                <a:gd name="connsiteX51" fmla="*/ 132332 w 338561"/>
                <a:gd name="connsiteY51" fmla="*/ 95250 h 635000"/>
                <a:gd name="connsiteX52" fmla="*/ 141857 w 338561"/>
                <a:gd name="connsiteY52" fmla="*/ 88900 h 635000"/>
                <a:gd name="connsiteX53" fmla="*/ 208532 w 338561"/>
                <a:gd name="connsiteY53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92657 w 338561"/>
                <a:gd name="connsiteY44" fmla="*/ 241300 h 635000"/>
                <a:gd name="connsiteX45" fmla="*/ 129157 w 338561"/>
                <a:gd name="connsiteY45" fmla="*/ 200025 h 635000"/>
                <a:gd name="connsiteX46" fmla="*/ 122807 w 338561"/>
                <a:gd name="connsiteY46" fmla="*/ 187325 h 635000"/>
                <a:gd name="connsiteX47" fmla="*/ 116457 w 338561"/>
                <a:gd name="connsiteY47" fmla="*/ 161925 h 635000"/>
                <a:gd name="connsiteX48" fmla="*/ 106932 w 338561"/>
                <a:gd name="connsiteY48" fmla="*/ 146050 h 635000"/>
                <a:gd name="connsiteX49" fmla="*/ 113282 w 338561"/>
                <a:gd name="connsiteY49" fmla="*/ 104775 h 635000"/>
                <a:gd name="connsiteX50" fmla="*/ 132332 w 338561"/>
                <a:gd name="connsiteY50" fmla="*/ 95250 h 635000"/>
                <a:gd name="connsiteX51" fmla="*/ 141857 w 338561"/>
                <a:gd name="connsiteY51" fmla="*/ 88900 h 635000"/>
                <a:gd name="connsiteX52" fmla="*/ 208532 w 338561"/>
                <a:gd name="connsiteY52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21232 w 338561"/>
                <a:gd name="connsiteY43" fmla="*/ 244475 h 635000"/>
                <a:gd name="connsiteX44" fmla="*/ 129157 w 338561"/>
                <a:gd name="connsiteY44" fmla="*/ 200025 h 635000"/>
                <a:gd name="connsiteX45" fmla="*/ 122807 w 338561"/>
                <a:gd name="connsiteY45" fmla="*/ 187325 h 635000"/>
                <a:gd name="connsiteX46" fmla="*/ 116457 w 338561"/>
                <a:gd name="connsiteY46" fmla="*/ 161925 h 635000"/>
                <a:gd name="connsiteX47" fmla="*/ 106932 w 338561"/>
                <a:gd name="connsiteY47" fmla="*/ 146050 h 635000"/>
                <a:gd name="connsiteX48" fmla="*/ 113282 w 338561"/>
                <a:gd name="connsiteY48" fmla="*/ 104775 h 635000"/>
                <a:gd name="connsiteX49" fmla="*/ 132332 w 338561"/>
                <a:gd name="connsiteY49" fmla="*/ 95250 h 635000"/>
                <a:gd name="connsiteX50" fmla="*/ 141857 w 338561"/>
                <a:gd name="connsiteY50" fmla="*/ 88900 h 635000"/>
                <a:gd name="connsiteX51" fmla="*/ 208532 w 338561"/>
                <a:gd name="connsiteY51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22807 w 338561"/>
                <a:gd name="connsiteY44" fmla="*/ 187325 h 635000"/>
                <a:gd name="connsiteX45" fmla="*/ 116457 w 338561"/>
                <a:gd name="connsiteY45" fmla="*/ 161925 h 635000"/>
                <a:gd name="connsiteX46" fmla="*/ 106932 w 338561"/>
                <a:gd name="connsiteY46" fmla="*/ 146050 h 635000"/>
                <a:gd name="connsiteX47" fmla="*/ 113282 w 338561"/>
                <a:gd name="connsiteY47" fmla="*/ 104775 h 635000"/>
                <a:gd name="connsiteX48" fmla="*/ 132332 w 338561"/>
                <a:gd name="connsiteY48" fmla="*/ 95250 h 635000"/>
                <a:gd name="connsiteX49" fmla="*/ 141857 w 338561"/>
                <a:gd name="connsiteY49" fmla="*/ 88900 h 635000"/>
                <a:gd name="connsiteX50" fmla="*/ 208532 w 338561"/>
                <a:gd name="connsiteY50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29157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91634 w 338561"/>
                <a:gd name="connsiteY43" fmla="*/ 200025 h 635000"/>
                <a:gd name="connsiteX44" fmla="*/ 116457 w 338561"/>
                <a:gd name="connsiteY44" fmla="*/ 161925 h 635000"/>
                <a:gd name="connsiteX45" fmla="*/ 106932 w 338561"/>
                <a:gd name="connsiteY45" fmla="*/ 146050 h 635000"/>
                <a:gd name="connsiteX46" fmla="*/ 113282 w 338561"/>
                <a:gd name="connsiteY46" fmla="*/ 104775 h 635000"/>
                <a:gd name="connsiteX47" fmla="*/ 132332 w 338561"/>
                <a:gd name="connsiteY47" fmla="*/ 95250 h 635000"/>
                <a:gd name="connsiteX48" fmla="*/ 141857 w 338561"/>
                <a:gd name="connsiteY48" fmla="*/ 88900 h 635000"/>
                <a:gd name="connsiteX49" fmla="*/ 208532 w 338561"/>
                <a:gd name="connsiteY49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106932 w 338561"/>
                <a:gd name="connsiteY44" fmla="*/ 146050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116457 w 338561"/>
                <a:gd name="connsiteY43" fmla="*/ 161925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32332 w 338561"/>
                <a:gd name="connsiteY46" fmla="*/ 95250 h 635000"/>
                <a:gd name="connsiteX47" fmla="*/ 141857 w 338561"/>
                <a:gd name="connsiteY47" fmla="*/ 88900 h 635000"/>
                <a:gd name="connsiteX48" fmla="*/ 208532 w 338561"/>
                <a:gd name="connsiteY48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141857 w 338561"/>
                <a:gd name="connsiteY46" fmla="*/ 88900 h 635000"/>
                <a:gd name="connsiteX47" fmla="*/ 208532 w 338561"/>
                <a:gd name="connsiteY47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113282 w 338561"/>
                <a:gd name="connsiteY45" fmla="*/ 104775 h 635000"/>
                <a:gd name="connsiteX46" fmla="*/ 208532 w 338561"/>
                <a:gd name="connsiteY46" fmla="*/ 88900 h 635000"/>
                <a:gd name="connsiteX0" fmla="*/ 208532 w 338561"/>
                <a:gd name="connsiteY0" fmla="*/ 88900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8532 w 338561"/>
                <a:gd name="connsiteY45" fmla="*/ 88900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15875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28575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7257 w 338561"/>
                <a:gd name="connsiteY3" fmla="*/ 38100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79957 w 338561"/>
                <a:gd name="connsiteY2" fmla="*/ 47625 h 635000"/>
                <a:gd name="connsiteX3" fmla="*/ 163800 w 338561"/>
                <a:gd name="connsiteY3" fmla="*/ 96302 h 635000"/>
                <a:gd name="connsiteX4" fmla="*/ 160907 w 338561"/>
                <a:gd name="connsiteY4" fmla="*/ 64392 h 635000"/>
                <a:gd name="connsiteX5" fmla="*/ 135507 w 338561"/>
                <a:gd name="connsiteY5" fmla="*/ 69600 h 635000"/>
                <a:gd name="connsiteX6" fmla="*/ 97407 w 338561"/>
                <a:gd name="connsiteY6" fmla="*/ 0 h 635000"/>
                <a:gd name="connsiteX7" fmla="*/ 81532 w 338561"/>
                <a:gd name="connsiteY7" fmla="*/ 3175 h 635000"/>
                <a:gd name="connsiteX8" fmla="*/ 78357 w 338561"/>
                <a:gd name="connsiteY8" fmla="*/ 19050 h 635000"/>
                <a:gd name="connsiteX9" fmla="*/ 65657 w 338561"/>
                <a:gd name="connsiteY9" fmla="*/ 44450 h 635000"/>
                <a:gd name="connsiteX10" fmla="*/ 59307 w 338561"/>
                <a:gd name="connsiteY10" fmla="*/ 57150 h 635000"/>
                <a:gd name="connsiteX11" fmla="*/ 49782 w 338561"/>
                <a:gd name="connsiteY11" fmla="*/ 60325 h 635000"/>
                <a:gd name="connsiteX12" fmla="*/ 46607 w 338561"/>
                <a:gd name="connsiteY12" fmla="*/ 73025 h 635000"/>
                <a:gd name="connsiteX13" fmla="*/ 33907 w 338561"/>
                <a:gd name="connsiteY13" fmla="*/ 98425 h 635000"/>
                <a:gd name="connsiteX14" fmla="*/ 30732 w 338561"/>
                <a:gd name="connsiteY14" fmla="*/ 107950 h 635000"/>
                <a:gd name="connsiteX15" fmla="*/ 21207 w 338561"/>
                <a:gd name="connsiteY15" fmla="*/ 152400 h 635000"/>
                <a:gd name="connsiteX16" fmla="*/ 8507 w 338561"/>
                <a:gd name="connsiteY16" fmla="*/ 177800 h 635000"/>
                <a:gd name="connsiteX17" fmla="*/ 2157 w 338561"/>
                <a:gd name="connsiteY17" fmla="*/ 241300 h 635000"/>
                <a:gd name="connsiteX18" fmla="*/ 8507 w 338561"/>
                <a:gd name="connsiteY18" fmla="*/ 260350 h 635000"/>
                <a:gd name="connsiteX19" fmla="*/ 18032 w 338561"/>
                <a:gd name="connsiteY19" fmla="*/ 269875 h 635000"/>
                <a:gd name="connsiteX20" fmla="*/ 119632 w 338561"/>
                <a:gd name="connsiteY20" fmla="*/ 288925 h 635000"/>
                <a:gd name="connsiteX21" fmla="*/ 157732 w 338561"/>
                <a:gd name="connsiteY21" fmla="*/ 295275 h 635000"/>
                <a:gd name="connsiteX22" fmla="*/ 167257 w 338561"/>
                <a:gd name="connsiteY22" fmla="*/ 307975 h 635000"/>
                <a:gd name="connsiteX23" fmla="*/ 179957 w 338561"/>
                <a:gd name="connsiteY23" fmla="*/ 320675 h 635000"/>
                <a:gd name="connsiteX24" fmla="*/ 195832 w 338561"/>
                <a:gd name="connsiteY24" fmla="*/ 352425 h 635000"/>
                <a:gd name="connsiteX25" fmla="*/ 208532 w 338561"/>
                <a:gd name="connsiteY25" fmla="*/ 368300 h 635000"/>
                <a:gd name="connsiteX26" fmla="*/ 214882 w 338561"/>
                <a:gd name="connsiteY26" fmla="*/ 381000 h 635000"/>
                <a:gd name="connsiteX27" fmla="*/ 224407 w 338561"/>
                <a:gd name="connsiteY27" fmla="*/ 393700 h 635000"/>
                <a:gd name="connsiteX28" fmla="*/ 233932 w 338561"/>
                <a:gd name="connsiteY28" fmla="*/ 463550 h 635000"/>
                <a:gd name="connsiteX29" fmla="*/ 243457 w 338561"/>
                <a:gd name="connsiteY29" fmla="*/ 577850 h 635000"/>
                <a:gd name="connsiteX30" fmla="*/ 246632 w 338561"/>
                <a:gd name="connsiteY30" fmla="*/ 590550 h 635000"/>
                <a:gd name="connsiteX31" fmla="*/ 249807 w 338561"/>
                <a:gd name="connsiteY31" fmla="*/ 606425 h 635000"/>
                <a:gd name="connsiteX32" fmla="*/ 252982 w 338561"/>
                <a:gd name="connsiteY32" fmla="*/ 619125 h 635000"/>
                <a:gd name="connsiteX33" fmla="*/ 287907 w 338561"/>
                <a:gd name="connsiteY33" fmla="*/ 635000 h 635000"/>
                <a:gd name="connsiteX34" fmla="*/ 303782 w 338561"/>
                <a:gd name="connsiteY34" fmla="*/ 628650 h 635000"/>
                <a:gd name="connsiteX35" fmla="*/ 319657 w 338561"/>
                <a:gd name="connsiteY35" fmla="*/ 603250 h 635000"/>
                <a:gd name="connsiteX36" fmla="*/ 332921 w 338561"/>
                <a:gd name="connsiteY36" fmla="*/ 517615 h 635000"/>
                <a:gd name="connsiteX37" fmla="*/ 336734 w 338561"/>
                <a:gd name="connsiteY37" fmla="*/ 405258 h 635000"/>
                <a:gd name="connsiteX38" fmla="*/ 297432 w 338561"/>
                <a:gd name="connsiteY38" fmla="*/ 282575 h 635000"/>
                <a:gd name="connsiteX39" fmla="*/ 284732 w 338561"/>
                <a:gd name="connsiteY39" fmla="*/ 279400 h 635000"/>
                <a:gd name="connsiteX40" fmla="*/ 272032 w 338561"/>
                <a:gd name="connsiteY40" fmla="*/ 273050 h 635000"/>
                <a:gd name="connsiteX41" fmla="*/ 262507 w 338561"/>
                <a:gd name="connsiteY41" fmla="*/ 263525 h 635000"/>
                <a:gd name="connsiteX42" fmla="*/ 246632 w 338561"/>
                <a:gd name="connsiteY42" fmla="*/ 257175 h 635000"/>
                <a:gd name="connsiteX43" fmla="*/ 233994 w 338561"/>
                <a:gd name="connsiteY43" fmla="*/ 170879 h 635000"/>
                <a:gd name="connsiteX44" fmla="*/ 224469 w 338561"/>
                <a:gd name="connsiteY44" fmla="*/ 137095 h 635000"/>
                <a:gd name="connsiteX45" fmla="*/ 205075 w 338561"/>
                <a:gd name="connsiteY45" fmla="*/ 129193 h 635000"/>
                <a:gd name="connsiteX0" fmla="*/ 205075 w 338561"/>
                <a:gd name="connsiteY0" fmla="*/ 129193 h 635000"/>
                <a:gd name="connsiteX1" fmla="*/ 205357 w 338561"/>
                <a:gd name="connsiteY1" fmla="*/ 69850 h 635000"/>
                <a:gd name="connsiteX2" fmla="*/ 163800 w 338561"/>
                <a:gd name="connsiteY2" fmla="*/ 96302 h 635000"/>
                <a:gd name="connsiteX3" fmla="*/ 160907 w 338561"/>
                <a:gd name="connsiteY3" fmla="*/ 64392 h 635000"/>
                <a:gd name="connsiteX4" fmla="*/ 135507 w 338561"/>
                <a:gd name="connsiteY4" fmla="*/ 69600 h 635000"/>
                <a:gd name="connsiteX5" fmla="*/ 97407 w 338561"/>
                <a:gd name="connsiteY5" fmla="*/ 0 h 635000"/>
                <a:gd name="connsiteX6" fmla="*/ 81532 w 338561"/>
                <a:gd name="connsiteY6" fmla="*/ 3175 h 635000"/>
                <a:gd name="connsiteX7" fmla="*/ 78357 w 338561"/>
                <a:gd name="connsiteY7" fmla="*/ 19050 h 635000"/>
                <a:gd name="connsiteX8" fmla="*/ 65657 w 338561"/>
                <a:gd name="connsiteY8" fmla="*/ 44450 h 635000"/>
                <a:gd name="connsiteX9" fmla="*/ 59307 w 338561"/>
                <a:gd name="connsiteY9" fmla="*/ 57150 h 635000"/>
                <a:gd name="connsiteX10" fmla="*/ 49782 w 338561"/>
                <a:gd name="connsiteY10" fmla="*/ 60325 h 635000"/>
                <a:gd name="connsiteX11" fmla="*/ 46607 w 338561"/>
                <a:gd name="connsiteY11" fmla="*/ 73025 h 635000"/>
                <a:gd name="connsiteX12" fmla="*/ 33907 w 338561"/>
                <a:gd name="connsiteY12" fmla="*/ 98425 h 635000"/>
                <a:gd name="connsiteX13" fmla="*/ 30732 w 338561"/>
                <a:gd name="connsiteY13" fmla="*/ 107950 h 635000"/>
                <a:gd name="connsiteX14" fmla="*/ 21207 w 338561"/>
                <a:gd name="connsiteY14" fmla="*/ 152400 h 635000"/>
                <a:gd name="connsiteX15" fmla="*/ 8507 w 338561"/>
                <a:gd name="connsiteY15" fmla="*/ 177800 h 635000"/>
                <a:gd name="connsiteX16" fmla="*/ 2157 w 338561"/>
                <a:gd name="connsiteY16" fmla="*/ 241300 h 635000"/>
                <a:gd name="connsiteX17" fmla="*/ 8507 w 338561"/>
                <a:gd name="connsiteY17" fmla="*/ 260350 h 635000"/>
                <a:gd name="connsiteX18" fmla="*/ 18032 w 338561"/>
                <a:gd name="connsiteY18" fmla="*/ 269875 h 635000"/>
                <a:gd name="connsiteX19" fmla="*/ 119632 w 338561"/>
                <a:gd name="connsiteY19" fmla="*/ 288925 h 635000"/>
                <a:gd name="connsiteX20" fmla="*/ 157732 w 338561"/>
                <a:gd name="connsiteY20" fmla="*/ 295275 h 635000"/>
                <a:gd name="connsiteX21" fmla="*/ 167257 w 338561"/>
                <a:gd name="connsiteY21" fmla="*/ 307975 h 635000"/>
                <a:gd name="connsiteX22" fmla="*/ 179957 w 338561"/>
                <a:gd name="connsiteY22" fmla="*/ 320675 h 635000"/>
                <a:gd name="connsiteX23" fmla="*/ 195832 w 338561"/>
                <a:gd name="connsiteY23" fmla="*/ 352425 h 635000"/>
                <a:gd name="connsiteX24" fmla="*/ 208532 w 338561"/>
                <a:gd name="connsiteY24" fmla="*/ 368300 h 635000"/>
                <a:gd name="connsiteX25" fmla="*/ 214882 w 338561"/>
                <a:gd name="connsiteY25" fmla="*/ 381000 h 635000"/>
                <a:gd name="connsiteX26" fmla="*/ 224407 w 338561"/>
                <a:gd name="connsiteY26" fmla="*/ 393700 h 635000"/>
                <a:gd name="connsiteX27" fmla="*/ 233932 w 338561"/>
                <a:gd name="connsiteY27" fmla="*/ 463550 h 635000"/>
                <a:gd name="connsiteX28" fmla="*/ 243457 w 338561"/>
                <a:gd name="connsiteY28" fmla="*/ 577850 h 635000"/>
                <a:gd name="connsiteX29" fmla="*/ 246632 w 338561"/>
                <a:gd name="connsiteY29" fmla="*/ 590550 h 635000"/>
                <a:gd name="connsiteX30" fmla="*/ 249807 w 338561"/>
                <a:gd name="connsiteY30" fmla="*/ 606425 h 635000"/>
                <a:gd name="connsiteX31" fmla="*/ 252982 w 338561"/>
                <a:gd name="connsiteY31" fmla="*/ 619125 h 635000"/>
                <a:gd name="connsiteX32" fmla="*/ 287907 w 338561"/>
                <a:gd name="connsiteY32" fmla="*/ 635000 h 635000"/>
                <a:gd name="connsiteX33" fmla="*/ 303782 w 338561"/>
                <a:gd name="connsiteY33" fmla="*/ 628650 h 635000"/>
                <a:gd name="connsiteX34" fmla="*/ 319657 w 338561"/>
                <a:gd name="connsiteY34" fmla="*/ 603250 h 635000"/>
                <a:gd name="connsiteX35" fmla="*/ 332921 w 338561"/>
                <a:gd name="connsiteY35" fmla="*/ 517615 h 635000"/>
                <a:gd name="connsiteX36" fmla="*/ 336734 w 338561"/>
                <a:gd name="connsiteY36" fmla="*/ 405258 h 635000"/>
                <a:gd name="connsiteX37" fmla="*/ 297432 w 338561"/>
                <a:gd name="connsiteY37" fmla="*/ 282575 h 635000"/>
                <a:gd name="connsiteX38" fmla="*/ 284732 w 338561"/>
                <a:gd name="connsiteY38" fmla="*/ 279400 h 635000"/>
                <a:gd name="connsiteX39" fmla="*/ 272032 w 338561"/>
                <a:gd name="connsiteY39" fmla="*/ 273050 h 635000"/>
                <a:gd name="connsiteX40" fmla="*/ 262507 w 338561"/>
                <a:gd name="connsiteY40" fmla="*/ 263525 h 635000"/>
                <a:gd name="connsiteX41" fmla="*/ 246632 w 338561"/>
                <a:gd name="connsiteY41" fmla="*/ 257175 h 635000"/>
                <a:gd name="connsiteX42" fmla="*/ 233994 w 338561"/>
                <a:gd name="connsiteY42" fmla="*/ 170879 h 635000"/>
                <a:gd name="connsiteX43" fmla="*/ 224469 w 338561"/>
                <a:gd name="connsiteY43" fmla="*/ 137095 h 635000"/>
                <a:gd name="connsiteX44" fmla="*/ 205075 w 338561"/>
                <a:gd name="connsiteY44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60907 w 338561"/>
                <a:gd name="connsiteY2" fmla="*/ 64392 h 635000"/>
                <a:gd name="connsiteX3" fmla="*/ 135507 w 338561"/>
                <a:gd name="connsiteY3" fmla="*/ 69600 h 635000"/>
                <a:gd name="connsiteX4" fmla="*/ 97407 w 338561"/>
                <a:gd name="connsiteY4" fmla="*/ 0 h 635000"/>
                <a:gd name="connsiteX5" fmla="*/ 81532 w 338561"/>
                <a:gd name="connsiteY5" fmla="*/ 3175 h 635000"/>
                <a:gd name="connsiteX6" fmla="*/ 78357 w 338561"/>
                <a:gd name="connsiteY6" fmla="*/ 19050 h 635000"/>
                <a:gd name="connsiteX7" fmla="*/ 65657 w 338561"/>
                <a:gd name="connsiteY7" fmla="*/ 44450 h 635000"/>
                <a:gd name="connsiteX8" fmla="*/ 59307 w 338561"/>
                <a:gd name="connsiteY8" fmla="*/ 57150 h 635000"/>
                <a:gd name="connsiteX9" fmla="*/ 49782 w 338561"/>
                <a:gd name="connsiteY9" fmla="*/ 60325 h 635000"/>
                <a:gd name="connsiteX10" fmla="*/ 46607 w 338561"/>
                <a:gd name="connsiteY10" fmla="*/ 73025 h 635000"/>
                <a:gd name="connsiteX11" fmla="*/ 33907 w 338561"/>
                <a:gd name="connsiteY11" fmla="*/ 98425 h 635000"/>
                <a:gd name="connsiteX12" fmla="*/ 30732 w 338561"/>
                <a:gd name="connsiteY12" fmla="*/ 107950 h 635000"/>
                <a:gd name="connsiteX13" fmla="*/ 21207 w 338561"/>
                <a:gd name="connsiteY13" fmla="*/ 152400 h 635000"/>
                <a:gd name="connsiteX14" fmla="*/ 8507 w 338561"/>
                <a:gd name="connsiteY14" fmla="*/ 177800 h 635000"/>
                <a:gd name="connsiteX15" fmla="*/ 2157 w 338561"/>
                <a:gd name="connsiteY15" fmla="*/ 241300 h 635000"/>
                <a:gd name="connsiteX16" fmla="*/ 8507 w 338561"/>
                <a:gd name="connsiteY16" fmla="*/ 260350 h 635000"/>
                <a:gd name="connsiteX17" fmla="*/ 18032 w 338561"/>
                <a:gd name="connsiteY17" fmla="*/ 269875 h 635000"/>
                <a:gd name="connsiteX18" fmla="*/ 119632 w 338561"/>
                <a:gd name="connsiteY18" fmla="*/ 288925 h 635000"/>
                <a:gd name="connsiteX19" fmla="*/ 157732 w 338561"/>
                <a:gd name="connsiteY19" fmla="*/ 295275 h 635000"/>
                <a:gd name="connsiteX20" fmla="*/ 167257 w 338561"/>
                <a:gd name="connsiteY20" fmla="*/ 307975 h 635000"/>
                <a:gd name="connsiteX21" fmla="*/ 179957 w 338561"/>
                <a:gd name="connsiteY21" fmla="*/ 320675 h 635000"/>
                <a:gd name="connsiteX22" fmla="*/ 195832 w 338561"/>
                <a:gd name="connsiteY22" fmla="*/ 352425 h 635000"/>
                <a:gd name="connsiteX23" fmla="*/ 208532 w 338561"/>
                <a:gd name="connsiteY23" fmla="*/ 368300 h 635000"/>
                <a:gd name="connsiteX24" fmla="*/ 214882 w 338561"/>
                <a:gd name="connsiteY24" fmla="*/ 381000 h 635000"/>
                <a:gd name="connsiteX25" fmla="*/ 224407 w 338561"/>
                <a:gd name="connsiteY25" fmla="*/ 393700 h 635000"/>
                <a:gd name="connsiteX26" fmla="*/ 233932 w 338561"/>
                <a:gd name="connsiteY26" fmla="*/ 463550 h 635000"/>
                <a:gd name="connsiteX27" fmla="*/ 243457 w 338561"/>
                <a:gd name="connsiteY27" fmla="*/ 577850 h 635000"/>
                <a:gd name="connsiteX28" fmla="*/ 246632 w 338561"/>
                <a:gd name="connsiteY28" fmla="*/ 590550 h 635000"/>
                <a:gd name="connsiteX29" fmla="*/ 249807 w 338561"/>
                <a:gd name="connsiteY29" fmla="*/ 606425 h 635000"/>
                <a:gd name="connsiteX30" fmla="*/ 252982 w 338561"/>
                <a:gd name="connsiteY30" fmla="*/ 619125 h 635000"/>
                <a:gd name="connsiteX31" fmla="*/ 287907 w 338561"/>
                <a:gd name="connsiteY31" fmla="*/ 635000 h 635000"/>
                <a:gd name="connsiteX32" fmla="*/ 303782 w 338561"/>
                <a:gd name="connsiteY32" fmla="*/ 628650 h 635000"/>
                <a:gd name="connsiteX33" fmla="*/ 319657 w 338561"/>
                <a:gd name="connsiteY33" fmla="*/ 603250 h 635000"/>
                <a:gd name="connsiteX34" fmla="*/ 332921 w 338561"/>
                <a:gd name="connsiteY34" fmla="*/ 517615 h 635000"/>
                <a:gd name="connsiteX35" fmla="*/ 336734 w 338561"/>
                <a:gd name="connsiteY35" fmla="*/ 405258 h 635000"/>
                <a:gd name="connsiteX36" fmla="*/ 297432 w 338561"/>
                <a:gd name="connsiteY36" fmla="*/ 282575 h 635000"/>
                <a:gd name="connsiteX37" fmla="*/ 284732 w 338561"/>
                <a:gd name="connsiteY37" fmla="*/ 279400 h 635000"/>
                <a:gd name="connsiteX38" fmla="*/ 272032 w 338561"/>
                <a:gd name="connsiteY38" fmla="*/ 273050 h 635000"/>
                <a:gd name="connsiteX39" fmla="*/ 262507 w 338561"/>
                <a:gd name="connsiteY39" fmla="*/ 263525 h 635000"/>
                <a:gd name="connsiteX40" fmla="*/ 246632 w 338561"/>
                <a:gd name="connsiteY40" fmla="*/ 257175 h 635000"/>
                <a:gd name="connsiteX41" fmla="*/ 233994 w 338561"/>
                <a:gd name="connsiteY41" fmla="*/ 170879 h 635000"/>
                <a:gd name="connsiteX42" fmla="*/ 224469 w 338561"/>
                <a:gd name="connsiteY42" fmla="*/ 137095 h 635000"/>
                <a:gd name="connsiteX43" fmla="*/ 205075 w 338561"/>
                <a:gd name="connsiteY43" fmla="*/ 129193 h 635000"/>
                <a:gd name="connsiteX0" fmla="*/ 205075 w 338561"/>
                <a:gd name="connsiteY0" fmla="*/ 129193 h 635000"/>
                <a:gd name="connsiteX1" fmla="*/ 163800 w 338561"/>
                <a:gd name="connsiteY1" fmla="*/ 96302 h 635000"/>
                <a:gd name="connsiteX2" fmla="*/ 135507 w 338561"/>
                <a:gd name="connsiteY2" fmla="*/ 69600 h 635000"/>
                <a:gd name="connsiteX3" fmla="*/ 97407 w 338561"/>
                <a:gd name="connsiteY3" fmla="*/ 0 h 635000"/>
                <a:gd name="connsiteX4" fmla="*/ 81532 w 338561"/>
                <a:gd name="connsiteY4" fmla="*/ 3175 h 635000"/>
                <a:gd name="connsiteX5" fmla="*/ 78357 w 338561"/>
                <a:gd name="connsiteY5" fmla="*/ 19050 h 635000"/>
                <a:gd name="connsiteX6" fmla="*/ 65657 w 338561"/>
                <a:gd name="connsiteY6" fmla="*/ 44450 h 635000"/>
                <a:gd name="connsiteX7" fmla="*/ 59307 w 338561"/>
                <a:gd name="connsiteY7" fmla="*/ 57150 h 635000"/>
                <a:gd name="connsiteX8" fmla="*/ 49782 w 338561"/>
                <a:gd name="connsiteY8" fmla="*/ 60325 h 635000"/>
                <a:gd name="connsiteX9" fmla="*/ 46607 w 338561"/>
                <a:gd name="connsiteY9" fmla="*/ 73025 h 635000"/>
                <a:gd name="connsiteX10" fmla="*/ 33907 w 338561"/>
                <a:gd name="connsiteY10" fmla="*/ 98425 h 635000"/>
                <a:gd name="connsiteX11" fmla="*/ 30732 w 338561"/>
                <a:gd name="connsiteY11" fmla="*/ 107950 h 635000"/>
                <a:gd name="connsiteX12" fmla="*/ 21207 w 338561"/>
                <a:gd name="connsiteY12" fmla="*/ 152400 h 635000"/>
                <a:gd name="connsiteX13" fmla="*/ 8507 w 338561"/>
                <a:gd name="connsiteY13" fmla="*/ 177800 h 635000"/>
                <a:gd name="connsiteX14" fmla="*/ 2157 w 338561"/>
                <a:gd name="connsiteY14" fmla="*/ 241300 h 635000"/>
                <a:gd name="connsiteX15" fmla="*/ 8507 w 338561"/>
                <a:gd name="connsiteY15" fmla="*/ 260350 h 635000"/>
                <a:gd name="connsiteX16" fmla="*/ 18032 w 338561"/>
                <a:gd name="connsiteY16" fmla="*/ 269875 h 635000"/>
                <a:gd name="connsiteX17" fmla="*/ 119632 w 338561"/>
                <a:gd name="connsiteY17" fmla="*/ 288925 h 635000"/>
                <a:gd name="connsiteX18" fmla="*/ 157732 w 338561"/>
                <a:gd name="connsiteY18" fmla="*/ 295275 h 635000"/>
                <a:gd name="connsiteX19" fmla="*/ 167257 w 338561"/>
                <a:gd name="connsiteY19" fmla="*/ 307975 h 635000"/>
                <a:gd name="connsiteX20" fmla="*/ 179957 w 338561"/>
                <a:gd name="connsiteY20" fmla="*/ 320675 h 635000"/>
                <a:gd name="connsiteX21" fmla="*/ 195832 w 338561"/>
                <a:gd name="connsiteY21" fmla="*/ 352425 h 635000"/>
                <a:gd name="connsiteX22" fmla="*/ 208532 w 338561"/>
                <a:gd name="connsiteY22" fmla="*/ 368300 h 635000"/>
                <a:gd name="connsiteX23" fmla="*/ 214882 w 338561"/>
                <a:gd name="connsiteY23" fmla="*/ 381000 h 635000"/>
                <a:gd name="connsiteX24" fmla="*/ 224407 w 338561"/>
                <a:gd name="connsiteY24" fmla="*/ 393700 h 635000"/>
                <a:gd name="connsiteX25" fmla="*/ 233932 w 338561"/>
                <a:gd name="connsiteY25" fmla="*/ 463550 h 635000"/>
                <a:gd name="connsiteX26" fmla="*/ 243457 w 338561"/>
                <a:gd name="connsiteY26" fmla="*/ 577850 h 635000"/>
                <a:gd name="connsiteX27" fmla="*/ 246632 w 338561"/>
                <a:gd name="connsiteY27" fmla="*/ 590550 h 635000"/>
                <a:gd name="connsiteX28" fmla="*/ 249807 w 338561"/>
                <a:gd name="connsiteY28" fmla="*/ 606425 h 635000"/>
                <a:gd name="connsiteX29" fmla="*/ 252982 w 338561"/>
                <a:gd name="connsiteY29" fmla="*/ 619125 h 635000"/>
                <a:gd name="connsiteX30" fmla="*/ 287907 w 338561"/>
                <a:gd name="connsiteY30" fmla="*/ 635000 h 635000"/>
                <a:gd name="connsiteX31" fmla="*/ 303782 w 338561"/>
                <a:gd name="connsiteY31" fmla="*/ 628650 h 635000"/>
                <a:gd name="connsiteX32" fmla="*/ 319657 w 338561"/>
                <a:gd name="connsiteY32" fmla="*/ 603250 h 635000"/>
                <a:gd name="connsiteX33" fmla="*/ 332921 w 338561"/>
                <a:gd name="connsiteY33" fmla="*/ 517615 h 635000"/>
                <a:gd name="connsiteX34" fmla="*/ 336734 w 338561"/>
                <a:gd name="connsiteY34" fmla="*/ 405258 h 635000"/>
                <a:gd name="connsiteX35" fmla="*/ 297432 w 338561"/>
                <a:gd name="connsiteY35" fmla="*/ 282575 h 635000"/>
                <a:gd name="connsiteX36" fmla="*/ 284732 w 338561"/>
                <a:gd name="connsiteY36" fmla="*/ 279400 h 635000"/>
                <a:gd name="connsiteX37" fmla="*/ 272032 w 338561"/>
                <a:gd name="connsiteY37" fmla="*/ 273050 h 635000"/>
                <a:gd name="connsiteX38" fmla="*/ 262507 w 338561"/>
                <a:gd name="connsiteY38" fmla="*/ 263525 h 635000"/>
                <a:gd name="connsiteX39" fmla="*/ 246632 w 338561"/>
                <a:gd name="connsiteY39" fmla="*/ 257175 h 635000"/>
                <a:gd name="connsiteX40" fmla="*/ 233994 w 338561"/>
                <a:gd name="connsiteY40" fmla="*/ 170879 h 635000"/>
                <a:gd name="connsiteX41" fmla="*/ 224469 w 338561"/>
                <a:gd name="connsiteY41" fmla="*/ 137095 h 635000"/>
                <a:gd name="connsiteX42" fmla="*/ 205075 w 338561"/>
                <a:gd name="connsiteY42" fmla="*/ 129193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8561" h="635000">
                  <a:moveTo>
                    <a:pt x="205075" y="129193"/>
                  </a:moveTo>
                  <a:cubicBezTo>
                    <a:pt x="194963" y="122394"/>
                    <a:pt x="175395" y="106234"/>
                    <a:pt x="163800" y="96302"/>
                  </a:cubicBezTo>
                  <a:cubicBezTo>
                    <a:pt x="152205" y="86370"/>
                    <a:pt x="146573" y="85650"/>
                    <a:pt x="135507" y="69600"/>
                  </a:cubicBezTo>
                  <a:cubicBezTo>
                    <a:pt x="124441" y="53550"/>
                    <a:pt x="115286" y="11919"/>
                    <a:pt x="97407" y="0"/>
                  </a:cubicBezTo>
                  <a:cubicBezTo>
                    <a:pt x="92115" y="1058"/>
                    <a:pt x="85348" y="-641"/>
                    <a:pt x="81532" y="3175"/>
                  </a:cubicBezTo>
                  <a:cubicBezTo>
                    <a:pt x="77716" y="6991"/>
                    <a:pt x="79528" y="13782"/>
                    <a:pt x="78357" y="19050"/>
                  </a:cubicBezTo>
                  <a:cubicBezTo>
                    <a:pt x="73746" y="39797"/>
                    <a:pt x="77985" y="24726"/>
                    <a:pt x="65657" y="44450"/>
                  </a:cubicBezTo>
                  <a:cubicBezTo>
                    <a:pt x="63149" y="48464"/>
                    <a:pt x="62654" y="53803"/>
                    <a:pt x="59307" y="57150"/>
                  </a:cubicBezTo>
                  <a:cubicBezTo>
                    <a:pt x="56940" y="59517"/>
                    <a:pt x="52957" y="59267"/>
                    <a:pt x="49782" y="60325"/>
                  </a:cubicBezTo>
                  <a:cubicBezTo>
                    <a:pt x="48724" y="64558"/>
                    <a:pt x="48285" y="68997"/>
                    <a:pt x="46607" y="73025"/>
                  </a:cubicBezTo>
                  <a:cubicBezTo>
                    <a:pt x="42966" y="81763"/>
                    <a:pt x="36900" y="89445"/>
                    <a:pt x="33907" y="98425"/>
                  </a:cubicBezTo>
                  <a:lnTo>
                    <a:pt x="30732" y="107950"/>
                  </a:lnTo>
                  <a:cubicBezTo>
                    <a:pt x="25782" y="162402"/>
                    <a:pt x="34508" y="128015"/>
                    <a:pt x="21207" y="152400"/>
                  </a:cubicBezTo>
                  <a:cubicBezTo>
                    <a:pt x="16674" y="160710"/>
                    <a:pt x="8507" y="177800"/>
                    <a:pt x="8507" y="177800"/>
                  </a:cubicBezTo>
                  <a:cubicBezTo>
                    <a:pt x="6390" y="198967"/>
                    <a:pt x="-4570" y="221119"/>
                    <a:pt x="2157" y="241300"/>
                  </a:cubicBezTo>
                  <a:cubicBezTo>
                    <a:pt x="4274" y="247650"/>
                    <a:pt x="5256" y="254499"/>
                    <a:pt x="8507" y="260350"/>
                  </a:cubicBezTo>
                  <a:cubicBezTo>
                    <a:pt x="10688" y="264275"/>
                    <a:pt x="14623" y="266953"/>
                    <a:pt x="18032" y="269875"/>
                  </a:cubicBezTo>
                  <a:cubicBezTo>
                    <a:pt x="50345" y="297572"/>
                    <a:pt x="49289" y="277201"/>
                    <a:pt x="119632" y="288925"/>
                  </a:cubicBezTo>
                  <a:lnTo>
                    <a:pt x="157732" y="295275"/>
                  </a:lnTo>
                  <a:cubicBezTo>
                    <a:pt x="160907" y="299508"/>
                    <a:pt x="163772" y="303993"/>
                    <a:pt x="167257" y="307975"/>
                  </a:cubicBezTo>
                  <a:cubicBezTo>
                    <a:pt x="171199" y="312481"/>
                    <a:pt x="176720" y="315639"/>
                    <a:pt x="179957" y="320675"/>
                  </a:cubicBezTo>
                  <a:cubicBezTo>
                    <a:pt x="186356" y="330628"/>
                    <a:pt x="188440" y="343185"/>
                    <a:pt x="195832" y="352425"/>
                  </a:cubicBezTo>
                  <a:cubicBezTo>
                    <a:pt x="200065" y="357717"/>
                    <a:pt x="204773" y="362661"/>
                    <a:pt x="208532" y="368300"/>
                  </a:cubicBezTo>
                  <a:cubicBezTo>
                    <a:pt x="211157" y="372238"/>
                    <a:pt x="212374" y="376986"/>
                    <a:pt x="214882" y="381000"/>
                  </a:cubicBezTo>
                  <a:cubicBezTo>
                    <a:pt x="217687" y="385487"/>
                    <a:pt x="221232" y="389467"/>
                    <a:pt x="224407" y="393700"/>
                  </a:cubicBezTo>
                  <a:cubicBezTo>
                    <a:pt x="228769" y="419875"/>
                    <a:pt x="231073" y="432097"/>
                    <a:pt x="233932" y="463550"/>
                  </a:cubicBezTo>
                  <a:cubicBezTo>
                    <a:pt x="235511" y="480915"/>
                    <a:pt x="238142" y="545960"/>
                    <a:pt x="243457" y="577850"/>
                  </a:cubicBezTo>
                  <a:cubicBezTo>
                    <a:pt x="244174" y="582154"/>
                    <a:pt x="245685" y="586290"/>
                    <a:pt x="246632" y="590550"/>
                  </a:cubicBezTo>
                  <a:cubicBezTo>
                    <a:pt x="247803" y="595818"/>
                    <a:pt x="248636" y="601157"/>
                    <a:pt x="249807" y="606425"/>
                  </a:cubicBezTo>
                  <a:cubicBezTo>
                    <a:pt x="250754" y="610685"/>
                    <a:pt x="250109" y="615841"/>
                    <a:pt x="252982" y="619125"/>
                  </a:cubicBezTo>
                  <a:cubicBezTo>
                    <a:pt x="264633" y="632441"/>
                    <a:pt x="272955" y="632010"/>
                    <a:pt x="287907" y="635000"/>
                  </a:cubicBezTo>
                  <a:cubicBezTo>
                    <a:pt x="293199" y="632883"/>
                    <a:pt x="299283" y="632149"/>
                    <a:pt x="303782" y="628650"/>
                  </a:cubicBezTo>
                  <a:cubicBezTo>
                    <a:pt x="321668" y="614738"/>
                    <a:pt x="314801" y="621756"/>
                    <a:pt x="319657" y="603250"/>
                  </a:cubicBezTo>
                  <a:cubicBezTo>
                    <a:pt x="324513" y="584744"/>
                    <a:pt x="330075" y="550614"/>
                    <a:pt x="332921" y="517615"/>
                  </a:cubicBezTo>
                  <a:cubicBezTo>
                    <a:pt x="335767" y="484616"/>
                    <a:pt x="341497" y="457116"/>
                    <a:pt x="336734" y="405258"/>
                  </a:cubicBezTo>
                  <a:cubicBezTo>
                    <a:pt x="331972" y="353400"/>
                    <a:pt x="306099" y="303551"/>
                    <a:pt x="297432" y="282575"/>
                  </a:cubicBezTo>
                  <a:cubicBezTo>
                    <a:pt x="288765" y="261599"/>
                    <a:pt x="288818" y="280932"/>
                    <a:pt x="284732" y="279400"/>
                  </a:cubicBezTo>
                  <a:cubicBezTo>
                    <a:pt x="280300" y="277738"/>
                    <a:pt x="275883" y="275801"/>
                    <a:pt x="272032" y="273050"/>
                  </a:cubicBezTo>
                  <a:cubicBezTo>
                    <a:pt x="268378" y="270440"/>
                    <a:pt x="266315" y="265905"/>
                    <a:pt x="262507" y="263525"/>
                  </a:cubicBezTo>
                  <a:cubicBezTo>
                    <a:pt x="257674" y="260504"/>
                    <a:pt x="251384" y="272616"/>
                    <a:pt x="246632" y="257175"/>
                  </a:cubicBezTo>
                  <a:cubicBezTo>
                    <a:pt x="241880" y="241734"/>
                    <a:pt x="257277" y="189400"/>
                    <a:pt x="233994" y="170879"/>
                  </a:cubicBezTo>
                  <a:cubicBezTo>
                    <a:pt x="230819" y="159618"/>
                    <a:pt x="229289" y="144043"/>
                    <a:pt x="224469" y="137095"/>
                  </a:cubicBezTo>
                  <a:cubicBezTo>
                    <a:pt x="219649" y="130147"/>
                    <a:pt x="208260" y="140400"/>
                    <a:pt x="205075" y="1291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Free-form: Shape 1163">
              <a:extLst>
                <a:ext uri="{FF2B5EF4-FFF2-40B4-BE49-F238E27FC236}">
                  <a16:creationId xmlns:a16="http://schemas.microsoft.com/office/drawing/2014/main" id="{2515562B-D242-3BAC-33E1-8BB64AE64E0F}"/>
                </a:ext>
              </a:extLst>
            </p:cNvPr>
            <p:cNvSpPr>
              <a:spLocks/>
            </p:cNvSpPr>
            <p:nvPr/>
          </p:nvSpPr>
          <p:spPr>
            <a:xfrm>
              <a:off x="4475909" y="915353"/>
              <a:ext cx="119186" cy="144462"/>
            </a:xfrm>
            <a:custGeom>
              <a:avLst/>
              <a:gdLst>
                <a:gd name="connsiteX0" fmla="*/ 92075 w 114300"/>
                <a:gd name="connsiteY0" fmla="*/ 25400 h 107950"/>
                <a:gd name="connsiteX1" fmla="*/ 76200 w 114300"/>
                <a:gd name="connsiteY1" fmla="*/ 19050 h 107950"/>
                <a:gd name="connsiteX2" fmla="*/ 57150 w 114300"/>
                <a:gd name="connsiteY2" fmla="*/ 12700 h 107950"/>
                <a:gd name="connsiteX3" fmla="*/ 44450 w 114300"/>
                <a:gd name="connsiteY3" fmla="*/ 6350 h 107950"/>
                <a:gd name="connsiteX4" fmla="*/ 22225 w 114300"/>
                <a:gd name="connsiteY4" fmla="*/ 0 h 107950"/>
                <a:gd name="connsiteX5" fmla="*/ 6350 w 114300"/>
                <a:gd name="connsiteY5" fmla="*/ 15875 h 107950"/>
                <a:gd name="connsiteX6" fmla="*/ 3175 w 114300"/>
                <a:gd name="connsiteY6" fmla="*/ 28575 h 107950"/>
                <a:gd name="connsiteX7" fmla="*/ 0 w 114300"/>
                <a:gd name="connsiteY7" fmla="*/ 38100 h 107950"/>
                <a:gd name="connsiteX8" fmla="*/ 3175 w 114300"/>
                <a:gd name="connsiteY8" fmla="*/ 76200 h 107950"/>
                <a:gd name="connsiteX9" fmla="*/ 12700 w 114300"/>
                <a:gd name="connsiteY9" fmla="*/ 85725 h 107950"/>
                <a:gd name="connsiteX10" fmla="*/ 28575 w 114300"/>
                <a:gd name="connsiteY10" fmla="*/ 104775 h 107950"/>
                <a:gd name="connsiteX11" fmla="*/ 60325 w 114300"/>
                <a:gd name="connsiteY11" fmla="*/ 107950 h 107950"/>
                <a:gd name="connsiteX12" fmla="*/ 107950 w 114300"/>
                <a:gd name="connsiteY12" fmla="*/ 88900 h 107950"/>
                <a:gd name="connsiteX13" fmla="*/ 114300 w 114300"/>
                <a:gd name="connsiteY13" fmla="*/ 76200 h 107950"/>
                <a:gd name="connsiteX14" fmla="*/ 92075 w 114300"/>
                <a:gd name="connsiteY14" fmla="*/ 2540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07950">
                  <a:moveTo>
                    <a:pt x="92075" y="25400"/>
                  </a:moveTo>
                  <a:cubicBezTo>
                    <a:pt x="85725" y="15875"/>
                    <a:pt x="81556" y="20998"/>
                    <a:pt x="76200" y="19050"/>
                  </a:cubicBezTo>
                  <a:cubicBezTo>
                    <a:pt x="69910" y="16763"/>
                    <a:pt x="63137" y="15693"/>
                    <a:pt x="57150" y="12700"/>
                  </a:cubicBezTo>
                  <a:cubicBezTo>
                    <a:pt x="52917" y="10583"/>
                    <a:pt x="48800" y="8214"/>
                    <a:pt x="44450" y="6350"/>
                  </a:cubicBezTo>
                  <a:cubicBezTo>
                    <a:pt x="38073" y="3617"/>
                    <a:pt x="28670" y="1611"/>
                    <a:pt x="22225" y="0"/>
                  </a:cubicBezTo>
                  <a:cubicBezTo>
                    <a:pt x="13238" y="26962"/>
                    <a:pt x="28146" y="-10281"/>
                    <a:pt x="6350" y="15875"/>
                  </a:cubicBezTo>
                  <a:cubicBezTo>
                    <a:pt x="3556" y="19227"/>
                    <a:pt x="4374" y="24379"/>
                    <a:pt x="3175" y="28575"/>
                  </a:cubicBezTo>
                  <a:cubicBezTo>
                    <a:pt x="2256" y="31793"/>
                    <a:pt x="1058" y="34925"/>
                    <a:pt x="0" y="38100"/>
                  </a:cubicBezTo>
                  <a:cubicBezTo>
                    <a:pt x="1058" y="50800"/>
                    <a:pt x="-109" y="63886"/>
                    <a:pt x="3175" y="76200"/>
                  </a:cubicBezTo>
                  <a:cubicBezTo>
                    <a:pt x="4332" y="80539"/>
                    <a:pt x="9825" y="82276"/>
                    <a:pt x="12700" y="85725"/>
                  </a:cubicBezTo>
                  <a:cubicBezTo>
                    <a:pt x="16454" y="90229"/>
                    <a:pt x="22338" y="102856"/>
                    <a:pt x="28575" y="104775"/>
                  </a:cubicBezTo>
                  <a:cubicBezTo>
                    <a:pt x="38741" y="107903"/>
                    <a:pt x="49742" y="106892"/>
                    <a:pt x="60325" y="107950"/>
                  </a:cubicBezTo>
                  <a:cubicBezTo>
                    <a:pt x="121426" y="99221"/>
                    <a:pt x="97550" y="116634"/>
                    <a:pt x="107950" y="88900"/>
                  </a:cubicBezTo>
                  <a:cubicBezTo>
                    <a:pt x="109612" y="84468"/>
                    <a:pt x="112183" y="80433"/>
                    <a:pt x="114300" y="76200"/>
                  </a:cubicBezTo>
                  <a:cubicBezTo>
                    <a:pt x="110790" y="51632"/>
                    <a:pt x="98425" y="34925"/>
                    <a:pt x="92075" y="25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Free-form: Shape 1164">
              <a:extLst>
                <a:ext uri="{FF2B5EF4-FFF2-40B4-BE49-F238E27FC236}">
                  <a16:creationId xmlns:a16="http://schemas.microsoft.com/office/drawing/2014/main" id="{E6E702A7-2C37-03DA-779D-7174E598B909}"/>
                </a:ext>
              </a:extLst>
            </p:cNvPr>
            <p:cNvSpPr>
              <a:spLocks/>
            </p:cNvSpPr>
            <p:nvPr/>
          </p:nvSpPr>
          <p:spPr>
            <a:xfrm>
              <a:off x="4748554" y="1348609"/>
              <a:ext cx="1842746" cy="2080391"/>
            </a:xfrm>
            <a:custGeom>
              <a:avLst/>
              <a:gdLst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43000 w 1709929"/>
                <a:gd name="connsiteY59" fmla="*/ 1403161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2540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94998 w 1709929"/>
                <a:gd name="connsiteY57" fmla="*/ 1486981 h 1904533"/>
                <a:gd name="connsiteX58" fmla="*/ 1181100 w 1709929"/>
                <a:gd name="connsiteY58" fmla="*/ 1418401 h 1904533"/>
                <a:gd name="connsiteX59" fmla="*/ 1195403 w 1709929"/>
                <a:gd name="connsiteY59" fmla="*/ 1344966 h 1904533"/>
                <a:gd name="connsiteX60" fmla="*/ 1059180 w 1709929"/>
                <a:gd name="connsiteY60" fmla="*/ 1342201 h 1904533"/>
                <a:gd name="connsiteX61" fmla="*/ 1036320 w 1709929"/>
                <a:gd name="connsiteY61" fmla="*/ 1319341 h 1904533"/>
                <a:gd name="connsiteX62" fmla="*/ 1013460 w 1709929"/>
                <a:gd name="connsiteY62" fmla="*/ 1288861 h 1904533"/>
                <a:gd name="connsiteX63" fmla="*/ 952500 w 1709929"/>
                <a:gd name="connsiteY63" fmla="*/ 1227901 h 1904533"/>
                <a:gd name="connsiteX64" fmla="*/ 891540 w 1709929"/>
                <a:gd name="connsiteY64" fmla="*/ 1159321 h 1904533"/>
                <a:gd name="connsiteX65" fmla="*/ 861060 w 1709929"/>
                <a:gd name="connsiteY65" fmla="*/ 1121221 h 1904533"/>
                <a:gd name="connsiteX66" fmla="*/ 800100 w 1709929"/>
                <a:gd name="connsiteY66" fmla="*/ 1060261 h 1904533"/>
                <a:gd name="connsiteX67" fmla="*/ 746760 w 1709929"/>
                <a:gd name="connsiteY67" fmla="*/ 1006921 h 1904533"/>
                <a:gd name="connsiteX68" fmla="*/ 655320 w 1709929"/>
                <a:gd name="connsiteY68" fmla="*/ 930721 h 1904533"/>
                <a:gd name="connsiteX69" fmla="*/ 594360 w 1709929"/>
                <a:gd name="connsiteY69" fmla="*/ 846901 h 1904533"/>
                <a:gd name="connsiteX70" fmla="*/ 525780 w 1709929"/>
                <a:gd name="connsiteY70" fmla="*/ 778321 h 1904533"/>
                <a:gd name="connsiteX71" fmla="*/ 480060 w 1709929"/>
                <a:gd name="connsiteY71" fmla="*/ 724981 h 1904533"/>
                <a:gd name="connsiteX72" fmla="*/ 373380 w 1709929"/>
                <a:gd name="connsiteY72" fmla="*/ 641161 h 1904533"/>
                <a:gd name="connsiteX73" fmla="*/ 350520 w 1709929"/>
                <a:gd name="connsiteY73" fmla="*/ 610681 h 1904533"/>
                <a:gd name="connsiteX74" fmla="*/ 304800 w 1709929"/>
                <a:gd name="connsiteY74" fmla="*/ 580201 h 1904533"/>
                <a:gd name="connsiteX75" fmla="*/ 243840 w 1709929"/>
                <a:gd name="connsiteY75" fmla="*/ 519241 h 1904533"/>
                <a:gd name="connsiteX76" fmla="*/ 228600 w 1709929"/>
                <a:gd name="connsiteY76" fmla="*/ 488761 h 1904533"/>
                <a:gd name="connsiteX77" fmla="*/ 213360 w 1709929"/>
                <a:gd name="connsiteY77" fmla="*/ 465901 h 1904533"/>
                <a:gd name="connsiteX78" fmla="*/ 175260 w 1709929"/>
                <a:gd name="connsiteY78" fmla="*/ 389701 h 1904533"/>
                <a:gd name="connsiteX79" fmla="*/ 144780 w 1709929"/>
                <a:gd name="connsiteY79" fmla="*/ 267781 h 1904533"/>
                <a:gd name="connsiteX80" fmla="*/ 137160 w 1709929"/>
                <a:gd name="connsiteY80" fmla="*/ 222061 h 1904533"/>
                <a:gd name="connsiteX81" fmla="*/ 121920 w 1709929"/>
                <a:gd name="connsiteY81" fmla="*/ 145861 h 1904533"/>
                <a:gd name="connsiteX82" fmla="*/ 106680 w 1709929"/>
                <a:gd name="connsiteY82" fmla="*/ 69661 h 1904533"/>
                <a:gd name="connsiteX83" fmla="*/ 99060 w 1709929"/>
                <a:gd name="connsiteY83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181100 w 1709929"/>
                <a:gd name="connsiteY57" fmla="*/ 1418401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1013460 w 1709929"/>
                <a:gd name="connsiteY61" fmla="*/ 1288861 h 1904533"/>
                <a:gd name="connsiteX62" fmla="*/ 952500 w 1709929"/>
                <a:gd name="connsiteY62" fmla="*/ 1227901 h 1904533"/>
                <a:gd name="connsiteX63" fmla="*/ 891540 w 1709929"/>
                <a:gd name="connsiteY63" fmla="*/ 1159321 h 1904533"/>
                <a:gd name="connsiteX64" fmla="*/ 861060 w 1709929"/>
                <a:gd name="connsiteY64" fmla="*/ 1121221 h 1904533"/>
                <a:gd name="connsiteX65" fmla="*/ 800100 w 1709929"/>
                <a:gd name="connsiteY65" fmla="*/ 1060261 h 1904533"/>
                <a:gd name="connsiteX66" fmla="*/ 746760 w 1709929"/>
                <a:gd name="connsiteY66" fmla="*/ 1006921 h 1904533"/>
                <a:gd name="connsiteX67" fmla="*/ 655320 w 1709929"/>
                <a:gd name="connsiteY67" fmla="*/ 930721 h 1904533"/>
                <a:gd name="connsiteX68" fmla="*/ 594360 w 1709929"/>
                <a:gd name="connsiteY68" fmla="*/ 846901 h 1904533"/>
                <a:gd name="connsiteX69" fmla="*/ 525780 w 1709929"/>
                <a:gd name="connsiteY69" fmla="*/ 778321 h 1904533"/>
                <a:gd name="connsiteX70" fmla="*/ 480060 w 1709929"/>
                <a:gd name="connsiteY70" fmla="*/ 724981 h 1904533"/>
                <a:gd name="connsiteX71" fmla="*/ 373380 w 1709929"/>
                <a:gd name="connsiteY71" fmla="*/ 641161 h 1904533"/>
                <a:gd name="connsiteX72" fmla="*/ 350520 w 1709929"/>
                <a:gd name="connsiteY72" fmla="*/ 610681 h 1904533"/>
                <a:gd name="connsiteX73" fmla="*/ 304800 w 1709929"/>
                <a:gd name="connsiteY73" fmla="*/ 580201 h 1904533"/>
                <a:gd name="connsiteX74" fmla="*/ 243840 w 1709929"/>
                <a:gd name="connsiteY74" fmla="*/ 519241 h 1904533"/>
                <a:gd name="connsiteX75" fmla="*/ 228600 w 1709929"/>
                <a:gd name="connsiteY75" fmla="*/ 488761 h 1904533"/>
                <a:gd name="connsiteX76" fmla="*/ 213360 w 1709929"/>
                <a:gd name="connsiteY76" fmla="*/ 465901 h 1904533"/>
                <a:gd name="connsiteX77" fmla="*/ 175260 w 1709929"/>
                <a:gd name="connsiteY77" fmla="*/ 389701 h 1904533"/>
                <a:gd name="connsiteX78" fmla="*/ 144780 w 1709929"/>
                <a:gd name="connsiteY78" fmla="*/ 267781 h 1904533"/>
                <a:gd name="connsiteX79" fmla="*/ 137160 w 1709929"/>
                <a:gd name="connsiteY79" fmla="*/ 222061 h 1904533"/>
                <a:gd name="connsiteX80" fmla="*/ 121920 w 1709929"/>
                <a:gd name="connsiteY80" fmla="*/ 145861 h 1904533"/>
                <a:gd name="connsiteX81" fmla="*/ 106680 w 1709929"/>
                <a:gd name="connsiteY81" fmla="*/ 69661 h 1904533"/>
                <a:gd name="connsiteX82" fmla="*/ 99060 w 1709929"/>
                <a:gd name="connsiteY82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36320 w 1709929"/>
                <a:gd name="connsiteY60" fmla="*/ 131934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52500 w 1709929"/>
                <a:gd name="connsiteY61" fmla="*/ 1227901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059180 w 1709929"/>
                <a:gd name="connsiteY59" fmla="*/ 1342201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318260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32560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400607 w 1709929"/>
                <a:gd name="connsiteY56" fmla="*/ 1517461 h 1904533"/>
                <a:gd name="connsiteX57" fmla="*/ 1270933 w 1709929"/>
                <a:gd name="connsiteY57" fmla="*/ 1411126 h 1904533"/>
                <a:gd name="connsiteX58" fmla="*/ 1195403 w 1709929"/>
                <a:gd name="connsiteY58" fmla="*/ 1344966 h 1904533"/>
                <a:gd name="connsiteX59" fmla="*/ 1134041 w 1709929"/>
                <a:gd name="connsiteY59" fmla="*/ 1284006 h 1904533"/>
                <a:gd name="connsiteX60" fmla="*/ 1058778 w 1709929"/>
                <a:gd name="connsiteY60" fmla="*/ 1268421 h 1904533"/>
                <a:gd name="connsiteX61" fmla="*/ 974958 w 1709929"/>
                <a:gd name="connsiteY61" fmla="*/ 1213352 h 1904533"/>
                <a:gd name="connsiteX62" fmla="*/ 891540 w 1709929"/>
                <a:gd name="connsiteY62" fmla="*/ 1159321 h 1904533"/>
                <a:gd name="connsiteX63" fmla="*/ 861060 w 1709929"/>
                <a:gd name="connsiteY63" fmla="*/ 1121221 h 1904533"/>
                <a:gd name="connsiteX64" fmla="*/ 800100 w 1709929"/>
                <a:gd name="connsiteY64" fmla="*/ 1060261 h 1904533"/>
                <a:gd name="connsiteX65" fmla="*/ 746760 w 1709929"/>
                <a:gd name="connsiteY65" fmla="*/ 1006921 h 1904533"/>
                <a:gd name="connsiteX66" fmla="*/ 655320 w 1709929"/>
                <a:gd name="connsiteY66" fmla="*/ 930721 h 1904533"/>
                <a:gd name="connsiteX67" fmla="*/ 594360 w 1709929"/>
                <a:gd name="connsiteY67" fmla="*/ 846901 h 1904533"/>
                <a:gd name="connsiteX68" fmla="*/ 525780 w 1709929"/>
                <a:gd name="connsiteY68" fmla="*/ 778321 h 1904533"/>
                <a:gd name="connsiteX69" fmla="*/ 480060 w 1709929"/>
                <a:gd name="connsiteY69" fmla="*/ 724981 h 1904533"/>
                <a:gd name="connsiteX70" fmla="*/ 373380 w 1709929"/>
                <a:gd name="connsiteY70" fmla="*/ 641161 h 1904533"/>
                <a:gd name="connsiteX71" fmla="*/ 350520 w 1709929"/>
                <a:gd name="connsiteY71" fmla="*/ 610681 h 1904533"/>
                <a:gd name="connsiteX72" fmla="*/ 304800 w 1709929"/>
                <a:gd name="connsiteY72" fmla="*/ 580201 h 1904533"/>
                <a:gd name="connsiteX73" fmla="*/ 243840 w 1709929"/>
                <a:gd name="connsiteY73" fmla="*/ 519241 h 1904533"/>
                <a:gd name="connsiteX74" fmla="*/ 228600 w 1709929"/>
                <a:gd name="connsiteY74" fmla="*/ 488761 h 1904533"/>
                <a:gd name="connsiteX75" fmla="*/ 213360 w 1709929"/>
                <a:gd name="connsiteY75" fmla="*/ 465901 h 1904533"/>
                <a:gd name="connsiteX76" fmla="*/ 175260 w 1709929"/>
                <a:gd name="connsiteY76" fmla="*/ 389701 h 1904533"/>
                <a:gd name="connsiteX77" fmla="*/ 144780 w 1709929"/>
                <a:gd name="connsiteY77" fmla="*/ 267781 h 1904533"/>
                <a:gd name="connsiteX78" fmla="*/ 137160 w 1709929"/>
                <a:gd name="connsiteY78" fmla="*/ 222061 h 1904533"/>
                <a:gd name="connsiteX79" fmla="*/ 121920 w 1709929"/>
                <a:gd name="connsiteY79" fmla="*/ 145861 h 1904533"/>
                <a:gd name="connsiteX80" fmla="*/ 106680 w 1709929"/>
                <a:gd name="connsiteY80" fmla="*/ 69661 h 1904533"/>
                <a:gd name="connsiteX81" fmla="*/ 99060 w 1709929"/>
                <a:gd name="connsiteY81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348740 w 1709929"/>
                <a:gd name="connsiteY55" fmla="*/ 1540321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379220 w 1709929"/>
                <a:gd name="connsiteY54" fmla="*/ 1570801 h 1904533"/>
                <a:gd name="connsiteX55" fmla="*/ 1408628 w 1709929"/>
                <a:gd name="connsiteY55" fmla="*/ 1511223 h 1904533"/>
                <a:gd name="connsiteX56" fmla="*/ 1270933 w 1709929"/>
                <a:gd name="connsiteY56" fmla="*/ 1411126 h 1904533"/>
                <a:gd name="connsiteX57" fmla="*/ 1195403 w 1709929"/>
                <a:gd name="connsiteY57" fmla="*/ 1344966 h 1904533"/>
                <a:gd name="connsiteX58" fmla="*/ 1134041 w 1709929"/>
                <a:gd name="connsiteY58" fmla="*/ 1284006 h 1904533"/>
                <a:gd name="connsiteX59" fmla="*/ 1058778 w 1709929"/>
                <a:gd name="connsiteY59" fmla="*/ 1268421 h 1904533"/>
                <a:gd name="connsiteX60" fmla="*/ 974958 w 1709929"/>
                <a:gd name="connsiteY60" fmla="*/ 1213352 h 1904533"/>
                <a:gd name="connsiteX61" fmla="*/ 891540 w 1709929"/>
                <a:gd name="connsiteY61" fmla="*/ 1159321 h 1904533"/>
                <a:gd name="connsiteX62" fmla="*/ 861060 w 1709929"/>
                <a:gd name="connsiteY62" fmla="*/ 1121221 h 1904533"/>
                <a:gd name="connsiteX63" fmla="*/ 800100 w 1709929"/>
                <a:gd name="connsiteY63" fmla="*/ 1060261 h 1904533"/>
                <a:gd name="connsiteX64" fmla="*/ 746760 w 1709929"/>
                <a:gd name="connsiteY64" fmla="*/ 1006921 h 1904533"/>
                <a:gd name="connsiteX65" fmla="*/ 655320 w 1709929"/>
                <a:gd name="connsiteY65" fmla="*/ 930721 h 1904533"/>
                <a:gd name="connsiteX66" fmla="*/ 594360 w 1709929"/>
                <a:gd name="connsiteY66" fmla="*/ 846901 h 1904533"/>
                <a:gd name="connsiteX67" fmla="*/ 525780 w 1709929"/>
                <a:gd name="connsiteY67" fmla="*/ 778321 h 1904533"/>
                <a:gd name="connsiteX68" fmla="*/ 480060 w 1709929"/>
                <a:gd name="connsiteY68" fmla="*/ 724981 h 1904533"/>
                <a:gd name="connsiteX69" fmla="*/ 373380 w 1709929"/>
                <a:gd name="connsiteY69" fmla="*/ 641161 h 1904533"/>
                <a:gd name="connsiteX70" fmla="*/ 350520 w 1709929"/>
                <a:gd name="connsiteY70" fmla="*/ 610681 h 1904533"/>
                <a:gd name="connsiteX71" fmla="*/ 304800 w 1709929"/>
                <a:gd name="connsiteY71" fmla="*/ 580201 h 1904533"/>
                <a:gd name="connsiteX72" fmla="*/ 243840 w 1709929"/>
                <a:gd name="connsiteY72" fmla="*/ 519241 h 1904533"/>
                <a:gd name="connsiteX73" fmla="*/ 228600 w 1709929"/>
                <a:gd name="connsiteY73" fmla="*/ 488761 h 1904533"/>
                <a:gd name="connsiteX74" fmla="*/ 213360 w 1709929"/>
                <a:gd name="connsiteY74" fmla="*/ 465901 h 1904533"/>
                <a:gd name="connsiteX75" fmla="*/ 175260 w 1709929"/>
                <a:gd name="connsiteY75" fmla="*/ 389701 h 1904533"/>
                <a:gd name="connsiteX76" fmla="*/ 144780 w 1709929"/>
                <a:gd name="connsiteY76" fmla="*/ 267781 h 1904533"/>
                <a:gd name="connsiteX77" fmla="*/ 137160 w 1709929"/>
                <a:gd name="connsiteY77" fmla="*/ 222061 h 1904533"/>
                <a:gd name="connsiteX78" fmla="*/ 121920 w 1709929"/>
                <a:gd name="connsiteY78" fmla="*/ 145861 h 1904533"/>
                <a:gd name="connsiteX79" fmla="*/ 106680 w 1709929"/>
                <a:gd name="connsiteY79" fmla="*/ 69661 h 1904533"/>
                <a:gd name="connsiteX80" fmla="*/ 99060 w 1709929"/>
                <a:gd name="connsiteY80" fmla="*/ 1081 h 1904533"/>
                <a:gd name="connsiteX0" fmla="*/ 99060 w 1709929"/>
                <a:gd name="connsiteY0" fmla="*/ 1081 h 1904533"/>
                <a:gd name="connsiteX1" fmla="*/ 60960 w 1709929"/>
                <a:gd name="connsiteY1" fmla="*/ 31561 h 1904533"/>
                <a:gd name="connsiteX2" fmla="*/ 45720 w 1709929"/>
                <a:gd name="connsiteY2" fmla="*/ 84901 h 1904533"/>
                <a:gd name="connsiteX3" fmla="*/ 22860 w 1709929"/>
                <a:gd name="connsiteY3" fmla="*/ 115381 h 1904533"/>
                <a:gd name="connsiteX4" fmla="*/ 7620 w 1709929"/>
                <a:gd name="connsiteY4" fmla="*/ 191581 h 1904533"/>
                <a:gd name="connsiteX5" fmla="*/ 0 w 1709929"/>
                <a:gd name="connsiteY5" fmla="*/ 214441 h 1904533"/>
                <a:gd name="connsiteX6" fmla="*/ 7620 w 1709929"/>
                <a:gd name="connsiteY6" fmla="*/ 443041 h 1904533"/>
                <a:gd name="connsiteX7" fmla="*/ 15240 w 1709929"/>
                <a:gd name="connsiteY7" fmla="*/ 481141 h 1904533"/>
                <a:gd name="connsiteX8" fmla="*/ 30480 w 1709929"/>
                <a:gd name="connsiteY8" fmla="*/ 511621 h 1904533"/>
                <a:gd name="connsiteX9" fmla="*/ 45720 w 1709929"/>
                <a:gd name="connsiteY9" fmla="*/ 564961 h 1904533"/>
                <a:gd name="connsiteX10" fmla="*/ 68580 w 1709929"/>
                <a:gd name="connsiteY10" fmla="*/ 610681 h 1904533"/>
                <a:gd name="connsiteX11" fmla="*/ 91440 w 1709929"/>
                <a:gd name="connsiteY11" fmla="*/ 747841 h 1904533"/>
                <a:gd name="connsiteX12" fmla="*/ 106680 w 1709929"/>
                <a:gd name="connsiteY12" fmla="*/ 846901 h 1904533"/>
                <a:gd name="connsiteX13" fmla="*/ 114300 w 1709929"/>
                <a:gd name="connsiteY13" fmla="*/ 892621 h 1904533"/>
                <a:gd name="connsiteX14" fmla="*/ 129540 w 1709929"/>
                <a:gd name="connsiteY14" fmla="*/ 938341 h 1904533"/>
                <a:gd name="connsiteX15" fmla="*/ 137160 w 1709929"/>
                <a:gd name="connsiteY15" fmla="*/ 961201 h 1904533"/>
                <a:gd name="connsiteX16" fmla="*/ 144780 w 1709929"/>
                <a:gd name="connsiteY16" fmla="*/ 984061 h 1904533"/>
                <a:gd name="connsiteX17" fmla="*/ 160020 w 1709929"/>
                <a:gd name="connsiteY17" fmla="*/ 1014541 h 1904533"/>
                <a:gd name="connsiteX18" fmla="*/ 205740 w 1709929"/>
                <a:gd name="connsiteY18" fmla="*/ 1060261 h 1904533"/>
                <a:gd name="connsiteX19" fmla="*/ 213360 w 1709929"/>
                <a:gd name="connsiteY19" fmla="*/ 1083121 h 1904533"/>
                <a:gd name="connsiteX20" fmla="*/ 274320 w 1709929"/>
                <a:gd name="connsiteY20" fmla="*/ 1144081 h 1904533"/>
                <a:gd name="connsiteX21" fmla="*/ 342900 w 1709929"/>
                <a:gd name="connsiteY21" fmla="*/ 1205041 h 1904533"/>
                <a:gd name="connsiteX22" fmla="*/ 381000 w 1709929"/>
                <a:gd name="connsiteY22" fmla="*/ 1227901 h 1904533"/>
                <a:gd name="connsiteX23" fmla="*/ 411480 w 1709929"/>
                <a:gd name="connsiteY23" fmla="*/ 1250761 h 1904533"/>
                <a:gd name="connsiteX24" fmla="*/ 441960 w 1709929"/>
                <a:gd name="connsiteY24" fmla="*/ 1266001 h 1904533"/>
                <a:gd name="connsiteX25" fmla="*/ 472440 w 1709929"/>
                <a:gd name="connsiteY25" fmla="*/ 1288861 h 1904533"/>
                <a:gd name="connsiteX26" fmla="*/ 541020 w 1709929"/>
                <a:gd name="connsiteY26" fmla="*/ 1319341 h 1904533"/>
                <a:gd name="connsiteX27" fmla="*/ 685800 w 1709929"/>
                <a:gd name="connsiteY27" fmla="*/ 1410781 h 1904533"/>
                <a:gd name="connsiteX28" fmla="*/ 777240 w 1709929"/>
                <a:gd name="connsiteY28" fmla="*/ 1479361 h 1904533"/>
                <a:gd name="connsiteX29" fmla="*/ 838200 w 1709929"/>
                <a:gd name="connsiteY29" fmla="*/ 1509841 h 1904533"/>
                <a:gd name="connsiteX30" fmla="*/ 899160 w 1709929"/>
                <a:gd name="connsiteY30" fmla="*/ 1547941 h 1904533"/>
                <a:gd name="connsiteX31" fmla="*/ 929640 w 1709929"/>
                <a:gd name="connsiteY31" fmla="*/ 1563181 h 1904533"/>
                <a:gd name="connsiteX32" fmla="*/ 990600 w 1709929"/>
                <a:gd name="connsiteY32" fmla="*/ 1608901 h 1904533"/>
                <a:gd name="connsiteX33" fmla="*/ 1043940 w 1709929"/>
                <a:gd name="connsiteY33" fmla="*/ 1639381 h 1904533"/>
                <a:gd name="connsiteX34" fmla="*/ 1074420 w 1709929"/>
                <a:gd name="connsiteY34" fmla="*/ 1662241 h 1904533"/>
                <a:gd name="connsiteX35" fmla="*/ 1127760 w 1709929"/>
                <a:gd name="connsiteY35" fmla="*/ 1685101 h 1904533"/>
                <a:gd name="connsiteX36" fmla="*/ 1165860 w 1709929"/>
                <a:gd name="connsiteY36" fmla="*/ 1707961 h 1904533"/>
                <a:gd name="connsiteX37" fmla="*/ 1211580 w 1709929"/>
                <a:gd name="connsiteY37" fmla="*/ 1730821 h 1904533"/>
                <a:gd name="connsiteX38" fmla="*/ 1264920 w 1709929"/>
                <a:gd name="connsiteY38" fmla="*/ 1761301 h 1904533"/>
                <a:gd name="connsiteX39" fmla="*/ 1287780 w 1709929"/>
                <a:gd name="connsiteY39" fmla="*/ 1784161 h 1904533"/>
                <a:gd name="connsiteX40" fmla="*/ 1371600 w 1709929"/>
                <a:gd name="connsiteY40" fmla="*/ 1829881 h 1904533"/>
                <a:gd name="connsiteX41" fmla="*/ 1417320 w 1709929"/>
                <a:gd name="connsiteY41" fmla="*/ 1837501 h 1904533"/>
                <a:gd name="connsiteX42" fmla="*/ 1470660 w 1709929"/>
                <a:gd name="connsiteY42" fmla="*/ 1860361 h 1904533"/>
                <a:gd name="connsiteX43" fmla="*/ 1501140 w 1709929"/>
                <a:gd name="connsiteY43" fmla="*/ 1867981 h 1904533"/>
                <a:gd name="connsiteX44" fmla="*/ 1630680 w 1709929"/>
                <a:gd name="connsiteY44" fmla="*/ 1883221 h 1904533"/>
                <a:gd name="connsiteX45" fmla="*/ 1706880 w 1709929"/>
                <a:gd name="connsiteY45" fmla="*/ 1898461 h 1904533"/>
                <a:gd name="connsiteX46" fmla="*/ 1630680 w 1709929"/>
                <a:gd name="connsiteY46" fmla="*/ 1822261 h 1904533"/>
                <a:gd name="connsiteX47" fmla="*/ 1607820 w 1709929"/>
                <a:gd name="connsiteY47" fmla="*/ 1799401 h 1904533"/>
                <a:gd name="connsiteX48" fmla="*/ 1584960 w 1709929"/>
                <a:gd name="connsiteY48" fmla="*/ 1768921 h 1904533"/>
                <a:gd name="connsiteX49" fmla="*/ 1569720 w 1709929"/>
                <a:gd name="connsiteY49" fmla="*/ 1746061 h 1904533"/>
                <a:gd name="connsiteX50" fmla="*/ 1524000 w 1709929"/>
                <a:gd name="connsiteY50" fmla="*/ 1707961 h 1904533"/>
                <a:gd name="connsiteX51" fmla="*/ 1508760 w 1709929"/>
                <a:gd name="connsiteY51" fmla="*/ 1685101 h 1904533"/>
                <a:gd name="connsiteX52" fmla="*/ 1478280 w 1709929"/>
                <a:gd name="connsiteY52" fmla="*/ 1662241 h 1904533"/>
                <a:gd name="connsiteX53" fmla="*/ 1484963 w 1709929"/>
                <a:gd name="connsiteY53" fmla="*/ 1624141 h 1904533"/>
                <a:gd name="connsiteX54" fmla="*/ 1408628 w 1709929"/>
                <a:gd name="connsiteY54" fmla="*/ 1511223 h 1904533"/>
                <a:gd name="connsiteX55" fmla="*/ 1270933 w 1709929"/>
                <a:gd name="connsiteY55" fmla="*/ 1411126 h 1904533"/>
                <a:gd name="connsiteX56" fmla="*/ 1195403 w 1709929"/>
                <a:gd name="connsiteY56" fmla="*/ 1344966 h 1904533"/>
                <a:gd name="connsiteX57" fmla="*/ 1134041 w 1709929"/>
                <a:gd name="connsiteY57" fmla="*/ 1284006 h 1904533"/>
                <a:gd name="connsiteX58" fmla="*/ 1058778 w 1709929"/>
                <a:gd name="connsiteY58" fmla="*/ 1268421 h 1904533"/>
                <a:gd name="connsiteX59" fmla="*/ 974958 w 1709929"/>
                <a:gd name="connsiteY59" fmla="*/ 1213352 h 1904533"/>
                <a:gd name="connsiteX60" fmla="*/ 891540 w 1709929"/>
                <a:gd name="connsiteY60" fmla="*/ 1159321 h 1904533"/>
                <a:gd name="connsiteX61" fmla="*/ 861060 w 1709929"/>
                <a:gd name="connsiteY61" fmla="*/ 1121221 h 1904533"/>
                <a:gd name="connsiteX62" fmla="*/ 800100 w 1709929"/>
                <a:gd name="connsiteY62" fmla="*/ 1060261 h 1904533"/>
                <a:gd name="connsiteX63" fmla="*/ 746760 w 1709929"/>
                <a:gd name="connsiteY63" fmla="*/ 1006921 h 1904533"/>
                <a:gd name="connsiteX64" fmla="*/ 655320 w 1709929"/>
                <a:gd name="connsiteY64" fmla="*/ 930721 h 1904533"/>
                <a:gd name="connsiteX65" fmla="*/ 594360 w 1709929"/>
                <a:gd name="connsiteY65" fmla="*/ 846901 h 1904533"/>
                <a:gd name="connsiteX66" fmla="*/ 525780 w 1709929"/>
                <a:gd name="connsiteY66" fmla="*/ 778321 h 1904533"/>
                <a:gd name="connsiteX67" fmla="*/ 480060 w 1709929"/>
                <a:gd name="connsiteY67" fmla="*/ 724981 h 1904533"/>
                <a:gd name="connsiteX68" fmla="*/ 373380 w 1709929"/>
                <a:gd name="connsiteY68" fmla="*/ 641161 h 1904533"/>
                <a:gd name="connsiteX69" fmla="*/ 350520 w 1709929"/>
                <a:gd name="connsiteY69" fmla="*/ 610681 h 1904533"/>
                <a:gd name="connsiteX70" fmla="*/ 304800 w 1709929"/>
                <a:gd name="connsiteY70" fmla="*/ 580201 h 1904533"/>
                <a:gd name="connsiteX71" fmla="*/ 243840 w 1709929"/>
                <a:gd name="connsiteY71" fmla="*/ 519241 h 1904533"/>
                <a:gd name="connsiteX72" fmla="*/ 228600 w 1709929"/>
                <a:gd name="connsiteY72" fmla="*/ 488761 h 1904533"/>
                <a:gd name="connsiteX73" fmla="*/ 213360 w 1709929"/>
                <a:gd name="connsiteY73" fmla="*/ 465901 h 1904533"/>
                <a:gd name="connsiteX74" fmla="*/ 175260 w 1709929"/>
                <a:gd name="connsiteY74" fmla="*/ 389701 h 1904533"/>
                <a:gd name="connsiteX75" fmla="*/ 144780 w 1709929"/>
                <a:gd name="connsiteY75" fmla="*/ 267781 h 1904533"/>
                <a:gd name="connsiteX76" fmla="*/ 137160 w 1709929"/>
                <a:gd name="connsiteY76" fmla="*/ 222061 h 1904533"/>
                <a:gd name="connsiteX77" fmla="*/ 121920 w 1709929"/>
                <a:gd name="connsiteY77" fmla="*/ 145861 h 1904533"/>
                <a:gd name="connsiteX78" fmla="*/ 106680 w 1709929"/>
                <a:gd name="connsiteY78" fmla="*/ 69661 h 1904533"/>
                <a:gd name="connsiteX79" fmla="*/ 99060 w 1709929"/>
                <a:gd name="connsiteY79" fmla="*/ 1081 h 190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709929" h="1904533">
                  <a:moveTo>
                    <a:pt x="99060" y="1081"/>
                  </a:moveTo>
                  <a:cubicBezTo>
                    <a:pt x="91440" y="-5269"/>
                    <a:pt x="69692" y="17840"/>
                    <a:pt x="60960" y="31561"/>
                  </a:cubicBezTo>
                  <a:cubicBezTo>
                    <a:pt x="51032" y="47162"/>
                    <a:pt x="53372" y="68067"/>
                    <a:pt x="45720" y="84901"/>
                  </a:cubicBezTo>
                  <a:cubicBezTo>
                    <a:pt x="40465" y="96463"/>
                    <a:pt x="30480" y="105221"/>
                    <a:pt x="22860" y="115381"/>
                  </a:cubicBezTo>
                  <a:cubicBezTo>
                    <a:pt x="17780" y="140781"/>
                    <a:pt x="13445" y="166341"/>
                    <a:pt x="7620" y="191581"/>
                  </a:cubicBezTo>
                  <a:cubicBezTo>
                    <a:pt x="5814" y="199407"/>
                    <a:pt x="0" y="206409"/>
                    <a:pt x="0" y="214441"/>
                  </a:cubicBezTo>
                  <a:cubicBezTo>
                    <a:pt x="0" y="290683"/>
                    <a:pt x="3270" y="366923"/>
                    <a:pt x="7620" y="443041"/>
                  </a:cubicBezTo>
                  <a:cubicBezTo>
                    <a:pt x="8359" y="455971"/>
                    <a:pt x="11144" y="468854"/>
                    <a:pt x="15240" y="481141"/>
                  </a:cubicBezTo>
                  <a:cubicBezTo>
                    <a:pt x="18832" y="491917"/>
                    <a:pt x="26492" y="500985"/>
                    <a:pt x="30480" y="511621"/>
                  </a:cubicBezTo>
                  <a:cubicBezTo>
                    <a:pt x="37804" y="531153"/>
                    <a:pt x="36509" y="546539"/>
                    <a:pt x="45720" y="564961"/>
                  </a:cubicBezTo>
                  <a:cubicBezTo>
                    <a:pt x="67984" y="609489"/>
                    <a:pt x="55811" y="565990"/>
                    <a:pt x="68580" y="610681"/>
                  </a:cubicBezTo>
                  <a:cubicBezTo>
                    <a:pt x="81655" y="656442"/>
                    <a:pt x="85892" y="697908"/>
                    <a:pt x="91440" y="747841"/>
                  </a:cubicBezTo>
                  <a:cubicBezTo>
                    <a:pt x="107463" y="892051"/>
                    <a:pt x="90182" y="764410"/>
                    <a:pt x="106680" y="846901"/>
                  </a:cubicBezTo>
                  <a:cubicBezTo>
                    <a:pt x="109710" y="862051"/>
                    <a:pt x="110553" y="877632"/>
                    <a:pt x="114300" y="892621"/>
                  </a:cubicBezTo>
                  <a:cubicBezTo>
                    <a:pt x="118196" y="908206"/>
                    <a:pt x="124460" y="923101"/>
                    <a:pt x="129540" y="938341"/>
                  </a:cubicBezTo>
                  <a:lnTo>
                    <a:pt x="137160" y="961201"/>
                  </a:lnTo>
                  <a:cubicBezTo>
                    <a:pt x="139700" y="968821"/>
                    <a:pt x="141188" y="976877"/>
                    <a:pt x="144780" y="984061"/>
                  </a:cubicBezTo>
                  <a:cubicBezTo>
                    <a:pt x="149860" y="994221"/>
                    <a:pt x="152924" y="1005671"/>
                    <a:pt x="160020" y="1014541"/>
                  </a:cubicBezTo>
                  <a:cubicBezTo>
                    <a:pt x="173484" y="1031371"/>
                    <a:pt x="205740" y="1060261"/>
                    <a:pt x="205740" y="1060261"/>
                  </a:cubicBezTo>
                  <a:cubicBezTo>
                    <a:pt x="208280" y="1067881"/>
                    <a:pt x="209375" y="1076147"/>
                    <a:pt x="213360" y="1083121"/>
                  </a:cubicBezTo>
                  <a:cubicBezTo>
                    <a:pt x="234066" y="1119356"/>
                    <a:pt x="241559" y="1114960"/>
                    <a:pt x="274320" y="1144081"/>
                  </a:cubicBezTo>
                  <a:cubicBezTo>
                    <a:pt x="317927" y="1182843"/>
                    <a:pt x="291739" y="1169228"/>
                    <a:pt x="342900" y="1205041"/>
                  </a:cubicBezTo>
                  <a:cubicBezTo>
                    <a:pt x="355033" y="1213534"/>
                    <a:pt x="368677" y="1219686"/>
                    <a:pt x="381000" y="1227901"/>
                  </a:cubicBezTo>
                  <a:cubicBezTo>
                    <a:pt x="391567" y="1234946"/>
                    <a:pt x="400710" y="1244030"/>
                    <a:pt x="411480" y="1250761"/>
                  </a:cubicBezTo>
                  <a:cubicBezTo>
                    <a:pt x="421113" y="1256781"/>
                    <a:pt x="432327" y="1259981"/>
                    <a:pt x="441960" y="1266001"/>
                  </a:cubicBezTo>
                  <a:cubicBezTo>
                    <a:pt x="452730" y="1272732"/>
                    <a:pt x="461258" y="1282840"/>
                    <a:pt x="472440" y="1288861"/>
                  </a:cubicBezTo>
                  <a:cubicBezTo>
                    <a:pt x="494466" y="1300721"/>
                    <a:pt x="519300" y="1306930"/>
                    <a:pt x="541020" y="1319341"/>
                  </a:cubicBezTo>
                  <a:cubicBezTo>
                    <a:pt x="590579" y="1347660"/>
                    <a:pt x="641950" y="1374240"/>
                    <a:pt x="685800" y="1410781"/>
                  </a:cubicBezTo>
                  <a:cubicBezTo>
                    <a:pt x="721083" y="1440184"/>
                    <a:pt x="737641" y="1456733"/>
                    <a:pt x="777240" y="1479361"/>
                  </a:cubicBezTo>
                  <a:cubicBezTo>
                    <a:pt x="796965" y="1490633"/>
                    <a:pt x="818399" y="1498703"/>
                    <a:pt x="838200" y="1509841"/>
                  </a:cubicBezTo>
                  <a:cubicBezTo>
                    <a:pt x="859085" y="1521589"/>
                    <a:pt x="878462" y="1535867"/>
                    <a:pt x="899160" y="1547941"/>
                  </a:cubicBezTo>
                  <a:cubicBezTo>
                    <a:pt x="908972" y="1553665"/>
                    <a:pt x="920189" y="1556880"/>
                    <a:pt x="929640" y="1563181"/>
                  </a:cubicBezTo>
                  <a:cubicBezTo>
                    <a:pt x="950774" y="1577270"/>
                    <a:pt x="968547" y="1596299"/>
                    <a:pt x="990600" y="1608901"/>
                  </a:cubicBezTo>
                  <a:cubicBezTo>
                    <a:pt x="1008380" y="1619061"/>
                    <a:pt x="1026663" y="1628387"/>
                    <a:pt x="1043940" y="1639381"/>
                  </a:cubicBezTo>
                  <a:cubicBezTo>
                    <a:pt x="1054655" y="1646199"/>
                    <a:pt x="1063650" y="1655510"/>
                    <a:pt x="1074420" y="1662241"/>
                  </a:cubicBezTo>
                  <a:cubicBezTo>
                    <a:pt x="1137845" y="1701882"/>
                    <a:pt x="1075908" y="1659175"/>
                    <a:pt x="1127760" y="1685101"/>
                  </a:cubicBezTo>
                  <a:cubicBezTo>
                    <a:pt x="1141007" y="1691725"/>
                    <a:pt x="1152858" y="1700869"/>
                    <a:pt x="1165860" y="1707961"/>
                  </a:cubicBezTo>
                  <a:cubicBezTo>
                    <a:pt x="1180818" y="1716120"/>
                    <a:pt x="1196969" y="1722055"/>
                    <a:pt x="1211580" y="1730821"/>
                  </a:cubicBezTo>
                  <a:cubicBezTo>
                    <a:pt x="1269245" y="1765420"/>
                    <a:pt x="1216882" y="1745288"/>
                    <a:pt x="1264920" y="1761301"/>
                  </a:cubicBezTo>
                  <a:cubicBezTo>
                    <a:pt x="1272540" y="1768921"/>
                    <a:pt x="1279274" y="1777545"/>
                    <a:pt x="1287780" y="1784161"/>
                  </a:cubicBezTo>
                  <a:cubicBezTo>
                    <a:pt x="1313724" y="1804339"/>
                    <a:pt x="1339762" y="1821198"/>
                    <a:pt x="1371600" y="1829881"/>
                  </a:cubicBezTo>
                  <a:cubicBezTo>
                    <a:pt x="1386506" y="1833946"/>
                    <a:pt x="1402238" y="1834149"/>
                    <a:pt x="1417320" y="1837501"/>
                  </a:cubicBezTo>
                  <a:cubicBezTo>
                    <a:pt x="1448284" y="1844382"/>
                    <a:pt x="1436775" y="1847654"/>
                    <a:pt x="1470660" y="1860361"/>
                  </a:cubicBezTo>
                  <a:cubicBezTo>
                    <a:pt x="1480466" y="1864038"/>
                    <a:pt x="1490917" y="1865709"/>
                    <a:pt x="1501140" y="1867981"/>
                  </a:cubicBezTo>
                  <a:cubicBezTo>
                    <a:pt x="1558337" y="1880691"/>
                    <a:pt x="1552062" y="1876669"/>
                    <a:pt x="1630680" y="1883221"/>
                  </a:cubicBezTo>
                  <a:cubicBezTo>
                    <a:pt x="1656080" y="1888301"/>
                    <a:pt x="1725196" y="1916777"/>
                    <a:pt x="1706880" y="1898461"/>
                  </a:cubicBezTo>
                  <a:lnTo>
                    <a:pt x="1630680" y="1822261"/>
                  </a:lnTo>
                  <a:cubicBezTo>
                    <a:pt x="1623060" y="1814641"/>
                    <a:pt x="1614286" y="1808022"/>
                    <a:pt x="1607820" y="1799401"/>
                  </a:cubicBezTo>
                  <a:cubicBezTo>
                    <a:pt x="1600200" y="1789241"/>
                    <a:pt x="1592342" y="1779255"/>
                    <a:pt x="1584960" y="1768921"/>
                  </a:cubicBezTo>
                  <a:cubicBezTo>
                    <a:pt x="1579637" y="1761469"/>
                    <a:pt x="1576196" y="1752537"/>
                    <a:pt x="1569720" y="1746061"/>
                  </a:cubicBezTo>
                  <a:cubicBezTo>
                    <a:pt x="1555692" y="1732033"/>
                    <a:pt x="1538028" y="1721989"/>
                    <a:pt x="1524000" y="1707961"/>
                  </a:cubicBezTo>
                  <a:cubicBezTo>
                    <a:pt x="1517524" y="1701485"/>
                    <a:pt x="1515236" y="1691577"/>
                    <a:pt x="1508760" y="1685101"/>
                  </a:cubicBezTo>
                  <a:cubicBezTo>
                    <a:pt x="1499780" y="1676121"/>
                    <a:pt x="1482246" y="1672401"/>
                    <a:pt x="1478280" y="1662241"/>
                  </a:cubicBezTo>
                  <a:cubicBezTo>
                    <a:pt x="1474314" y="1652081"/>
                    <a:pt x="1496572" y="1649311"/>
                    <a:pt x="1484963" y="1624141"/>
                  </a:cubicBezTo>
                  <a:cubicBezTo>
                    <a:pt x="1473354" y="1598971"/>
                    <a:pt x="1444300" y="1546726"/>
                    <a:pt x="1408628" y="1511223"/>
                  </a:cubicBezTo>
                  <a:cubicBezTo>
                    <a:pt x="1372956" y="1475720"/>
                    <a:pt x="1306470" y="1438835"/>
                    <a:pt x="1270933" y="1411126"/>
                  </a:cubicBezTo>
                  <a:cubicBezTo>
                    <a:pt x="1235396" y="1383417"/>
                    <a:pt x="1218218" y="1366153"/>
                    <a:pt x="1195403" y="1344966"/>
                  </a:cubicBezTo>
                  <a:cubicBezTo>
                    <a:pt x="1172588" y="1323779"/>
                    <a:pt x="1156812" y="1296764"/>
                    <a:pt x="1134041" y="1284006"/>
                  </a:cubicBezTo>
                  <a:cubicBezTo>
                    <a:pt x="1111270" y="1271248"/>
                    <a:pt x="1085292" y="1280197"/>
                    <a:pt x="1058778" y="1268421"/>
                  </a:cubicBezTo>
                  <a:cubicBezTo>
                    <a:pt x="1032264" y="1256645"/>
                    <a:pt x="1002831" y="1231535"/>
                    <a:pt x="974958" y="1213352"/>
                  </a:cubicBezTo>
                  <a:cubicBezTo>
                    <a:pt x="947085" y="1195169"/>
                    <a:pt x="910523" y="1174676"/>
                    <a:pt x="891540" y="1159321"/>
                  </a:cubicBezTo>
                  <a:cubicBezTo>
                    <a:pt x="872557" y="1143966"/>
                    <a:pt x="872092" y="1133172"/>
                    <a:pt x="861060" y="1121221"/>
                  </a:cubicBezTo>
                  <a:cubicBezTo>
                    <a:pt x="841568" y="1100105"/>
                    <a:pt x="820420" y="1080581"/>
                    <a:pt x="800100" y="1060261"/>
                  </a:cubicBezTo>
                  <a:cubicBezTo>
                    <a:pt x="782320" y="1042481"/>
                    <a:pt x="766876" y="1022008"/>
                    <a:pt x="746760" y="1006921"/>
                  </a:cubicBezTo>
                  <a:cubicBezTo>
                    <a:pt x="717121" y="984692"/>
                    <a:pt x="679540" y="960996"/>
                    <a:pt x="655320" y="930721"/>
                  </a:cubicBezTo>
                  <a:cubicBezTo>
                    <a:pt x="605972" y="869037"/>
                    <a:pt x="645025" y="901463"/>
                    <a:pt x="594360" y="846901"/>
                  </a:cubicBezTo>
                  <a:cubicBezTo>
                    <a:pt x="572362" y="823211"/>
                    <a:pt x="543713" y="805220"/>
                    <a:pt x="525780" y="778321"/>
                  </a:cubicBezTo>
                  <a:cubicBezTo>
                    <a:pt x="508459" y="752339"/>
                    <a:pt x="507777" y="748078"/>
                    <a:pt x="480060" y="724981"/>
                  </a:cubicBezTo>
                  <a:cubicBezTo>
                    <a:pt x="445318" y="696030"/>
                    <a:pt x="400514" y="677340"/>
                    <a:pt x="373380" y="641161"/>
                  </a:cubicBezTo>
                  <a:cubicBezTo>
                    <a:pt x="365760" y="631001"/>
                    <a:pt x="360012" y="619118"/>
                    <a:pt x="350520" y="610681"/>
                  </a:cubicBezTo>
                  <a:cubicBezTo>
                    <a:pt x="336830" y="598512"/>
                    <a:pt x="315790" y="594854"/>
                    <a:pt x="304800" y="580201"/>
                  </a:cubicBezTo>
                  <a:cubicBezTo>
                    <a:pt x="272182" y="536710"/>
                    <a:pt x="291857" y="557655"/>
                    <a:pt x="243840" y="519241"/>
                  </a:cubicBezTo>
                  <a:cubicBezTo>
                    <a:pt x="238760" y="509081"/>
                    <a:pt x="234236" y="498624"/>
                    <a:pt x="228600" y="488761"/>
                  </a:cubicBezTo>
                  <a:cubicBezTo>
                    <a:pt x="224056" y="480810"/>
                    <a:pt x="217702" y="473964"/>
                    <a:pt x="213360" y="465901"/>
                  </a:cubicBezTo>
                  <a:cubicBezTo>
                    <a:pt x="199896" y="440897"/>
                    <a:pt x="175260" y="389701"/>
                    <a:pt x="175260" y="389701"/>
                  </a:cubicBezTo>
                  <a:cubicBezTo>
                    <a:pt x="158609" y="223189"/>
                    <a:pt x="183952" y="385298"/>
                    <a:pt x="144780" y="267781"/>
                  </a:cubicBezTo>
                  <a:cubicBezTo>
                    <a:pt x="139894" y="253124"/>
                    <a:pt x="140007" y="237247"/>
                    <a:pt x="137160" y="222061"/>
                  </a:cubicBezTo>
                  <a:cubicBezTo>
                    <a:pt x="132386" y="196602"/>
                    <a:pt x="126178" y="171412"/>
                    <a:pt x="121920" y="145861"/>
                  </a:cubicBezTo>
                  <a:cubicBezTo>
                    <a:pt x="114974" y="104185"/>
                    <a:pt x="116423" y="105387"/>
                    <a:pt x="106680" y="69661"/>
                  </a:cubicBezTo>
                  <a:cubicBezTo>
                    <a:pt x="91467" y="13881"/>
                    <a:pt x="106680" y="7431"/>
                    <a:pt x="99060" y="10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6" name="Free-form: Shape 1165">
              <a:extLst>
                <a:ext uri="{FF2B5EF4-FFF2-40B4-BE49-F238E27FC236}">
                  <a16:creationId xmlns:a16="http://schemas.microsoft.com/office/drawing/2014/main" id="{70D28663-AB4C-7A7F-20FD-C38EFB35BCAD}"/>
                </a:ext>
              </a:extLst>
            </p:cNvPr>
            <p:cNvSpPr>
              <a:spLocks/>
            </p:cNvSpPr>
            <p:nvPr/>
          </p:nvSpPr>
          <p:spPr>
            <a:xfrm rot="21084044">
              <a:off x="4899251" y="2849788"/>
              <a:ext cx="2196654" cy="1878805"/>
            </a:xfrm>
            <a:custGeom>
              <a:avLst/>
              <a:gdLst>
                <a:gd name="connsiteX0" fmla="*/ 441960 w 1823661"/>
                <a:gd name="connsiteY0" fmla="*/ 16310 h 1311710"/>
                <a:gd name="connsiteX1" fmla="*/ 297180 w 1823661"/>
                <a:gd name="connsiteY1" fmla="*/ 1070 h 1311710"/>
                <a:gd name="connsiteX2" fmla="*/ 152400 w 1823661"/>
                <a:gd name="connsiteY2" fmla="*/ 54410 h 1311710"/>
                <a:gd name="connsiteX3" fmla="*/ 99060 w 1823661"/>
                <a:gd name="connsiteY3" fmla="*/ 100130 h 1311710"/>
                <a:gd name="connsiteX4" fmla="*/ 60960 w 1823661"/>
                <a:gd name="connsiteY4" fmla="*/ 115370 h 1311710"/>
                <a:gd name="connsiteX5" fmla="*/ 38100 w 1823661"/>
                <a:gd name="connsiteY5" fmla="*/ 138230 h 1311710"/>
                <a:gd name="connsiteX6" fmla="*/ 15240 w 1823661"/>
                <a:gd name="connsiteY6" fmla="*/ 206810 h 1311710"/>
                <a:gd name="connsiteX7" fmla="*/ 0 w 1823661"/>
                <a:gd name="connsiteY7" fmla="*/ 244910 h 1311710"/>
                <a:gd name="connsiteX8" fmla="*/ 30480 w 1823661"/>
                <a:gd name="connsiteY8" fmla="*/ 389690 h 1311710"/>
                <a:gd name="connsiteX9" fmla="*/ 45720 w 1823661"/>
                <a:gd name="connsiteY9" fmla="*/ 427790 h 1311710"/>
                <a:gd name="connsiteX10" fmla="*/ 68580 w 1823661"/>
                <a:gd name="connsiteY10" fmla="*/ 450650 h 1311710"/>
                <a:gd name="connsiteX11" fmla="*/ 137160 w 1823661"/>
                <a:gd name="connsiteY11" fmla="*/ 564950 h 1311710"/>
                <a:gd name="connsiteX12" fmla="*/ 220980 w 1823661"/>
                <a:gd name="connsiteY12" fmla="*/ 648770 h 1311710"/>
                <a:gd name="connsiteX13" fmla="*/ 243840 w 1823661"/>
                <a:gd name="connsiteY13" fmla="*/ 671630 h 1311710"/>
                <a:gd name="connsiteX14" fmla="*/ 274320 w 1823661"/>
                <a:gd name="connsiteY14" fmla="*/ 717350 h 1311710"/>
                <a:gd name="connsiteX15" fmla="*/ 327660 w 1823661"/>
                <a:gd name="connsiteY15" fmla="*/ 763070 h 1311710"/>
                <a:gd name="connsiteX16" fmla="*/ 358140 w 1823661"/>
                <a:gd name="connsiteY16" fmla="*/ 801170 h 1311710"/>
                <a:gd name="connsiteX17" fmla="*/ 388620 w 1823661"/>
                <a:gd name="connsiteY17" fmla="*/ 846890 h 1311710"/>
                <a:gd name="connsiteX18" fmla="*/ 441960 w 1823661"/>
                <a:gd name="connsiteY18" fmla="*/ 900230 h 1311710"/>
                <a:gd name="connsiteX19" fmla="*/ 480060 w 1823661"/>
                <a:gd name="connsiteY19" fmla="*/ 923090 h 1311710"/>
                <a:gd name="connsiteX20" fmla="*/ 525780 w 1823661"/>
                <a:gd name="connsiteY20" fmla="*/ 953570 h 1311710"/>
                <a:gd name="connsiteX21" fmla="*/ 563880 w 1823661"/>
                <a:gd name="connsiteY21" fmla="*/ 984050 h 1311710"/>
                <a:gd name="connsiteX22" fmla="*/ 731520 w 1823661"/>
                <a:gd name="connsiteY22" fmla="*/ 1045010 h 1311710"/>
                <a:gd name="connsiteX23" fmla="*/ 845820 w 1823661"/>
                <a:gd name="connsiteY23" fmla="*/ 1075490 h 1311710"/>
                <a:gd name="connsiteX24" fmla="*/ 891540 w 1823661"/>
                <a:gd name="connsiteY24" fmla="*/ 1090730 h 1311710"/>
                <a:gd name="connsiteX25" fmla="*/ 967740 w 1823661"/>
                <a:gd name="connsiteY25" fmla="*/ 1098350 h 1311710"/>
                <a:gd name="connsiteX26" fmla="*/ 1211580 w 1823661"/>
                <a:gd name="connsiteY26" fmla="*/ 1121210 h 1311710"/>
                <a:gd name="connsiteX27" fmla="*/ 1318260 w 1823661"/>
                <a:gd name="connsiteY27" fmla="*/ 1144070 h 1311710"/>
                <a:gd name="connsiteX28" fmla="*/ 1417320 w 1823661"/>
                <a:gd name="connsiteY28" fmla="*/ 1166930 h 1311710"/>
                <a:gd name="connsiteX29" fmla="*/ 1485900 w 1823661"/>
                <a:gd name="connsiteY29" fmla="*/ 1189790 h 1311710"/>
                <a:gd name="connsiteX30" fmla="*/ 1539240 w 1823661"/>
                <a:gd name="connsiteY30" fmla="*/ 1220270 h 1311710"/>
                <a:gd name="connsiteX31" fmla="*/ 1676400 w 1823661"/>
                <a:gd name="connsiteY31" fmla="*/ 1265990 h 1311710"/>
                <a:gd name="connsiteX32" fmla="*/ 1790700 w 1823661"/>
                <a:gd name="connsiteY32" fmla="*/ 1311710 h 1311710"/>
                <a:gd name="connsiteX33" fmla="*/ 1821180 w 1823661"/>
                <a:gd name="connsiteY33" fmla="*/ 1304090 h 1311710"/>
                <a:gd name="connsiteX34" fmla="*/ 1790700 w 1823661"/>
                <a:gd name="connsiteY34" fmla="*/ 1265990 h 1311710"/>
                <a:gd name="connsiteX35" fmla="*/ 1737360 w 1823661"/>
                <a:gd name="connsiteY35" fmla="*/ 1205030 h 1311710"/>
                <a:gd name="connsiteX36" fmla="*/ 1691640 w 1823661"/>
                <a:gd name="connsiteY36" fmla="*/ 1159310 h 1311710"/>
                <a:gd name="connsiteX37" fmla="*/ 1577340 w 1823661"/>
                <a:gd name="connsiteY37" fmla="*/ 1113590 h 1311710"/>
                <a:gd name="connsiteX38" fmla="*/ 1539240 w 1823661"/>
                <a:gd name="connsiteY38" fmla="*/ 1105970 h 1311710"/>
                <a:gd name="connsiteX39" fmla="*/ 1455420 w 1823661"/>
                <a:gd name="connsiteY39" fmla="*/ 1075490 h 1311710"/>
                <a:gd name="connsiteX40" fmla="*/ 1424940 w 1823661"/>
                <a:gd name="connsiteY40" fmla="*/ 1060250 h 1311710"/>
                <a:gd name="connsiteX41" fmla="*/ 1394460 w 1823661"/>
                <a:gd name="connsiteY41" fmla="*/ 1037390 h 1311710"/>
                <a:gd name="connsiteX42" fmla="*/ 1379220 w 1823661"/>
                <a:gd name="connsiteY42" fmla="*/ 1006910 h 1311710"/>
                <a:gd name="connsiteX43" fmla="*/ 1318260 w 1823661"/>
                <a:gd name="connsiteY43" fmla="*/ 961190 h 1311710"/>
                <a:gd name="connsiteX44" fmla="*/ 1211580 w 1823661"/>
                <a:gd name="connsiteY44" fmla="*/ 877370 h 1311710"/>
                <a:gd name="connsiteX45" fmla="*/ 1196340 w 1823661"/>
                <a:gd name="connsiteY45" fmla="*/ 854510 h 1311710"/>
                <a:gd name="connsiteX46" fmla="*/ 1150620 w 1823661"/>
                <a:gd name="connsiteY46" fmla="*/ 808790 h 1311710"/>
                <a:gd name="connsiteX47" fmla="*/ 1112520 w 1823661"/>
                <a:gd name="connsiteY47" fmla="*/ 763070 h 1311710"/>
                <a:gd name="connsiteX48" fmla="*/ 1021080 w 1823661"/>
                <a:gd name="connsiteY48" fmla="*/ 686870 h 1311710"/>
                <a:gd name="connsiteX49" fmla="*/ 929640 w 1823661"/>
                <a:gd name="connsiteY49" fmla="*/ 595430 h 1311710"/>
                <a:gd name="connsiteX50" fmla="*/ 830580 w 1823661"/>
                <a:gd name="connsiteY50" fmla="*/ 511610 h 1311710"/>
                <a:gd name="connsiteX51" fmla="*/ 784860 w 1823661"/>
                <a:gd name="connsiteY51" fmla="*/ 481130 h 1311710"/>
                <a:gd name="connsiteX52" fmla="*/ 754380 w 1823661"/>
                <a:gd name="connsiteY52" fmla="*/ 450650 h 1311710"/>
                <a:gd name="connsiteX53" fmla="*/ 693420 w 1823661"/>
                <a:gd name="connsiteY53" fmla="*/ 397310 h 1311710"/>
                <a:gd name="connsiteX54" fmla="*/ 678180 w 1823661"/>
                <a:gd name="connsiteY54" fmla="*/ 374450 h 1311710"/>
                <a:gd name="connsiteX55" fmla="*/ 617220 w 1823661"/>
                <a:gd name="connsiteY55" fmla="*/ 313490 h 1311710"/>
                <a:gd name="connsiteX56" fmla="*/ 571500 w 1823661"/>
                <a:gd name="connsiteY56" fmla="*/ 267770 h 1311710"/>
                <a:gd name="connsiteX57" fmla="*/ 548640 w 1823661"/>
                <a:gd name="connsiteY57" fmla="*/ 222050 h 1311710"/>
                <a:gd name="connsiteX58" fmla="*/ 525780 w 1823661"/>
                <a:gd name="connsiteY58" fmla="*/ 199190 h 1311710"/>
                <a:gd name="connsiteX59" fmla="*/ 495300 w 1823661"/>
                <a:gd name="connsiteY59" fmla="*/ 153470 h 1311710"/>
                <a:gd name="connsiteX60" fmla="*/ 464820 w 1823661"/>
                <a:gd name="connsiteY60" fmla="*/ 62030 h 1311710"/>
                <a:gd name="connsiteX61" fmla="*/ 441960 w 1823661"/>
                <a:gd name="connsiteY61" fmla="*/ 16310 h 1311710"/>
                <a:gd name="connsiteX0" fmla="*/ 464820 w 1823661"/>
                <a:gd name="connsiteY0" fmla="*/ 60990 h 1310670"/>
                <a:gd name="connsiteX1" fmla="*/ 297180 w 1823661"/>
                <a:gd name="connsiteY1" fmla="*/ 30 h 1310670"/>
                <a:gd name="connsiteX2" fmla="*/ 152400 w 1823661"/>
                <a:gd name="connsiteY2" fmla="*/ 53370 h 1310670"/>
                <a:gd name="connsiteX3" fmla="*/ 99060 w 1823661"/>
                <a:gd name="connsiteY3" fmla="*/ 99090 h 1310670"/>
                <a:gd name="connsiteX4" fmla="*/ 60960 w 1823661"/>
                <a:gd name="connsiteY4" fmla="*/ 114330 h 1310670"/>
                <a:gd name="connsiteX5" fmla="*/ 38100 w 1823661"/>
                <a:gd name="connsiteY5" fmla="*/ 137190 h 1310670"/>
                <a:gd name="connsiteX6" fmla="*/ 15240 w 1823661"/>
                <a:gd name="connsiteY6" fmla="*/ 205770 h 1310670"/>
                <a:gd name="connsiteX7" fmla="*/ 0 w 1823661"/>
                <a:gd name="connsiteY7" fmla="*/ 243870 h 1310670"/>
                <a:gd name="connsiteX8" fmla="*/ 30480 w 1823661"/>
                <a:gd name="connsiteY8" fmla="*/ 388650 h 1310670"/>
                <a:gd name="connsiteX9" fmla="*/ 45720 w 1823661"/>
                <a:gd name="connsiteY9" fmla="*/ 426750 h 1310670"/>
                <a:gd name="connsiteX10" fmla="*/ 68580 w 1823661"/>
                <a:gd name="connsiteY10" fmla="*/ 449610 h 1310670"/>
                <a:gd name="connsiteX11" fmla="*/ 137160 w 1823661"/>
                <a:gd name="connsiteY11" fmla="*/ 563910 h 1310670"/>
                <a:gd name="connsiteX12" fmla="*/ 220980 w 1823661"/>
                <a:gd name="connsiteY12" fmla="*/ 647730 h 1310670"/>
                <a:gd name="connsiteX13" fmla="*/ 243840 w 1823661"/>
                <a:gd name="connsiteY13" fmla="*/ 670590 h 1310670"/>
                <a:gd name="connsiteX14" fmla="*/ 274320 w 1823661"/>
                <a:gd name="connsiteY14" fmla="*/ 716310 h 1310670"/>
                <a:gd name="connsiteX15" fmla="*/ 327660 w 1823661"/>
                <a:gd name="connsiteY15" fmla="*/ 762030 h 1310670"/>
                <a:gd name="connsiteX16" fmla="*/ 358140 w 1823661"/>
                <a:gd name="connsiteY16" fmla="*/ 800130 h 1310670"/>
                <a:gd name="connsiteX17" fmla="*/ 388620 w 1823661"/>
                <a:gd name="connsiteY17" fmla="*/ 845850 h 1310670"/>
                <a:gd name="connsiteX18" fmla="*/ 441960 w 1823661"/>
                <a:gd name="connsiteY18" fmla="*/ 899190 h 1310670"/>
                <a:gd name="connsiteX19" fmla="*/ 480060 w 1823661"/>
                <a:gd name="connsiteY19" fmla="*/ 922050 h 1310670"/>
                <a:gd name="connsiteX20" fmla="*/ 525780 w 1823661"/>
                <a:gd name="connsiteY20" fmla="*/ 952530 h 1310670"/>
                <a:gd name="connsiteX21" fmla="*/ 563880 w 1823661"/>
                <a:gd name="connsiteY21" fmla="*/ 983010 h 1310670"/>
                <a:gd name="connsiteX22" fmla="*/ 731520 w 1823661"/>
                <a:gd name="connsiteY22" fmla="*/ 1043970 h 1310670"/>
                <a:gd name="connsiteX23" fmla="*/ 845820 w 1823661"/>
                <a:gd name="connsiteY23" fmla="*/ 1074450 h 1310670"/>
                <a:gd name="connsiteX24" fmla="*/ 891540 w 1823661"/>
                <a:gd name="connsiteY24" fmla="*/ 1089690 h 1310670"/>
                <a:gd name="connsiteX25" fmla="*/ 967740 w 1823661"/>
                <a:gd name="connsiteY25" fmla="*/ 1097310 h 1310670"/>
                <a:gd name="connsiteX26" fmla="*/ 1211580 w 1823661"/>
                <a:gd name="connsiteY26" fmla="*/ 1120170 h 1310670"/>
                <a:gd name="connsiteX27" fmla="*/ 1318260 w 1823661"/>
                <a:gd name="connsiteY27" fmla="*/ 1143030 h 1310670"/>
                <a:gd name="connsiteX28" fmla="*/ 1417320 w 1823661"/>
                <a:gd name="connsiteY28" fmla="*/ 1165890 h 1310670"/>
                <a:gd name="connsiteX29" fmla="*/ 1485900 w 1823661"/>
                <a:gd name="connsiteY29" fmla="*/ 1188750 h 1310670"/>
                <a:gd name="connsiteX30" fmla="*/ 1539240 w 1823661"/>
                <a:gd name="connsiteY30" fmla="*/ 1219230 h 1310670"/>
                <a:gd name="connsiteX31" fmla="*/ 1676400 w 1823661"/>
                <a:gd name="connsiteY31" fmla="*/ 1264950 h 1310670"/>
                <a:gd name="connsiteX32" fmla="*/ 1790700 w 1823661"/>
                <a:gd name="connsiteY32" fmla="*/ 1310670 h 1310670"/>
                <a:gd name="connsiteX33" fmla="*/ 1821180 w 1823661"/>
                <a:gd name="connsiteY33" fmla="*/ 1303050 h 1310670"/>
                <a:gd name="connsiteX34" fmla="*/ 1790700 w 1823661"/>
                <a:gd name="connsiteY34" fmla="*/ 1264950 h 1310670"/>
                <a:gd name="connsiteX35" fmla="*/ 1737360 w 1823661"/>
                <a:gd name="connsiteY35" fmla="*/ 1203990 h 1310670"/>
                <a:gd name="connsiteX36" fmla="*/ 1691640 w 1823661"/>
                <a:gd name="connsiteY36" fmla="*/ 1158270 h 1310670"/>
                <a:gd name="connsiteX37" fmla="*/ 1577340 w 1823661"/>
                <a:gd name="connsiteY37" fmla="*/ 1112550 h 1310670"/>
                <a:gd name="connsiteX38" fmla="*/ 1539240 w 1823661"/>
                <a:gd name="connsiteY38" fmla="*/ 1104930 h 1310670"/>
                <a:gd name="connsiteX39" fmla="*/ 1455420 w 1823661"/>
                <a:gd name="connsiteY39" fmla="*/ 1074450 h 1310670"/>
                <a:gd name="connsiteX40" fmla="*/ 1424940 w 1823661"/>
                <a:gd name="connsiteY40" fmla="*/ 1059210 h 1310670"/>
                <a:gd name="connsiteX41" fmla="*/ 1394460 w 1823661"/>
                <a:gd name="connsiteY41" fmla="*/ 1036350 h 1310670"/>
                <a:gd name="connsiteX42" fmla="*/ 1379220 w 1823661"/>
                <a:gd name="connsiteY42" fmla="*/ 1005870 h 1310670"/>
                <a:gd name="connsiteX43" fmla="*/ 1318260 w 1823661"/>
                <a:gd name="connsiteY43" fmla="*/ 960150 h 1310670"/>
                <a:gd name="connsiteX44" fmla="*/ 1211580 w 1823661"/>
                <a:gd name="connsiteY44" fmla="*/ 876330 h 1310670"/>
                <a:gd name="connsiteX45" fmla="*/ 1196340 w 1823661"/>
                <a:gd name="connsiteY45" fmla="*/ 853470 h 1310670"/>
                <a:gd name="connsiteX46" fmla="*/ 1150620 w 1823661"/>
                <a:gd name="connsiteY46" fmla="*/ 807750 h 1310670"/>
                <a:gd name="connsiteX47" fmla="*/ 1112520 w 1823661"/>
                <a:gd name="connsiteY47" fmla="*/ 762030 h 1310670"/>
                <a:gd name="connsiteX48" fmla="*/ 1021080 w 1823661"/>
                <a:gd name="connsiteY48" fmla="*/ 685830 h 1310670"/>
                <a:gd name="connsiteX49" fmla="*/ 929640 w 1823661"/>
                <a:gd name="connsiteY49" fmla="*/ 594390 h 1310670"/>
                <a:gd name="connsiteX50" fmla="*/ 830580 w 1823661"/>
                <a:gd name="connsiteY50" fmla="*/ 510570 h 1310670"/>
                <a:gd name="connsiteX51" fmla="*/ 784860 w 1823661"/>
                <a:gd name="connsiteY51" fmla="*/ 480090 h 1310670"/>
                <a:gd name="connsiteX52" fmla="*/ 754380 w 1823661"/>
                <a:gd name="connsiteY52" fmla="*/ 449610 h 1310670"/>
                <a:gd name="connsiteX53" fmla="*/ 693420 w 1823661"/>
                <a:gd name="connsiteY53" fmla="*/ 396270 h 1310670"/>
                <a:gd name="connsiteX54" fmla="*/ 678180 w 1823661"/>
                <a:gd name="connsiteY54" fmla="*/ 373410 h 1310670"/>
                <a:gd name="connsiteX55" fmla="*/ 617220 w 1823661"/>
                <a:gd name="connsiteY55" fmla="*/ 312450 h 1310670"/>
                <a:gd name="connsiteX56" fmla="*/ 571500 w 1823661"/>
                <a:gd name="connsiteY56" fmla="*/ 266730 h 1310670"/>
                <a:gd name="connsiteX57" fmla="*/ 548640 w 1823661"/>
                <a:gd name="connsiteY57" fmla="*/ 221010 h 1310670"/>
                <a:gd name="connsiteX58" fmla="*/ 525780 w 1823661"/>
                <a:gd name="connsiteY58" fmla="*/ 198150 h 1310670"/>
                <a:gd name="connsiteX59" fmla="*/ 495300 w 1823661"/>
                <a:gd name="connsiteY59" fmla="*/ 152430 h 1310670"/>
                <a:gd name="connsiteX60" fmla="*/ 464820 w 1823661"/>
                <a:gd name="connsiteY60" fmla="*/ 60990 h 1310670"/>
                <a:gd name="connsiteX0" fmla="*/ 495300 w 1823661"/>
                <a:gd name="connsiteY0" fmla="*/ 155452 h 1313692"/>
                <a:gd name="connsiteX1" fmla="*/ 297180 w 1823661"/>
                <a:gd name="connsiteY1" fmla="*/ 3052 h 1313692"/>
                <a:gd name="connsiteX2" fmla="*/ 152400 w 1823661"/>
                <a:gd name="connsiteY2" fmla="*/ 56392 h 1313692"/>
                <a:gd name="connsiteX3" fmla="*/ 99060 w 1823661"/>
                <a:gd name="connsiteY3" fmla="*/ 102112 h 1313692"/>
                <a:gd name="connsiteX4" fmla="*/ 60960 w 1823661"/>
                <a:gd name="connsiteY4" fmla="*/ 117352 h 1313692"/>
                <a:gd name="connsiteX5" fmla="*/ 38100 w 1823661"/>
                <a:gd name="connsiteY5" fmla="*/ 140212 h 1313692"/>
                <a:gd name="connsiteX6" fmla="*/ 15240 w 1823661"/>
                <a:gd name="connsiteY6" fmla="*/ 208792 h 1313692"/>
                <a:gd name="connsiteX7" fmla="*/ 0 w 1823661"/>
                <a:gd name="connsiteY7" fmla="*/ 246892 h 1313692"/>
                <a:gd name="connsiteX8" fmla="*/ 30480 w 1823661"/>
                <a:gd name="connsiteY8" fmla="*/ 391672 h 1313692"/>
                <a:gd name="connsiteX9" fmla="*/ 45720 w 1823661"/>
                <a:gd name="connsiteY9" fmla="*/ 429772 h 1313692"/>
                <a:gd name="connsiteX10" fmla="*/ 68580 w 1823661"/>
                <a:gd name="connsiteY10" fmla="*/ 452632 h 1313692"/>
                <a:gd name="connsiteX11" fmla="*/ 137160 w 1823661"/>
                <a:gd name="connsiteY11" fmla="*/ 566932 h 1313692"/>
                <a:gd name="connsiteX12" fmla="*/ 220980 w 1823661"/>
                <a:gd name="connsiteY12" fmla="*/ 650752 h 1313692"/>
                <a:gd name="connsiteX13" fmla="*/ 243840 w 1823661"/>
                <a:gd name="connsiteY13" fmla="*/ 673612 h 1313692"/>
                <a:gd name="connsiteX14" fmla="*/ 274320 w 1823661"/>
                <a:gd name="connsiteY14" fmla="*/ 719332 h 1313692"/>
                <a:gd name="connsiteX15" fmla="*/ 327660 w 1823661"/>
                <a:gd name="connsiteY15" fmla="*/ 765052 h 1313692"/>
                <a:gd name="connsiteX16" fmla="*/ 358140 w 1823661"/>
                <a:gd name="connsiteY16" fmla="*/ 803152 h 1313692"/>
                <a:gd name="connsiteX17" fmla="*/ 388620 w 1823661"/>
                <a:gd name="connsiteY17" fmla="*/ 848872 h 1313692"/>
                <a:gd name="connsiteX18" fmla="*/ 441960 w 1823661"/>
                <a:gd name="connsiteY18" fmla="*/ 902212 h 1313692"/>
                <a:gd name="connsiteX19" fmla="*/ 480060 w 1823661"/>
                <a:gd name="connsiteY19" fmla="*/ 925072 h 1313692"/>
                <a:gd name="connsiteX20" fmla="*/ 525780 w 1823661"/>
                <a:gd name="connsiteY20" fmla="*/ 955552 h 1313692"/>
                <a:gd name="connsiteX21" fmla="*/ 563880 w 1823661"/>
                <a:gd name="connsiteY21" fmla="*/ 986032 h 1313692"/>
                <a:gd name="connsiteX22" fmla="*/ 731520 w 1823661"/>
                <a:gd name="connsiteY22" fmla="*/ 1046992 h 1313692"/>
                <a:gd name="connsiteX23" fmla="*/ 845820 w 1823661"/>
                <a:gd name="connsiteY23" fmla="*/ 1077472 h 1313692"/>
                <a:gd name="connsiteX24" fmla="*/ 891540 w 1823661"/>
                <a:gd name="connsiteY24" fmla="*/ 1092712 h 1313692"/>
                <a:gd name="connsiteX25" fmla="*/ 967740 w 1823661"/>
                <a:gd name="connsiteY25" fmla="*/ 1100332 h 1313692"/>
                <a:gd name="connsiteX26" fmla="*/ 1211580 w 1823661"/>
                <a:gd name="connsiteY26" fmla="*/ 1123192 h 1313692"/>
                <a:gd name="connsiteX27" fmla="*/ 1318260 w 1823661"/>
                <a:gd name="connsiteY27" fmla="*/ 1146052 h 1313692"/>
                <a:gd name="connsiteX28" fmla="*/ 1417320 w 1823661"/>
                <a:gd name="connsiteY28" fmla="*/ 1168912 h 1313692"/>
                <a:gd name="connsiteX29" fmla="*/ 1485900 w 1823661"/>
                <a:gd name="connsiteY29" fmla="*/ 1191772 h 1313692"/>
                <a:gd name="connsiteX30" fmla="*/ 1539240 w 1823661"/>
                <a:gd name="connsiteY30" fmla="*/ 1222252 h 1313692"/>
                <a:gd name="connsiteX31" fmla="*/ 1676400 w 1823661"/>
                <a:gd name="connsiteY31" fmla="*/ 1267972 h 1313692"/>
                <a:gd name="connsiteX32" fmla="*/ 1790700 w 1823661"/>
                <a:gd name="connsiteY32" fmla="*/ 1313692 h 1313692"/>
                <a:gd name="connsiteX33" fmla="*/ 1821180 w 1823661"/>
                <a:gd name="connsiteY33" fmla="*/ 1306072 h 1313692"/>
                <a:gd name="connsiteX34" fmla="*/ 1790700 w 1823661"/>
                <a:gd name="connsiteY34" fmla="*/ 1267972 h 1313692"/>
                <a:gd name="connsiteX35" fmla="*/ 1737360 w 1823661"/>
                <a:gd name="connsiteY35" fmla="*/ 1207012 h 1313692"/>
                <a:gd name="connsiteX36" fmla="*/ 1691640 w 1823661"/>
                <a:gd name="connsiteY36" fmla="*/ 1161292 h 1313692"/>
                <a:gd name="connsiteX37" fmla="*/ 1577340 w 1823661"/>
                <a:gd name="connsiteY37" fmla="*/ 1115572 h 1313692"/>
                <a:gd name="connsiteX38" fmla="*/ 1539240 w 1823661"/>
                <a:gd name="connsiteY38" fmla="*/ 1107952 h 1313692"/>
                <a:gd name="connsiteX39" fmla="*/ 1455420 w 1823661"/>
                <a:gd name="connsiteY39" fmla="*/ 1077472 h 1313692"/>
                <a:gd name="connsiteX40" fmla="*/ 1424940 w 1823661"/>
                <a:gd name="connsiteY40" fmla="*/ 1062232 h 1313692"/>
                <a:gd name="connsiteX41" fmla="*/ 1394460 w 1823661"/>
                <a:gd name="connsiteY41" fmla="*/ 1039372 h 1313692"/>
                <a:gd name="connsiteX42" fmla="*/ 1379220 w 1823661"/>
                <a:gd name="connsiteY42" fmla="*/ 1008892 h 1313692"/>
                <a:gd name="connsiteX43" fmla="*/ 1318260 w 1823661"/>
                <a:gd name="connsiteY43" fmla="*/ 963172 h 1313692"/>
                <a:gd name="connsiteX44" fmla="*/ 1211580 w 1823661"/>
                <a:gd name="connsiteY44" fmla="*/ 879352 h 1313692"/>
                <a:gd name="connsiteX45" fmla="*/ 1196340 w 1823661"/>
                <a:gd name="connsiteY45" fmla="*/ 856492 h 1313692"/>
                <a:gd name="connsiteX46" fmla="*/ 1150620 w 1823661"/>
                <a:gd name="connsiteY46" fmla="*/ 810772 h 1313692"/>
                <a:gd name="connsiteX47" fmla="*/ 1112520 w 1823661"/>
                <a:gd name="connsiteY47" fmla="*/ 765052 h 1313692"/>
                <a:gd name="connsiteX48" fmla="*/ 1021080 w 1823661"/>
                <a:gd name="connsiteY48" fmla="*/ 688852 h 1313692"/>
                <a:gd name="connsiteX49" fmla="*/ 929640 w 1823661"/>
                <a:gd name="connsiteY49" fmla="*/ 597412 h 1313692"/>
                <a:gd name="connsiteX50" fmla="*/ 830580 w 1823661"/>
                <a:gd name="connsiteY50" fmla="*/ 513592 h 1313692"/>
                <a:gd name="connsiteX51" fmla="*/ 784860 w 1823661"/>
                <a:gd name="connsiteY51" fmla="*/ 483112 h 1313692"/>
                <a:gd name="connsiteX52" fmla="*/ 754380 w 1823661"/>
                <a:gd name="connsiteY52" fmla="*/ 452632 h 1313692"/>
                <a:gd name="connsiteX53" fmla="*/ 693420 w 1823661"/>
                <a:gd name="connsiteY53" fmla="*/ 399292 h 1313692"/>
                <a:gd name="connsiteX54" fmla="*/ 678180 w 1823661"/>
                <a:gd name="connsiteY54" fmla="*/ 376432 h 1313692"/>
                <a:gd name="connsiteX55" fmla="*/ 617220 w 1823661"/>
                <a:gd name="connsiteY55" fmla="*/ 315472 h 1313692"/>
                <a:gd name="connsiteX56" fmla="*/ 571500 w 1823661"/>
                <a:gd name="connsiteY56" fmla="*/ 269752 h 1313692"/>
                <a:gd name="connsiteX57" fmla="*/ 548640 w 1823661"/>
                <a:gd name="connsiteY57" fmla="*/ 224032 h 1313692"/>
                <a:gd name="connsiteX58" fmla="*/ 525780 w 1823661"/>
                <a:gd name="connsiteY58" fmla="*/ 201172 h 1313692"/>
                <a:gd name="connsiteX59" fmla="*/ 495300 w 1823661"/>
                <a:gd name="connsiteY59" fmla="*/ 155452 h 1313692"/>
                <a:gd name="connsiteX0" fmla="*/ 495300 w 1823661"/>
                <a:gd name="connsiteY0" fmla="*/ 104580 h 1262820"/>
                <a:gd name="connsiteX1" fmla="*/ 152400 w 1823661"/>
                <a:gd name="connsiteY1" fmla="*/ 5520 h 1262820"/>
                <a:gd name="connsiteX2" fmla="*/ 99060 w 1823661"/>
                <a:gd name="connsiteY2" fmla="*/ 51240 h 1262820"/>
                <a:gd name="connsiteX3" fmla="*/ 60960 w 1823661"/>
                <a:gd name="connsiteY3" fmla="*/ 66480 h 1262820"/>
                <a:gd name="connsiteX4" fmla="*/ 38100 w 1823661"/>
                <a:gd name="connsiteY4" fmla="*/ 89340 h 1262820"/>
                <a:gd name="connsiteX5" fmla="*/ 15240 w 1823661"/>
                <a:gd name="connsiteY5" fmla="*/ 157920 h 1262820"/>
                <a:gd name="connsiteX6" fmla="*/ 0 w 1823661"/>
                <a:gd name="connsiteY6" fmla="*/ 196020 h 1262820"/>
                <a:gd name="connsiteX7" fmla="*/ 30480 w 1823661"/>
                <a:gd name="connsiteY7" fmla="*/ 340800 h 1262820"/>
                <a:gd name="connsiteX8" fmla="*/ 45720 w 1823661"/>
                <a:gd name="connsiteY8" fmla="*/ 378900 h 1262820"/>
                <a:gd name="connsiteX9" fmla="*/ 68580 w 1823661"/>
                <a:gd name="connsiteY9" fmla="*/ 401760 h 1262820"/>
                <a:gd name="connsiteX10" fmla="*/ 137160 w 1823661"/>
                <a:gd name="connsiteY10" fmla="*/ 516060 h 1262820"/>
                <a:gd name="connsiteX11" fmla="*/ 220980 w 1823661"/>
                <a:gd name="connsiteY11" fmla="*/ 599880 h 1262820"/>
                <a:gd name="connsiteX12" fmla="*/ 243840 w 1823661"/>
                <a:gd name="connsiteY12" fmla="*/ 622740 h 1262820"/>
                <a:gd name="connsiteX13" fmla="*/ 274320 w 1823661"/>
                <a:gd name="connsiteY13" fmla="*/ 668460 h 1262820"/>
                <a:gd name="connsiteX14" fmla="*/ 327660 w 1823661"/>
                <a:gd name="connsiteY14" fmla="*/ 714180 h 1262820"/>
                <a:gd name="connsiteX15" fmla="*/ 358140 w 1823661"/>
                <a:gd name="connsiteY15" fmla="*/ 752280 h 1262820"/>
                <a:gd name="connsiteX16" fmla="*/ 388620 w 1823661"/>
                <a:gd name="connsiteY16" fmla="*/ 798000 h 1262820"/>
                <a:gd name="connsiteX17" fmla="*/ 441960 w 1823661"/>
                <a:gd name="connsiteY17" fmla="*/ 851340 h 1262820"/>
                <a:gd name="connsiteX18" fmla="*/ 480060 w 1823661"/>
                <a:gd name="connsiteY18" fmla="*/ 874200 h 1262820"/>
                <a:gd name="connsiteX19" fmla="*/ 525780 w 1823661"/>
                <a:gd name="connsiteY19" fmla="*/ 904680 h 1262820"/>
                <a:gd name="connsiteX20" fmla="*/ 563880 w 1823661"/>
                <a:gd name="connsiteY20" fmla="*/ 935160 h 1262820"/>
                <a:gd name="connsiteX21" fmla="*/ 731520 w 1823661"/>
                <a:gd name="connsiteY21" fmla="*/ 996120 h 1262820"/>
                <a:gd name="connsiteX22" fmla="*/ 845820 w 1823661"/>
                <a:gd name="connsiteY22" fmla="*/ 1026600 h 1262820"/>
                <a:gd name="connsiteX23" fmla="*/ 891540 w 1823661"/>
                <a:gd name="connsiteY23" fmla="*/ 1041840 h 1262820"/>
                <a:gd name="connsiteX24" fmla="*/ 967740 w 1823661"/>
                <a:gd name="connsiteY24" fmla="*/ 1049460 h 1262820"/>
                <a:gd name="connsiteX25" fmla="*/ 1211580 w 1823661"/>
                <a:gd name="connsiteY25" fmla="*/ 1072320 h 1262820"/>
                <a:gd name="connsiteX26" fmla="*/ 1318260 w 1823661"/>
                <a:gd name="connsiteY26" fmla="*/ 1095180 h 1262820"/>
                <a:gd name="connsiteX27" fmla="*/ 1417320 w 1823661"/>
                <a:gd name="connsiteY27" fmla="*/ 1118040 h 1262820"/>
                <a:gd name="connsiteX28" fmla="*/ 1485900 w 1823661"/>
                <a:gd name="connsiteY28" fmla="*/ 1140900 h 1262820"/>
                <a:gd name="connsiteX29" fmla="*/ 1539240 w 1823661"/>
                <a:gd name="connsiteY29" fmla="*/ 1171380 h 1262820"/>
                <a:gd name="connsiteX30" fmla="*/ 1676400 w 1823661"/>
                <a:gd name="connsiteY30" fmla="*/ 1217100 h 1262820"/>
                <a:gd name="connsiteX31" fmla="*/ 1790700 w 1823661"/>
                <a:gd name="connsiteY31" fmla="*/ 1262820 h 1262820"/>
                <a:gd name="connsiteX32" fmla="*/ 1821180 w 1823661"/>
                <a:gd name="connsiteY32" fmla="*/ 1255200 h 1262820"/>
                <a:gd name="connsiteX33" fmla="*/ 1790700 w 1823661"/>
                <a:gd name="connsiteY33" fmla="*/ 1217100 h 1262820"/>
                <a:gd name="connsiteX34" fmla="*/ 1737360 w 1823661"/>
                <a:gd name="connsiteY34" fmla="*/ 1156140 h 1262820"/>
                <a:gd name="connsiteX35" fmla="*/ 1691640 w 1823661"/>
                <a:gd name="connsiteY35" fmla="*/ 1110420 h 1262820"/>
                <a:gd name="connsiteX36" fmla="*/ 1577340 w 1823661"/>
                <a:gd name="connsiteY36" fmla="*/ 1064700 h 1262820"/>
                <a:gd name="connsiteX37" fmla="*/ 1539240 w 1823661"/>
                <a:gd name="connsiteY37" fmla="*/ 1057080 h 1262820"/>
                <a:gd name="connsiteX38" fmla="*/ 1455420 w 1823661"/>
                <a:gd name="connsiteY38" fmla="*/ 1026600 h 1262820"/>
                <a:gd name="connsiteX39" fmla="*/ 1424940 w 1823661"/>
                <a:gd name="connsiteY39" fmla="*/ 1011360 h 1262820"/>
                <a:gd name="connsiteX40" fmla="*/ 1394460 w 1823661"/>
                <a:gd name="connsiteY40" fmla="*/ 988500 h 1262820"/>
                <a:gd name="connsiteX41" fmla="*/ 1379220 w 1823661"/>
                <a:gd name="connsiteY41" fmla="*/ 958020 h 1262820"/>
                <a:gd name="connsiteX42" fmla="*/ 1318260 w 1823661"/>
                <a:gd name="connsiteY42" fmla="*/ 912300 h 1262820"/>
                <a:gd name="connsiteX43" fmla="*/ 1211580 w 1823661"/>
                <a:gd name="connsiteY43" fmla="*/ 828480 h 1262820"/>
                <a:gd name="connsiteX44" fmla="*/ 1196340 w 1823661"/>
                <a:gd name="connsiteY44" fmla="*/ 805620 h 1262820"/>
                <a:gd name="connsiteX45" fmla="*/ 1150620 w 1823661"/>
                <a:gd name="connsiteY45" fmla="*/ 759900 h 1262820"/>
                <a:gd name="connsiteX46" fmla="*/ 1112520 w 1823661"/>
                <a:gd name="connsiteY46" fmla="*/ 714180 h 1262820"/>
                <a:gd name="connsiteX47" fmla="*/ 1021080 w 1823661"/>
                <a:gd name="connsiteY47" fmla="*/ 637980 h 1262820"/>
                <a:gd name="connsiteX48" fmla="*/ 929640 w 1823661"/>
                <a:gd name="connsiteY48" fmla="*/ 546540 h 1262820"/>
                <a:gd name="connsiteX49" fmla="*/ 830580 w 1823661"/>
                <a:gd name="connsiteY49" fmla="*/ 462720 h 1262820"/>
                <a:gd name="connsiteX50" fmla="*/ 784860 w 1823661"/>
                <a:gd name="connsiteY50" fmla="*/ 432240 h 1262820"/>
                <a:gd name="connsiteX51" fmla="*/ 754380 w 1823661"/>
                <a:gd name="connsiteY51" fmla="*/ 401760 h 1262820"/>
                <a:gd name="connsiteX52" fmla="*/ 693420 w 1823661"/>
                <a:gd name="connsiteY52" fmla="*/ 348420 h 1262820"/>
                <a:gd name="connsiteX53" fmla="*/ 678180 w 1823661"/>
                <a:gd name="connsiteY53" fmla="*/ 325560 h 1262820"/>
                <a:gd name="connsiteX54" fmla="*/ 617220 w 1823661"/>
                <a:gd name="connsiteY54" fmla="*/ 264600 h 1262820"/>
                <a:gd name="connsiteX55" fmla="*/ 571500 w 1823661"/>
                <a:gd name="connsiteY55" fmla="*/ 218880 h 1262820"/>
                <a:gd name="connsiteX56" fmla="*/ 548640 w 1823661"/>
                <a:gd name="connsiteY56" fmla="*/ 173160 h 1262820"/>
                <a:gd name="connsiteX57" fmla="*/ 525780 w 1823661"/>
                <a:gd name="connsiteY57" fmla="*/ 150300 h 1262820"/>
                <a:gd name="connsiteX58" fmla="*/ 495300 w 1823661"/>
                <a:gd name="connsiteY58" fmla="*/ 104580 h 1262820"/>
                <a:gd name="connsiteX0" fmla="*/ 525780 w 1823661"/>
                <a:gd name="connsiteY0" fmla="*/ 153685 h 1266205"/>
                <a:gd name="connsiteX1" fmla="*/ 152400 w 1823661"/>
                <a:gd name="connsiteY1" fmla="*/ 8905 h 1266205"/>
                <a:gd name="connsiteX2" fmla="*/ 99060 w 1823661"/>
                <a:gd name="connsiteY2" fmla="*/ 54625 h 1266205"/>
                <a:gd name="connsiteX3" fmla="*/ 60960 w 1823661"/>
                <a:gd name="connsiteY3" fmla="*/ 69865 h 1266205"/>
                <a:gd name="connsiteX4" fmla="*/ 38100 w 1823661"/>
                <a:gd name="connsiteY4" fmla="*/ 92725 h 1266205"/>
                <a:gd name="connsiteX5" fmla="*/ 15240 w 1823661"/>
                <a:gd name="connsiteY5" fmla="*/ 161305 h 1266205"/>
                <a:gd name="connsiteX6" fmla="*/ 0 w 1823661"/>
                <a:gd name="connsiteY6" fmla="*/ 199405 h 1266205"/>
                <a:gd name="connsiteX7" fmla="*/ 30480 w 1823661"/>
                <a:gd name="connsiteY7" fmla="*/ 344185 h 1266205"/>
                <a:gd name="connsiteX8" fmla="*/ 45720 w 1823661"/>
                <a:gd name="connsiteY8" fmla="*/ 382285 h 1266205"/>
                <a:gd name="connsiteX9" fmla="*/ 68580 w 1823661"/>
                <a:gd name="connsiteY9" fmla="*/ 405145 h 1266205"/>
                <a:gd name="connsiteX10" fmla="*/ 137160 w 1823661"/>
                <a:gd name="connsiteY10" fmla="*/ 519445 h 1266205"/>
                <a:gd name="connsiteX11" fmla="*/ 220980 w 1823661"/>
                <a:gd name="connsiteY11" fmla="*/ 603265 h 1266205"/>
                <a:gd name="connsiteX12" fmla="*/ 243840 w 1823661"/>
                <a:gd name="connsiteY12" fmla="*/ 626125 h 1266205"/>
                <a:gd name="connsiteX13" fmla="*/ 274320 w 1823661"/>
                <a:gd name="connsiteY13" fmla="*/ 671845 h 1266205"/>
                <a:gd name="connsiteX14" fmla="*/ 327660 w 1823661"/>
                <a:gd name="connsiteY14" fmla="*/ 717565 h 1266205"/>
                <a:gd name="connsiteX15" fmla="*/ 358140 w 1823661"/>
                <a:gd name="connsiteY15" fmla="*/ 755665 h 1266205"/>
                <a:gd name="connsiteX16" fmla="*/ 388620 w 1823661"/>
                <a:gd name="connsiteY16" fmla="*/ 801385 h 1266205"/>
                <a:gd name="connsiteX17" fmla="*/ 441960 w 1823661"/>
                <a:gd name="connsiteY17" fmla="*/ 854725 h 1266205"/>
                <a:gd name="connsiteX18" fmla="*/ 480060 w 1823661"/>
                <a:gd name="connsiteY18" fmla="*/ 877585 h 1266205"/>
                <a:gd name="connsiteX19" fmla="*/ 525780 w 1823661"/>
                <a:gd name="connsiteY19" fmla="*/ 908065 h 1266205"/>
                <a:gd name="connsiteX20" fmla="*/ 563880 w 1823661"/>
                <a:gd name="connsiteY20" fmla="*/ 938545 h 1266205"/>
                <a:gd name="connsiteX21" fmla="*/ 731520 w 1823661"/>
                <a:gd name="connsiteY21" fmla="*/ 999505 h 1266205"/>
                <a:gd name="connsiteX22" fmla="*/ 845820 w 1823661"/>
                <a:gd name="connsiteY22" fmla="*/ 1029985 h 1266205"/>
                <a:gd name="connsiteX23" fmla="*/ 891540 w 1823661"/>
                <a:gd name="connsiteY23" fmla="*/ 1045225 h 1266205"/>
                <a:gd name="connsiteX24" fmla="*/ 967740 w 1823661"/>
                <a:gd name="connsiteY24" fmla="*/ 1052845 h 1266205"/>
                <a:gd name="connsiteX25" fmla="*/ 1211580 w 1823661"/>
                <a:gd name="connsiteY25" fmla="*/ 1075705 h 1266205"/>
                <a:gd name="connsiteX26" fmla="*/ 1318260 w 1823661"/>
                <a:gd name="connsiteY26" fmla="*/ 1098565 h 1266205"/>
                <a:gd name="connsiteX27" fmla="*/ 1417320 w 1823661"/>
                <a:gd name="connsiteY27" fmla="*/ 1121425 h 1266205"/>
                <a:gd name="connsiteX28" fmla="*/ 1485900 w 1823661"/>
                <a:gd name="connsiteY28" fmla="*/ 1144285 h 1266205"/>
                <a:gd name="connsiteX29" fmla="*/ 1539240 w 1823661"/>
                <a:gd name="connsiteY29" fmla="*/ 1174765 h 1266205"/>
                <a:gd name="connsiteX30" fmla="*/ 1676400 w 1823661"/>
                <a:gd name="connsiteY30" fmla="*/ 1220485 h 1266205"/>
                <a:gd name="connsiteX31" fmla="*/ 1790700 w 1823661"/>
                <a:gd name="connsiteY31" fmla="*/ 1266205 h 1266205"/>
                <a:gd name="connsiteX32" fmla="*/ 1821180 w 1823661"/>
                <a:gd name="connsiteY32" fmla="*/ 1258585 h 1266205"/>
                <a:gd name="connsiteX33" fmla="*/ 1790700 w 1823661"/>
                <a:gd name="connsiteY33" fmla="*/ 1220485 h 1266205"/>
                <a:gd name="connsiteX34" fmla="*/ 1737360 w 1823661"/>
                <a:gd name="connsiteY34" fmla="*/ 1159525 h 1266205"/>
                <a:gd name="connsiteX35" fmla="*/ 1691640 w 1823661"/>
                <a:gd name="connsiteY35" fmla="*/ 1113805 h 1266205"/>
                <a:gd name="connsiteX36" fmla="*/ 1577340 w 1823661"/>
                <a:gd name="connsiteY36" fmla="*/ 1068085 h 1266205"/>
                <a:gd name="connsiteX37" fmla="*/ 1539240 w 1823661"/>
                <a:gd name="connsiteY37" fmla="*/ 1060465 h 1266205"/>
                <a:gd name="connsiteX38" fmla="*/ 1455420 w 1823661"/>
                <a:gd name="connsiteY38" fmla="*/ 1029985 h 1266205"/>
                <a:gd name="connsiteX39" fmla="*/ 1424940 w 1823661"/>
                <a:gd name="connsiteY39" fmla="*/ 1014745 h 1266205"/>
                <a:gd name="connsiteX40" fmla="*/ 1394460 w 1823661"/>
                <a:gd name="connsiteY40" fmla="*/ 991885 h 1266205"/>
                <a:gd name="connsiteX41" fmla="*/ 1379220 w 1823661"/>
                <a:gd name="connsiteY41" fmla="*/ 961405 h 1266205"/>
                <a:gd name="connsiteX42" fmla="*/ 1318260 w 1823661"/>
                <a:gd name="connsiteY42" fmla="*/ 915685 h 1266205"/>
                <a:gd name="connsiteX43" fmla="*/ 1211580 w 1823661"/>
                <a:gd name="connsiteY43" fmla="*/ 831865 h 1266205"/>
                <a:gd name="connsiteX44" fmla="*/ 1196340 w 1823661"/>
                <a:gd name="connsiteY44" fmla="*/ 809005 h 1266205"/>
                <a:gd name="connsiteX45" fmla="*/ 1150620 w 1823661"/>
                <a:gd name="connsiteY45" fmla="*/ 763285 h 1266205"/>
                <a:gd name="connsiteX46" fmla="*/ 1112520 w 1823661"/>
                <a:gd name="connsiteY46" fmla="*/ 717565 h 1266205"/>
                <a:gd name="connsiteX47" fmla="*/ 1021080 w 1823661"/>
                <a:gd name="connsiteY47" fmla="*/ 641365 h 1266205"/>
                <a:gd name="connsiteX48" fmla="*/ 929640 w 1823661"/>
                <a:gd name="connsiteY48" fmla="*/ 549925 h 1266205"/>
                <a:gd name="connsiteX49" fmla="*/ 830580 w 1823661"/>
                <a:gd name="connsiteY49" fmla="*/ 466105 h 1266205"/>
                <a:gd name="connsiteX50" fmla="*/ 784860 w 1823661"/>
                <a:gd name="connsiteY50" fmla="*/ 435625 h 1266205"/>
                <a:gd name="connsiteX51" fmla="*/ 754380 w 1823661"/>
                <a:gd name="connsiteY51" fmla="*/ 405145 h 1266205"/>
                <a:gd name="connsiteX52" fmla="*/ 693420 w 1823661"/>
                <a:gd name="connsiteY52" fmla="*/ 351805 h 1266205"/>
                <a:gd name="connsiteX53" fmla="*/ 678180 w 1823661"/>
                <a:gd name="connsiteY53" fmla="*/ 328945 h 1266205"/>
                <a:gd name="connsiteX54" fmla="*/ 617220 w 1823661"/>
                <a:gd name="connsiteY54" fmla="*/ 267985 h 1266205"/>
                <a:gd name="connsiteX55" fmla="*/ 571500 w 1823661"/>
                <a:gd name="connsiteY55" fmla="*/ 222265 h 1266205"/>
                <a:gd name="connsiteX56" fmla="*/ 548640 w 1823661"/>
                <a:gd name="connsiteY56" fmla="*/ 176545 h 1266205"/>
                <a:gd name="connsiteX57" fmla="*/ 525780 w 1823661"/>
                <a:gd name="connsiteY57" fmla="*/ 153685 h 1266205"/>
                <a:gd name="connsiteX0" fmla="*/ 548640 w 1823661"/>
                <a:gd name="connsiteY0" fmla="*/ 178239 h 1267899"/>
                <a:gd name="connsiteX1" fmla="*/ 152400 w 1823661"/>
                <a:gd name="connsiteY1" fmla="*/ 10599 h 1267899"/>
                <a:gd name="connsiteX2" fmla="*/ 99060 w 1823661"/>
                <a:gd name="connsiteY2" fmla="*/ 56319 h 1267899"/>
                <a:gd name="connsiteX3" fmla="*/ 60960 w 1823661"/>
                <a:gd name="connsiteY3" fmla="*/ 71559 h 1267899"/>
                <a:gd name="connsiteX4" fmla="*/ 38100 w 1823661"/>
                <a:gd name="connsiteY4" fmla="*/ 94419 h 1267899"/>
                <a:gd name="connsiteX5" fmla="*/ 15240 w 1823661"/>
                <a:gd name="connsiteY5" fmla="*/ 162999 h 1267899"/>
                <a:gd name="connsiteX6" fmla="*/ 0 w 1823661"/>
                <a:gd name="connsiteY6" fmla="*/ 201099 h 1267899"/>
                <a:gd name="connsiteX7" fmla="*/ 30480 w 1823661"/>
                <a:gd name="connsiteY7" fmla="*/ 345879 h 1267899"/>
                <a:gd name="connsiteX8" fmla="*/ 45720 w 1823661"/>
                <a:gd name="connsiteY8" fmla="*/ 383979 h 1267899"/>
                <a:gd name="connsiteX9" fmla="*/ 68580 w 1823661"/>
                <a:gd name="connsiteY9" fmla="*/ 406839 h 1267899"/>
                <a:gd name="connsiteX10" fmla="*/ 137160 w 1823661"/>
                <a:gd name="connsiteY10" fmla="*/ 521139 h 1267899"/>
                <a:gd name="connsiteX11" fmla="*/ 220980 w 1823661"/>
                <a:gd name="connsiteY11" fmla="*/ 604959 h 1267899"/>
                <a:gd name="connsiteX12" fmla="*/ 243840 w 1823661"/>
                <a:gd name="connsiteY12" fmla="*/ 627819 h 1267899"/>
                <a:gd name="connsiteX13" fmla="*/ 274320 w 1823661"/>
                <a:gd name="connsiteY13" fmla="*/ 673539 h 1267899"/>
                <a:gd name="connsiteX14" fmla="*/ 327660 w 1823661"/>
                <a:gd name="connsiteY14" fmla="*/ 719259 h 1267899"/>
                <a:gd name="connsiteX15" fmla="*/ 358140 w 1823661"/>
                <a:gd name="connsiteY15" fmla="*/ 757359 h 1267899"/>
                <a:gd name="connsiteX16" fmla="*/ 388620 w 1823661"/>
                <a:gd name="connsiteY16" fmla="*/ 803079 h 1267899"/>
                <a:gd name="connsiteX17" fmla="*/ 441960 w 1823661"/>
                <a:gd name="connsiteY17" fmla="*/ 856419 h 1267899"/>
                <a:gd name="connsiteX18" fmla="*/ 480060 w 1823661"/>
                <a:gd name="connsiteY18" fmla="*/ 879279 h 1267899"/>
                <a:gd name="connsiteX19" fmla="*/ 525780 w 1823661"/>
                <a:gd name="connsiteY19" fmla="*/ 909759 h 1267899"/>
                <a:gd name="connsiteX20" fmla="*/ 563880 w 1823661"/>
                <a:gd name="connsiteY20" fmla="*/ 940239 h 1267899"/>
                <a:gd name="connsiteX21" fmla="*/ 731520 w 1823661"/>
                <a:gd name="connsiteY21" fmla="*/ 1001199 h 1267899"/>
                <a:gd name="connsiteX22" fmla="*/ 845820 w 1823661"/>
                <a:gd name="connsiteY22" fmla="*/ 1031679 h 1267899"/>
                <a:gd name="connsiteX23" fmla="*/ 891540 w 1823661"/>
                <a:gd name="connsiteY23" fmla="*/ 1046919 h 1267899"/>
                <a:gd name="connsiteX24" fmla="*/ 967740 w 1823661"/>
                <a:gd name="connsiteY24" fmla="*/ 1054539 h 1267899"/>
                <a:gd name="connsiteX25" fmla="*/ 1211580 w 1823661"/>
                <a:gd name="connsiteY25" fmla="*/ 1077399 h 1267899"/>
                <a:gd name="connsiteX26" fmla="*/ 1318260 w 1823661"/>
                <a:gd name="connsiteY26" fmla="*/ 1100259 h 1267899"/>
                <a:gd name="connsiteX27" fmla="*/ 1417320 w 1823661"/>
                <a:gd name="connsiteY27" fmla="*/ 1123119 h 1267899"/>
                <a:gd name="connsiteX28" fmla="*/ 1485900 w 1823661"/>
                <a:gd name="connsiteY28" fmla="*/ 1145979 h 1267899"/>
                <a:gd name="connsiteX29" fmla="*/ 1539240 w 1823661"/>
                <a:gd name="connsiteY29" fmla="*/ 1176459 h 1267899"/>
                <a:gd name="connsiteX30" fmla="*/ 1676400 w 1823661"/>
                <a:gd name="connsiteY30" fmla="*/ 1222179 h 1267899"/>
                <a:gd name="connsiteX31" fmla="*/ 1790700 w 1823661"/>
                <a:gd name="connsiteY31" fmla="*/ 1267899 h 1267899"/>
                <a:gd name="connsiteX32" fmla="*/ 1821180 w 1823661"/>
                <a:gd name="connsiteY32" fmla="*/ 1260279 h 1267899"/>
                <a:gd name="connsiteX33" fmla="*/ 1790700 w 1823661"/>
                <a:gd name="connsiteY33" fmla="*/ 1222179 h 1267899"/>
                <a:gd name="connsiteX34" fmla="*/ 1737360 w 1823661"/>
                <a:gd name="connsiteY34" fmla="*/ 1161219 h 1267899"/>
                <a:gd name="connsiteX35" fmla="*/ 1691640 w 1823661"/>
                <a:gd name="connsiteY35" fmla="*/ 1115499 h 1267899"/>
                <a:gd name="connsiteX36" fmla="*/ 1577340 w 1823661"/>
                <a:gd name="connsiteY36" fmla="*/ 1069779 h 1267899"/>
                <a:gd name="connsiteX37" fmla="*/ 1539240 w 1823661"/>
                <a:gd name="connsiteY37" fmla="*/ 1062159 h 1267899"/>
                <a:gd name="connsiteX38" fmla="*/ 1455420 w 1823661"/>
                <a:gd name="connsiteY38" fmla="*/ 1031679 h 1267899"/>
                <a:gd name="connsiteX39" fmla="*/ 1424940 w 1823661"/>
                <a:gd name="connsiteY39" fmla="*/ 1016439 h 1267899"/>
                <a:gd name="connsiteX40" fmla="*/ 1394460 w 1823661"/>
                <a:gd name="connsiteY40" fmla="*/ 993579 h 1267899"/>
                <a:gd name="connsiteX41" fmla="*/ 1379220 w 1823661"/>
                <a:gd name="connsiteY41" fmla="*/ 963099 h 1267899"/>
                <a:gd name="connsiteX42" fmla="*/ 1318260 w 1823661"/>
                <a:gd name="connsiteY42" fmla="*/ 917379 h 1267899"/>
                <a:gd name="connsiteX43" fmla="*/ 1211580 w 1823661"/>
                <a:gd name="connsiteY43" fmla="*/ 833559 h 1267899"/>
                <a:gd name="connsiteX44" fmla="*/ 1196340 w 1823661"/>
                <a:gd name="connsiteY44" fmla="*/ 810699 h 1267899"/>
                <a:gd name="connsiteX45" fmla="*/ 1150620 w 1823661"/>
                <a:gd name="connsiteY45" fmla="*/ 764979 h 1267899"/>
                <a:gd name="connsiteX46" fmla="*/ 1112520 w 1823661"/>
                <a:gd name="connsiteY46" fmla="*/ 719259 h 1267899"/>
                <a:gd name="connsiteX47" fmla="*/ 1021080 w 1823661"/>
                <a:gd name="connsiteY47" fmla="*/ 643059 h 1267899"/>
                <a:gd name="connsiteX48" fmla="*/ 929640 w 1823661"/>
                <a:gd name="connsiteY48" fmla="*/ 551619 h 1267899"/>
                <a:gd name="connsiteX49" fmla="*/ 830580 w 1823661"/>
                <a:gd name="connsiteY49" fmla="*/ 467799 h 1267899"/>
                <a:gd name="connsiteX50" fmla="*/ 784860 w 1823661"/>
                <a:gd name="connsiteY50" fmla="*/ 437319 h 1267899"/>
                <a:gd name="connsiteX51" fmla="*/ 754380 w 1823661"/>
                <a:gd name="connsiteY51" fmla="*/ 406839 h 1267899"/>
                <a:gd name="connsiteX52" fmla="*/ 693420 w 1823661"/>
                <a:gd name="connsiteY52" fmla="*/ 353499 h 1267899"/>
                <a:gd name="connsiteX53" fmla="*/ 678180 w 1823661"/>
                <a:gd name="connsiteY53" fmla="*/ 330639 h 1267899"/>
                <a:gd name="connsiteX54" fmla="*/ 617220 w 1823661"/>
                <a:gd name="connsiteY54" fmla="*/ 269679 h 1267899"/>
                <a:gd name="connsiteX55" fmla="*/ 571500 w 1823661"/>
                <a:gd name="connsiteY55" fmla="*/ 223959 h 1267899"/>
                <a:gd name="connsiteX56" fmla="*/ 548640 w 1823661"/>
                <a:gd name="connsiteY56" fmla="*/ 178239 h 1267899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71500 w 1823661"/>
                <a:gd name="connsiteY55" fmla="*/ 219223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617220 w 1823661"/>
                <a:gd name="connsiteY54" fmla="*/ 264943 h 1263163"/>
                <a:gd name="connsiteX55" fmla="*/ 549089 w 1823661"/>
                <a:gd name="connsiteY55" fmla="*/ 273138 h 1263163"/>
                <a:gd name="connsiteX56" fmla="*/ 279072 w 1823661"/>
                <a:gd name="connsiteY56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678180 w 1823661"/>
                <a:gd name="connsiteY53" fmla="*/ 325903 h 1263163"/>
                <a:gd name="connsiteX54" fmla="*/ 549089 w 1823661"/>
                <a:gd name="connsiteY54" fmla="*/ 273138 h 1263163"/>
                <a:gd name="connsiteX55" fmla="*/ 279072 w 1823661"/>
                <a:gd name="connsiteY55" fmla="*/ 109553 h 1263163"/>
                <a:gd name="connsiteX0" fmla="*/ 279072 w 1823661"/>
                <a:gd name="connsiteY0" fmla="*/ 109553 h 1263163"/>
                <a:gd name="connsiteX1" fmla="*/ 152400 w 1823661"/>
                <a:gd name="connsiteY1" fmla="*/ 5863 h 1263163"/>
                <a:gd name="connsiteX2" fmla="*/ 99060 w 1823661"/>
                <a:gd name="connsiteY2" fmla="*/ 51583 h 1263163"/>
                <a:gd name="connsiteX3" fmla="*/ 60960 w 1823661"/>
                <a:gd name="connsiteY3" fmla="*/ 66823 h 1263163"/>
                <a:gd name="connsiteX4" fmla="*/ 38100 w 1823661"/>
                <a:gd name="connsiteY4" fmla="*/ 89683 h 1263163"/>
                <a:gd name="connsiteX5" fmla="*/ 15240 w 1823661"/>
                <a:gd name="connsiteY5" fmla="*/ 158263 h 1263163"/>
                <a:gd name="connsiteX6" fmla="*/ 0 w 1823661"/>
                <a:gd name="connsiteY6" fmla="*/ 196363 h 1263163"/>
                <a:gd name="connsiteX7" fmla="*/ 30480 w 1823661"/>
                <a:gd name="connsiteY7" fmla="*/ 341143 h 1263163"/>
                <a:gd name="connsiteX8" fmla="*/ 45720 w 1823661"/>
                <a:gd name="connsiteY8" fmla="*/ 379243 h 1263163"/>
                <a:gd name="connsiteX9" fmla="*/ 68580 w 1823661"/>
                <a:gd name="connsiteY9" fmla="*/ 402103 h 1263163"/>
                <a:gd name="connsiteX10" fmla="*/ 137160 w 1823661"/>
                <a:gd name="connsiteY10" fmla="*/ 516403 h 1263163"/>
                <a:gd name="connsiteX11" fmla="*/ 220980 w 1823661"/>
                <a:gd name="connsiteY11" fmla="*/ 600223 h 1263163"/>
                <a:gd name="connsiteX12" fmla="*/ 243840 w 1823661"/>
                <a:gd name="connsiteY12" fmla="*/ 623083 h 1263163"/>
                <a:gd name="connsiteX13" fmla="*/ 274320 w 1823661"/>
                <a:gd name="connsiteY13" fmla="*/ 668803 h 1263163"/>
                <a:gd name="connsiteX14" fmla="*/ 327660 w 1823661"/>
                <a:gd name="connsiteY14" fmla="*/ 714523 h 1263163"/>
                <a:gd name="connsiteX15" fmla="*/ 358140 w 1823661"/>
                <a:gd name="connsiteY15" fmla="*/ 752623 h 1263163"/>
                <a:gd name="connsiteX16" fmla="*/ 388620 w 1823661"/>
                <a:gd name="connsiteY16" fmla="*/ 798343 h 1263163"/>
                <a:gd name="connsiteX17" fmla="*/ 441960 w 1823661"/>
                <a:gd name="connsiteY17" fmla="*/ 851683 h 1263163"/>
                <a:gd name="connsiteX18" fmla="*/ 480060 w 1823661"/>
                <a:gd name="connsiteY18" fmla="*/ 874543 h 1263163"/>
                <a:gd name="connsiteX19" fmla="*/ 525780 w 1823661"/>
                <a:gd name="connsiteY19" fmla="*/ 905023 h 1263163"/>
                <a:gd name="connsiteX20" fmla="*/ 563880 w 1823661"/>
                <a:gd name="connsiteY20" fmla="*/ 935503 h 1263163"/>
                <a:gd name="connsiteX21" fmla="*/ 731520 w 1823661"/>
                <a:gd name="connsiteY21" fmla="*/ 996463 h 1263163"/>
                <a:gd name="connsiteX22" fmla="*/ 845820 w 1823661"/>
                <a:gd name="connsiteY22" fmla="*/ 1026943 h 1263163"/>
                <a:gd name="connsiteX23" fmla="*/ 891540 w 1823661"/>
                <a:gd name="connsiteY23" fmla="*/ 1042183 h 1263163"/>
                <a:gd name="connsiteX24" fmla="*/ 967740 w 1823661"/>
                <a:gd name="connsiteY24" fmla="*/ 1049803 h 1263163"/>
                <a:gd name="connsiteX25" fmla="*/ 1211580 w 1823661"/>
                <a:gd name="connsiteY25" fmla="*/ 1072663 h 1263163"/>
                <a:gd name="connsiteX26" fmla="*/ 1318260 w 1823661"/>
                <a:gd name="connsiteY26" fmla="*/ 1095523 h 1263163"/>
                <a:gd name="connsiteX27" fmla="*/ 1417320 w 1823661"/>
                <a:gd name="connsiteY27" fmla="*/ 1118383 h 1263163"/>
                <a:gd name="connsiteX28" fmla="*/ 1485900 w 1823661"/>
                <a:gd name="connsiteY28" fmla="*/ 1141243 h 1263163"/>
                <a:gd name="connsiteX29" fmla="*/ 1539240 w 1823661"/>
                <a:gd name="connsiteY29" fmla="*/ 1171723 h 1263163"/>
                <a:gd name="connsiteX30" fmla="*/ 1676400 w 1823661"/>
                <a:gd name="connsiteY30" fmla="*/ 1217443 h 1263163"/>
                <a:gd name="connsiteX31" fmla="*/ 1790700 w 1823661"/>
                <a:gd name="connsiteY31" fmla="*/ 1263163 h 1263163"/>
                <a:gd name="connsiteX32" fmla="*/ 1821180 w 1823661"/>
                <a:gd name="connsiteY32" fmla="*/ 1255543 h 1263163"/>
                <a:gd name="connsiteX33" fmla="*/ 1790700 w 1823661"/>
                <a:gd name="connsiteY33" fmla="*/ 1217443 h 1263163"/>
                <a:gd name="connsiteX34" fmla="*/ 1737360 w 1823661"/>
                <a:gd name="connsiteY34" fmla="*/ 1156483 h 1263163"/>
                <a:gd name="connsiteX35" fmla="*/ 1691640 w 1823661"/>
                <a:gd name="connsiteY35" fmla="*/ 1110763 h 1263163"/>
                <a:gd name="connsiteX36" fmla="*/ 1577340 w 1823661"/>
                <a:gd name="connsiteY36" fmla="*/ 1065043 h 1263163"/>
                <a:gd name="connsiteX37" fmla="*/ 1539240 w 1823661"/>
                <a:gd name="connsiteY37" fmla="*/ 1057423 h 1263163"/>
                <a:gd name="connsiteX38" fmla="*/ 1455420 w 1823661"/>
                <a:gd name="connsiteY38" fmla="*/ 1026943 h 1263163"/>
                <a:gd name="connsiteX39" fmla="*/ 1424940 w 1823661"/>
                <a:gd name="connsiteY39" fmla="*/ 1011703 h 1263163"/>
                <a:gd name="connsiteX40" fmla="*/ 1394460 w 1823661"/>
                <a:gd name="connsiteY40" fmla="*/ 988843 h 1263163"/>
                <a:gd name="connsiteX41" fmla="*/ 1379220 w 1823661"/>
                <a:gd name="connsiteY41" fmla="*/ 958363 h 1263163"/>
                <a:gd name="connsiteX42" fmla="*/ 1318260 w 1823661"/>
                <a:gd name="connsiteY42" fmla="*/ 912643 h 1263163"/>
                <a:gd name="connsiteX43" fmla="*/ 1211580 w 1823661"/>
                <a:gd name="connsiteY43" fmla="*/ 828823 h 1263163"/>
                <a:gd name="connsiteX44" fmla="*/ 1196340 w 1823661"/>
                <a:gd name="connsiteY44" fmla="*/ 805963 h 1263163"/>
                <a:gd name="connsiteX45" fmla="*/ 1150620 w 1823661"/>
                <a:gd name="connsiteY45" fmla="*/ 760243 h 1263163"/>
                <a:gd name="connsiteX46" fmla="*/ 1112520 w 1823661"/>
                <a:gd name="connsiteY46" fmla="*/ 714523 h 1263163"/>
                <a:gd name="connsiteX47" fmla="*/ 1021080 w 1823661"/>
                <a:gd name="connsiteY47" fmla="*/ 638323 h 1263163"/>
                <a:gd name="connsiteX48" fmla="*/ 929640 w 1823661"/>
                <a:gd name="connsiteY48" fmla="*/ 546883 h 1263163"/>
                <a:gd name="connsiteX49" fmla="*/ 830580 w 1823661"/>
                <a:gd name="connsiteY49" fmla="*/ 463063 h 1263163"/>
                <a:gd name="connsiteX50" fmla="*/ 784860 w 1823661"/>
                <a:gd name="connsiteY50" fmla="*/ 432583 h 1263163"/>
                <a:gd name="connsiteX51" fmla="*/ 754380 w 1823661"/>
                <a:gd name="connsiteY51" fmla="*/ 402103 h 1263163"/>
                <a:gd name="connsiteX52" fmla="*/ 693420 w 1823661"/>
                <a:gd name="connsiteY52" fmla="*/ 348763 h 1263163"/>
                <a:gd name="connsiteX53" fmla="*/ 549089 w 1823661"/>
                <a:gd name="connsiteY53" fmla="*/ 273138 h 1263163"/>
                <a:gd name="connsiteX54" fmla="*/ 279072 w 1823661"/>
                <a:gd name="connsiteY54" fmla="*/ 109553 h 12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23661" h="1263163">
                  <a:moveTo>
                    <a:pt x="279072" y="109553"/>
                  </a:moveTo>
                  <a:cubicBezTo>
                    <a:pt x="212957" y="65007"/>
                    <a:pt x="182402" y="15525"/>
                    <a:pt x="152400" y="5863"/>
                  </a:cubicBezTo>
                  <a:cubicBezTo>
                    <a:pt x="122398" y="-3799"/>
                    <a:pt x="195689" y="-8810"/>
                    <a:pt x="99060" y="51583"/>
                  </a:cubicBezTo>
                  <a:cubicBezTo>
                    <a:pt x="87461" y="58832"/>
                    <a:pt x="73660" y="61743"/>
                    <a:pt x="60960" y="66823"/>
                  </a:cubicBezTo>
                  <a:cubicBezTo>
                    <a:pt x="53340" y="74443"/>
                    <a:pt x="44364" y="80914"/>
                    <a:pt x="38100" y="89683"/>
                  </a:cubicBezTo>
                  <a:cubicBezTo>
                    <a:pt x="16149" y="120414"/>
                    <a:pt x="26135" y="121946"/>
                    <a:pt x="15240" y="158263"/>
                  </a:cubicBezTo>
                  <a:cubicBezTo>
                    <a:pt x="11310" y="171364"/>
                    <a:pt x="5080" y="183663"/>
                    <a:pt x="0" y="196363"/>
                  </a:cubicBezTo>
                  <a:cubicBezTo>
                    <a:pt x="10160" y="244623"/>
                    <a:pt x="18519" y="293298"/>
                    <a:pt x="30480" y="341143"/>
                  </a:cubicBezTo>
                  <a:cubicBezTo>
                    <a:pt x="33797" y="354413"/>
                    <a:pt x="38471" y="367644"/>
                    <a:pt x="45720" y="379243"/>
                  </a:cubicBezTo>
                  <a:cubicBezTo>
                    <a:pt x="51431" y="388381"/>
                    <a:pt x="62602" y="393137"/>
                    <a:pt x="68580" y="402103"/>
                  </a:cubicBezTo>
                  <a:cubicBezTo>
                    <a:pt x="93226" y="439073"/>
                    <a:pt x="105742" y="484985"/>
                    <a:pt x="137160" y="516403"/>
                  </a:cubicBezTo>
                  <a:lnTo>
                    <a:pt x="220980" y="600223"/>
                  </a:lnTo>
                  <a:cubicBezTo>
                    <a:pt x="228600" y="607843"/>
                    <a:pt x="237862" y="614117"/>
                    <a:pt x="243840" y="623083"/>
                  </a:cubicBezTo>
                  <a:cubicBezTo>
                    <a:pt x="254000" y="638323"/>
                    <a:pt x="261943" y="655301"/>
                    <a:pt x="274320" y="668803"/>
                  </a:cubicBezTo>
                  <a:cubicBezTo>
                    <a:pt x="290144" y="686065"/>
                    <a:pt x="311101" y="697964"/>
                    <a:pt x="327660" y="714523"/>
                  </a:cubicBezTo>
                  <a:cubicBezTo>
                    <a:pt x="339160" y="726023"/>
                    <a:pt x="348574" y="739470"/>
                    <a:pt x="358140" y="752623"/>
                  </a:cubicBezTo>
                  <a:cubicBezTo>
                    <a:pt x="368913" y="767436"/>
                    <a:pt x="373967" y="787353"/>
                    <a:pt x="388620" y="798343"/>
                  </a:cubicBezTo>
                  <a:cubicBezTo>
                    <a:pt x="541020" y="912643"/>
                    <a:pt x="299720" y="727223"/>
                    <a:pt x="441960" y="851683"/>
                  </a:cubicBezTo>
                  <a:cubicBezTo>
                    <a:pt x="453106" y="861436"/>
                    <a:pt x="467565" y="866592"/>
                    <a:pt x="480060" y="874543"/>
                  </a:cubicBezTo>
                  <a:cubicBezTo>
                    <a:pt x="495513" y="884377"/>
                    <a:pt x="510967" y="894250"/>
                    <a:pt x="525780" y="905023"/>
                  </a:cubicBezTo>
                  <a:cubicBezTo>
                    <a:pt x="538933" y="914589"/>
                    <a:pt x="549333" y="928230"/>
                    <a:pt x="563880" y="935503"/>
                  </a:cubicBezTo>
                  <a:cubicBezTo>
                    <a:pt x="601280" y="954203"/>
                    <a:pt x="686693" y="981521"/>
                    <a:pt x="731520" y="996463"/>
                  </a:cubicBezTo>
                  <a:cubicBezTo>
                    <a:pt x="923134" y="1060334"/>
                    <a:pt x="706843" y="992199"/>
                    <a:pt x="845820" y="1026943"/>
                  </a:cubicBezTo>
                  <a:cubicBezTo>
                    <a:pt x="861405" y="1030839"/>
                    <a:pt x="875751" y="1039223"/>
                    <a:pt x="891540" y="1042183"/>
                  </a:cubicBezTo>
                  <a:cubicBezTo>
                    <a:pt x="916629" y="1046887"/>
                    <a:pt x="942382" y="1046877"/>
                    <a:pt x="967740" y="1049803"/>
                  </a:cubicBezTo>
                  <a:cubicBezTo>
                    <a:pt x="1159578" y="1071938"/>
                    <a:pt x="1019441" y="1060654"/>
                    <a:pt x="1211580" y="1072663"/>
                  </a:cubicBezTo>
                  <a:cubicBezTo>
                    <a:pt x="1286873" y="1102780"/>
                    <a:pt x="1209455" y="1075740"/>
                    <a:pt x="1318260" y="1095523"/>
                  </a:cubicBezTo>
                  <a:cubicBezTo>
                    <a:pt x="1351601" y="1101585"/>
                    <a:pt x="1384626" y="1109467"/>
                    <a:pt x="1417320" y="1118383"/>
                  </a:cubicBezTo>
                  <a:cubicBezTo>
                    <a:pt x="1440567" y="1124723"/>
                    <a:pt x="1463657" y="1131975"/>
                    <a:pt x="1485900" y="1141243"/>
                  </a:cubicBezTo>
                  <a:cubicBezTo>
                    <a:pt x="1590365" y="1184770"/>
                    <a:pt x="1411073" y="1125117"/>
                    <a:pt x="1539240" y="1171723"/>
                  </a:cubicBezTo>
                  <a:cubicBezTo>
                    <a:pt x="1584532" y="1188193"/>
                    <a:pt x="1631654" y="1199545"/>
                    <a:pt x="1676400" y="1217443"/>
                  </a:cubicBezTo>
                  <a:lnTo>
                    <a:pt x="1790700" y="1263163"/>
                  </a:lnTo>
                  <a:cubicBezTo>
                    <a:pt x="1800860" y="1260623"/>
                    <a:pt x="1814896" y="1263921"/>
                    <a:pt x="1821180" y="1255543"/>
                  </a:cubicBezTo>
                  <a:cubicBezTo>
                    <a:pt x="1833895" y="1238589"/>
                    <a:pt x="1793755" y="1220498"/>
                    <a:pt x="1790700" y="1217443"/>
                  </a:cubicBezTo>
                  <a:cubicBezTo>
                    <a:pt x="1771608" y="1198351"/>
                    <a:pt x="1755733" y="1176269"/>
                    <a:pt x="1737360" y="1156483"/>
                  </a:cubicBezTo>
                  <a:cubicBezTo>
                    <a:pt x="1722694" y="1140689"/>
                    <a:pt x="1709178" y="1123290"/>
                    <a:pt x="1691640" y="1110763"/>
                  </a:cubicBezTo>
                  <a:cubicBezTo>
                    <a:pt x="1657015" y="1086031"/>
                    <a:pt x="1617627" y="1075115"/>
                    <a:pt x="1577340" y="1065043"/>
                  </a:cubicBezTo>
                  <a:cubicBezTo>
                    <a:pt x="1564775" y="1061902"/>
                    <a:pt x="1551735" y="1060831"/>
                    <a:pt x="1539240" y="1057423"/>
                  </a:cubicBezTo>
                  <a:cubicBezTo>
                    <a:pt x="1517375" y="1051460"/>
                    <a:pt x="1477074" y="1036567"/>
                    <a:pt x="1455420" y="1026943"/>
                  </a:cubicBezTo>
                  <a:cubicBezTo>
                    <a:pt x="1445040" y="1022330"/>
                    <a:pt x="1434573" y="1017723"/>
                    <a:pt x="1424940" y="1011703"/>
                  </a:cubicBezTo>
                  <a:cubicBezTo>
                    <a:pt x="1414170" y="1004972"/>
                    <a:pt x="1404620" y="996463"/>
                    <a:pt x="1394460" y="988843"/>
                  </a:cubicBezTo>
                  <a:cubicBezTo>
                    <a:pt x="1389380" y="978683"/>
                    <a:pt x="1386700" y="966912"/>
                    <a:pt x="1379220" y="958363"/>
                  </a:cubicBezTo>
                  <a:cubicBezTo>
                    <a:pt x="1361876" y="938541"/>
                    <a:pt x="1338938" y="927682"/>
                    <a:pt x="1318260" y="912643"/>
                  </a:cubicBezTo>
                  <a:cubicBezTo>
                    <a:pt x="1298873" y="898544"/>
                    <a:pt x="1231948" y="849191"/>
                    <a:pt x="1211580" y="828823"/>
                  </a:cubicBezTo>
                  <a:cubicBezTo>
                    <a:pt x="1205104" y="822347"/>
                    <a:pt x="1202424" y="812808"/>
                    <a:pt x="1196340" y="805963"/>
                  </a:cubicBezTo>
                  <a:cubicBezTo>
                    <a:pt x="1182021" y="789854"/>
                    <a:pt x="1165184" y="776131"/>
                    <a:pt x="1150620" y="760243"/>
                  </a:cubicBezTo>
                  <a:cubicBezTo>
                    <a:pt x="1137215" y="745619"/>
                    <a:pt x="1125700" y="729350"/>
                    <a:pt x="1112520" y="714523"/>
                  </a:cubicBezTo>
                  <a:cubicBezTo>
                    <a:pt x="1084784" y="683320"/>
                    <a:pt x="1056238" y="665668"/>
                    <a:pt x="1021080" y="638323"/>
                  </a:cubicBezTo>
                  <a:cubicBezTo>
                    <a:pt x="979899" y="569688"/>
                    <a:pt x="1016600" y="620465"/>
                    <a:pt x="929640" y="546883"/>
                  </a:cubicBezTo>
                  <a:cubicBezTo>
                    <a:pt x="896620" y="518943"/>
                    <a:pt x="866570" y="487056"/>
                    <a:pt x="830580" y="463063"/>
                  </a:cubicBezTo>
                  <a:cubicBezTo>
                    <a:pt x="815340" y="452903"/>
                    <a:pt x="799163" y="444025"/>
                    <a:pt x="784860" y="432583"/>
                  </a:cubicBezTo>
                  <a:cubicBezTo>
                    <a:pt x="773640" y="423607"/>
                    <a:pt x="765119" y="411649"/>
                    <a:pt x="754380" y="402103"/>
                  </a:cubicBezTo>
                  <a:cubicBezTo>
                    <a:pt x="727912" y="378576"/>
                    <a:pt x="727635" y="370257"/>
                    <a:pt x="693420" y="348763"/>
                  </a:cubicBezTo>
                  <a:cubicBezTo>
                    <a:pt x="659205" y="327269"/>
                    <a:pt x="618147" y="313006"/>
                    <a:pt x="549089" y="273138"/>
                  </a:cubicBezTo>
                  <a:cubicBezTo>
                    <a:pt x="480031" y="233270"/>
                    <a:pt x="345187" y="154099"/>
                    <a:pt x="279072" y="1095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7" name="Free-form: Shape 1166">
              <a:extLst>
                <a:ext uri="{FF2B5EF4-FFF2-40B4-BE49-F238E27FC236}">
                  <a16:creationId xmlns:a16="http://schemas.microsoft.com/office/drawing/2014/main" id="{48E4AF05-F60A-F69B-5552-5121F7B4B92F}"/>
                </a:ext>
              </a:extLst>
            </p:cNvPr>
            <p:cNvSpPr>
              <a:spLocks/>
            </p:cNvSpPr>
            <p:nvPr/>
          </p:nvSpPr>
          <p:spPr>
            <a:xfrm>
              <a:off x="4292919" y="1513793"/>
              <a:ext cx="2707956" cy="3050873"/>
            </a:xfrm>
            <a:custGeom>
              <a:avLst/>
              <a:gdLst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69620 w 2956560"/>
                <a:gd name="connsiteY100" fmla="*/ 1518876 h 3119076"/>
                <a:gd name="connsiteX101" fmla="*/ 746760 w 2956560"/>
                <a:gd name="connsiteY101" fmla="*/ 1442676 h 3119076"/>
                <a:gd name="connsiteX102" fmla="*/ 731520 w 2956560"/>
                <a:gd name="connsiteY102" fmla="*/ 1389336 h 3119076"/>
                <a:gd name="connsiteX103" fmla="*/ 701040 w 2956560"/>
                <a:gd name="connsiteY103" fmla="*/ 1328376 h 3119076"/>
                <a:gd name="connsiteX104" fmla="*/ 662940 w 2956560"/>
                <a:gd name="connsiteY104" fmla="*/ 1221696 h 3119076"/>
                <a:gd name="connsiteX105" fmla="*/ 647700 w 2956560"/>
                <a:gd name="connsiteY105" fmla="*/ 1198836 h 3119076"/>
                <a:gd name="connsiteX106" fmla="*/ 594360 w 2956560"/>
                <a:gd name="connsiteY106" fmla="*/ 1069296 h 3119076"/>
                <a:gd name="connsiteX107" fmla="*/ 563880 w 2956560"/>
                <a:gd name="connsiteY107" fmla="*/ 977856 h 3119076"/>
                <a:gd name="connsiteX108" fmla="*/ 541020 w 2956560"/>
                <a:gd name="connsiteY108" fmla="*/ 924516 h 3119076"/>
                <a:gd name="connsiteX109" fmla="*/ 510540 w 2956560"/>
                <a:gd name="connsiteY109" fmla="*/ 863556 h 3119076"/>
                <a:gd name="connsiteX110" fmla="*/ 495300 w 2956560"/>
                <a:gd name="connsiteY110" fmla="*/ 817836 h 3119076"/>
                <a:gd name="connsiteX111" fmla="*/ 487680 w 2956560"/>
                <a:gd name="connsiteY111" fmla="*/ 787356 h 3119076"/>
                <a:gd name="connsiteX112" fmla="*/ 464820 w 2956560"/>
                <a:gd name="connsiteY112" fmla="*/ 749256 h 3119076"/>
                <a:gd name="connsiteX113" fmla="*/ 457200 w 2956560"/>
                <a:gd name="connsiteY113" fmla="*/ 726396 h 3119076"/>
                <a:gd name="connsiteX114" fmla="*/ 441960 w 2956560"/>
                <a:gd name="connsiteY114" fmla="*/ 688296 h 3119076"/>
                <a:gd name="connsiteX115" fmla="*/ 426720 w 2956560"/>
                <a:gd name="connsiteY115" fmla="*/ 634956 h 3119076"/>
                <a:gd name="connsiteX116" fmla="*/ 411480 w 2956560"/>
                <a:gd name="connsiteY116" fmla="*/ 612096 h 3119076"/>
                <a:gd name="connsiteX117" fmla="*/ 396240 w 2956560"/>
                <a:gd name="connsiteY117" fmla="*/ 573996 h 3119076"/>
                <a:gd name="connsiteX118" fmla="*/ 388620 w 2956560"/>
                <a:gd name="connsiteY118" fmla="*/ 543516 h 3119076"/>
                <a:gd name="connsiteX119" fmla="*/ 365760 w 2956560"/>
                <a:gd name="connsiteY119" fmla="*/ 452076 h 3119076"/>
                <a:gd name="connsiteX120" fmla="*/ 350520 w 2956560"/>
                <a:gd name="connsiteY120" fmla="*/ 284436 h 3119076"/>
                <a:gd name="connsiteX121" fmla="*/ 335280 w 2956560"/>
                <a:gd name="connsiteY121" fmla="*/ 238716 h 3119076"/>
                <a:gd name="connsiteX122" fmla="*/ 320040 w 2956560"/>
                <a:gd name="connsiteY122" fmla="*/ 177756 h 3119076"/>
                <a:gd name="connsiteX123" fmla="*/ 312420 w 2956560"/>
                <a:gd name="connsiteY123" fmla="*/ 147276 h 3119076"/>
                <a:gd name="connsiteX124" fmla="*/ 297180 w 2956560"/>
                <a:gd name="connsiteY124" fmla="*/ 109176 h 3119076"/>
                <a:gd name="connsiteX125" fmla="*/ 281940 w 2956560"/>
                <a:gd name="connsiteY125" fmla="*/ 78696 h 3119076"/>
                <a:gd name="connsiteX126" fmla="*/ 236220 w 2956560"/>
                <a:gd name="connsiteY12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845820 w 2956560"/>
                <a:gd name="connsiteY98" fmla="*/ 1656036 h 3119076"/>
                <a:gd name="connsiteX99" fmla="*/ 792480 w 2956560"/>
                <a:gd name="connsiteY99" fmla="*/ 1541736 h 3119076"/>
                <a:gd name="connsiteX100" fmla="*/ 746760 w 2956560"/>
                <a:gd name="connsiteY100" fmla="*/ 1442676 h 3119076"/>
                <a:gd name="connsiteX101" fmla="*/ 731520 w 2956560"/>
                <a:gd name="connsiteY101" fmla="*/ 1389336 h 3119076"/>
                <a:gd name="connsiteX102" fmla="*/ 701040 w 2956560"/>
                <a:gd name="connsiteY102" fmla="*/ 1328376 h 3119076"/>
                <a:gd name="connsiteX103" fmla="*/ 662940 w 2956560"/>
                <a:gd name="connsiteY103" fmla="*/ 1221696 h 3119076"/>
                <a:gd name="connsiteX104" fmla="*/ 647700 w 2956560"/>
                <a:gd name="connsiteY104" fmla="*/ 1198836 h 3119076"/>
                <a:gd name="connsiteX105" fmla="*/ 594360 w 2956560"/>
                <a:gd name="connsiteY105" fmla="*/ 1069296 h 3119076"/>
                <a:gd name="connsiteX106" fmla="*/ 563880 w 2956560"/>
                <a:gd name="connsiteY106" fmla="*/ 977856 h 3119076"/>
                <a:gd name="connsiteX107" fmla="*/ 541020 w 2956560"/>
                <a:gd name="connsiteY107" fmla="*/ 924516 h 3119076"/>
                <a:gd name="connsiteX108" fmla="*/ 510540 w 2956560"/>
                <a:gd name="connsiteY108" fmla="*/ 863556 h 3119076"/>
                <a:gd name="connsiteX109" fmla="*/ 495300 w 2956560"/>
                <a:gd name="connsiteY109" fmla="*/ 817836 h 3119076"/>
                <a:gd name="connsiteX110" fmla="*/ 487680 w 2956560"/>
                <a:gd name="connsiteY110" fmla="*/ 787356 h 3119076"/>
                <a:gd name="connsiteX111" fmla="*/ 464820 w 2956560"/>
                <a:gd name="connsiteY111" fmla="*/ 749256 h 3119076"/>
                <a:gd name="connsiteX112" fmla="*/ 457200 w 2956560"/>
                <a:gd name="connsiteY112" fmla="*/ 726396 h 3119076"/>
                <a:gd name="connsiteX113" fmla="*/ 441960 w 2956560"/>
                <a:gd name="connsiteY113" fmla="*/ 688296 h 3119076"/>
                <a:gd name="connsiteX114" fmla="*/ 426720 w 2956560"/>
                <a:gd name="connsiteY114" fmla="*/ 634956 h 3119076"/>
                <a:gd name="connsiteX115" fmla="*/ 411480 w 2956560"/>
                <a:gd name="connsiteY115" fmla="*/ 612096 h 3119076"/>
                <a:gd name="connsiteX116" fmla="*/ 396240 w 2956560"/>
                <a:gd name="connsiteY116" fmla="*/ 573996 h 3119076"/>
                <a:gd name="connsiteX117" fmla="*/ 388620 w 2956560"/>
                <a:gd name="connsiteY117" fmla="*/ 543516 h 3119076"/>
                <a:gd name="connsiteX118" fmla="*/ 365760 w 2956560"/>
                <a:gd name="connsiteY118" fmla="*/ 452076 h 3119076"/>
                <a:gd name="connsiteX119" fmla="*/ 350520 w 2956560"/>
                <a:gd name="connsiteY119" fmla="*/ 284436 h 3119076"/>
                <a:gd name="connsiteX120" fmla="*/ 335280 w 2956560"/>
                <a:gd name="connsiteY120" fmla="*/ 238716 h 3119076"/>
                <a:gd name="connsiteX121" fmla="*/ 320040 w 2956560"/>
                <a:gd name="connsiteY121" fmla="*/ 177756 h 3119076"/>
                <a:gd name="connsiteX122" fmla="*/ 312420 w 2956560"/>
                <a:gd name="connsiteY122" fmla="*/ 147276 h 3119076"/>
                <a:gd name="connsiteX123" fmla="*/ 297180 w 2956560"/>
                <a:gd name="connsiteY123" fmla="*/ 109176 h 3119076"/>
                <a:gd name="connsiteX124" fmla="*/ 281940 w 2956560"/>
                <a:gd name="connsiteY124" fmla="*/ 78696 h 3119076"/>
                <a:gd name="connsiteX125" fmla="*/ 236220 w 2956560"/>
                <a:gd name="connsiteY12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861060 w 2956560"/>
                <a:gd name="connsiteY97" fmla="*/ 1709376 h 3119076"/>
                <a:gd name="connsiteX98" fmla="*/ 792480 w 2956560"/>
                <a:gd name="connsiteY98" fmla="*/ 1541736 h 3119076"/>
                <a:gd name="connsiteX99" fmla="*/ 746760 w 2956560"/>
                <a:gd name="connsiteY99" fmla="*/ 1442676 h 3119076"/>
                <a:gd name="connsiteX100" fmla="*/ 731520 w 2956560"/>
                <a:gd name="connsiteY100" fmla="*/ 1389336 h 3119076"/>
                <a:gd name="connsiteX101" fmla="*/ 701040 w 2956560"/>
                <a:gd name="connsiteY101" fmla="*/ 1328376 h 3119076"/>
                <a:gd name="connsiteX102" fmla="*/ 662940 w 2956560"/>
                <a:gd name="connsiteY102" fmla="*/ 1221696 h 3119076"/>
                <a:gd name="connsiteX103" fmla="*/ 647700 w 2956560"/>
                <a:gd name="connsiteY103" fmla="*/ 1198836 h 3119076"/>
                <a:gd name="connsiteX104" fmla="*/ 594360 w 2956560"/>
                <a:gd name="connsiteY104" fmla="*/ 1069296 h 3119076"/>
                <a:gd name="connsiteX105" fmla="*/ 563880 w 2956560"/>
                <a:gd name="connsiteY105" fmla="*/ 977856 h 3119076"/>
                <a:gd name="connsiteX106" fmla="*/ 541020 w 2956560"/>
                <a:gd name="connsiteY106" fmla="*/ 924516 h 3119076"/>
                <a:gd name="connsiteX107" fmla="*/ 510540 w 2956560"/>
                <a:gd name="connsiteY107" fmla="*/ 863556 h 3119076"/>
                <a:gd name="connsiteX108" fmla="*/ 495300 w 2956560"/>
                <a:gd name="connsiteY108" fmla="*/ 817836 h 3119076"/>
                <a:gd name="connsiteX109" fmla="*/ 487680 w 2956560"/>
                <a:gd name="connsiteY109" fmla="*/ 787356 h 3119076"/>
                <a:gd name="connsiteX110" fmla="*/ 464820 w 2956560"/>
                <a:gd name="connsiteY110" fmla="*/ 749256 h 3119076"/>
                <a:gd name="connsiteX111" fmla="*/ 457200 w 2956560"/>
                <a:gd name="connsiteY111" fmla="*/ 726396 h 3119076"/>
                <a:gd name="connsiteX112" fmla="*/ 441960 w 2956560"/>
                <a:gd name="connsiteY112" fmla="*/ 688296 h 3119076"/>
                <a:gd name="connsiteX113" fmla="*/ 426720 w 2956560"/>
                <a:gd name="connsiteY113" fmla="*/ 634956 h 3119076"/>
                <a:gd name="connsiteX114" fmla="*/ 411480 w 2956560"/>
                <a:gd name="connsiteY114" fmla="*/ 612096 h 3119076"/>
                <a:gd name="connsiteX115" fmla="*/ 396240 w 2956560"/>
                <a:gd name="connsiteY115" fmla="*/ 573996 h 3119076"/>
                <a:gd name="connsiteX116" fmla="*/ 388620 w 2956560"/>
                <a:gd name="connsiteY116" fmla="*/ 543516 h 3119076"/>
                <a:gd name="connsiteX117" fmla="*/ 365760 w 2956560"/>
                <a:gd name="connsiteY117" fmla="*/ 452076 h 3119076"/>
                <a:gd name="connsiteX118" fmla="*/ 350520 w 2956560"/>
                <a:gd name="connsiteY118" fmla="*/ 284436 h 3119076"/>
                <a:gd name="connsiteX119" fmla="*/ 335280 w 2956560"/>
                <a:gd name="connsiteY119" fmla="*/ 238716 h 3119076"/>
                <a:gd name="connsiteX120" fmla="*/ 320040 w 2956560"/>
                <a:gd name="connsiteY120" fmla="*/ 177756 h 3119076"/>
                <a:gd name="connsiteX121" fmla="*/ 312420 w 2956560"/>
                <a:gd name="connsiteY121" fmla="*/ 147276 h 3119076"/>
                <a:gd name="connsiteX122" fmla="*/ 297180 w 2956560"/>
                <a:gd name="connsiteY122" fmla="*/ 109176 h 3119076"/>
                <a:gd name="connsiteX123" fmla="*/ 281940 w 2956560"/>
                <a:gd name="connsiteY123" fmla="*/ 78696 h 3119076"/>
                <a:gd name="connsiteX124" fmla="*/ 236220 w 2956560"/>
                <a:gd name="connsiteY124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891540 w 2956560"/>
                <a:gd name="connsiteY96" fmla="*/ 179319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22020 w 2956560"/>
                <a:gd name="connsiteY95" fmla="*/ 184653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29640 w 2956560"/>
                <a:gd name="connsiteY94" fmla="*/ 1877016 h 3119076"/>
                <a:gd name="connsiteX95" fmla="*/ 937260 w 2956560"/>
                <a:gd name="connsiteY95" fmla="*/ 2052276 h 3119076"/>
                <a:gd name="connsiteX96" fmla="*/ 746760 w 2956560"/>
                <a:gd name="connsiteY96" fmla="*/ 1899876 h 3119076"/>
                <a:gd name="connsiteX97" fmla="*/ 792480 w 2956560"/>
                <a:gd name="connsiteY97" fmla="*/ 1541736 h 3119076"/>
                <a:gd name="connsiteX98" fmla="*/ 746760 w 2956560"/>
                <a:gd name="connsiteY98" fmla="*/ 1442676 h 3119076"/>
                <a:gd name="connsiteX99" fmla="*/ 731520 w 2956560"/>
                <a:gd name="connsiteY99" fmla="*/ 1389336 h 3119076"/>
                <a:gd name="connsiteX100" fmla="*/ 701040 w 2956560"/>
                <a:gd name="connsiteY100" fmla="*/ 1328376 h 3119076"/>
                <a:gd name="connsiteX101" fmla="*/ 662940 w 2956560"/>
                <a:gd name="connsiteY101" fmla="*/ 1221696 h 3119076"/>
                <a:gd name="connsiteX102" fmla="*/ 647700 w 2956560"/>
                <a:gd name="connsiteY102" fmla="*/ 1198836 h 3119076"/>
                <a:gd name="connsiteX103" fmla="*/ 594360 w 2956560"/>
                <a:gd name="connsiteY103" fmla="*/ 1069296 h 3119076"/>
                <a:gd name="connsiteX104" fmla="*/ 563880 w 2956560"/>
                <a:gd name="connsiteY104" fmla="*/ 977856 h 3119076"/>
                <a:gd name="connsiteX105" fmla="*/ 541020 w 2956560"/>
                <a:gd name="connsiteY105" fmla="*/ 924516 h 3119076"/>
                <a:gd name="connsiteX106" fmla="*/ 510540 w 2956560"/>
                <a:gd name="connsiteY106" fmla="*/ 863556 h 3119076"/>
                <a:gd name="connsiteX107" fmla="*/ 495300 w 2956560"/>
                <a:gd name="connsiteY107" fmla="*/ 817836 h 3119076"/>
                <a:gd name="connsiteX108" fmla="*/ 487680 w 2956560"/>
                <a:gd name="connsiteY108" fmla="*/ 787356 h 3119076"/>
                <a:gd name="connsiteX109" fmla="*/ 464820 w 2956560"/>
                <a:gd name="connsiteY109" fmla="*/ 749256 h 3119076"/>
                <a:gd name="connsiteX110" fmla="*/ 457200 w 2956560"/>
                <a:gd name="connsiteY110" fmla="*/ 726396 h 3119076"/>
                <a:gd name="connsiteX111" fmla="*/ 441960 w 2956560"/>
                <a:gd name="connsiteY111" fmla="*/ 688296 h 3119076"/>
                <a:gd name="connsiteX112" fmla="*/ 426720 w 2956560"/>
                <a:gd name="connsiteY112" fmla="*/ 634956 h 3119076"/>
                <a:gd name="connsiteX113" fmla="*/ 411480 w 2956560"/>
                <a:gd name="connsiteY113" fmla="*/ 612096 h 3119076"/>
                <a:gd name="connsiteX114" fmla="*/ 396240 w 2956560"/>
                <a:gd name="connsiteY114" fmla="*/ 573996 h 3119076"/>
                <a:gd name="connsiteX115" fmla="*/ 388620 w 2956560"/>
                <a:gd name="connsiteY115" fmla="*/ 543516 h 3119076"/>
                <a:gd name="connsiteX116" fmla="*/ 365760 w 2956560"/>
                <a:gd name="connsiteY116" fmla="*/ 452076 h 3119076"/>
                <a:gd name="connsiteX117" fmla="*/ 350520 w 2956560"/>
                <a:gd name="connsiteY117" fmla="*/ 284436 h 3119076"/>
                <a:gd name="connsiteX118" fmla="*/ 335280 w 2956560"/>
                <a:gd name="connsiteY118" fmla="*/ 238716 h 3119076"/>
                <a:gd name="connsiteX119" fmla="*/ 320040 w 2956560"/>
                <a:gd name="connsiteY119" fmla="*/ 177756 h 3119076"/>
                <a:gd name="connsiteX120" fmla="*/ 312420 w 2956560"/>
                <a:gd name="connsiteY120" fmla="*/ 147276 h 3119076"/>
                <a:gd name="connsiteX121" fmla="*/ 297180 w 2956560"/>
                <a:gd name="connsiteY121" fmla="*/ 109176 h 3119076"/>
                <a:gd name="connsiteX122" fmla="*/ 281940 w 2956560"/>
                <a:gd name="connsiteY122" fmla="*/ 78696 h 3119076"/>
                <a:gd name="connsiteX123" fmla="*/ 236220 w 2956560"/>
                <a:gd name="connsiteY123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67740 w 2956560"/>
                <a:gd name="connsiteY93" fmla="*/ 1945596 h 3119076"/>
                <a:gd name="connsiteX94" fmla="*/ 937260 w 2956560"/>
                <a:gd name="connsiteY94" fmla="*/ 2052276 h 3119076"/>
                <a:gd name="connsiteX95" fmla="*/ 746760 w 2956560"/>
                <a:gd name="connsiteY95" fmla="*/ 1899876 h 3119076"/>
                <a:gd name="connsiteX96" fmla="*/ 792480 w 2956560"/>
                <a:gd name="connsiteY96" fmla="*/ 1541736 h 3119076"/>
                <a:gd name="connsiteX97" fmla="*/ 746760 w 2956560"/>
                <a:gd name="connsiteY97" fmla="*/ 1442676 h 3119076"/>
                <a:gd name="connsiteX98" fmla="*/ 731520 w 2956560"/>
                <a:gd name="connsiteY98" fmla="*/ 1389336 h 3119076"/>
                <a:gd name="connsiteX99" fmla="*/ 701040 w 2956560"/>
                <a:gd name="connsiteY99" fmla="*/ 1328376 h 3119076"/>
                <a:gd name="connsiteX100" fmla="*/ 662940 w 2956560"/>
                <a:gd name="connsiteY100" fmla="*/ 1221696 h 3119076"/>
                <a:gd name="connsiteX101" fmla="*/ 647700 w 2956560"/>
                <a:gd name="connsiteY101" fmla="*/ 1198836 h 3119076"/>
                <a:gd name="connsiteX102" fmla="*/ 594360 w 2956560"/>
                <a:gd name="connsiteY102" fmla="*/ 1069296 h 3119076"/>
                <a:gd name="connsiteX103" fmla="*/ 563880 w 2956560"/>
                <a:gd name="connsiteY103" fmla="*/ 977856 h 3119076"/>
                <a:gd name="connsiteX104" fmla="*/ 541020 w 2956560"/>
                <a:gd name="connsiteY104" fmla="*/ 924516 h 3119076"/>
                <a:gd name="connsiteX105" fmla="*/ 510540 w 2956560"/>
                <a:gd name="connsiteY105" fmla="*/ 863556 h 3119076"/>
                <a:gd name="connsiteX106" fmla="*/ 495300 w 2956560"/>
                <a:gd name="connsiteY106" fmla="*/ 817836 h 3119076"/>
                <a:gd name="connsiteX107" fmla="*/ 487680 w 2956560"/>
                <a:gd name="connsiteY107" fmla="*/ 787356 h 3119076"/>
                <a:gd name="connsiteX108" fmla="*/ 464820 w 2956560"/>
                <a:gd name="connsiteY108" fmla="*/ 749256 h 3119076"/>
                <a:gd name="connsiteX109" fmla="*/ 457200 w 2956560"/>
                <a:gd name="connsiteY109" fmla="*/ 726396 h 3119076"/>
                <a:gd name="connsiteX110" fmla="*/ 441960 w 2956560"/>
                <a:gd name="connsiteY110" fmla="*/ 688296 h 3119076"/>
                <a:gd name="connsiteX111" fmla="*/ 426720 w 2956560"/>
                <a:gd name="connsiteY111" fmla="*/ 634956 h 3119076"/>
                <a:gd name="connsiteX112" fmla="*/ 411480 w 2956560"/>
                <a:gd name="connsiteY112" fmla="*/ 612096 h 3119076"/>
                <a:gd name="connsiteX113" fmla="*/ 396240 w 2956560"/>
                <a:gd name="connsiteY113" fmla="*/ 573996 h 3119076"/>
                <a:gd name="connsiteX114" fmla="*/ 388620 w 2956560"/>
                <a:gd name="connsiteY114" fmla="*/ 543516 h 3119076"/>
                <a:gd name="connsiteX115" fmla="*/ 365760 w 2956560"/>
                <a:gd name="connsiteY115" fmla="*/ 452076 h 3119076"/>
                <a:gd name="connsiteX116" fmla="*/ 350520 w 2956560"/>
                <a:gd name="connsiteY116" fmla="*/ 284436 h 3119076"/>
                <a:gd name="connsiteX117" fmla="*/ 335280 w 2956560"/>
                <a:gd name="connsiteY117" fmla="*/ 238716 h 3119076"/>
                <a:gd name="connsiteX118" fmla="*/ 320040 w 2956560"/>
                <a:gd name="connsiteY118" fmla="*/ 177756 h 3119076"/>
                <a:gd name="connsiteX119" fmla="*/ 312420 w 2956560"/>
                <a:gd name="connsiteY119" fmla="*/ 147276 h 3119076"/>
                <a:gd name="connsiteX120" fmla="*/ 297180 w 2956560"/>
                <a:gd name="connsiteY120" fmla="*/ 109176 h 3119076"/>
                <a:gd name="connsiteX121" fmla="*/ 281940 w 2956560"/>
                <a:gd name="connsiteY121" fmla="*/ 78696 h 3119076"/>
                <a:gd name="connsiteX122" fmla="*/ 236220 w 2956560"/>
                <a:gd name="connsiteY122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937260 w 2956560"/>
                <a:gd name="connsiteY93" fmla="*/ 2052276 h 3119076"/>
                <a:gd name="connsiteX94" fmla="*/ 746760 w 2956560"/>
                <a:gd name="connsiteY94" fmla="*/ 1899876 h 3119076"/>
                <a:gd name="connsiteX95" fmla="*/ 792480 w 2956560"/>
                <a:gd name="connsiteY95" fmla="*/ 1541736 h 3119076"/>
                <a:gd name="connsiteX96" fmla="*/ 746760 w 2956560"/>
                <a:gd name="connsiteY96" fmla="*/ 1442676 h 3119076"/>
                <a:gd name="connsiteX97" fmla="*/ 731520 w 2956560"/>
                <a:gd name="connsiteY97" fmla="*/ 1389336 h 3119076"/>
                <a:gd name="connsiteX98" fmla="*/ 701040 w 2956560"/>
                <a:gd name="connsiteY98" fmla="*/ 1328376 h 3119076"/>
                <a:gd name="connsiteX99" fmla="*/ 662940 w 2956560"/>
                <a:gd name="connsiteY99" fmla="*/ 1221696 h 3119076"/>
                <a:gd name="connsiteX100" fmla="*/ 647700 w 2956560"/>
                <a:gd name="connsiteY100" fmla="*/ 1198836 h 3119076"/>
                <a:gd name="connsiteX101" fmla="*/ 594360 w 2956560"/>
                <a:gd name="connsiteY101" fmla="*/ 1069296 h 3119076"/>
                <a:gd name="connsiteX102" fmla="*/ 563880 w 2956560"/>
                <a:gd name="connsiteY102" fmla="*/ 977856 h 3119076"/>
                <a:gd name="connsiteX103" fmla="*/ 541020 w 2956560"/>
                <a:gd name="connsiteY103" fmla="*/ 924516 h 3119076"/>
                <a:gd name="connsiteX104" fmla="*/ 510540 w 2956560"/>
                <a:gd name="connsiteY104" fmla="*/ 863556 h 3119076"/>
                <a:gd name="connsiteX105" fmla="*/ 495300 w 2956560"/>
                <a:gd name="connsiteY105" fmla="*/ 817836 h 3119076"/>
                <a:gd name="connsiteX106" fmla="*/ 487680 w 2956560"/>
                <a:gd name="connsiteY106" fmla="*/ 787356 h 3119076"/>
                <a:gd name="connsiteX107" fmla="*/ 464820 w 2956560"/>
                <a:gd name="connsiteY107" fmla="*/ 749256 h 3119076"/>
                <a:gd name="connsiteX108" fmla="*/ 457200 w 2956560"/>
                <a:gd name="connsiteY108" fmla="*/ 726396 h 3119076"/>
                <a:gd name="connsiteX109" fmla="*/ 441960 w 2956560"/>
                <a:gd name="connsiteY109" fmla="*/ 688296 h 3119076"/>
                <a:gd name="connsiteX110" fmla="*/ 426720 w 2956560"/>
                <a:gd name="connsiteY110" fmla="*/ 634956 h 3119076"/>
                <a:gd name="connsiteX111" fmla="*/ 411480 w 2956560"/>
                <a:gd name="connsiteY111" fmla="*/ 612096 h 3119076"/>
                <a:gd name="connsiteX112" fmla="*/ 396240 w 2956560"/>
                <a:gd name="connsiteY112" fmla="*/ 573996 h 3119076"/>
                <a:gd name="connsiteX113" fmla="*/ 388620 w 2956560"/>
                <a:gd name="connsiteY113" fmla="*/ 543516 h 3119076"/>
                <a:gd name="connsiteX114" fmla="*/ 365760 w 2956560"/>
                <a:gd name="connsiteY114" fmla="*/ 452076 h 3119076"/>
                <a:gd name="connsiteX115" fmla="*/ 350520 w 2956560"/>
                <a:gd name="connsiteY115" fmla="*/ 284436 h 3119076"/>
                <a:gd name="connsiteX116" fmla="*/ 335280 w 2956560"/>
                <a:gd name="connsiteY116" fmla="*/ 238716 h 3119076"/>
                <a:gd name="connsiteX117" fmla="*/ 320040 w 2956560"/>
                <a:gd name="connsiteY117" fmla="*/ 177756 h 3119076"/>
                <a:gd name="connsiteX118" fmla="*/ 312420 w 2956560"/>
                <a:gd name="connsiteY118" fmla="*/ 147276 h 3119076"/>
                <a:gd name="connsiteX119" fmla="*/ 297180 w 2956560"/>
                <a:gd name="connsiteY119" fmla="*/ 109176 h 3119076"/>
                <a:gd name="connsiteX120" fmla="*/ 281940 w 2956560"/>
                <a:gd name="connsiteY120" fmla="*/ 78696 h 3119076"/>
                <a:gd name="connsiteX121" fmla="*/ 236220 w 2956560"/>
                <a:gd name="connsiteY121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1005840 w 2956560"/>
                <a:gd name="connsiteY92" fmla="*/ 202179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1051560 w 2956560"/>
                <a:gd name="connsiteY91" fmla="*/ 2075136 h 3119076"/>
                <a:gd name="connsiteX92" fmla="*/ 975360 w 2956560"/>
                <a:gd name="connsiteY92" fmla="*/ 2090376 h 3119076"/>
                <a:gd name="connsiteX93" fmla="*/ 746760 w 2956560"/>
                <a:gd name="connsiteY93" fmla="*/ 1899876 h 3119076"/>
                <a:gd name="connsiteX94" fmla="*/ 792480 w 2956560"/>
                <a:gd name="connsiteY94" fmla="*/ 1541736 h 3119076"/>
                <a:gd name="connsiteX95" fmla="*/ 746760 w 2956560"/>
                <a:gd name="connsiteY95" fmla="*/ 1442676 h 3119076"/>
                <a:gd name="connsiteX96" fmla="*/ 731520 w 2956560"/>
                <a:gd name="connsiteY96" fmla="*/ 1389336 h 3119076"/>
                <a:gd name="connsiteX97" fmla="*/ 701040 w 2956560"/>
                <a:gd name="connsiteY97" fmla="*/ 1328376 h 3119076"/>
                <a:gd name="connsiteX98" fmla="*/ 662940 w 2956560"/>
                <a:gd name="connsiteY98" fmla="*/ 1221696 h 3119076"/>
                <a:gd name="connsiteX99" fmla="*/ 647700 w 2956560"/>
                <a:gd name="connsiteY99" fmla="*/ 1198836 h 3119076"/>
                <a:gd name="connsiteX100" fmla="*/ 594360 w 2956560"/>
                <a:gd name="connsiteY100" fmla="*/ 1069296 h 3119076"/>
                <a:gd name="connsiteX101" fmla="*/ 563880 w 2956560"/>
                <a:gd name="connsiteY101" fmla="*/ 977856 h 3119076"/>
                <a:gd name="connsiteX102" fmla="*/ 541020 w 2956560"/>
                <a:gd name="connsiteY102" fmla="*/ 924516 h 3119076"/>
                <a:gd name="connsiteX103" fmla="*/ 510540 w 2956560"/>
                <a:gd name="connsiteY103" fmla="*/ 863556 h 3119076"/>
                <a:gd name="connsiteX104" fmla="*/ 495300 w 2956560"/>
                <a:gd name="connsiteY104" fmla="*/ 817836 h 3119076"/>
                <a:gd name="connsiteX105" fmla="*/ 487680 w 2956560"/>
                <a:gd name="connsiteY105" fmla="*/ 787356 h 3119076"/>
                <a:gd name="connsiteX106" fmla="*/ 464820 w 2956560"/>
                <a:gd name="connsiteY106" fmla="*/ 749256 h 3119076"/>
                <a:gd name="connsiteX107" fmla="*/ 457200 w 2956560"/>
                <a:gd name="connsiteY107" fmla="*/ 726396 h 3119076"/>
                <a:gd name="connsiteX108" fmla="*/ 441960 w 2956560"/>
                <a:gd name="connsiteY108" fmla="*/ 688296 h 3119076"/>
                <a:gd name="connsiteX109" fmla="*/ 426720 w 2956560"/>
                <a:gd name="connsiteY109" fmla="*/ 634956 h 3119076"/>
                <a:gd name="connsiteX110" fmla="*/ 411480 w 2956560"/>
                <a:gd name="connsiteY110" fmla="*/ 612096 h 3119076"/>
                <a:gd name="connsiteX111" fmla="*/ 396240 w 2956560"/>
                <a:gd name="connsiteY111" fmla="*/ 573996 h 3119076"/>
                <a:gd name="connsiteX112" fmla="*/ 388620 w 2956560"/>
                <a:gd name="connsiteY112" fmla="*/ 543516 h 3119076"/>
                <a:gd name="connsiteX113" fmla="*/ 365760 w 2956560"/>
                <a:gd name="connsiteY113" fmla="*/ 452076 h 3119076"/>
                <a:gd name="connsiteX114" fmla="*/ 350520 w 2956560"/>
                <a:gd name="connsiteY114" fmla="*/ 284436 h 3119076"/>
                <a:gd name="connsiteX115" fmla="*/ 335280 w 2956560"/>
                <a:gd name="connsiteY115" fmla="*/ 238716 h 3119076"/>
                <a:gd name="connsiteX116" fmla="*/ 320040 w 2956560"/>
                <a:gd name="connsiteY116" fmla="*/ 177756 h 3119076"/>
                <a:gd name="connsiteX117" fmla="*/ 312420 w 2956560"/>
                <a:gd name="connsiteY117" fmla="*/ 147276 h 3119076"/>
                <a:gd name="connsiteX118" fmla="*/ 297180 w 2956560"/>
                <a:gd name="connsiteY118" fmla="*/ 109176 h 3119076"/>
                <a:gd name="connsiteX119" fmla="*/ 281940 w 2956560"/>
                <a:gd name="connsiteY119" fmla="*/ 78696 h 3119076"/>
                <a:gd name="connsiteX120" fmla="*/ 236220 w 2956560"/>
                <a:gd name="connsiteY120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1143000 w 2956560"/>
                <a:gd name="connsiteY90" fmla="*/ 2158956 h 3119076"/>
                <a:gd name="connsiteX91" fmla="*/ 975360 w 2956560"/>
                <a:gd name="connsiteY91" fmla="*/ 2090376 h 3119076"/>
                <a:gd name="connsiteX92" fmla="*/ 746760 w 2956560"/>
                <a:gd name="connsiteY92" fmla="*/ 1899876 h 3119076"/>
                <a:gd name="connsiteX93" fmla="*/ 792480 w 2956560"/>
                <a:gd name="connsiteY93" fmla="*/ 1541736 h 3119076"/>
                <a:gd name="connsiteX94" fmla="*/ 746760 w 2956560"/>
                <a:gd name="connsiteY94" fmla="*/ 1442676 h 3119076"/>
                <a:gd name="connsiteX95" fmla="*/ 731520 w 2956560"/>
                <a:gd name="connsiteY95" fmla="*/ 1389336 h 3119076"/>
                <a:gd name="connsiteX96" fmla="*/ 701040 w 2956560"/>
                <a:gd name="connsiteY96" fmla="*/ 1328376 h 3119076"/>
                <a:gd name="connsiteX97" fmla="*/ 662940 w 2956560"/>
                <a:gd name="connsiteY97" fmla="*/ 1221696 h 3119076"/>
                <a:gd name="connsiteX98" fmla="*/ 647700 w 2956560"/>
                <a:gd name="connsiteY98" fmla="*/ 1198836 h 3119076"/>
                <a:gd name="connsiteX99" fmla="*/ 594360 w 2956560"/>
                <a:gd name="connsiteY99" fmla="*/ 1069296 h 3119076"/>
                <a:gd name="connsiteX100" fmla="*/ 563880 w 2956560"/>
                <a:gd name="connsiteY100" fmla="*/ 977856 h 3119076"/>
                <a:gd name="connsiteX101" fmla="*/ 541020 w 2956560"/>
                <a:gd name="connsiteY101" fmla="*/ 924516 h 3119076"/>
                <a:gd name="connsiteX102" fmla="*/ 510540 w 2956560"/>
                <a:gd name="connsiteY102" fmla="*/ 863556 h 3119076"/>
                <a:gd name="connsiteX103" fmla="*/ 495300 w 2956560"/>
                <a:gd name="connsiteY103" fmla="*/ 817836 h 3119076"/>
                <a:gd name="connsiteX104" fmla="*/ 487680 w 2956560"/>
                <a:gd name="connsiteY104" fmla="*/ 787356 h 3119076"/>
                <a:gd name="connsiteX105" fmla="*/ 464820 w 2956560"/>
                <a:gd name="connsiteY105" fmla="*/ 749256 h 3119076"/>
                <a:gd name="connsiteX106" fmla="*/ 457200 w 2956560"/>
                <a:gd name="connsiteY106" fmla="*/ 726396 h 3119076"/>
                <a:gd name="connsiteX107" fmla="*/ 441960 w 2956560"/>
                <a:gd name="connsiteY107" fmla="*/ 688296 h 3119076"/>
                <a:gd name="connsiteX108" fmla="*/ 426720 w 2956560"/>
                <a:gd name="connsiteY108" fmla="*/ 634956 h 3119076"/>
                <a:gd name="connsiteX109" fmla="*/ 411480 w 2956560"/>
                <a:gd name="connsiteY109" fmla="*/ 612096 h 3119076"/>
                <a:gd name="connsiteX110" fmla="*/ 396240 w 2956560"/>
                <a:gd name="connsiteY110" fmla="*/ 573996 h 3119076"/>
                <a:gd name="connsiteX111" fmla="*/ 388620 w 2956560"/>
                <a:gd name="connsiteY111" fmla="*/ 543516 h 3119076"/>
                <a:gd name="connsiteX112" fmla="*/ 365760 w 2956560"/>
                <a:gd name="connsiteY112" fmla="*/ 452076 h 3119076"/>
                <a:gd name="connsiteX113" fmla="*/ 350520 w 2956560"/>
                <a:gd name="connsiteY113" fmla="*/ 284436 h 3119076"/>
                <a:gd name="connsiteX114" fmla="*/ 335280 w 2956560"/>
                <a:gd name="connsiteY114" fmla="*/ 238716 h 3119076"/>
                <a:gd name="connsiteX115" fmla="*/ 320040 w 2956560"/>
                <a:gd name="connsiteY115" fmla="*/ 177756 h 3119076"/>
                <a:gd name="connsiteX116" fmla="*/ 312420 w 2956560"/>
                <a:gd name="connsiteY116" fmla="*/ 147276 h 3119076"/>
                <a:gd name="connsiteX117" fmla="*/ 297180 w 2956560"/>
                <a:gd name="connsiteY117" fmla="*/ 109176 h 3119076"/>
                <a:gd name="connsiteX118" fmla="*/ 281940 w 2956560"/>
                <a:gd name="connsiteY118" fmla="*/ 78696 h 3119076"/>
                <a:gd name="connsiteX119" fmla="*/ 236220 w 2956560"/>
                <a:gd name="connsiteY119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1165860 w 2956560"/>
                <a:gd name="connsiteY89" fmla="*/ 2181816 h 3119076"/>
                <a:gd name="connsiteX90" fmla="*/ 975360 w 2956560"/>
                <a:gd name="connsiteY90" fmla="*/ 2090376 h 3119076"/>
                <a:gd name="connsiteX91" fmla="*/ 746760 w 2956560"/>
                <a:gd name="connsiteY91" fmla="*/ 1899876 h 3119076"/>
                <a:gd name="connsiteX92" fmla="*/ 792480 w 2956560"/>
                <a:gd name="connsiteY92" fmla="*/ 1541736 h 3119076"/>
                <a:gd name="connsiteX93" fmla="*/ 746760 w 2956560"/>
                <a:gd name="connsiteY93" fmla="*/ 1442676 h 3119076"/>
                <a:gd name="connsiteX94" fmla="*/ 731520 w 2956560"/>
                <a:gd name="connsiteY94" fmla="*/ 1389336 h 3119076"/>
                <a:gd name="connsiteX95" fmla="*/ 701040 w 2956560"/>
                <a:gd name="connsiteY95" fmla="*/ 1328376 h 3119076"/>
                <a:gd name="connsiteX96" fmla="*/ 662940 w 2956560"/>
                <a:gd name="connsiteY96" fmla="*/ 1221696 h 3119076"/>
                <a:gd name="connsiteX97" fmla="*/ 647700 w 2956560"/>
                <a:gd name="connsiteY97" fmla="*/ 1198836 h 3119076"/>
                <a:gd name="connsiteX98" fmla="*/ 594360 w 2956560"/>
                <a:gd name="connsiteY98" fmla="*/ 1069296 h 3119076"/>
                <a:gd name="connsiteX99" fmla="*/ 563880 w 2956560"/>
                <a:gd name="connsiteY99" fmla="*/ 977856 h 3119076"/>
                <a:gd name="connsiteX100" fmla="*/ 541020 w 2956560"/>
                <a:gd name="connsiteY100" fmla="*/ 924516 h 3119076"/>
                <a:gd name="connsiteX101" fmla="*/ 510540 w 2956560"/>
                <a:gd name="connsiteY101" fmla="*/ 863556 h 3119076"/>
                <a:gd name="connsiteX102" fmla="*/ 495300 w 2956560"/>
                <a:gd name="connsiteY102" fmla="*/ 817836 h 3119076"/>
                <a:gd name="connsiteX103" fmla="*/ 487680 w 2956560"/>
                <a:gd name="connsiteY103" fmla="*/ 787356 h 3119076"/>
                <a:gd name="connsiteX104" fmla="*/ 464820 w 2956560"/>
                <a:gd name="connsiteY104" fmla="*/ 749256 h 3119076"/>
                <a:gd name="connsiteX105" fmla="*/ 457200 w 2956560"/>
                <a:gd name="connsiteY105" fmla="*/ 726396 h 3119076"/>
                <a:gd name="connsiteX106" fmla="*/ 441960 w 2956560"/>
                <a:gd name="connsiteY106" fmla="*/ 688296 h 3119076"/>
                <a:gd name="connsiteX107" fmla="*/ 426720 w 2956560"/>
                <a:gd name="connsiteY107" fmla="*/ 634956 h 3119076"/>
                <a:gd name="connsiteX108" fmla="*/ 411480 w 2956560"/>
                <a:gd name="connsiteY108" fmla="*/ 612096 h 3119076"/>
                <a:gd name="connsiteX109" fmla="*/ 396240 w 2956560"/>
                <a:gd name="connsiteY109" fmla="*/ 573996 h 3119076"/>
                <a:gd name="connsiteX110" fmla="*/ 388620 w 2956560"/>
                <a:gd name="connsiteY110" fmla="*/ 543516 h 3119076"/>
                <a:gd name="connsiteX111" fmla="*/ 365760 w 2956560"/>
                <a:gd name="connsiteY111" fmla="*/ 452076 h 3119076"/>
                <a:gd name="connsiteX112" fmla="*/ 350520 w 2956560"/>
                <a:gd name="connsiteY112" fmla="*/ 284436 h 3119076"/>
                <a:gd name="connsiteX113" fmla="*/ 335280 w 2956560"/>
                <a:gd name="connsiteY113" fmla="*/ 238716 h 3119076"/>
                <a:gd name="connsiteX114" fmla="*/ 320040 w 2956560"/>
                <a:gd name="connsiteY114" fmla="*/ 177756 h 3119076"/>
                <a:gd name="connsiteX115" fmla="*/ 312420 w 2956560"/>
                <a:gd name="connsiteY115" fmla="*/ 147276 h 3119076"/>
                <a:gd name="connsiteX116" fmla="*/ 297180 w 2956560"/>
                <a:gd name="connsiteY116" fmla="*/ 109176 h 3119076"/>
                <a:gd name="connsiteX117" fmla="*/ 281940 w 2956560"/>
                <a:gd name="connsiteY117" fmla="*/ 78696 h 3119076"/>
                <a:gd name="connsiteX118" fmla="*/ 236220 w 2956560"/>
                <a:gd name="connsiteY118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310640 w 2956560"/>
                <a:gd name="connsiteY88" fmla="*/ 225039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97536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746760 w 2956560"/>
                <a:gd name="connsiteY90" fmla="*/ 189987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402080 w 2956560"/>
                <a:gd name="connsiteY87" fmla="*/ 227325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455420 w 2956560"/>
                <a:gd name="connsiteY86" fmla="*/ 2288496 h 3119076"/>
                <a:gd name="connsiteX87" fmla="*/ 1394460 w 2956560"/>
                <a:gd name="connsiteY87" fmla="*/ 2326596 h 3119076"/>
                <a:gd name="connsiteX88" fmla="*/ 1082040 w 2956560"/>
                <a:gd name="connsiteY88" fmla="*/ 2303736 h 3119076"/>
                <a:gd name="connsiteX89" fmla="*/ 815340 w 2956560"/>
                <a:gd name="connsiteY89" fmla="*/ 2090376 h 3119076"/>
                <a:gd name="connsiteX90" fmla="*/ 693420 w 2956560"/>
                <a:gd name="connsiteY90" fmla="*/ 1915116 h 3119076"/>
                <a:gd name="connsiteX91" fmla="*/ 792480 w 2956560"/>
                <a:gd name="connsiteY91" fmla="*/ 1541736 h 3119076"/>
                <a:gd name="connsiteX92" fmla="*/ 746760 w 2956560"/>
                <a:gd name="connsiteY92" fmla="*/ 1442676 h 3119076"/>
                <a:gd name="connsiteX93" fmla="*/ 731520 w 2956560"/>
                <a:gd name="connsiteY93" fmla="*/ 1389336 h 3119076"/>
                <a:gd name="connsiteX94" fmla="*/ 701040 w 2956560"/>
                <a:gd name="connsiteY94" fmla="*/ 1328376 h 3119076"/>
                <a:gd name="connsiteX95" fmla="*/ 662940 w 2956560"/>
                <a:gd name="connsiteY95" fmla="*/ 1221696 h 3119076"/>
                <a:gd name="connsiteX96" fmla="*/ 647700 w 2956560"/>
                <a:gd name="connsiteY96" fmla="*/ 1198836 h 3119076"/>
                <a:gd name="connsiteX97" fmla="*/ 594360 w 2956560"/>
                <a:gd name="connsiteY97" fmla="*/ 1069296 h 3119076"/>
                <a:gd name="connsiteX98" fmla="*/ 563880 w 2956560"/>
                <a:gd name="connsiteY98" fmla="*/ 977856 h 3119076"/>
                <a:gd name="connsiteX99" fmla="*/ 541020 w 2956560"/>
                <a:gd name="connsiteY99" fmla="*/ 924516 h 3119076"/>
                <a:gd name="connsiteX100" fmla="*/ 510540 w 2956560"/>
                <a:gd name="connsiteY100" fmla="*/ 863556 h 3119076"/>
                <a:gd name="connsiteX101" fmla="*/ 495300 w 2956560"/>
                <a:gd name="connsiteY101" fmla="*/ 817836 h 3119076"/>
                <a:gd name="connsiteX102" fmla="*/ 487680 w 2956560"/>
                <a:gd name="connsiteY102" fmla="*/ 787356 h 3119076"/>
                <a:gd name="connsiteX103" fmla="*/ 464820 w 2956560"/>
                <a:gd name="connsiteY103" fmla="*/ 749256 h 3119076"/>
                <a:gd name="connsiteX104" fmla="*/ 457200 w 2956560"/>
                <a:gd name="connsiteY104" fmla="*/ 726396 h 3119076"/>
                <a:gd name="connsiteX105" fmla="*/ 441960 w 2956560"/>
                <a:gd name="connsiteY105" fmla="*/ 688296 h 3119076"/>
                <a:gd name="connsiteX106" fmla="*/ 426720 w 2956560"/>
                <a:gd name="connsiteY106" fmla="*/ 634956 h 3119076"/>
                <a:gd name="connsiteX107" fmla="*/ 411480 w 2956560"/>
                <a:gd name="connsiteY107" fmla="*/ 612096 h 3119076"/>
                <a:gd name="connsiteX108" fmla="*/ 396240 w 2956560"/>
                <a:gd name="connsiteY108" fmla="*/ 573996 h 3119076"/>
                <a:gd name="connsiteX109" fmla="*/ 388620 w 2956560"/>
                <a:gd name="connsiteY109" fmla="*/ 543516 h 3119076"/>
                <a:gd name="connsiteX110" fmla="*/ 365760 w 2956560"/>
                <a:gd name="connsiteY110" fmla="*/ 452076 h 3119076"/>
                <a:gd name="connsiteX111" fmla="*/ 350520 w 2956560"/>
                <a:gd name="connsiteY111" fmla="*/ 284436 h 3119076"/>
                <a:gd name="connsiteX112" fmla="*/ 335280 w 2956560"/>
                <a:gd name="connsiteY112" fmla="*/ 238716 h 3119076"/>
                <a:gd name="connsiteX113" fmla="*/ 320040 w 2956560"/>
                <a:gd name="connsiteY113" fmla="*/ 177756 h 3119076"/>
                <a:gd name="connsiteX114" fmla="*/ 312420 w 2956560"/>
                <a:gd name="connsiteY114" fmla="*/ 147276 h 3119076"/>
                <a:gd name="connsiteX115" fmla="*/ 297180 w 2956560"/>
                <a:gd name="connsiteY115" fmla="*/ 109176 h 3119076"/>
                <a:gd name="connsiteX116" fmla="*/ 281940 w 2956560"/>
                <a:gd name="connsiteY116" fmla="*/ 78696 h 3119076"/>
                <a:gd name="connsiteX117" fmla="*/ 236220 w 2956560"/>
                <a:gd name="connsiteY117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1897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94460 w 2956560"/>
                <a:gd name="connsiteY86" fmla="*/ 232659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485900 w 2956560"/>
                <a:gd name="connsiteY85" fmla="*/ 234183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54480 w 2956560"/>
                <a:gd name="connsiteY84" fmla="*/ 234945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84960 w 2956560"/>
                <a:gd name="connsiteY83" fmla="*/ 2372316 h 3119076"/>
                <a:gd name="connsiteX84" fmla="*/ 1577340 w 2956560"/>
                <a:gd name="connsiteY84" fmla="*/ 2456136 h 3119076"/>
                <a:gd name="connsiteX85" fmla="*/ 1501140 w 2956560"/>
                <a:gd name="connsiteY85" fmla="*/ 2410416 h 3119076"/>
                <a:gd name="connsiteX86" fmla="*/ 1318260 w 2956560"/>
                <a:gd name="connsiteY86" fmla="*/ 2372316 h 3119076"/>
                <a:gd name="connsiteX87" fmla="*/ 1082040 w 2956560"/>
                <a:gd name="connsiteY87" fmla="*/ 2303736 h 3119076"/>
                <a:gd name="connsiteX88" fmla="*/ 815340 w 2956560"/>
                <a:gd name="connsiteY88" fmla="*/ 2090376 h 3119076"/>
                <a:gd name="connsiteX89" fmla="*/ 693420 w 2956560"/>
                <a:gd name="connsiteY89" fmla="*/ 1915116 h 3119076"/>
                <a:gd name="connsiteX90" fmla="*/ 792480 w 2956560"/>
                <a:gd name="connsiteY90" fmla="*/ 1541736 h 3119076"/>
                <a:gd name="connsiteX91" fmla="*/ 746760 w 2956560"/>
                <a:gd name="connsiteY91" fmla="*/ 1442676 h 3119076"/>
                <a:gd name="connsiteX92" fmla="*/ 731520 w 2956560"/>
                <a:gd name="connsiteY92" fmla="*/ 1389336 h 3119076"/>
                <a:gd name="connsiteX93" fmla="*/ 701040 w 2956560"/>
                <a:gd name="connsiteY93" fmla="*/ 1328376 h 3119076"/>
                <a:gd name="connsiteX94" fmla="*/ 662940 w 2956560"/>
                <a:gd name="connsiteY94" fmla="*/ 1221696 h 3119076"/>
                <a:gd name="connsiteX95" fmla="*/ 647700 w 2956560"/>
                <a:gd name="connsiteY95" fmla="*/ 1198836 h 3119076"/>
                <a:gd name="connsiteX96" fmla="*/ 594360 w 2956560"/>
                <a:gd name="connsiteY96" fmla="*/ 1069296 h 3119076"/>
                <a:gd name="connsiteX97" fmla="*/ 563880 w 2956560"/>
                <a:gd name="connsiteY97" fmla="*/ 977856 h 3119076"/>
                <a:gd name="connsiteX98" fmla="*/ 541020 w 2956560"/>
                <a:gd name="connsiteY98" fmla="*/ 924516 h 3119076"/>
                <a:gd name="connsiteX99" fmla="*/ 510540 w 2956560"/>
                <a:gd name="connsiteY99" fmla="*/ 863556 h 3119076"/>
                <a:gd name="connsiteX100" fmla="*/ 495300 w 2956560"/>
                <a:gd name="connsiteY100" fmla="*/ 817836 h 3119076"/>
                <a:gd name="connsiteX101" fmla="*/ 487680 w 2956560"/>
                <a:gd name="connsiteY101" fmla="*/ 787356 h 3119076"/>
                <a:gd name="connsiteX102" fmla="*/ 464820 w 2956560"/>
                <a:gd name="connsiteY102" fmla="*/ 749256 h 3119076"/>
                <a:gd name="connsiteX103" fmla="*/ 457200 w 2956560"/>
                <a:gd name="connsiteY103" fmla="*/ 726396 h 3119076"/>
                <a:gd name="connsiteX104" fmla="*/ 441960 w 2956560"/>
                <a:gd name="connsiteY104" fmla="*/ 688296 h 3119076"/>
                <a:gd name="connsiteX105" fmla="*/ 426720 w 2956560"/>
                <a:gd name="connsiteY105" fmla="*/ 634956 h 3119076"/>
                <a:gd name="connsiteX106" fmla="*/ 411480 w 2956560"/>
                <a:gd name="connsiteY106" fmla="*/ 612096 h 3119076"/>
                <a:gd name="connsiteX107" fmla="*/ 396240 w 2956560"/>
                <a:gd name="connsiteY107" fmla="*/ 573996 h 3119076"/>
                <a:gd name="connsiteX108" fmla="*/ 388620 w 2956560"/>
                <a:gd name="connsiteY108" fmla="*/ 543516 h 3119076"/>
                <a:gd name="connsiteX109" fmla="*/ 365760 w 2956560"/>
                <a:gd name="connsiteY109" fmla="*/ 452076 h 3119076"/>
                <a:gd name="connsiteX110" fmla="*/ 350520 w 2956560"/>
                <a:gd name="connsiteY110" fmla="*/ 284436 h 3119076"/>
                <a:gd name="connsiteX111" fmla="*/ 335280 w 2956560"/>
                <a:gd name="connsiteY111" fmla="*/ 238716 h 3119076"/>
                <a:gd name="connsiteX112" fmla="*/ 320040 w 2956560"/>
                <a:gd name="connsiteY112" fmla="*/ 177756 h 3119076"/>
                <a:gd name="connsiteX113" fmla="*/ 312420 w 2956560"/>
                <a:gd name="connsiteY113" fmla="*/ 147276 h 3119076"/>
                <a:gd name="connsiteX114" fmla="*/ 297180 w 2956560"/>
                <a:gd name="connsiteY114" fmla="*/ 109176 h 3119076"/>
                <a:gd name="connsiteX115" fmla="*/ 281940 w 2956560"/>
                <a:gd name="connsiteY115" fmla="*/ 78696 h 3119076"/>
                <a:gd name="connsiteX116" fmla="*/ 236220 w 2956560"/>
                <a:gd name="connsiteY116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691640 w 2956560"/>
                <a:gd name="connsiteY82" fmla="*/ 2433276 h 3119076"/>
                <a:gd name="connsiteX83" fmla="*/ 1577340 w 2956560"/>
                <a:gd name="connsiteY83" fmla="*/ 2456136 h 3119076"/>
                <a:gd name="connsiteX84" fmla="*/ 1501140 w 2956560"/>
                <a:gd name="connsiteY84" fmla="*/ 2410416 h 3119076"/>
                <a:gd name="connsiteX85" fmla="*/ 1318260 w 2956560"/>
                <a:gd name="connsiteY85" fmla="*/ 2372316 h 3119076"/>
                <a:gd name="connsiteX86" fmla="*/ 1082040 w 2956560"/>
                <a:gd name="connsiteY86" fmla="*/ 2303736 h 3119076"/>
                <a:gd name="connsiteX87" fmla="*/ 815340 w 2956560"/>
                <a:gd name="connsiteY87" fmla="*/ 2090376 h 3119076"/>
                <a:gd name="connsiteX88" fmla="*/ 693420 w 2956560"/>
                <a:gd name="connsiteY88" fmla="*/ 1915116 h 3119076"/>
                <a:gd name="connsiteX89" fmla="*/ 792480 w 2956560"/>
                <a:gd name="connsiteY89" fmla="*/ 1541736 h 3119076"/>
                <a:gd name="connsiteX90" fmla="*/ 746760 w 2956560"/>
                <a:gd name="connsiteY90" fmla="*/ 1442676 h 3119076"/>
                <a:gd name="connsiteX91" fmla="*/ 731520 w 2956560"/>
                <a:gd name="connsiteY91" fmla="*/ 1389336 h 3119076"/>
                <a:gd name="connsiteX92" fmla="*/ 701040 w 2956560"/>
                <a:gd name="connsiteY92" fmla="*/ 1328376 h 3119076"/>
                <a:gd name="connsiteX93" fmla="*/ 662940 w 2956560"/>
                <a:gd name="connsiteY93" fmla="*/ 1221696 h 3119076"/>
                <a:gd name="connsiteX94" fmla="*/ 647700 w 2956560"/>
                <a:gd name="connsiteY94" fmla="*/ 1198836 h 3119076"/>
                <a:gd name="connsiteX95" fmla="*/ 594360 w 2956560"/>
                <a:gd name="connsiteY95" fmla="*/ 1069296 h 3119076"/>
                <a:gd name="connsiteX96" fmla="*/ 563880 w 2956560"/>
                <a:gd name="connsiteY96" fmla="*/ 977856 h 3119076"/>
                <a:gd name="connsiteX97" fmla="*/ 541020 w 2956560"/>
                <a:gd name="connsiteY97" fmla="*/ 924516 h 3119076"/>
                <a:gd name="connsiteX98" fmla="*/ 510540 w 2956560"/>
                <a:gd name="connsiteY98" fmla="*/ 863556 h 3119076"/>
                <a:gd name="connsiteX99" fmla="*/ 495300 w 2956560"/>
                <a:gd name="connsiteY99" fmla="*/ 817836 h 3119076"/>
                <a:gd name="connsiteX100" fmla="*/ 487680 w 2956560"/>
                <a:gd name="connsiteY100" fmla="*/ 787356 h 3119076"/>
                <a:gd name="connsiteX101" fmla="*/ 464820 w 2956560"/>
                <a:gd name="connsiteY101" fmla="*/ 749256 h 3119076"/>
                <a:gd name="connsiteX102" fmla="*/ 457200 w 2956560"/>
                <a:gd name="connsiteY102" fmla="*/ 726396 h 3119076"/>
                <a:gd name="connsiteX103" fmla="*/ 441960 w 2956560"/>
                <a:gd name="connsiteY103" fmla="*/ 688296 h 3119076"/>
                <a:gd name="connsiteX104" fmla="*/ 426720 w 2956560"/>
                <a:gd name="connsiteY104" fmla="*/ 634956 h 3119076"/>
                <a:gd name="connsiteX105" fmla="*/ 411480 w 2956560"/>
                <a:gd name="connsiteY105" fmla="*/ 612096 h 3119076"/>
                <a:gd name="connsiteX106" fmla="*/ 396240 w 2956560"/>
                <a:gd name="connsiteY106" fmla="*/ 573996 h 3119076"/>
                <a:gd name="connsiteX107" fmla="*/ 388620 w 2956560"/>
                <a:gd name="connsiteY107" fmla="*/ 543516 h 3119076"/>
                <a:gd name="connsiteX108" fmla="*/ 365760 w 2956560"/>
                <a:gd name="connsiteY108" fmla="*/ 452076 h 3119076"/>
                <a:gd name="connsiteX109" fmla="*/ 350520 w 2956560"/>
                <a:gd name="connsiteY109" fmla="*/ 284436 h 3119076"/>
                <a:gd name="connsiteX110" fmla="*/ 335280 w 2956560"/>
                <a:gd name="connsiteY110" fmla="*/ 238716 h 3119076"/>
                <a:gd name="connsiteX111" fmla="*/ 320040 w 2956560"/>
                <a:gd name="connsiteY111" fmla="*/ 177756 h 3119076"/>
                <a:gd name="connsiteX112" fmla="*/ 312420 w 2956560"/>
                <a:gd name="connsiteY112" fmla="*/ 147276 h 3119076"/>
                <a:gd name="connsiteX113" fmla="*/ 297180 w 2956560"/>
                <a:gd name="connsiteY113" fmla="*/ 109176 h 3119076"/>
                <a:gd name="connsiteX114" fmla="*/ 281940 w 2956560"/>
                <a:gd name="connsiteY114" fmla="*/ 78696 h 3119076"/>
                <a:gd name="connsiteX115" fmla="*/ 236220 w 2956560"/>
                <a:gd name="connsiteY115" fmla="*/ 2496 h 3119076"/>
                <a:gd name="connsiteX0" fmla="*/ 236220 w 2956560"/>
                <a:gd name="connsiteY0" fmla="*/ 2496 h 3119076"/>
                <a:gd name="connsiteX1" fmla="*/ 129540 w 2956560"/>
                <a:gd name="connsiteY1" fmla="*/ 25356 h 3119076"/>
                <a:gd name="connsiteX2" fmla="*/ 53340 w 2956560"/>
                <a:gd name="connsiteY2" fmla="*/ 48216 h 3119076"/>
                <a:gd name="connsiteX3" fmla="*/ 15240 w 2956560"/>
                <a:gd name="connsiteY3" fmla="*/ 71076 h 3119076"/>
                <a:gd name="connsiteX4" fmla="*/ 7620 w 2956560"/>
                <a:gd name="connsiteY4" fmla="*/ 93936 h 3119076"/>
                <a:gd name="connsiteX5" fmla="*/ 0 w 2956560"/>
                <a:gd name="connsiteY5" fmla="*/ 147276 h 3119076"/>
                <a:gd name="connsiteX6" fmla="*/ 7620 w 2956560"/>
                <a:gd name="connsiteY6" fmla="*/ 269196 h 3119076"/>
                <a:gd name="connsiteX7" fmla="*/ 22860 w 2956560"/>
                <a:gd name="connsiteY7" fmla="*/ 307296 h 3119076"/>
                <a:gd name="connsiteX8" fmla="*/ 45720 w 2956560"/>
                <a:gd name="connsiteY8" fmla="*/ 406356 h 3119076"/>
                <a:gd name="connsiteX9" fmla="*/ 53340 w 2956560"/>
                <a:gd name="connsiteY9" fmla="*/ 444456 h 3119076"/>
                <a:gd name="connsiteX10" fmla="*/ 83820 w 2956560"/>
                <a:gd name="connsiteY10" fmla="*/ 543516 h 3119076"/>
                <a:gd name="connsiteX11" fmla="*/ 91440 w 2956560"/>
                <a:gd name="connsiteY11" fmla="*/ 840696 h 3119076"/>
                <a:gd name="connsiteX12" fmla="*/ 76200 w 2956560"/>
                <a:gd name="connsiteY12" fmla="*/ 1122636 h 3119076"/>
                <a:gd name="connsiteX13" fmla="*/ 91440 w 2956560"/>
                <a:gd name="connsiteY13" fmla="*/ 1305516 h 3119076"/>
                <a:gd name="connsiteX14" fmla="*/ 106680 w 2956560"/>
                <a:gd name="connsiteY14" fmla="*/ 1640796 h 3119076"/>
                <a:gd name="connsiteX15" fmla="*/ 114300 w 2956560"/>
                <a:gd name="connsiteY15" fmla="*/ 1663656 h 3119076"/>
                <a:gd name="connsiteX16" fmla="*/ 121920 w 2956560"/>
                <a:gd name="connsiteY16" fmla="*/ 1701756 h 3119076"/>
                <a:gd name="connsiteX17" fmla="*/ 137160 w 2956560"/>
                <a:gd name="connsiteY17" fmla="*/ 1724616 h 3119076"/>
                <a:gd name="connsiteX18" fmla="*/ 144780 w 2956560"/>
                <a:gd name="connsiteY18" fmla="*/ 1762716 h 3119076"/>
                <a:gd name="connsiteX19" fmla="*/ 175260 w 2956560"/>
                <a:gd name="connsiteY19" fmla="*/ 1831296 h 3119076"/>
                <a:gd name="connsiteX20" fmla="*/ 190500 w 2956560"/>
                <a:gd name="connsiteY20" fmla="*/ 1869396 h 3119076"/>
                <a:gd name="connsiteX21" fmla="*/ 213360 w 2956560"/>
                <a:gd name="connsiteY21" fmla="*/ 1953216 h 3119076"/>
                <a:gd name="connsiteX22" fmla="*/ 259080 w 2956560"/>
                <a:gd name="connsiteY22" fmla="*/ 2021796 h 3119076"/>
                <a:gd name="connsiteX23" fmla="*/ 297180 w 2956560"/>
                <a:gd name="connsiteY23" fmla="*/ 2082756 h 3119076"/>
                <a:gd name="connsiteX24" fmla="*/ 320040 w 2956560"/>
                <a:gd name="connsiteY24" fmla="*/ 2105616 h 3119076"/>
                <a:gd name="connsiteX25" fmla="*/ 411480 w 2956560"/>
                <a:gd name="connsiteY25" fmla="*/ 2227536 h 3119076"/>
                <a:gd name="connsiteX26" fmla="*/ 441960 w 2956560"/>
                <a:gd name="connsiteY26" fmla="*/ 2258016 h 3119076"/>
                <a:gd name="connsiteX27" fmla="*/ 472440 w 2956560"/>
                <a:gd name="connsiteY27" fmla="*/ 2303736 h 3119076"/>
                <a:gd name="connsiteX28" fmla="*/ 487680 w 2956560"/>
                <a:gd name="connsiteY28" fmla="*/ 2326596 h 3119076"/>
                <a:gd name="connsiteX29" fmla="*/ 502920 w 2956560"/>
                <a:gd name="connsiteY29" fmla="*/ 2349456 h 3119076"/>
                <a:gd name="connsiteX30" fmla="*/ 556260 w 2956560"/>
                <a:gd name="connsiteY30" fmla="*/ 2402796 h 3119076"/>
                <a:gd name="connsiteX31" fmla="*/ 662940 w 2956560"/>
                <a:gd name="connsiteY31" fmla="*/ 2517096 h 3119076"/>
                <a:gd name="connsiteX32" fmla="*/ 716280 w 2956560"/>
                <a:gd name="connsiteY32" fmla="*/ 2562816 h 3119076"/>
                <a:gd name="connsiteX33" fmla="*/ 762000 w 2956560"/>
                <a:gd name="connsiteY33" fmla="*/ 2585676 h 3119076"/>
                <a:gd name="connsiteX34" fmla="*/ 815340 w 2956560"/>
                <a:gd name="connsiteY34" fmla="*/ 2616156 h 3119076"/>
                <a:gd name="connsiteX35" fmla="*/ 861060 w 2956560"/>
                <a:gd name="connsiteY35" fmla="*/ 2646636 h 3119076"/>
                <a:gd name="connsiteX36" fmla="*/ 906780 w 2956560"/>
                <a:gd name="connsiteY36" fmla="*/ 2661876 h 3119076"/>
                <a:gd name="connsiteX37" fmla="*/ 960120 w 2956560"/>
                <a:gd name="connsiteY37" fmla="*/ 2684736 h 3119076"/>
                <a:gd name="connsiteX38" fmla="*/ 1028700 w 2956560"/>
                <a:gd name="connsiteY38" fmla="*/ 2722836 h 3119076"/>
                <a:gd name="connsiteX39" fmla="*/ 1059180 w 2956560"/>
                <a:gd name="connsiteY39" fmla="*/ 2738076 h 3119076"/>
                <a:gd name="connsiteX40" fmla="*/ 1097280 w 2956560"/>
                <a:gd name="connsiteY40" fmla="*/ 2745696 h 3119076"/>
                <a:gd name="connsiteX41" fmla="*/ 1158240 w 2956560"/>
                <a:gd name="connsiteY41" fmla="*/ 2760936 h 3119076"/>
                <a:gd name="connsiteX42" fmla="*/ 1196340 w 2956560"/>
                <a:gd name="connsiteY42" fmla="*/ 2768556 h 3119076"/>
                <a:gd name="connsiteX43" fmla="*/ 1249680 w 2956560"/>
                <a:gd name="connsiteY43" fmla="*/ 2783796 h 3119076"/>
                <a:gd name="connsiteX44" fmla="*/ 1310640 w 2956560"/>
                <a:gd name="connsiteY44" fmla="*/ 2799036 h 3119076"/>
                <a:gd name="connsiteX45" fmla="*/ 1386840 w 2956560"/>
                <a:gd name="connsiteY45" fmla="*/ 2829516 h 3119076"/>
                <a:gd name="connsiteX46" fmla="*/ 1432560 w 2956560"/>
                <a:gd name="connsiteY46" fmla="*/ 2852376 h 3119076"/>
                <a:gd name="connsiteX47" fmla="*/ 1508760 w 2956560"/>
                <a:gd name="connsiteY47" fmla="*/ 2882856 h 3119076"/>
                <a:gd name="connsiteX48" fmla="*/ 1531620 w 2956560"/>
                <a:gd name="connsiteY48" fmla="*/ 2898096 h 3119076"/>
                <a:gd name="connsiteX49" fmla="*/ 1569720 w 2956560"/>
                <a:gd name="connsiteY49" fmla="*/ 2905716 h 3119076"/>
                <a:gd name="connsiteX50" fmla="*/ 1630680 w 2956560"/>
                <a:gd name="connsiteY50" fmla="*/ 2928576 h 3119076"/>
                <a:gd name="connsiteX51" fmla="*/ 1684020 w 2956560"/>
                <a:gd name="connsiteY51" fmla="*/ 2936196 h 3119076"/>
                <a:gd name="connsiteX52" fmla="*/ 1722120 w 2956560"/>
                <a:gd name="connsiteY52" fmla="*/ 2943816 h 3119076"/>
                <a:gd name="connsiteX53" fmla="*/ 1752600 w 2956560"/>
                <a:gd name="connsiteY53" fmla="*/ 2951436 h 3119076"/>
                <a:gd name="connsiteX54" fmla="*/ 1844040 w 2956560"/>
                <a:gd name="connsiteY54" fmla="*/ 2959056 h 3119076"/>
                <a:gd name="connsiteX55" fmla="*/ 1882140 w 2956560"/>
                <a:gd name="connsiteY55" fmla="*/ 2966676 h 3119076"/>
                <a:gd name="connsiteX56" fmla="*/ 1935480 w 2956560"/>
                <a:gd name="connsiteY56" fmla="*/ 2974296 h 3119076"/>
                <a:gd name="connsiteX57" fmla="*/ 2087880 w 2956560"/>
                <a:gd name="connsiteY57" fmla="*/ 3012396 h 3119076"/>
                <a:gd name="connsiteX58" fmla="*/ 2202180 w 2956560"/>
                <a:gd name="connsiteY58" fmla="*/ 3020016 h 3119076"/>
                <a:gd name="connsiteX59" fmla="*/ 2278380 w 2956560"/>
                <a:gd name="connsiteY59" fmla="*/ 3035256 h 3119076"/>
                <a:gd name="connsiteX60" fmla="*/ 2331720 w 2956560"/>
                <a:gd name="connsiteY60" fmla="*/ 3058116 h 3119076"/>
                <a:gd name="connsiteX61" fmla="*/ 2446020 w 2956560"/>
                <a:gd name="connsiteY61" fmla="*/ 3065736 h 3119076"/>
                <a:gd name="connsiteX62" fmla="*/ 2727960 w 2956560"/>
                <a:gd name="connsiteY62" fmla="*/ 3073356 h 3119076"/>
                <a:gd name="connsiteX63" fmla="*/ 2857500 w 2956560"/>
                <a:gd name="connsiteY63" fmla="*/ 3096216 h 3119076"/>
                <a:gd name="connsiteX64" fmla="*/ 2956560 w 2956560"/>
                <a:gd name="connsiteY64" fmla="*/ 3119076 h 3119076"/>
                <a:gd name="connsiteX65" fmla="*/ 2941320 w 2956560"/>
                <a:gd name="connsiteY65" fmla="*/ 3042876 h 3119076"/>
                <a:gd name="connsiteX66" fmla="*/ 2895600 w 2956560"/>
                <a:gd name="connsiteY66" fmla="*/ 3012396 h 3119076"/>
                <a:gd name="connsiteX67" fmla="*/ 2857500 w 2956560"/>
                <a:gd name="connsiteY67" fmla="*/ 3004776 h 3119076"/>
                <a:gd name="connsiteX68" fmla="*/ 2796540 w 2956560"/>
                <a:gd name="connsiteY68" fmla="*/ 2997156 h 3119076"/>
                <a:gd name="connsiteX69" fmla="*/ 2689860 w 2956560"/>
                <a:gd name="connsiteY69" fmla="*/ 2951436 h 3119076"/>
                <a:gd name="connsiteX70" fmla="*/ 2644140 w 2956560"/>
                <a:gd name="connsiteY70" fmla="*/ 2936196 h 3119076"/>
                <a:gd name="connsiteX71" fmla="*/ 2606040 w 2956560"/>
                <a:gd name="connsiteY71" fmla="*/ 2920956 h 3119076"/>
                <a:gd name="connsiteX72" fmla="*/ 2545080 w 2956560"/>
                <a:gd name="connsiteY72" fmla="*/ 2890476 h 3119076"/>
                <a:gd name="connsiteX73" fmla="*/ 2415540 w 2956560"/>
                <a:gd name="connsiteY73" fmla="*/ 2852376 h 3119076"/>
                <a:gd name="connsiteX74" fmla="*/ 2209800 w 2956560"/>
                <a:gd name="connsiteY74" fmla="*/ 2760936 h 3119076"/>
                <a:gd name="connsiteX75" fmla="*/ 2164080 w 2956560"/>
                <a:gd name="connsiteY75" fmla="*/ 2745696 h 3119076"/>
                <a:gd name="connsiteX76" fmla="*/ 2080260 w 2956560"/>
                <a:gd name="connsiteY76" fmla="*/ 2692356 h 3119076"/>
                <a:gd name="connsiteX77" fmla="*/ 2049780 w 2956560"/>
                <a:gd name="connsiteY77" fmla="*/ 2669496 h 3119076"/>
                <a:gd name="connsiteX78" fmla="*/ 1912620 w 2956560"/>
                <a:gd name="connsiteY78" fmla="*/ 2593296 h 3119076"/>
                <a:gd name="connsiteX79" fmla="*/ 1851660 w 2956560"/>
                <a:gd name="connsiteY79" fmla="*/ 2547576 h 3119076"/>
                <a:gd name="connsiteX80" fmla="*/ 1821180 w 2956560"/>
                <a:gd name="connsiteY80" fmla="*/ 2524716 h 3119076"/>
                <a:gd name="connsiteX81" fmla="*/ 1767840 w 2956560"/>
                <a:gd name="connsiteY81" fmla="*/ 2494236 h 3119076"/>
                <a:gd name="connsiteX82" fmla="*/ 1577340 w 2956560"/>
                <a:gd name="connsiteY82" fmla="*/ 2456136 h 3119076"/>
                <a:gd name="connsiteX83" fmla="*/ 1501140 w 2956560"/>
                <a:gd name="connsiteY83" fmla="*/ 2410416 h 3119076"/>
                <a:gd name="connsiteX84" fmla="*/ 1318260 w 2956560"/>
                <a:gd name="connsiteY84" fmla="*/ 2372316 h 3119076"/>
                <a:gd name="connsiteX85" fmla="*/ 1082040 w 2956560"/>
                <a:gd name="connsiteY85" fmla="*/ 2303736 h 3119076"/>
                <a:gd name="connsiteX86" fmla="*/ 815340 w 2956560"/>
                <a:gd name="connsiteY86" fmla="*/ 2090376 h 3119076"/>
                <a:gd name="connsiteX87" fmla="*/ 693420 w 2956560"/>
                <a:gd name="connsiteY87" fmla="*/ 1915116 h 3119076"/>
                <a:gd name="connsiteX88" fmla="*/ 792480 w 2956560"/>
                <a:gd name="connsiteY88" fmla="*/ 1541736 h 3119076"/>
                <a:gd name="connsiteX89" fmla="*/ 746760 w 2956560"/>
                <a:gd name="connsiteY89" fmla="*/ 1442676 h 3119076"/>
                <a:gd name="connsiteX90" fmla="*/ 731520 w 2956560"/>
                <a:gd name="connsiteY90" fmla="*/ 1389336 h 3119076"/>
                <a:gd name="connsiteX91" fmla="*/ 701040 w 2956560"/>
                <a:gd name="connsiteY91" fmla="*/ 1328376 h 3119076"/>
                <a:gd name="connsiteX92" fmla="*/ 662940 w 2956560"/>
                <a:gd name="connsiteY92" fmla="*/ 1221696 h 3119076"/>
                <a:gd name="connsiteX93" fmla="*/ 647700 w 2956560"/>
                <a:gd name="connsiteY93" fmla="*/ 1198836 h 3119076"/>
                <a:gd name="connsiteX94" fmla="*/ 594360 w 2956560"/>
                <a:gd name="connsiteY94" fmla="*/ 1069296 h 3119076"/>
                <a:gd name="connsiteX95" fmla="*/ 563880 w 2956560"/>
                <a:gd name="connsiteY95" fmla="*/ 977856 h 3119076"/>
                <a:gd name="connsiteX96" fmla="*/ 541020 w 2956560"/>
                <a:gd name="connsiteY96" fmla="*/ 924516 h 3119076"/>
                <a:gd name="connsiteX97" fmla="*/ 510540 w 2956560"/>
                <a:gd name="connsiteY97" fmla="*/ 863556 h 3119076"/>
                <a:gd name="connsiteX98" fmla="*/ 495300 w 2956560"/>
                <a:gd name="connsiteY98" fmla="*/ 817836 h 3119076"/>
                <a:gd name="connsiteX99" fmla="*/ 487680 w 2956560"/>
                <a:gd name="connsiteY99" fmla="*/ 787356 h 3119076"/>
                <a:gd name="connsiteX100" fmla="*/ 464820 w 2956560"/>
                <a:gd name="connsiteY100" fmla="*/ 749256 h 3119076"/>
                <a:gd name="connsiteX101" fmla="*/ 457200 w 2956560"/>
                <a:gd name="connsiteY101" fmla="*/ 726396 h 3119076"/>
                <a:gd name="connsiteX102" fmla="*/ 441960 w 2956560"/>
                <a:gd name="connsiteY102" fmla="*/ 688296 h 3119076"/>
                <a:gd name="connsiteX103" fmla="*/ 426720 w 2956560"/>
                <a:gd name="connsiteY103" fmla="*/ 634956 h 3119076"/>
                <a:gd name="connsiteX104" fmla="*/ 411480 w 2956560"/>
                <a:gd name="connsiteY104" fmla="*/ 612096 h 3119076"/>
                <a:gd name="connsiteX105" fmla="*/ 396240 w 2956560"/>
                <a:gd name="connsiteY105" fmla="*/ 573996 h 3119076"/>
                <a:gd name="connsiteX106" fmla="*/ 388620 w 2956560"/>
                <a:gd name="connsiteY106" fmla="*/ 543516 h 3119076"/>
                <a:gd name="connsiteX107" fmla="*/ 365760 w 2956560"/>
                <a:gd name="connsiteY107" fmla="*/ 452076 h 3119076"/>
                <a:gd name="connsiteX108" fmla="*/ 350520 w 2956560"/>
                <a:gd name="connsiteY108" fmla="*/ 284436 h 3119076"/>
                <a:gd name="connsiteX109" fmla="*/ 335280 w 2956560"/>
                <a:gd name="connsiteY109" fmla="*/ 238716 h 3119076"/>
                <a:gd name="connsiteX110" fmla="*/ 320040 w 2956560"/>
                <a:gd name="connsiteY110" fmla="*/ 177756 h 3119076"/>
                <a:gd name="connsiteX111" fmla="*/ 312420 w 2956560"/>
                <a:gd name="connsiteY111" fmla="*/ 147276 h 3119076"/>
                <a:gd name="connsiteX112" fmla="*/ 297180 w 2956560"/>
                <a:gd name="connsiteY112" fmla="*/ 109176 h 3119076"/>
                <a:gd name="connsiteX113" fmla="*/ 281940 w 2956560"/>
                <a:gd name="connsiteY113" fmla="*/ 78696 h 3119076"/>
                <a:gd name="connsiteX114" fmla="*/ 236220 w 2956560"/>
                <a:gd name="connsiteY114" fmla="*/ 2496 h 3119076"/>
                <a:gd name="connsiteX0" fmla="*/ 236220 w 2956560"/>
                <a:gd name="connsiteY0" fmla="*/ 15633 h 3132213"/>
                <a:gd name="connsiteX1" fmla="*/ 129540 w 2956560"/>
                <a:gd name="connsiteY1" fmla="*/ 38493 h 3132213"/>
                <a:gd name="connsiteX2" fmla="*/ 53340 w 2956560"/>
                <a:gd name="connsiteY2" fmla="*/ 61353 h 3132213"/>
                <a:gd name="connsiteX3" fmla="*/ 15240 w 2956560"/>
                <a:gd name="connsiteY3" fmla="*/ 84213 h 3132213"/>
                <a:gd name="connsiteX4" fmla="*/ 7620 w 2956560"/>
                <a:gd name="connsiteY4" fmla="*/ 107073 h 3132213"/>
                <a:gd name="connsiteX5" fmla="*/ 0 w 2956560"/>
                <a:gd name="connsiteY5" fmla="*/ 160413 h 3132213"/>
                <a:gd name="connsiteX6" fmla="*/ 7620 w 2956560"/>
                <a:gd name="connsiteY6" fmla="*/ 282333 h 3132213"/>
                <a:gd name="connsiteX7" fmla="*/ 22860 w 2956560"/>
                <a:gd name="connsiteY7" fmla="*/ 320433 h 3132213"/>
                <a:gd name="connsiteX8" fmla="*/ 45720 w 2956560"/>
                <a:gd name="connsiteY8" fmla="*/ 419493 h 3132213"/>
                <a:gd name="connsiteX9" fmla="*/ 53340 w 2956560"/>
                <a:gd name="connsiteY9" fmla="*/ 457593 h 3132213"/>
                <a:gd name="connsiteX10" fmla="*/ 83820 w 2956560"/>
                <a:gd name="connsiteY10" fmla="*/ 556653 h 3132213"/>
                <a:gd name="connsiteX11" fmla="*/ 91440 w 2956560"/>
                <a:gd name="connsiteY11" fmla="*/ 853833 h 3132213"/>
                <a:gd name="connsiteX12" fmla="*/ 76200 w 2956560"/>
                <a:gd name="connsiteY12" fmla="*/ 1135773 h 3132213"/>
                <a:gd name="connsiteX13" fmla="*/ 91440 w 2956560"/>
                <a:gd name="connsiteY13" fmla="*/ 1318653 h 3132213"/>
                <a:gd name="connsiteX14" fmla="*/ 106680 w 2956560"/>
                <a:gd name="connsiteY14" fmla="*/ 1653933 h 3132213"/>
                <a:gd name="connsiteX15" fmla="*/ 114300 w 2956560"/>
                <a:gd name="connsiteY15" fmla="*/ 1676793 h 3132213"/>
                <a:gd name="connsiteX16" fmla="*/ 121920 w 2956560"/>
                <a:gd name="connsiteY16" fmla="*/ 1714893 h 3132213"/>
                <a:gd name="connsiteX17" fmla="*/ 137160 w 2956560"/>
                <a:gd name="connsiteY17" fmla="*/ 1737753 h 3132213"/>
                <a:gd name="connsiteX18" fmla="*/ 144780 w 2956560"/>
                <a:gd name="connsiteY18" fmla="*/ 1775853 h 3132213"/>
                <a:gd name="connsiteX19" fmla="*/ 175260 w 2956560"/>
                <a:gd name="connsiteY19" fmla="*/ 1844433 h 3132213"/>
                <a:gd name="connsiteX20" fmla="*/ 190500 w 2956560"/>
                <a:gd name="connsiteY20" fmla="*/ 1882533 h 3132213"/>
                <a:gd name="connsiteX21" fmla="*/ 213360 w 2956560"/>
                <a:gd name="connsiteY21" fmla="*/ 1966353 h 3132213"/>
                <a:gd name="connsiteX22" fmla="*/ 259080 w 2956560"/>
                <a:gd name="connsiteY22" fmla="*/ 2034933 h 3132213"/>
                <a:gd name="connsiteX23" fmla="*/ 297180 w 2956560"/>
                <a:gd name="connsiteY23" fmla="*/ 2095893 h 3132213"/>
                <a:gd name="connsiteX24" fmla="*/ 320040 w 2956560"/>
                <a:gd name="connsiteY24" fmla="*/ 2118753 h 3132213"/>
                <a:gd name="connsiteX25" fmla="*/ 411480 w 2956560"/>
                <a:gd name="connsiteY25" fmla="*/ 2240673 h 3132213"/>
                <a:gd name="connsiteX26" fmla="*/ 441960 w 2956560"/>
                <a:gd name="connsiteY26" fmla="*/ 2271153 h 3132213"/>
                <a:gd name="connsiteX27" fmla="*/ 472440 w 2956560"/>
                <a:gd name="connsiteY27" fmla="*/ 2316873 h 3132213"/>
                <a:gd name="connsiteX28" fmla="*/ 487680 w 2956560"/>
                <a:gd name="connsiteY28" fmla="*/ 2339733 h 3132213"/>
                <a:gd name="connsiteX29" fmla="*/ 502920 w 2956560"/>
                <a:gd name="connsiteY29" fmla="*/ 2362593 h 3132213"/>
                <a:gd name="connsiteX30" fmla="*/ 556260 w 2956560"/>
                <a:gd name="connsiteY30" fmla="*/ 2415933 h 3132213"/>
                <a:gd name="connsiteX31" fmla="*/ 662940 w 2956560"/>
                <a:gd name="connsiteY31" fmla="*/ 2530233 h 3132213"/>
                <a:gd name="connsiteX32" fmla="*/ 716280 w 2956560"/>
                <a:gd name="connsiteY32" fmla="*/ 2575953 h 3132213"/>
                <a:gd name="connsiteX33" fmla="*/ 762000 w 2956560"/>
                <a:gd name="connsiteY33" fmla="*/ 2598813 h 3132213"/>
                <a:gd name="connsiteX34" fmla="*/ 815340 w 2956560"/>
                <a:gd name="connsiteY34" fmla="*/ 2629293 h 3132213"/>
                <a:gd name="connsiteX35" fmla="*/ 861060 w 2956560"/>
                <a:gd name="connsiteY35" fmla="*/ 2659773 h 3132213"/>
                <a:gd name="connsiteX36" fmla="*/ 906780 w 2956560"/>
                <a:gd name="connsiteY36" fmla="*/ 2675013 h 3132213"/>
                <a:gd name="connsiteX37" fmla="*/ 960120 w 2956560"/>
                <a:gd name="connsiteY37" fmla="*/ 2697873 h 3132213"/>
                <a:gd name="connsiteX38" fmla="*/ 1028700 w 2956560"/>
                <a:gd name="connsiteY38" fmla="*/ 2735973 h 3132213"/>
                <a:gd name="connsiteX39" fmla="*/ 1059180 w 2956560"/>
                <a:gd name="connsiteY39" fmla="*/ 2751213 h 3132213"/>
                <a:gd name="connsiteX40" fmla="*/ 1097280 w 2956560"/>
                <a:gd name="connsiteY40" fmla="*/ 2758833 h 3132213"/>
                <a:gd name="connsiteX41" fmla="*/ 1158240 w 2956560"/>
                <a:gd name="connsiteY41" fmla="*/ 2774073 h 3132213"/>
                <a:gd name="connsiteX42" fmla="*/ 1196340 w 2956560"/>
                <a:gd name="connsiteY42" fmla="*/ 2781693 h 3132213"/>
                <a:gd name="connsiteX43" fmla="*/ 1249680 w 2956560"/>
                <a:gd name="connsiteY43" fmla="*/ 2796933 h 3132213"/>
                <a:gd name="connsiteX44" fmla="*/ 1310640 w 2956560"/>
                <a:gd name="connsiteY44" fmla="*/ 2812173 h 3132213"/>
                <a:gd name="connsiteX45" fmla="*/ 1386840 w 2956560"/>
                <a:gd name="connsiteY45" fmla="*/ 2842653 h 3132213"/>
                <a:gd name="connsiteX46" fmla="*/ 1432560 w 2956560"/>
                <a:gd name="connsiteY46" fmla="*/ 2865513 h 3132213"/>
                <a:gd name="connsiteX47" fmla="*/ 1508760 w 2956560"/>
                <a:gd name="connsiteY47" fmla="*/ 2895993 h 3132213"/>
                <a:gd name="connsiteX48" fmla="*/ 1531620 w 2956560"/>
                <a:gd name="connsiteY48" fmla="*/ 2911233 h 3132213"/>
                <a:gd name="connsiteX49" fmla="*/ 1569720 w 2956560"/>
                <a:gd name="connsiteY49" fmla="*/ 2918853 h 3132213"/>
                <a:gd name="connsiteX50" fmla="*/ 1630680 w 2956560"/>
                <a:gd name="connsiteY50" fmla="*/ 2941713 h 3132213"/>
                <a:gd name="connsiteX51" fmla="*/ 1684020 w 2956560"/>
                <a:gd name="connsiteY51" fmla="*/ 2949333 h 3132213"/>
                <a:gd name="connsiteX52" fmla="*/ 1722120 w 2956560"/>
                <a:gd name="connsiteY52" fmla="*/ 2956953 h 3132213"/>
                <a:gd name="connsiteX53" fmla="*/ 1752600 w 2956560"/>
                <a:gd name="connsiteY53" fmla="*/ 2964573 h 3132213"/>
                <a:gd name="connsiteX54" fmla="*/ 1844040 w 2956560"/>
                <a:gd name="connsiteY54" fmla="*/ 2972193 h 3132213"/>
                <a:gd name="connsiteX55" fmla="*/ 1882140 w 2956560"/>
                <a:gd name="connsiteY55" fmla="*/ 2979813 h 3132213"/>
                <a:gd name="connsiteX56" fmla="*/ 1935480 w 2956560"/>
                <a:gd name="connsiteY56" fmla="*/ 2987433 h 3132213"/>
                <a:gd name="connsiteX57" fmla="*/ 2087880 w 2956560"/>
                <a:gd name="connsiteY57" fmla="*/ 3025533 h 3132213"/>
                <a:gd name="connsiteX58" fmla="*/ 2202180 w 2956560"/>
                <a:gd name="connsiteY58" fmla="*/ 3033153 h 3132213"/>
                <a:gd name="connsiteX59" fmla="*/ 2278380 w 2956560"/>
                <a:gd name="connsiteY59" fmla="*/ 3048393 h 3132213"/>
                <a:gd name="connsiteX60" fmla="*/ 2331720 w 2956560"/>
                <a:gd name="connsiteY60" fmla="*/ 3071253 h 3132213"/>
                <a:gd name="connsiteX61" fmla="*/ 2446020 w 2956560"/>
                <a:gd name="connsiteY61" fmla="*/ 3078873 h 3132213"/>
                <a:gd name="connsiteX62" fmla="*/ 2727960 w 2956560"/>
                <a:gd name="connsiteY62" fmla="*/ 3086493 h 3132213"/>
                <a:gd name="connsiteX63" fmla="*/ 2857500 w 2956560"/>
                <a:gd name="connsiteY63" fmla="*/ 3109353 h 3132213"/>
                <a:gd name="connsiteX64" fmla="*/ 2956560 w 2956560"/>
                <a:gd name="connsiteY64" fmla="*/ 3132213 h 3132213"/>
                <a:gd name="connsiteX65" fmla="*/ 2941320 w 2956560"/>
                <a:gd name="connsiteY65" fmla="*/ 3056013 h 3132213"/>
                <a:gd name="connsiteX66" fmla="*/ 2895600 w 2956560"/>
                <a:gd name="connsiteY66" fmla="*/ 3025533 h 3132213"/>
                <a:gd name="connsiteX67" fmla="*/ 2857500 w 2956560"/>
                <a:gd name="connsiteY67" fmla="*/ 3017913 h 3132213"/>
                <a:gd name="connsiteX68" fmla="*/ 2796540 w 2956560"/>
                <a:gd name="connsiteY68" fmla="*/ 3010293 h 3132213"/>
                <a:gd name="connsiteX69" fmla="*/ 2689860 w 2956560"/>
                <a:gd name="connsiteY69" fmla="*/ 2964573 h 3132213"/>
                <a:gd name="connsiteX70" fmla="*/ 2644140 w 2956560"/>
                <a:gd name="connsiteY70" fmla="*/ 2949333 h 3132213"/>
                <a:gd name="connsiteX71" fmla="*/ 2606040 w 2956560"/>
                <a:gd name="connsiteY71" fmla="*/ 2934093 h 3132213"/>
                <a:gd name="connsiteX72" fmla="*/ 2545080 w 2956560"/>
                <a:gd name="connsiteY72" fmla="*/ 2903613 h 3132213"/>
                <a:gd name="connsiteX73" fmla="*/ 2415540 w 2956560"/>
                <a:gd name="connsiteY73" fmla="*/ 2865513 h 3132213"/>
                <a:gd name="connsiteX74" fmla="*/ 2209800 w 2956560"/>
                <a:gd name="connsiteY74" fmla="*/ 2774073 h 3132213"/>
                <a:gd name="connsiteX75" fmla="*/ 2164080 w 2956560"/>
                <a:gd name="connsiteY75" fmla="*/ 2758833 h 3132213"/>
                <a:gd name="connsiteX76" fmla="*/ 2080260 w 2956560"/>
                <a:gd name="connsiteY76" fmla="*/ 2705493 h 3132213"/>
                <a:gd name="connsiteX77" fmla="*/ 2049780 w 2956560"/>
                <a:gd name="connsiteY77" fmla="*/ 2682633 h 3132213"/>
                <a:gd name="connsiteX78" fmla="*/ 1912620 w 2956560"/>
                <a:gd name="connsiteY78" fmla="*/ 2606433 h 3132213"/>
                <a:gd name="connsiteX79" fmla="*/ 1851660 w 2956560"/>
                <a:gd name="connsiteY79" fmla="*/ 2560713 h 3132213"/>
                <a:gd name="connsiteX80" fmla="*/ 1821180 w 2956560"/>
                <a:gd name="connsiteY80" fmla="*/ 2537853 h 3132213"/>
                <a:gd name="connsiteX81" fmla="*/ 1767840 w 2956560"/>
                <a:gd name="connsiteY81" fmla="*/ 2507373 h 3132213"/>
                <a:gd name="connsiteX82" fmla="*/ 1577340 w 2956560"/>
                <a:gd name="connsiteY82" fmla="*/ 2469273 h 3132213"/>
                <a:gd name="connsiteX83" fmla="*/ 1501140 w 2956560"/>
                <a:gd name="connsiteY83" fmla="*/ 2423553 h 3132213"/>
                <a:gd name="connsiteX84" fmla="*/ 1318260 w 2956560"/>
                <a:gd name="connsiteY84" fmla="*/ 2385453 h 3132213"/>
                <a:gd name="connsiteX85" fmla="*/ 1082040 w 2956560"/>
                <a:gd name="connsiteY85" fmla="*/ 2316873 h 3132213"/>
                <a:gd name="connsiteX86" fmla="*/ 815340 w 2956560"/>
                <a:gd name="connsiteY86" fmla="*/ 2103513 h 3132213"/>
                <a:gd name="connsiteX87" fmla="*/ 693420 w 2956560"/>
                <a:gd name="connsiteY87" fmla="*/ 1928253 h 3132213"/>
                <a:gd name="connsiteX88" fmla="*/ 792480 w 2956560"/>
                <a:gd name="connsiteY88" fmla="*/ 1554873 h 3132213"/>
                <a:gd name="connsiteX89" fmla="*/ 746760 w 2956560"/>
                <a:gd name="connsiteY89" fmla="*/ 1455813 h 3132213"/>
                <a:gd name="connsiteX90" fmla="*/ 731520 w 2956560"/>
                <a:gd name="connsiteY90" fmla="*/ 1402473 h 3132213"/>
                <a:gd name="connsiteX91" fmla="*/ 701040 w 2956560"/>
                <a:gd name="connsiteY91" fmla="*/ 1341513 h 3132213"/>
                <a:gd name="connsiteX92" fmla="*/ 662940 w 2956560"/>
                <a:gd name="connsiteY92" fmla="*/ 1234833 h 3132213"/>
                <a:gd name="connsiteX93" fmla="*/ 647700 w 2956560"/>
                <a:gd name="connsiteY93" fmla="*/ 1211973 h 3132213"/>
                <a:gd name="connsiteX94" fmla="*/ 594360 w 2956560"/>
                <a:gd name="connsiteY94" fmla="*/ 1082433 h 3132213"/>
                <a:gd name="connsiteX95" fmla="*/ 563880 w 2956560"/>
                <a:gd name="connsiteY95" fmla="*/ 990993 h 3132213"/>
                <a:gd name="connsiteX96" fmla="*/ 541020 w 2956560"/>
                <a:gd name="connsiteY96" fmla="*/ 937653 h 3132213"/>
                <a:gd name="connsiteX97" fmla="*/ 510540 w 2956560"/>
                <a:gd name="connsiteY97" fmla="*/ 876693 h 3132213"/>
                <a:gd name="connsiteX98" fmla="*/ 495300 w 2956560"/>
                <a:gd name="connsiteY98" fmla="*/ 830973 h 3132213"/>
                <a:gd name="connsiteX99" fmla="*/ 487680 w 2956560"/>
                <a:gd name="connsiteY99" fmla="*/ 800493 h 3132213"/>
                <a:gd name="connsiteX100" fmla="*/ 464820 w 2956560"/>
                <a:gd name="connsiteY100" fmla="*/ 762393 h 3132213"/>
                <a:gd name="connsiteX101" fmla="*/ 457200 w 2956560"/>
                <a:gd name="connsiteY101" fmla="*/ 739533 h 3132213"/>
                <a:gd name="connsiteX102" fmla="*/ 441960 w 2956560"/>
                <a:gd name="connsiteY102" fmla="*/ 701433 h 3132213"/>
                <a:gd name="connsiteX103" fmla="*/ 426720 w 2956560"/>
                <a:gd name="connsiteY103" fmla="*/ 648093 h 3132213"/>
                <a:gd name="connsiteX104" fmla="*/ 411480 w 2956560"/>
                <a:gd name="connsiteY104" fmla="*/ 625233 h 3132213"/>
                <a:gd name="connsiteX105" fmla="*/ 396240 w 2956560"/>
                <a:gd name="connsiteY105" fmla="*/ 587133 h 3132213"/>
                <a:gd name="connsiteX106" fmla="*/ 388620 w 2956560"/>
                <a:gd name="connsiteY106" fmla="*/ 556653 h 3132213"/>
                <a:gd name="connsiteX107" fmla="*/ 365760 w 2956560"/>
                <a:gd name="connsiteY107" fmla="*/ 465213 h 3132213"/>
                <a:gd name="connsiteX108" fmla="*/ 350520 w 2956560"/>
                <a:gd name="connsiteY108" fmla="*/ 297573 h 3132213"/>
                <a:gd name="connsiteX109" fmla="*/ 335280 w 2956560"/>
                <a:gd name="connsiteY109" fmla="*/ 251853 h 3132213"/>
                <a:gd name="connsiteX110" fmla="*/ 320040 w 2956560"/>
                <a:gd name="connsiteY110" fmla="*/ 190893 h 3132213"/>
                <a:gd name="connsiteX111" fmla="*/ 312420 w 2956560"/>
                <a:gd name="connsiteY111" fmla="*/ 160413 h 3132213"/>
                <a:gd name="connsiteX112" fmla="*/ 297180 w 2956560"/>
                <a:gd name="connsiteY112" fmla="*/ 122313 h 3132213"/>
                <a:gd name="connsiteX113" fmla="*/ 390094 w 2956560"/>
                <a:gd name="connsiteY113" fmla="*/ 35739 h 3132213"/>
                <a:gd name="connsiteX114" fmla="*/ 236220 w 2956560"/>
                <a:gd name="connsiteY114" fmla="*/ 15633 h 3132213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297180 w 2956560"/>
                <a:gd name="connsiteY112" fmla="*/ 133745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12420 w 2956560"/>
                <a:gd name="connsiteY111" fmla="*/ 171845 h 3143645"/>
                <a:gd name="connsiteX112" fmla="*/ 397014 w 2956560"/>
                <a:gd name="connsiteY112" fmla="*/ 125732 h 3143645"/>
                <a:gd name="connsiteX113" fmla="*/ 423373 w 2956560"/>
                <a:gd name="connsiteY113" fmla="*/ 31144 h 3143645"/>
                <a:gd name="connsiteX114" fmla="*/ 236220 w 2956560"/>
                <a:gd name="connsiteY114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20040 w 2956560"/>
                <a:gd name="connsiteY110" fmla="*/ 202325 h 3143645"/>
                <a:gd name="connsiteX111" fmla="*/ 397014 w 2956560"/>
                <a:gd name="connsiteY111" fmla="*/ 125732 h 3143645"/>
                <a:gd name="connsiteX112" fmla="*/ 423373 w 2956560"/>
                <a:gd name="connsiteY112" fmla="*/ 31144 h 3143645"/>
                <a:gd name="connsiteX113" fmla="*/ 236220 w 2956560"/>
                <a:gd name="connsiteY113" fmla="*/ 27065 h 3143645"/>
                <a:gd name="connsiteX0" fmla="*/ 236220 w 2956560"/>
                <a:gd name="connsiteY0" fmla="*/ 27065 h 3143645"/>
                <a:gd name="connsiteX1" fmla="*/ 129540 w 2956560"/>
                <a:gd name="connsiteY1" fmla="*/ 49925 h 3143645"/>
                <a:gd name="connsiteX2" fmla="*/ 53340 w 2956560"/>
                <a:gd name="connsiteY2" fmla="*/ 72785 h 3143645"/>
                <a:gd name="connsiteX3" fmla="*/ 15240 w 2956560"/>
                <a:gd name="connsiteY3" fmla="*/ 95645 h 3143645"/>
                <a:gd name="connsiteX4" fmla="*/ 7620 w 2956560"/>
                <a:gd name="connsiteY4" fmla="*/ 118505 h 3143645"/>
                <a:gd name="connsiteX5" fmla="*/ 0 w 2956560"/>
                <a:gd name="connsiteY5" fmla="*/ 171845 h 3143645"/>
                <a:gd name="connsiteX6" fmla="*/ 7620 w 2956560"/>
                <a:gd name="connsiteY6" fmla="*/ 293765 h 3143645"/>
                <a:gd name="connsiteX7" fmla="*/ 22860 w 2956560"/>
                <a:gd name="connsiteY7" fmla="*/ 331865 h 3143645"/>
                <a:gd name="connsiteX8" fmla="*/ 45720 w 2956560"/>
                <a:gd name="connsiteY8" fmla="*/ 430925 h 3143645"/>
                <a:gd name="connsiteX9" fmla="*/ 53340 w 2956560"/>
                <a:gd name="connsiteY9" fmla="*/ 469025 h 3143645"/>
                <a:gd name="connsiteX10" fmla="*/ 83820 w 2956560"/>
                <a:gd name="connsiteY10" fmla="*/ 568085 h 3143645"/>
                <a:gd name="connsiteX11" fmla="*/ 91440 w 2956560"/>
                <a:gd name="connsiteY11" fmla="*/ 865265 h 3143645"/>
                <a:gd name="connsiteX12" fmla="*/ 76200 w 2956560"/>
                <a:gd name="connsiteY12" fmla="*/ 1147205 h 3143645"/>
                <a:gd name="connsiteX13" fmla="*/ 91440 w 2956560"/>
                <a:gd name="connsiteY13" fmla="*/ 1330085 h 3143645"/>
                <a:gd name="connsiteX14" fmla="*/ 106680 w 2956560"/>
                <a:gd name="connsiteY14" fmla="*/ 1665365 h 3143645"/>
                <a:gd name="connsiteX15" fmla="*/ 114300 w 2956560"/>
                <a:gd name="connsiteY15" fmla="*/ 1688225 h 3143645"/>
                <a:gd name="connsiteX16" fmla="*/ 121920 w 2956560"/>
                <a:gd name="connsiteY16" fmla="*/ 1726325 h 3143645"/>
                <a:gd name="connsiteX17" fmla="*/ 137160 w 2956560"/>
                <a:gd name="connsiteY17" fmla="*/ 1749185 h 3143645"/>
                <a:gd name="connsiteX18" fmla="*/ 144780 w 2956560"/>
                <a:gd name="connsiteY18" fmla="*/ 1787285 h 3143645"/>
                <a:gd name="connsiteX19" fmla="*/ 175260 w 2956560"/>
                <a:gd name="connsiteY19" fmla="*/ 1855865 h 3143645"/>
                <a:gd name="connsiteX20" fmla="*/ 190500 w 2956560"/>
                <a:gd name="connsiteY20" fmla="*/ 1893965 h 3143645"/>
                <a:gd name="connsiteX21" fmla="*/ 213360 w 2956560"/>
                <a:gd name="connsiteY21" fmla="*/ 1977785 h 3143645"/>
                <a:gd name="connsiteX22" fmla="*/ 259080 w 2956560"/>
                <a:gd name="connsiteY22" fmla="*/ 2046365 h 3143645"/>
                <a:gd name="connsiteX23" fmla="*/ 297180 w 2956560"/>
                <a:gd name="connsiteY23" fmla="*/ 2107325 h 3143645"/>
                <a:gd name="connsiteX24" fmla="*/ 320040 w 2956560"/>
                <a:gd name="connsiteY24" fmla="*/ 2130185 h 3143645"/>
                <a:gd name="connsiteX25" fmla="*/ 411480 w 2956560"/>
                <a:gd name="connsiteY25" fmla="*/ 2252105 h 3143645"/>
                <a:gd name="connsiteX26" fmla="*/ 441960 w 2956560"/>
                <a:gd name="connsiteY26" fmla="*/ 2282585 h 3143645"/>
                <a:gd name="connsiteX27" fmla="*/ 472440 w 2956560"/>
                <a:gd name="connsiteY27" fmla="*/ 2328305 h 3143645"/>
                <a:gd name="connsiteX28" fmla="*/ 487680 w 2956560"/>
                <a:gd name="connsiteY28" fmla="*/ 2351165 h 3143645"/>
                <a:gd name="connsiteX29" fmla="*/ 502920 w 2956560"/>
                <a:gd name="connsiteY29" fmla="*/ 2374025 h 3143645"/>
                <a:gd name="connsiteX30" fmla="*/ 556260 w 2956560"/>
                <a:gd name="connsiteY30" fmla="*/ 2427365 h 3143645"/>
                <a:gd name="connsiteX31" fmla="*/ 662940 w 2956560"/>
                <a:gd name="connsiteY31" fmla="*/ 2541665 h 3143645"/>
                <a:gd name="connsiteX32" fmla="*/ 716280 w 2956560"/>
                <a:gd name="connsiteY32" fmla="*/ 2587385 h 3143645"/>
                <a:gd name="connsiteX33" fmla="*/ 762000 w 2956560"/>
                <a:gd name="connsiteY33" fmla="*/ 2610245 h 3143645"/>
                <a:gd name="connsiteX34" fmla="*/ 815340 w 2956560"/>
                <a:gd name="connsiteY34" fmla="*/ 2640725 h 3143645"/>
                <a:gd name="connsiteX35" fmla="*/ 861060 w 2956560"/>
                <a:gd name="connsiteY35" fmla="*/ 2671205 h 3143645"/>
                <a:gd name="connsiteX36" fmla="*/ 906780 w 2956560"/>
                <a:gd name="connsiteY36" fmla="*/ 2686445 h 3143645"/>
                <a:gd name="connsiteX37" fmla="*/ 960120 w 2956560"/>
                <a:gd name="connsiteY37" fmla="*/ 2709305 h 3143645"/>
                <a:gd name="connsiteX38" fmla="*/ 1028700 w 2956560"/>
                <a:gd name="connsiteY38" fmla="*/ 2747405 h 3143645"/>
                <a:gd name="connsiteX39" fmla="*/ 1059180 w 2956560"/>
                <a:gd name="connsiteY39" fmla="*/ 2762645 h 3143645"/>
                <a:gd name="connsiteX40" fmla="*/ 1097280 w 2956560"/>
                <a:gd name="connsiteY40" fmla="*/ 2770265 h 3143645"/>
                <a:gd name="connsiteX41" fmla="*/ 1158240 w 2956560"/>
                <a:gd name="connsiteY41" fmla="*/ 2785505 h 3143645"/>
                <a:gd name="connsiteX42" fmla="*/ 1196340 w 2956560"/>
                <a:gd name="connsiteY42" fmla="*/ 2793125 h 3143645"/>
                <a:gd name="connsiteX43" fmla="*/ 1249680 w 2956560"/>
                <a:gd name="connsiteY43" fmla="*/ 2808365 h 3143645"/>
                <a:gd name="connsiteX44" fmla="*/ 1310640 w 2956560"/>
                <a:gd name="connsiteY44" fmla="*/ 2823605 h 3143645"/>
                <a:gd name="connsiteX45" fmla="*/ 1386840 w 2956560"/>
                <a:gd name="connsiteY45" fmla="*/ 2854085 h 3143645"/>
                <a:gd name="connsiteX46" fmla="*/ 1432560 w 2956560"/>
                <a:gd name="connsiteY46" fmla="*/ 2876945 h 3143645"/>
                <a:gd name="connsiteX47" fmla="*/ 1508760 w 2956560"/>
                <a:gd name="connsiteY47" fmla="*/ 2907425 h 3143645"/>
                <a:gd name="connsiteX48" fmla="*/ 1531620 w 2956560"/>
                <a:gd name="connsiteY48" fmla="*/ 2922665 h 3143645"/>
                <a:gd name="connsiteX49" fmla="*/ 1569720 w 2956560"/>
                <a:gd name="connsiteY49" fmla="*/ 2930285 h 3143645"/>
                <a:gd name="connsiteX50" fmla="*/ 1630680 w 2956560"/>
                <a:gd name="connsiteY50" fmla="*/ 2953145 h 3143645"/>
                <a:gd name="connsiteX51" fmla="*/ 1684020 w 2956560"/>
                <a:gd name="connsiteY51" fmla="*/ 2960765 h 3143645"/>
                <a:gd name="connsiteX52" fmla="*/ 1722120 w 2956560"/>
                <a:gd name="connsiteY52" fmla="*/ 2968385 h 3143645"/>
                <a:gd name="connsiteX53" fmla="*/ 1752600 w 2956560"/>
                <a:gd name="connsiteY53" fmla="*/ 2976005 h 3143645"/>
                <a:gd name="connsiteX54" fmla="*/ 1844040 w 2956560"/>
                <a:gd name="connsiteY54" fmla="*/ 2983625 h 3143645"/>
                <a:gd name="connsiteX55" fmla="*/ 1882140 w 2956560"/>
                <a:gd name="connsiteY55" fmla="*/ 2991245 h 3143645"/>
                <a:gd name="connsiteX56" fmla="*/ 1935480 w 2956560"/>
                <a:gd name="connsiteY56" fmla="*/ 2998865 h 3143645"/>
                <a:gd name="connsiteX57" fmla="*/ 2087880 w 2956560"/>
                <a:gd name="connsiteY57" fmla="*/ 3036965 h 3143645"/>
                <a:gd name="connsiteX58" fmla="*/ 2202180 w 2956560"/>
                <a:gd name="connsiteY58" fmla="*/ 3044585 h 3143645"/>
                <a:gd name="connsiteX59" fmla="*/ 2278380 w 2956560"/>
                <a:gd name="connsiteY59" fmla="*/ 3059825 h 3143645"/>
                <a:gd name="connsiteX60" fmla="*/ 2331720 w 2956560"/>
                <a:gd name="connsiteY60" fmla="*/ 3082685 h 3143645"/>
                <a:gd name="connsiteX61" fmla="*/ 2446020 w 2956560"/>
                <a:gd name="connsiteY61" fmla="*/ 3090305 h 3143645"/>
                <a:gd name="connsiteX62" fmla="*/ 2727960 w 2956560"/>
                <a:gd name="connsiteY62" fmla="*/ 3097925 h 3143645"/>
                <a:gd name="connsiteX63" fmla="*/ 2857500 w 2956560"/>
                <a:gd name="connsiteY63" fmla="*/ 3120785 h 3143645"/>
                <a:gd name="connsiteX64" fmla="*/ 2956560 w 2956560"/>
                <a:gd name="connsiteY64" fmla="*/ 3143645 h 3143645"/>
                <a:gd name="connsiteX65" fmla="*/ 2941320 w 2956560"/>
                <a:gd name="connsiteY65" fmla="*/ 3067445 h 3143645"/>
                <a:gd name="connsiteX66" fmla="*/ 2895600 w 2956560"/>
                <a:gd name="connsiteY66" fmla="*/ 3036965 h 3143645"/>
                <a:gd name="connsiteX67" fmla="*/ 2857500 w 2956560"/>
                <a:gd name="connsiteY67" fmla="*/ 3029345 h 3143645"/>
                <a:gd name="connsiteX68" fmla="*/ 2796540 w 2956560"/>
                <a:gd name="connsiteY68" fmla="*/ 3021725 h 3143645"/>
                <a:gd name="connsiteX69" fmla="*/ 2689860 w 2956560"/>
                <a:gd name="connsiteY69" fmla="*/ 2976005 h 3143645"/>
                <a:gd name="connsiteX70" fmla="*/ 2644140 w 2956560"/>
                <a:gd name="connsiteY70" fmla="*/ 2960765 h 3143645"/>
                <a:gd name="connsiteX71" fmla="*/ 2606040 w 2956560"/>
                <a:gd name="connsiteY71" fmla="*/ 2945525 h 3143645"/>
                <a:gd name="connsiteX72" fmla="*/ 2545080 w 2956560"/>
                <a:gd name="connsiteY72" fmla="*/ 2915045 h 3143645"/>
                <a:gd name="connsiteX73" fmla="*/ 2415540 w 2956560"/>
                <a:gd name="connsiteY73" fmla="*/ 2876945 h 3143645"/>
                <a:gd name="connsiteX74" fmla="*/ 2209800 w 2956560"/>
                <a:gd name="connsiteY74" fmla="*/ 2785505 h 3143645"/>
                <a:gd name="connsiteX75" fmla="*/ 2164080 w 2956560"/>
                <a:gd name="connsiteY75" fmla="*/ 2770265 h 3143645"/>
                <a:gd name="connsiteX76" fmla="*/ 2080260 w 2956560"/>
                <a:gd name="connsiteY76" fmla="*/ 2716925 h 3143645"/>
                <a:gd name="connsiteX77" fmla="*/ 2049780 w 2956560"/>
                <a:gd name="connsiteY77" fmla="*/ 2694065 h 3143645"/>
                <a:gd name="connsiteX78" fmla="*/ 1912620 w 2956560"/>
                <a:gd name="connsiteY78" fmla="*/ 2617865 h 3143645"/>
                <a:gd name="connsiteX79" fmla="*/ 1851660 w 2956560"/>
                <a:gd name="connsiteY79" fmla="*/ 2572145 h 3143645"/>
                <a:gd name="connsiteX80" fmla="*/ 1821180 w 2956560"/>
                <a:gd name="connsiteY80" fmla="*/ 2549285 h 3143645"/>
                <a:gd name="connsiteX81" fmla="*/ 1767840 w 2956560"/>
                <a:gd name="connsiteY81" fmla="*/ 2518805 h 3143645"/>
                <a:gd name="connsiteX82" fmla="*/ 1577340 w 2956560"/>
                <a:gd name="connsiteY82" fmla="*/ 2480705 h 3143645"/>
                <a:gd name="connsiteX83" fmla="*/ 1501140 w 2956560"/>
                <a:gd name="connsiteY83" fmla="*/ 2434985 h 3143645"/>
                <a:gd name="connsiteX84" fmla="*/ 1318260 w 2956560"/>
                <a:gd name="connsiteY84" fmla="*/ 2396885 h 3143645"/>
                <a:gd name="connsiteX85" fmla="*/ 1082040 w 2956560"/>
                <a:gd name="connsiteY85" fmla="*/ 2328305 h 3143645"/>
                <a:gd name="connsiteX86" fmla="*/ 815340 w 2956560"/>
                <a:gd name="connsiteY86" fmla="*/ 2114945 h 3143645"/>
                <a:gd name="connsiteX87" fmla="*/ 693420 w 2956560"/>
                <a:gd name="connsiteY87" fmla="*/ 1939685 h 3143645"/>
                <a:gd name="connsiteX88" fmla="*/ 792480 w 2956560"/>
                <a:gd name="connsiteY88" fmla="*/ 1566305 h 3143645"/>
                <a:gd name="connsiteX89" fmla="*/ 746760 w 2956560"/>
                <a:gd name="connsiteY89" fmla="*/ 1467245 h 3143645"/>
                <a:gd name="connsiteX90" fmla="*/ 731520 w 2956560"/>
                <a:gd name="connsiteY90" fmla="*/ 1413905 h 3143645"/>
                <a:gd name="connsiteX91" fmla="*/ 701040 w 2956560"/>
                <a:gd name="connsiteY91" fmla="*/ 1352945 h 3143645"/>
                <a:gd name="connsiteX92" fmla="*/ 662940 w 2956560"/>
                <a:gd name="connsiteY92" fmla="*/ 1246265 h 3143645"/>
                <a:gd name="connsiteX93" fmla="*/ 647700 w 2956560"/>
                <a:gd name="connsiteY93" fmla="*/ 1223405 h 3143645"/>
                <a:gd name="connsiteX94" fmla="*/ 594360 w 2956560"/>
                <a:gd name="connsiteY94" fmla="*/ 1093865 h 3143645"/>
                <a:gd name="connsiteX95" fmla="*/ 563880 w 2956560"/>
                <a:gd name="connsiteY95" fmla="*/ 1002425 h 3143645"/>
                <a:gd name="connsiteX96" fmla="*/ 541020 w 2956560"/>
                <a:gd name="connsiteY96" fmla="*/ 949085 h 3143645"/>
                <a:gd name="connsiteX97" fmla="*/ 510540 w 2956560"/>
                <a:gd name="connsiteY97" fmla="*/ 888125 h 3143645"/>
                <a:gd name="connsiteX98" fmla="*/ 495300 w 2956560"/>
                <a:gd name="connsiteY98" fmla="*/ 842405 h 3143645"/>
                <a:gd name="connsiteX99" fmla="*/ 487680 w 2956560"/>
                <a:gd name="connsiteY99" fmla="*/ 811925 h 3143645"/>
                <a:gd name="connsiteX100" fmla="*/ 464820 w 2956560"/>
                <a:gd name="connsiteY100" fmla="*/ 773825 h 3143645"/>
                <a:gd name="connsiteX101" fmla="*/ 457200 w 2956560"/>
                <a:gd name="connsiteY101" fmla="*/ 750965 h 3143645"/>
                <a:gd name="connsiteX102" fmla="*/ 441960 w 2956560"/>
                <a:gd name="connsiteY102" fmla="*/ 712865 h 3143645"/>
                <a:gd name="connsiteX103" fmla="*/ 426720 w 2956560"/>
                <a:gd name="connsiteY103" fmla="*/ 659525 h 3143645"/>
                <a:gd name="connsiteX104" fmla="*/ 411480 w 2956560"/>
                <a:gd name="connsiteY104" fmla="*/ 636665 h 3143645"/>
                <a:gd name="connsiteX105" fmla="*/ 396240 w 2956560"/>
                <a:gd name="connsiteY105" fmla="*/ 598565 h 3143645"/>
                <a:gd name="connsiteX106" fmla="*/ 388620 w 2956560"/>
                <a:gd name="connsiteY106" fmla="*/ 568085 h 3143645"/>
                <a:gd name="connsiteX107" fmla="*/ 365760 w 2956560"/>
                <a:gd name="connsiteY107" fmla="*/ 476645 h 3143645"/>
                <a:gd name="connsiteX108" fmla="*/ 350520 w 2956560"/>
                <a:gd name="connsiteY108" fmla="*/ 309005 h 3143645"/>
                <a:gd name="connsiteX109" fmla="*/ 335280 w 2956560"/>
                <a:gd name="connsiteY109" fmla="*/ 263285 h 3143645"/>
                <a:gd name="connsiteX110" fmla="*/ 397014 w 2956560"/>
                <a:gd name="connsiteY110" fmla="*/ 125732 h 3143645"/>
                <a:gd name="connsiteX111" fmla="*/ 423373 w 2956560"/>
                <a:gd name="connsiteY111" fmla="*/ 31144 h 3143645"/>
                <a:gd name="connsiteX112" fmla="*/ 236220 w 2956560"/>
                <a:gd name="connsiteY112" fmla="*/ 27065 h 31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56560" h="3143645">
                  <a:moveTo>
                    <a:pt x="236220" y="27065"/>
                  </a:moveTo>
                  <a:cubicBezTo>
                    <a:pt x="187248" y="30195"/>
                    <a:pt x="182704" y="34735"/>
                    <a:pt x="129540" y="49925"/>
                  </a:cubicBezTo>
                  <a:cubicBezTo>
                    <a:pt x="-322" y="87029"/>
                    <a:pt x="147782" y="49175"/>
                    <a:pt x="53340" y="72785"/>
                  </a:cubicBezTo>
                  <a:cubicBezTo>
                    <a:pt x="40640" y="80405"/>
                    <a:pt x="25713" y="85172"/>
                    <a:pt x="15240" y="95645"/>
                  </a:cubicBezTo>
                  <a:cubicBezTo>
                    <a:pt x="9560" y="101325"/>
                    <a:pt x="9195" y="110629"/>
                    <a:pt x="7620" y="118505"/>
                  </a:cubicBezTo>
                  <a:cubicBezTo>
                    <a:pt x="4098" y="136117"/>
                    <a:pt x="2540" y="154065"/>
                    <a:pt x="0" y="171845"/>
                  </a:cubicBezTo>
                  <a:cubicBezTo>
                    <a:pt x="2540" y="212485"/>
                    <a:pt x="1861" y="253455"/>
                    <a:pt x="7620" y="293765"/>
                  </a:cubicBezTo>
                  <a:cubicBezTo>
                    <a:pt x="9554" y="307306"/>
                    <a:pt x="19199" y="318686"/>
                    <a:pt x="22860" y="331865"/>
                  </a:cubicBezTo>
                  <a:cubicBezTo>
                    <a:pt x="31930" y="364517"/>
                    <a:pt x="38369" y="397844"/>
                    <a:pt x="45720" y="430925"/>
                  </a:cubicBezTo>
                  <a:cubicBezTo>
                    <a:pt x="48530" y="443568"/>
                    <a:pt x="49782" y="456572"/>
                    <a:pt x="53340" y="469025"/>
                  </a:cubicBezTo>
                  <a:cubicBezTo>
                    <a:pt x="105684" y="652227"/>
                    <a:pt x="58981" y="468730"/>
                    <a:pt x="83820" y="568085"/>
                  </a:cubicBezTo>
                  <a:cubicBezTo>
                    <a:pt x="86360" y="667145"/>
                    <a:pt x="91440" y="766172"/>
                    <a:pt x="91440" y="865265"/>
                  </a:cubicBezTo>
                  <a:cubicBezTo>
                    <a:pt x="91440" y="980217"/>
                    <a:pt x="84842" y="1043502"/>
                    <a:pt x="76200" y="1147205"/>
                  </a:cubicBezTo>
                  <a:cubicBezTo>
                    <a:pt x="85625" y="1232034"/>
                    <a:pt x="86293" y="1228863"/>
                    <a:pt x="91440" y="1330085"/>
                  </a:cubicBezTo>
                  <a:cubicBezTo>
                    <a:pt x="97121" y="1441816"/>
                    <a:pt x="71302" y="1559231"/>
                    <a:pt x="106680" y="1665365"/>
                  </a:cubicBezTo>
                  <a:cubicBezTo>
                    <a:pt x="109220" y="1672985"/>
                    <a:pt x="112352" y="1680433"/>
                    <a:pt x="114300" y="1688225"/>
                  </a:cubicBezTo>
                  <a:cubicBezTo>
                    <a:pt x="117441" y="1700790"/>
                    <a:pt x="117372" y="1714198"/>
                    <a:pt x="121920" y="1726325"/>
                  </a:cubicBezTo>
                  <a:cubicBezTo>
                    <a:pt x="125136" y="1734900"/>
                    <a:pt x="132080" y="1741565"/>
                    <a:pt x="137160" y="1749185"/>
                  </a:cubicBezTo>
                  <a:cubicBezTo>
                    <a:pt x="139700" y="1761885"/>
                    <a:pt x="141058" y="1774880"/>
                    <a:pt x="144780" y="1787285"/>
                  </a:cubicBezTo>
                  <a:cubicBezTo>
                    <a:pt x="155205" y="1822036"/>
                    <a:pt x="161405" y="1824691"/>
                    <a:pt x="175260" y="1855865"/>
                  </a:cubicBezTo>
                  <a:cubicBezTo>
                    <a:pt x="180815" y="1868364"/>
                    <a:pt x="185420" y="1881265"/>
                    <a:pt x="190500" y="1893965"/>
                  </a:cubicBezTo>
                  <a:cubicBezTo>
                    <a:pt x="196187" y="1928088"/>
                    <a:pt x="196084" y="1947552"/>
                    <a:pt x="213360" y="1977785"/>
                  </a:cubicBezTo>
                  <a:cubicBezTo>
                    <a:pt x="226991" y="2001639"/>
                    <a:pt x="246793" y="2021791"/>
                    <a:pt x="259080" y="2046365"/>
                  </a:cubicBezTo>
                  <a:cubicBezTo>
                    <a:pt x="274691" y="2077587"/>
                    <a:pt x="273440" y="2079628"/>
                    <a:pt x="297180" y="2107325"/>
                  </a:cubicBezTo>
                  <a:cubicBezTo>
                    <a:pt x="304193" y="2115507"/>
                    <a:pt x="313363" y="2121727"/>
                    <a:pt x="320040" y="2130185"/>
                  </a:cubicBezTo>
                  <a:cubicBezTo>
                    <a:pt x="351518" y="2170057"/>
                    <a:pt x="375559" y="2216184"/>
                    <a:pt x="411480" y="2252105"/>
                  </a:cubicBezTo>
                  <a:cubicBezTo>
                    <a:pt x="421640" y="2262265"/>
                    <a:pt x="432984" y="2271365"/>
                    <a:pt x="441960" y="2282585"/>
                  </a:cubicBezTo>
                  <a:cubicBezTo>
                    <a:pt x="453402" y="2296888"/>
                    <a:pt x="462280" y="2313065"/>
                    <a:pt x="472440" y="2328305"/>
                  </a:cubicBezTo>
                  <a:lnTo>
                    <a:pt x="487680" y="2351165"/>
                  </a:lnTo>
                  <a:cubicBezTo>
                    <a:pt x="492760" y="2358785"/>
                    <a:pt x="496444" y="2367549"/>
                    <a:pt x="502920" y="2374025"/>
                  </a:cubicBezTo>
                  <a:cubicBezTo>
                    <a:pt x="520700" y="2391805"/>
                    <a:pt x="540552" y="2407730"/>
                    <a:pt x="556260" y="2427365"/>
                  </a:cubicBezTo>
                  <a:cubicBezTo>
                    <a:pt x="594740" y="2475466"/>
                    <a:pt x="607131" y="2493828"/>
                    <a:pt x="662940" y="2541665"/>
                  </a:cubicBezTo>
                  <a:cubicBezTo>
                    <a:pt x="680720" y="2556905"/>
                    <a:pt x="697026" y="2574055"/>
                    <a:pt x="716280" y="2587385"/>
                  </a:cubicBezTo>
                  <a:cubicBezTo>
                    <a:pt x="730289" y="2597084"/>
                    <a:pt x="746998" y="2602167"/>
                    <a:pt x="762000" y="2610245"/>
                  </a:cubicBezTo>
                  <a:cubicBezTo>
                    <a:pt x="780030" y="2619954"/>
                    <a:pt x="797900" y="2629992"/>
                    <a:pt x="815340" y="2640725"/>
                  </a:cubicBezTo>
                  <a:cubicBezTo>
                    <a:pt x="830939" y="2650324"/>
                    <a:pt x="844677" y="2663014"/>
                    <a:pt x="861060" y="2671205"/>
                  </a:cubicBezTo>
                  <a:cubicBezTo>
                    <a:pt x="875428" y="2678389"/>
                    <a:pt x="891786" y="2680678"/>
                    <a:pt x="906780" y="2686445"/>
                  </a:cubicBezTo>
                  <a:cubicBezTo>
                    <a:pt x="924835" y="2693389"/>
                    <a:pt x="942510" y="2701300"/>
                    <a:pt x="960120" y="2709305"/>
                  </a:cubicBezTo>
                  <a:cubicBezTo>
                    <a:pt x="1000314" y="2727575"/>
                    <a:pt x="985466" y="2723386"/>
                    <a:pt x="1028700" y="2747405"/>
                  </a:cubicBezTo>
                  <a:cubicBezTo>
                    <a:pt x="1038630" y="2752922"/>
                    <a:pt x="1048404" y="2759053"/>
                    <a:pt x="1059180" y="2762645"/>
                  </a:cubicBezTo>
                  <a:cubicBezTo>
                    <a:pt x="1071467" y="2766741"/>
                    <a:pt x="1084660" y="2767353"/>
                    <a:pt x="1097280" y="2770265"/>
                  </a:cubicBezTo>
                  <a:cubicBezTo>
                    <a:pt x="1117689" y="2774975"/>
                    <a:pt x="1137701" y="2781397"/>
                    <a:pt x="1158240" y="2785505"/>
                  </a:cubicBezTo>
                  <a:cubicBezTo>
                    <a:pt x="1170940" y="2788045"/>
                    <a:pt x="1183697" y="2790315"/>
                    <a:pt x="1196340" y="2793125"/>
                  </a:cubicBezTo>
                  <a:cubicBezTo>
                    <a:pt x="1264874" y="2808355"/>
                    <a:pt x="1193675" y="2793091"/>
                    <a:pt x="1249680" y="2808365"/>
                  </a:cubicBezTo>
                  <a:cubicBezTo>
                    <a:pt x="1269887" y="2813876"/>
                    <a:pt x="1290320" y="2818525"/>
                    <a:pt x="1310640" y="2823605"/>
                  </a:cubicBezTo>
                  <a:cubicBezTo>
                    <a:pt x="1401507" y="2878125"/>
                    <a:pt x="1297786" y="2821702"/>
                    <a:pt x="1386840" y="2854085"/>
                  </a:cubicBezTo>
                  <a:cubicBezTo>
                    <a:pt x="1402853" y="2859908"/>
                    <a:pt x="1416950" y="2870116"/>
                    <a:pt x="1432560" y="2876945"/>
                  </a:cubicBezTo>
                  <a:cubicBezTo>
                    <a:pt x="1457623" y="2887910"/>
                    <a:pt x="1483921" y="2895961"/>
                    <a:pt x="1508760" y="2907425"/>
                  </a:cubicBezTo>
                  <a:cubicBezTo>
                    <a:pt x="1517075" y="2911263"/>
                    <a:pt x="1523045" y="2919449"/>
                    <a:pt x="1531620" y="2922665"/>
                  </a:cubicBezTo>
                  <a:cubicBezTo>
                    <a:pt x="1543747" y="2927213"/>
                    <a:pt x="1557341" y="2926476"/>
                    <a:pt x="1569720" y="2930285"/>
                  </a:cubicBezTo>
                  <a:cubicBezTo>
                    <a:pt x="1590462" y="2936667"/>
                    <a:pt x="1609711" y="2947553"/>
                    <a:pt x="1630680" y="2953145"/>
                  </a:cubicBezTo>
                  <a:cubicBezTo>
                    <a:pt x="1648034" y="2957773"/>
                    <a:pt x="1666304" y="2957812"/>
                    <a:pt x="1684020" y="2960765"/>
                  </a:cubicBezTo>
                  <a:cubicBezTo>
                    <a:pt x="1696795" y="2962894"/>
                    <a:pt x="1709477" y="2965575"/>
                    <a:pt x="1722120" y="2968385"/>
                  </a:cubicBezTo>
                  <a:cubicBezTo>
                    <a:pt x="1732343" y="2970657"/>
                    <a:pt x="1742208" y="2974706"/>
                    <a:pt x="1752600" y="2976005"/>
                  </a:cubicBezTo>
                  <a:cubicBezTo>
                    <a:pt x="1782949" y="2979799"/>
                    <a:pt x="1813560" y="2981085"/>
                    <a:pt x="1844040" y="2983625"/>
                  </a:cubicBezTo>
                  <a:cubicBezTo>
                    <a:pt x="1856740" y="2986165"/>
                    <a:pt x="1869365" y="2989116"/>
                    <a:pt x="1882140" y="2991245"/>
                  </a:cubicBezTo>
                  <a:cubicBezTo>
                    <a:pt x="1899856" y="2994198"/>
                    <a:pt x="1917947" y="2994969"/>
                    <a:pt x="1935480" y="2998865"/>
                  </a:cubicBezTo>
                  <a:cubicBezTo>
                    <a:pt x="1986597" y="3010224"/>
                    <a:pt x="2035633" y="3033482"/>
                    <a:pt x="2087880" y="3036965"/>
                  </a:cubicBezTo>
                  <a:lnTo>
                    <a:pt x="2202180" y="3044585"/>
                  </a:lnTo>
                  <a:cubicBezTo>
                    <a:pt x="2227580" y="3049665"/>
                    <a:pt x="2253530" y="3052516"/>
                    <a:pt x="2278380" y="3059825"/>
                  </a:cubicBezTo>
                  <a:cubicBezTo>
                    <a:pt x="2296938" y="3065283"/>
                    <a:pt x="2312688" y="3079225"/>
                    <a:pt x="2331720" y="3082685"/>
                  </a:cubicBezTo>
                  <a:cubicBezTo>
                    <a:pt x="2369289" y="3089516"/>
                    <a:pt x="2407864" y="3088837"/>
                    <a:pt x="2446020" y="3090305"/>
                  </a:cubicBezTo>
                  <a:cubicBezTo>
                    <a:pt x="2539965" y="3093918"/>
                    <a:pt x="2633980" y="3095385"/>
                    <a:pt x="2727960" y="3097925"/>
                  </a:cubicBezTo>
                  <a:cubicBezTo>
                    <a:pt x="2835106" y="3111318"/>
                    <a:pt x="2742686" y="3097822"/>
                    <a:pt x="2857500" y="3120785"/>
                  </a:cubicBezTo>
                  <a:cubicBezTo>
                    <a:pt x="2946333" y="3138552"/>
                    <a:pt x="2858595" y="3115655"/>
                    <a:pt x="2956560" y="3143645"/>
                  </a:cubicBezTo>
                  <a:cubicBezTo>
                    <a:pt x="2956096" y="3140864"/>
                    <a:pt x="2946669" y="3076806"/>
                    <a:pt x="2941320" y="3067445"/>
                  </a:cubicBezTo>
                  <a:cubicBezTo>
                    <a:pt x="2929516" y="3046788"/>
                    <a:pt x="2916209" y="3042117"/>
                    <a:pt x="2895600" y="3036965"/>
                  </a:cubicBezTo>
                  <a:cubicBezTo>
                    <a:pt x="2883035" y="3033824"/>
                    <a:pt x="2870301" y="3031314"/>
                    <a:pt x="2857500" y="3029345"/>
                  </a:cubicBezTo>
                  <a:cubicBezTo>
                    <a:pt x="2837260" y="3026231"/>
                    <a:pt x="2816860" y="3024265"/>
                    <a:pt x="2796540" y="3021725"/>
                  </a:cubicBezTo>
                  <a:cubicBezTo>
                    <a:pt x="2599183" y="2955939"/>
                    <a:pt x="2819138" y="3034768"/>
                    <a:pt x="2689860" y="2976005"/>
                  </a:cubicBezTo>
                  <a:cubicBezTo>
                    <a:pt x="2675236" y="2969358"/>
                    <a:pt x="2659237" y="2966255"/>
                    <a:pt x="2644140" y="2960765"/>
                  </a:cubicBezTo>
                  <a:cubicBezTo>
                    <a:pt x="2631285" y="2956091"/>
                    <a:pt x="2618459" y="2951257"/>
                    <a:pt x="2606040" y="2945525"/>
                  </a:cubicBezTo>
                  <a:cubicBezTo>
                    <a:pt x="2585413" y="2936005"/>
                    <a:pt x="2565962" y="2923994"/>
                    <a:pt x="2545080" y="2915045"/>
                  </a:cubicBezTo>
                  <a:cubicBezTo>
                    <a:pt x="2479249" y="2886832"/>
                    <a:pt x="2501583" y="2910909"/>
                    <a:pt x="2415540" y="2876945"/>
                  </a:cubicBezTo>
                  <a:cubicBezTo>
                    <a:pt x="2345733" y="2849390"/>
                    <a:pt x="2280997" y="2809237"/>
                    <a:pt x="2209800" y="2785505"/>
                  </a:cubicBezTo>
                  <a:cubicBezTo>
                    <a:pt x="2194560" y="2780425"/>
                    <a:pt x="2178277" y="2777781"/>
                    <a:pt x="2164080" y="2770265"/>
                  </a:cubicBezTo>
                  <a:cubicBezTo>
                    <a:pt x="2134811" y="2754770"/>
                    <a:pt x="2107815" y="2735295"/>
                    <a:pt x="2080260" y="2716925"/>
                  </a:cubicBezTo>
                  <a:cubicBezTo>
                    <a:pt x="2069693" y="2709880"/>
                    <a:pt x="2060714" y="2700526"/>
                    <a:pt x="2049780" y="2694065"/>
                  </a:cubicBezTo>
                  <a:cubicBezTo>
                    <a:pt x="2004752" y="2667458"/>
                    <a:pt x="1954461" y="2649246"/>
                    <a:pt x="1912620" y="2617865"/>
                  </a:cubicBezTo>
                  <a:lnTo>
                    <a:pt x="1851660" y="2572145"/>
                  </a:lnTo>
                  <a:cubicBezTo>
                    <a:pt x="1841500" y="2564525"/>
                    <a:pt x="1832207" y="2555586"/>
                    <a:pt x="1821180" y="2549285"/>
                  </a:cubicBezTo>
                  <a:cubicBezTo>
                    <a:pt x="1803400" y="2539125"/>
                    <a:pt x="1808480" y="2530235"/>
                    <a:pt x="1767840" y="2518805"/>
                  </a:cubicBezTo>
                  <a:cubicBezTo>
                    <a:pt x="1727200" y="2507375"/>
                    <a:pt x="1621790" y="2494675"/>
                    <a:pt x="1577340" y="2480705"/>
                  </a:cubicBezTo>
                  <a:cubicBezTo>
                    <a:pt x="1532890" y="2466735"/>
                    <a:pt x="1524000" y="2445145"/>
                    <a:pt x="1501140" y="2434985"/>
                  </a:cubicBezTo>
                  <a:cubicBezTo>
                    <a:pt x="1474470" y="2431175"/>
                    <a:pt x="1388110" y="2414665"/>
                    <a:pt x="1318260" y="2396885"/>
                  </a:cubicBezTo>
                  <a:cubicBezTo>
                    <a:pt x="1248410" y="2379105"/>
                    <a:pt x="1204539" y="2343617"/>
                    <a:pt x="1082040" y="2328305"/>
                  </a:cubicBezTo>
                  <a:cubicBezTo>
                    <a:pt x="1010920" y="2297825"/>
                    <a:pt x="880110" y="2179715"/>
                    <a:pt x="815340" y="2114945"/>
                  </a:cubicBezTo>
                  <a:cubicBezTo>
                    <a:pt x="750570" y="2050175"/>
                    <a:pt x="728980" y="2019695"/>
                    <a:pt x="693420" y="1939685"/>
                  </a:cubicBezTo>
                  <a:cubicBezTo>
                    <a:pt x="657860" y="1859675"/>
                    <a:pt x="783590" y="1645045"/>
                    <a:pt x="792480" y="1566305"/>
                  </a:cubicBezTo>
                  <a:cubicBezTo>
                    <a:pt x="801370" y="1487565"/>
                    <a:pt x="756920" y="1492645"/>
                    <a:pt x="746760" y="1467245"/>
                  </a:cubicBezTo>
                  <a:cubicBezTo>
                    <a:pt x="736600" y="1441845"/>
                    <a:pt x="738388" y="1431074"/>
                    <a:pt x="731520" y="1413905"/>
                  </a:cubicBezTo>
                  <a:cubicBezTo>
                    <a:pt x="723083" y="1392811"/>
                    <a:pt x="709989" y="1373827"/>
                    <a:pt x="701040" y="1352945"/>
                  </a:cubicBezTo>
                  <a:cubicBezTo>
                    <a:pt x="642264" y="1215800"/>
                    <a:pt x="740984" y="1417962"/>
                    <a:pt x="662940" y="1246265"/>
                  </a:cubicBezTo>
                  <a:cubicBezTo>
                    <a:pt x="659150" y="1237928"/>
                    <a:pt x="652780" y="1231025"/>
                    <a:pt x="647700" y="1223405"/>
                  </a:cubicBezTo>
                  <a:cubicBezTo>
                    <a:pt x="611945" y="1098264"/>
                    <a:pt x="660254" y="1254938"/>
                    <a:pt x="594360" y="1093865"/>
                  </a:cubicBezTo>
                  <a:cubicBezTo>
                    <a:pt x="582195" y="1064128"/>
                    <a:pt x="576536" y="1031956"/>
                    <a:pt x="563880" y="1002425"/>
                  </a:cubicBezTo>
                  <a:cubicBezTo>
                    <a:pt x="556260" y="984645"/>
                    <a:pt x="549200" y="966614"/>
                    <a:pt x="541020" y="949085"/>
                  </a:cubicBezTo>
                  <a:cubicBezTo>
                    <a:pt x="531413" y="928498"/>
                    <a:pt x="519489" y="909007"/>
                    <a:pt x="510540" y="888125"/>
                  </a:cubicBezTo>
                  <a:cubicBezTo>
                    <a:pt x="504212" y="873360"/>
                    <a:pt x="499916" y="857792"/>
                    <a:pt x="495300" y="842405"/>
                  </a:cubicBezTo>
                  <a:cubicBezTo>
                    <a:pt x="492291" y="832374"/>
                    <a:pt x="491933" y="821495"/>
                    <a:pt x="487680" y="811925"/>
                  </a:cubicBezTo>
                  <a:cubicBezTo>
                    <a:pt x="481665" y="798391"/>
                    <a:pt x="471444" y="787072"/>
                    <a:pt x="464820" y="773825"/>
                  </a:cubicBezTo>
                  <a:cubicBezTo>
                    <a:pt x="461228" y="766641"/>
                    <a:pt x="460020" y="758486"/>
                    <a:pt x="457200" y="750965"/>
                  </a:cubicBezTo>
                  <a:cubicBezTo>
                    <a:pt x="452397" y="738158"/>
                    <a:pt x="446285" y="725841"/>
                    <a:pt x="441960" y="712865"/>
                  </a:cubicBezTo>
                  <a:cubicBezTo>
                    <a:pt x="436112" y="695322"/>
                    <a:pt x="433588" y="676694"/>
                    <a:pt x="426720" y="659525"/>
                  </a:cubicBezTo>
                  <a:cubicBezTo>
                    <a:pt x="423319" y="651022"/>
                    <a:pt x="415576" y="644856"/>
                    <a:pt x="411480" y="636665"/>
                  </a:cubicBezTo>
                  <a:cubicBezTo>
                    <a:pt x="405363" y="624431"/>
                    <a:pt x="400565" y="611541"/>
                    <a:pt x="396240" y="598565"/>
                  </a:cubicBezTo>
                  <a:cubicBezTo>
                    <a:pt x="392928" y="588630"/>
                    <a:pt x="391497" y="578155"/>
                    <a:pt x="388620" y="568085"/>
                  </a:cubicBezTo>
                  <a:cubicBezTo>
                    <a:pt x="366082" y="489202"/>
                    <a:pt x="404645" y="651629"/>
                    <a:pt x="365760" y="476645"/>
                  </a:cubicBezTo>
                  <a:cubicBezTo>
                    <a:pt x="364495" y="460196"/>
                    <a:pt x="356159" y="337198"/>
                    <a:pt x="350520" y="309005"/>
                  </a:cubicBezTo>
                  <a:cubicBezTo>
                    <a:pt x="347370" y="293253"/>
                    <a:pt x="327531" y="293830"/>
                    <a:pt x="335280" y="263285"/>
                  </a:cubicBezTo>
                  <a:cubicBezTo>
                    <a:pt x="343029" y="232740"/>
                    <a:pt x="382332" y="164422"/>
                    <a:pt x="397014" y="125732"/>
                  </a:cubicBezTo>
                  <a:cubicBezTo>
                    <a:pt x="392401" y="115352"/>
                    <a:pt x="427848" y="41585"/>
                    <a:pt x="423373" y="31144"/>
                  </a:cubicBezTo>
                  <a:cubicBezTo>
                    <a:pt x="395125" y="-34768"/>
                    <a:pt x="285192" y="23935"/>
                    <a:pt x="236220" y="270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8" name="Free-form: Shape 1167">
              <a:extLst>
                <a:ext uri="{FF2B5EF4-FFF2-40B4-BE49-F238E27FC236}">
                  <a16:creationId xmlns:a16="http://schemas.microsoft.com/office/drawing/2014/main" id="{465A9F68-FFCB-8295-0E47-D747BD877285}"/>
                </a:ext>
              </a:extLst>
            </p:cNvPr>
            <p:cNvSpPr>
              <a:spLocks/>
            </p:cNvSpPr>
            <p:nvPr/>
          </p:nvSpPr>
          <p:spPr>
            <a:xfrm>
              <a:off x="5392492" y="4264503"/>
              <a:ext cx="520997" cy="625183"/>
            </a:xfrm>
            <a:custGeom>
              <a:avLst/>
              <a:gdLst>
                <a:gd name="connsiteX0" fmla="*/ 228600 w 520997"/>
                <a:gd name="connsiteY0" fmla="*/ 75 h 625183"/>
                <a:gd name="connsiteX1" fmla="*/ 266700 w 520997"/>
                <a:gd name="connsiteY1" fmla="*/ 22935 h 625183"/>
                <a:gd name="connsiteX2" fmla="*/ 289560 w 520997"/>
                <a:gd name="connsiteY2" fmla="*/ 38175 h 625183"/>
                <a:gd name="connsiteX3" fmla="*/ 304800 w 520997"/>
                <a:gd name="connsiteY3" fmla="*/ 61035 h 625183"/>
                <a:gd name="connsiteX4" fmla="*/ 304800 w 520997"/>
                <a:gd name="connsiteY4" fmla="*/ 129615 h 625183"/>
                <a:gd name="connsiteX5" fmla="*/ 281940 w 520997"/>
                <a:gd name="connsiteY5" fmla="*/ 152475 h 625183"/>
                <a:gd name="connsiteX6" fmla="*/ 266700 w 520997"/>
                <a:gd name="connsiteY6" fmla="*/ 190575 h 625183"/>
                <a:gd name="connsiteX7" fmla="*/ 259080 w 520997"/>
                <a:gd name="connsiteY7" fmla="*/ 228675 h 625183"/>
                <a:gd name="connsiteX8" fmla="*/ 243840 w 520997"/>
                <a:gd name="connsiteY8" fmla="*/ 251535 h 625183"/>
                <a:gd name="connsiteX9" fmla="*/ 220980 w 520997"/>
                <a:gd name="connsiteY9" fmla="*/ 289635 h 625183"/>
                <a:gd name="connsiteX10" fmla="*/ 190500 w 520997"/>
                <a:gd name="connsiteY10" fmla="*/ 335355 h 625183"/>
                <a:gd name="connsiteX11" fmla="*/ 144780 w 520997"/>
                <a:gd name="connsiteY11" fmla="*/ 411555 h 625183"/>
                <a:gd name="connsiteX12" fmla="*/ 106680 w 520997"/>
                <a:gd name="connsiteY12" fmla="*/ 434415 h 625183"/>
                <a:gd name="connsiteX13" fmla="*/ 68580 w 520997"/>
                <a:gd name="connsiteY13" fmla="*/ 480135 h 625183"/>
                <a:gd name="connsiteX14" fmla="*/ 38100 w 520997"/>
                <a:gd name="connsiteY14" fmla="*/ 525855 h 625183"/>
                <a:gd name="connsiteX15" fmla="*/ 15240 w 520997"/>
                <a:gd name="connsiteY15" fmla="*/ 571575 h 625183"/>
                <a:gd name="connsiteX16" fmla="*/ 0 w 520997"/>
                <a:gd name="connsiteY16" fmla="*/ 617295 h 625183"/>
                <a:gd name="connsiteX17" fmla="*/ 137160 w 520997"/>
                <a:gd name="connsiteY17" fmla="*/ 617295 h 625183"/>
                <a:gd name="connsiteX18" fmla="*/ 182880 w 520997"/>
                <a:gd name="connsiteY18" fmla="*/ 571575 h 625183"/>
                <a:gd name="connsiteX19" fmla="*/ 190500 w 520997"/>
                <a:gd name="connsiteY19" fmla="*/ 548715 h 625183"/>
                <a:gd name="connsiteX20" fmla="*/ 205740 w 520997"/>
                <a:gd name="connsiteY20" fmla="*/ 525855 h 625183"/>
                <a:gd name="connsiteX21" fmla="*/ 213360 w 520997"/>
                <a:gd name="connsiteY21" fmla="*/ 495375 h 625183"/>
                <a:gd name="connsiteX22" fmla="*/ 236220 w 520997"/>
                <a:gd name="connsiteY22" fmla="*/ 442035 h 625183"/>
                <a:gd name="connsiteX23" fmla="*/ 251460 w 520997"/>
                <a:gd name="connsiteY23" fmla="*/ 419175 h 625183"/>
                <a:gd name="connsiteX24" fmla="*/ 289560 w 520997"/>
                <a:gd name="connsiteY24" fmla="*/ 373455 h 625183"/>
                <a:gd name="connsiteX25" fmla="*/ 312420 w 520997"/>
                <a:gd name="connsiteY25" fmla="*/ 312495 h 625183"/>
                <a:gd name="connsiteX26" fmla="*/ 342900 w 520997"/>
                <a:gd name="connsiteY26" fmla="*/ 289635 h 625183"/>
                <a:gd name="connsiteX27" fmla="*/ 358140 w 520997"/>
                <a:gd name="connsiteY27" fmla="*/ 266775 h 625183"/>
                <a:gd name="connsiteX28" fmla="*/ 411480 w 520997"/>
                <a:gd name="connsiteY28" fmla="*/ 221055 h 625183"/>
                <a:gd name="connsiteX29" fmla="*/ 419100 w 520997"/>
                <a:gd name="connsiteY29" fmla="*/ 182955 h 625183"/>
                <a:gd name="connsiteX30" fmla="*/ 441960 w 520997"/>
                <a:gd name="connsiteY30" fmla="*/ 160095 h 625183"/>
                <a:gd name="connsiteX31" fmla="*/ 480060 w 520997"/>
                <a:gd name="connsiteY31" fmla="*/ 121995 h 625183"/>
                <a:gd name="connsiteX32" fmla="*/ 487680 w 520997"/>
                <a:gd name="connsiteY32" fmla="*/ 83895 h 625183"/>
                <a:gd name="connsiteX33" fmla="*/ 472440 w 520997"/>
                <a:gd name="connsiteY33" fmla="*/ 38175 h 625183"/>
                <a:gd name="connsiteX34" fmla="*/ 289560 w 520997"/>
                <a:gd name="connsiteY34" fmla="*/ 38175 h 625183"/>
                <a:gd name="connsiteX35" fmla="*/ 259080 w 520997"/>
                <a:gd name="connsiteY35" fmla="*/ 15315 h 625183"/>
                <a:gd name="connsiteX36" fmla="*/ 228600 w 520997"/>
                <a:gd name="connsiteY36" fmla="*/ 75 h 6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0997" h="625183">
                  <a:moveTo>
                    <a:pt x="228600" y="75"/>
                  </a:moveTo>
                  <a:cubicBezTo>
                    <a:pt x="229870" y="1345"/>
                    <a:pt x="254141" y="15085"/>
                    <a:pt x="266700" y="22935"/>
                  </a:cubicBezTo>
                  <a:cubicBezTo>
                    <a:pt x="274466" y="27789"/>
                    <a:pt x="283084" y="31699"/>
                    <a:pt x="289560" y="38175"/>
                  </a:cubicBezTo>
                  <a:cubicBezTo>
                    <a:pt x="296036" y="44651"/>
                    <a:pt x="299720" y="53415"/>
                    <a:pt x="304800" y="61035"/>
                  </a:cubicBezTo>
                  <a:cubicBezTo>
                    <a:pt x="311650" y="88435"/>
                    <a:pt x="319311" y="100593"/>
                    <a:pt x="304800" y="129615"/>
                  </a:cubicBezTo>
                  <a:cubicBezTo>
                    <a:pt x="299981" y="139254"/>
                    <a:pt x="289560" y="144855"/>
                    <a:pt x="281940" y="152475"/>
                  </a:cubicBezTo>
                  <a:cubicBezTo>
                    <a:pt x="276860" y="165175"/>
                    <a:pt x="270630" y="177474"/>
                    <a:pt x="266700" y="190575"/>
                  </a:cubicBezTo>
                  <a:cubicBezTo>
                    <a:pt x="262978" y="202980"/>
                    <a:pt x="263628" y="216548"/>
                    <a:pt x="259080" y="228675"/>
                  </a:cubicBezTo>
                  <a:cubicBezTo>
                    <a:pt x="255864" y="237250"/>
                    <a:pt x="248694" y="243769"/>
                    <a:pt x="243840" y="251535"/>
                  </a:cubicBezTo>
                  <a:cubicBezTo>
                    <a:pt x="235990" y="264094"/>
                    <a:pt x="228931" y="277140"/>
                    <a:pt x="220980" y="289635"/>
                  </a:cubicBezTo>
                  <a:cubicBezTo>
                    <a:pt x="211146" y="305088"/>
                    <a:pt x="198691" y="318972"/>
                    <a:pt x="190500" y="335355"/>
                  </a:cubicBezTo>
                  <a:cubicBezTo>
                    <a:pt x="180044" y="356268"/>
                    <a:pt x="164385" y="394401"/>
                    <a:pt x="144780" y="411555"/>
                  </a:cubicBezTo>
                  <a:cubicBezTo>
                    <a:pt x="133634" y="421308"/>
                    <a:pt x="119380" y="426795"/>
                    <a:pt x="106680" y="434415"/>
                  </a:cubicBezTo>
                  <a:cubicBezTo>
                    <a:pt x="52222" y="516103"/>
                    <a:pt x="137030" y="392128"/>
                    <a:pt x="68580" y="480135"/>
                  </a:cubicBezTo>
                  <a:cubicBezTo>
                    <a:pt x="57335" y="494593"/>
                    <a:pt x="47329" y="510034"/>
                    <a:pt x="38100" y="525855"/>
                  </a:cubicBezTo>
                  <a:cubicBezTo>
                    <a:pt x="29515" y="540573"/>
                    <a:pt x="21793" y="555847"/>
                    <a:pt x="15240" y="571575"/>
                  </a:cubicBezTo>
                  <a:cubicBezTo>
                    <a:pt x="9061" y="586404"/>
                    <a:pt x="0" y="617295"/>
                    <a:pt x="0" y="617295"/>
                  </a:cubicBezTo>
                  <a:cubicBezTo>
                    <a:pt x="29350" y="620230"/>
                    <a:pt x="104801" y="633474"/>
                    <a:pt x="137160" y="617295"/>
                  </a:cubicBezTo>
                  <a:cubicBezTo>
                    <a:pt x="156437" y="607656"/>
                    <a:pt x="182880" y="571575"/>
                    <a:pt x="182880" y="571575"/>
                  </a:cubicBezTo>
                  <a:cubicBezTo>
                    <a:pt x="185420" y="563955"/>
                    <a:pt x="186908" y="555899"/>
                    <a:pt x="190500" y="548715"/>
                  </a:cubicBezTo>
                  <a:cubicBezTo>
                    <a:pt x="194596" y="540524"/>
                    <a:pt x="202132" y="534273"/>
                    <a:pt x="205740" y="525855"/>
                  </a:cubicBezTo>
                  <a:cubicBezTo>
                    <a:pt x="209865" y="516229"/>
                    <a:pt x="210483" y="505445"/>
                    <a:pt x="213360" y="495375"/>
                  </a:cubicBezTo>
                  <a:cubicBezTo>
                    <a:pt x="219466" y="474003"/>
                    <a:pt x="224609" y="462355"/>
                    <a:pt x="236220" y="442035"/>
                  </a:cubicBezTo>
                  <a:cubicBezTo>
                    <a:pt x="240764" y="434084"/>
                    <a:pt x="245597" y="426210"/>
                    <a:pt x="251460" y="419175"/>
                  </a:cubicBezTo>
                  <a:cubicBezTo>
                    <a:pt x="272526" y="393896"/>
                    <a:pt x="275371" y="401834"/>
                    <a:pt x="289560" y="373455"/>
                  </a:cubicBezTo>
                  <a:cubicBezTo>
                    <a:pt x="300697" y="351181"/>
                    <a:pt x="295574" y="334957"/>
                    <a:pt x="312420" y="312495"/>
                  </a:cubicBezTo>
                  <a:cubicBezTo>
                    <a:pt x="320040" y="302335"/>
                    <a:pt x="333920" y="298615"/>
                    <a:pt x="342900" y="289635"/>
                  </a:cubicBezTo>
                  <a:cubicBezTo>
                    <a:pt x="349376" y="283159"/>
                    <a:pt x="352277" y="273810"/>
                    <a:pt x="358140" y="266775"/>
                  </a:cubicBezTo>
                  <a:cubicBezTo>
                    <a:pt x="375829" y="245548"/>
                    <a:pt x="389056" y="237873"/>
                    <a:pt x="411480" y="221055"/>
                  </a:cubicBezTo>
                  <a:cubicBezTo>
                    <a:pt x="414020" y="208355"/>
                    <a:pt x="413308" y="194539"/>
                    <a:pt x="419100" y="182955"/>
                  </a:cubicBezTo>
                  <a:cubicBezTo>
                    <a:pt x="423919" y="173316"/>
                    <a:pt x="435061" y="168374"/>
                    <a:pt x="441960" y="160095"/>
                  </a:cubicBezTo>
                  <a:cubicBezTo>
                    <a:pt x="473710" y="121995"/>
                    <a:pt x="438150" y="149935"/>
                    <a:pt x="480060" y="121995"/>
                  </a:cubicBezTo>
                  <a:cubicBezTo>
                    <a:pt x="482600" y="109295"/>
                    <a:pt x="480496" y="94671"/>
                    <a:pt x="487680" y="83895"/>
                  </a:cubicBezTo>
                  <a:cubicBezTo>
                    <a:pt x="508959" y="51976"/>
                    <a:pt x="557854" y="123589"/>
                    <a:pt x="472440" y="38175"/>
                  </a:cubicBezTo>
                  <a:cubicBezTo>
                    <a:pt x="404678" y="60762"/>
                    <a:pt x="419323" y="58937"/>
                    <a:pt x="289560" y="38175"/>
                  </a:cubicBezTo>
                  <a:cubicBezTo>
                    <a:pt x="277020" y="36169"/>
                    <a:pt x="269970" y="21849"/>
                    <a:pt x="259080" y="15315"/>
                  </a:cubicBezTo>
                  <a:cubicBezTo>
                    <a:pt x="256902" y="14008"/>
                    <a:pt x="227330" y="-1195"/>
                    <a:pt x="228600" y="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9" name="Free-form: Shape 1168">
              <a:extLst>
                <a:ext uri="{FF2B5EF4-FFF2-40B4-BE49-F238E27FC236}">
                  <a16:creationId xmlns:a16="http://schemas.microsoft.com/office/drawing/2014/main" id="{DE6599B9-DE65-028C-1BFB-71DAC38C3C77}"/>
                </a:ext>
              </a:extLst>
            </p:cNvPr>
            <p:cNvSpPr>
              <a:spLocks/>
            </p:cNvSpPr>
            <p:nvPr/>
          </p:nvSpPr>
          <p:spPr>
            <a:xfrm>
              <a:off x="5763040" y="4302711"/>
              <a:ext cx="145689" cy="586975"/>
            </a:xfrm>
            <a:custGeom>
              <a:avLst/>
              <a:gdLst>
                <a:gd name="connsiteX0" fmla="*/ 144780 w 145689"/>
                <a:gd name="connsiteY0" fmla="*/ 235 h 586975"/>
                <a:gd name="connsiteX1" fmla="*/ 129540 w 145689"/>
                <a:gd name="connsiteY1" fmla="*/ 76435 h 586975"/>
                <a:gd name="connsiteX2" fmla="*/ 114300 w 145689"/>
                <a:gd name="connsiteY2" fmla="*/ 198355 h 586975"/>
                <a:gd name="connsiteX3" fmla="*/ 99060 w 145689"/>
                <a:gd name="connsiteY3" fmla="*/ 579355 h 586975"/>
                <a:gd name="connsiteX4" fmla="*/ 68580 w 145689"/>
                <a:gd name="connsiteY4" fmla="*/ 586975 h 586975"/>
                <a:gd name="connsiteX5" fmla="*/ 0 w 145689"/>
                <a:gd name="connsiteY5" fmla="*/ 518395 h 586975"/>
                <a:gd name="connsiteX6" fmla="*/ 7620 w 145689"/>
                <a:gd name="connsiteY6" fmla="*/ 198355 h 586975"/>
                <a:gd name="connsiteX7" fmla="*/ 15240 w 145689"/>
                <a:gd name="connsiteY7" fmla="*/ 137395 h 586975"/>
                <a:gd name="connsiteX8" fmla="*/ 68580 w 145689"/>
                <a:gd name="connsiteY8" fmla="*/ 76435 h 586975"/>
                <a:gd name="connsiteX9" fmla="*/ 99060 w 145689"/>
                <a:gd name="connsiteY9" fmla="*/ 53575 h 586975"/>
                <a:gd name="connsiteX10" fmla="*/ 144780 w 145689"/>
                <a:gd name="connsiteY10" fmla="*/ 235 h 5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689" h="586975">
                  <a:moveTo>
                    <a:pt x="144780" y="235"/>
                  </a:moveTo>
                  <a:cubicBezTo>
                    <a:pt x="149860" y="4045"/>
                    <a:pt x="132117" y="50661"/>
                    <a:pt x="129540" y="76435"/>
                  </a:cubicBezTo>
                  <a:cubicBezTo>
                    <a:pt x="120383" y="168009"/>
                    <a:pt x="126117" y="127456"/>
                    <a:pt x="114300" y="198355"/>
                  </a:cubicBezTo>
                  <a:cubicBezTo>
                    <a:pt x="117352" y="296007"/>
                    <a:pt x="138718" y="471712"/>
                    <a:pt x="99060" y="579355"/>
                  </a:cubicBezTo>
                  <a:cubicBezTo>
                    <a:pt x="95440" y="589182"/>
                    <a:pt x="78740" y="584435"/>
                    <a:pt x="68580" y="586975"/>
                  </a:cubicBezTo>
                  <a:cubicBezTo>
                    <a:pt x="-3964" y="550703"/>
                    <a:pt x="12075" y="578772"/>
                    <a:pt x="0" y="518395"/>
                  </a:cubicBezTo>
                  <a:cubicBezTo>
                    <a:pt x="2540" y="411715"/>
                    <a:pt x="3355" y="304980"/>
                    <a:pt x="7620" y="198355"/>
                  </a:cubicBezTo>
                  <a:cubicBezTo>
                    <a:pt x="8438" y="177893"/>
                    <a:pt x="7889" y="156508"/>
                    <a:pt x="15240" y="137395"/>
                  </a:cubicBezTo>
                  <a:cubicBezTo>
                    <a:pt x="19377" y="126638"/>
                    <a:pt x="56135" y="87103"/>
                    <a:pt x="68580" y="76435"/>
                  </a:cubicBezTo>
                  <a:cubicBezTo>
                    <a:pt x="78223" y="68170"/>
                    <a:pt x="90623" y="63067"/>
                    <a:pt x="99060" y="53575"/>
                  </a:cubicBezTo>
                  <a:cubicBezTo>
                    <a:pt x="111229" y="39885"/>
                    <a:pt x="139700" y="-3575"/>
                    <a:pt x="144780" y="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0" name="Arrow: Right 1169">
            <a:extLst>
              <a:ext uri="{FF2B5EF4-FFF2-40B4-BE49-F238E27FC236}">
                <a16:creationId xmlns:a16="http://schemas.microsoft.com/office/drawing/2014/main" id="{39D6162D-FFD7-F83E-2690-A745B8F09E38}"/>
              </a:ext>
            </a:extLst>
          </p:cNvPr>
          <p:cNvSpPr/>
          <p:nvPr/>
        </p:nvSpPr>
        <p:spPr>
          <a:xfrm>
            <a:off x="2179581" y="4681457"/>
            <a:ext cx="391931" cy="290476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2" name="Rectangle: Rounded Corners 1171">
            <a:extLst>
              <a:ext uri="{FF2B5EF4-FFF2-40B4-BE49-F238E27FC236}">
                <a16:creationId xmlns:a16="http://schemas.microsoft.com/office/drawing/2014/main" id="{7B348BE7-8177-D8F3-09C1-AB185993C725}"/>
              </a:ext>
            </a:extLst>
          </p:cNvPr>
          <p:cNvSpPr/>
          <p:nvPr/>
        </p:nvSpPr>
        <p:spPr>
          <a:xfrm rot="16200000">
            <a:off x="7835606" y="2500739"/>
            <a:ext cx="6792712" cy="1856520"/>
          </a:xfrm>
          <a:prstGeom prst="roundRect">
            <a:avLst/>
          </a:prstGeom>
          <a:solidFill>
            <a:srgbClr val="6E8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6C8EB0FD-D839-51EB-F341-60A9F3E70E7F}"/>
              </a:ext>
            </a:extLst>
          </p:cNvPr>
          <p:cNvSpPr txBox="1"/>
          <p:nvPr/>
        </p:nvSpPr>
        <p:spPr>
          <a:xfrm>
            <a:off x="10412058" y="23119"/>
            <a:ext cx="170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53542148-E28C-0BBD-18C6-2BB125573A32}"/>
              </a:ext>
            </a:extLst>
          </p:cNvPr>
          <p:cNvSpPr txBox="1"/>
          <p:nvPr/>
        </p:nvSpPr>
        <p:spPr>
          <a:xfrm>
            <a:off x="10255132" y="440037"/>
            <a:ext cx="19672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detectability, corncrake surveys on: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 T°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Calm wind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Bright nights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0100-0200hrs</a:t>
            </a: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E" b="1" dirty="0">
              <a:solidFill>
                <a:srgbClr val="333F4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E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May/June</a:t>
            </a:r>
          </a:p>
        </p:txBody>
      </p:sp>
      <p:sp>
        <p:nvSpPr>
          <p:cNvPr id="1176" name="Rectangle: Rounded Corners 1175">
            <a:extLst>
              <a:ext uri="{FF2B5EF4-FFF2-40B4-BE49-F238E27FC236}">
                <a16:creationId xmlns:a16="http://schemas.microsoft.com/office/drawing/2014/main" id="{145A64C2-5261-7DD9-E762-EA1172E1A23B}"/>
              </a:ext>
            </a:extLst>
          </p:cNvPr>
          <p:cNvSpPr/>
          <p:nvPr/>
        </p:nvSpPr>
        <p:spPr>
          <a:xfrm>
            <a:off x="8802916" y="3144545"/>
            <a:ext cx="978144" cy="939128"/>
          </a:xfrm>
          <a:prstGeom prst="roundRect">
            <a:avLst>
              <a:gd name="adj" fmla="val 25795"/>
            </a:avLst>
          </a:prstGeom>
          <a:gradFill>
            <a:gsLst>
              <a:gs pos="0">
                <a:srgbClr val="002060"/>
              </a:gs>
              <a:gs pos="66000">
                <a:schemeClr val="accent1">
                  <a:lumMod val="45000"/>
                  <a:lumOff val="55000"/>
                </a:schemeClr>
              </a:gs>
              <a:gs pos="84000">
                <a:srgbClr val="F1E33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AA19A5-FC7D-BF35-7BE7-D090FB55B33B}"/>
              </a:ext>
            </a:extLst>
          </p:cNvPr>
          <p:cNvCxnSpPr/>
          <p:nvPr/>
        </p:nvCxnSpPr>
        <p:spPr>
          <a:xfrm>
            <a:off x="10280375" y="1544723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F832AE-B8D8-B3F6-F84D-E5AA1F0B244B}"/>
              </a:ext>
            </a:extLst>
          </p:cNvPr>
          <p:cNvCxnSpPr/>
          <p:nvPr/>
        </p:nvCxnSpPr>
        <p:spPr>
          <a:xfrm>
            <a:off x="10280966" y="2660354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ED9E7-84A2-7720-DEAA-B82FDDD005A8}"/>
              </a:ext>
            </a:extLst>
          </p:cNvPr>
          <p:cNvCxnSpPr/>
          <p:nvPr/>
        </p:nvCxnSpPr>
        <p:spPr>
          <a:xfrm>
            <a:off x="10280966" y="3729047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9B9F-8837-063C-7E77-CA83A058D422}"/>
              </a:ext>
            </a:extLst>
          </p:cNvPr>
          <p:cNvCxnSpPr/>
          <p:nvPr/>
        </p:nvCxnSpPr>
        <p:spPr>
          <a:xfrm>
            <a:off x="10280966" y="5095587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767260-F9EE-DA47-B297-0D9E8228D022}"/>
              </a:ext>
            </a:extLst>
          </p:cNvPr>
          <p:cNvCxnSpPr/>
          <p:nvPr/>
        </p:nvCxnSpPr>
        <p:spPr>
          <a:xfrm>
            <a:off x="10269337" y="6232950"/>
            <a:ext cx="372385" cy="0"/>
          </a:xfrm>
          <a:prstGeom prst="straightConnector1">
            <a:avLst/>
          </a:prstGeom>
          <a:ln w="38100">
            <a:solidFill>
              <a:srgbClr val="BB9D5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FCB91F9-8CC1-F636-F077-C13F7B1DA50D}"/>
              </a:ext>
            </a:extLst>
          </p:cNvPr>
          <p:cNvSpPr/>
          <p:nvPr/>
        </p:nvSpPr>
        <p:spPr>
          <a:xfrm>
            <a:off x="1852498" y="4714039"/>
            <a:ext cx="63113" cy="608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045CB1-CD01-A8E6-C584-9995BEDEF3F0}"/>
              </a:ext>
            </a:extLst>
          </p:cNvPr>
          <p:cNvSpPr txBox="1"/>
          <p:nvPr/>
        </p:nvSpPr>
        <p:spPr>
          <a:xfrm>
            <a:off x="246012" y="572279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333F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2878h collected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5A28A0F7-6596-7F0D-581B-822BE1270E30}"/>
              </a:ext>
            </a:extLst>
          </p:cNvPr>
          <p:cNvSpPr/>
          <p:nvPr/>
        </p:nvSpPr>
        <p:spPr>
          <a:xfrm>
            <a:off x="3726363" y="1427741"/>
            <a:ext cx="291034" cy="280256"/>
          </a:xfrm>
          <a:prstGeom prst="ellipse">
            <a:avLst/>
          </a:prstGeom>
          <a:solidFill>
            <a:srgbClr val="E2E7E9">
              <a:alpha val="50000"/>
            </a:srgbClr>
          </a:solidFill>
          <a:ln w="19050"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74400FC4-C161-34EE-C23D-0434F2F570DC}"/>
              </a:ext>
            </a:extLst>
          </p:cNvPr>
          <p:cNvCxnSpPr>
            <a:cxnSpLocks/>
            <a:stCxn id="1030" idx="0"/>
            <a:endCxn id="1037" idx="7"/>
          </p:cNvCxnSpPr>
          <p:nvPr/>
        </p:nvCxnSpPr>
        <p:spPr>
          <a:xfrm flipH="1" flipV="1">
            <a:off x="2695976" y="516019"/>
            <a:ext cx="1175904" cy="911722"/>
          </a:xfrm>
          <a:prstGeom prst="line">
            <a:avLst/>
          </a:prstGeom>
          <a:ln w="190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8CD38E8F-46A7-DF53-9E21-712EF1E3C8DA}"/>
              </a:ext>
            </a:extLst>
          </p:cNvPr>
          <p:cNvCxnSpPr>
            <a:cxnSpLocks/>
            <a:stCxn id="1030" idx="4"/>
            <a:endCxn id="1037" idx="5"/>
          </p:cNvCxnSpPr>
          <p:nvPr/>
        </p:nvCxnSpPr>
        <p:spPr>
          <a:xfrm flipH="1">
            <a:off x="2695976" y="1707997"/>
            <a:ext cx="1175904" cy="730299"/>
          </a:xfrm>
          <a:prstGeom prst="line">
            <a:avLst/>
          </a:prstGeom>
          <a:ln w="19050">
            <a:solidFill>
              <a:srgbClr val="BB9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5FE4435-ABFE-7E18-BF2E-F5C7171BFD16}"/>
              </a:ext>
            </a:extLst>
          </p:cNvPr>
          <p:cNvSpPr/>
          <p:nvPr/>
        </p:nvSpPr>
        <p:spPr>
          <a:xfrm>
            <a:off x="5792224" y="4373285"/>
            <a:ext cx="737947" cy="324027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BE6ADB5-19BE-9558-357F-C9283956F44A}"/>
              </a:ext>
            </a:extLst>
          </p:cNvPr>
          <p:cNvSpPr/>
          <p:nvPr/>
        </p:nvSpPr>
        <p:spPr>
          <a:xfrm>
            <a:off x="7669006" y="4349763"/>
            <a:ext cx="755674" cy="324027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CBD950E-28F8-25DC-7093-0ED4964E15E4}"/>
              </a:ext>
            </a:extLst>
          </p:cNvPr>
          <p:cNvSpPr/>
          <p:nvPr/>
        </p:nvSpPr>
        <p:spPr>
          <a:xfrm rot="5400000">
            <a:off x="6671479" y="3681961"/>
            <a:ext cx="761382" cy="324027"/>
          </a:xfrm>
          <a:prstGeom prst="rightArrow">
            <a:avLst/>
          </a:prstGeom>
          <a:solidFill>
            <a:srgbClr val="BB9D5D"/>
          </a:solidFill>
          <a:ln>
            <a:solidFill>
              <a:srgbClr val="BB9D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04946B-CAC5-BBC1-366E-A4EFD6D664AC}"/>
              </a:ext>
            </a:extLst>
          </p:cNvPr>
          <p:cNvGrpSpPr/>
          <p:nvPr/>
        </p:nvGrpSpPr>
        <p:grpSpPr>
          <a:xfrm>
            <a:off x="315080" y="117903"/>
            <a:ext cx="2789393" cy="2718509"/>
            <a:chOff x="239312" y="76597"/>
            <a:chExt cx="2855482" cy="2813297"/>
          </a:xfrm>
        </p:grpSpPr>
        <p:pic>
          <p:nvPicPr>
            <p:cNvPr id="1037" name="Picture 1036" descr="A blue and black map&#10;&#10;Description automatically generated">
              <a:extLst>
                <a:ext uri="{FF2B5EF4-FFF2-40B4-BE49-F238E27FC236}">
                  <a16:creationId xmlns:a16="http://schemas.microsoft.com/office/drawing/2014/main" id="{E890E7F1-5553-B120-07FF-69C8A40F5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1" t="8621" r="21611" b="9136"/>
            <a:stretch/>
          </p:blipFill>
          <p:spPr>
            <a:xfrm>
              <a:off x="239312" y="76597"/>
              <a:ext cx="2855482" cy="2813297"/>
            </a:xfrm>
            <a:prstGeom prst="ellipse">
              <a:avLst/>
            </a:prstGeom>
            <a:ln w="57150">
              <a:solidFill>
                <a:srgbClr val="BB9D5D"/>
              </a:solidFill>
            </a:ln>
          </p:spPr>
        </p:pic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38878661-9FFB-7D2F-C491-E1694444EB04}"/>
                </a:ext>
              </a:extLst>
            </p:cNvPr>
            <p:cNvSpPr/>
            <p:nvPr/>
          </p:nvSpPr>
          <p:spPr>
            <a:xfrm>
              <a:off x="1045825" y="1312713"/>
              <a:ext cx="171006" cy="169277"/>
            </a:xfrm>
            <a:prstGeom prst="ellipse">
              <a:avLst/>
            </a:prstGeom>
            <a:solidFill>
              <a:srgbClr val="BB9D5D">
                <a:alpha val="50000"/>
              </a:srgbClr>
            </a:solidFill>
            <a:ln>
              <a:solidFill>
                <a:srgbClr val="BB9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1E6932CE-2469-A53C-49EA-A4F93602BA6D}"/>
                </a:ext>
              </a:extLst>
            </p:cNvPr>
            <p:cNvSpPr/>
            <p:nvPr/>
          </p:nvSpPr>
          <p:spPr>
            <a:xfrm>
              <a:off x="1196483" y="884518"/>
              <a:ext cx="171006" cy="169277"/>
            </a:xfrm>
            <a:prstGeom prst="ellipse">
              <a:avLst/>
            </a:prstGeom>
            <a:solidFill>
              <a:srgbClr val="BB9D5D">
                <a:alpha val="50000"/>
              </a:srgbClr>
            </a:solidFill>
            <a:ln>
              <a:solidFill>
                <a:srgbClr val="BB9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DE016315-B446-A11E-C43B-5C5443FF4A3D}"/>
                </a:ext>
              </a:extLst>
            </p:cNvPr>
            <p:cNvSpPr/>
            <p:nvPr/>
          </p:nvSpPr>
          <p:spPr>
            <a:xfrm>
              <a:off x="2025500" y="496999"/>
              <a:ext cx="171006" cy="169277"/>
            </a:xfrm>
            <a:prstGeom prst="ellipse">
              <a:avLst/>
            </a:prstGeom>
            <a:solidFill>
              <a:srgbClr val="BB9D5D">
                <a:alpha val="50000"/>
              </a:srgbClr>
            </a:solidFill>
            <a:ln>
              <a:solidFill>
                <a:srgbClr val="BB9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43E2728D-874B-F90A-8DB2-2F6793680AD1}"/>
                </a:ext>
              </a:extLst>
            </p:cNvPr>
            <p:cNvSpPr/>
            <p:nvPr/>
          </p:nvSpPr>
          <p:spPr>
            <a:xfrm>
              <a:off x="2339495" y="452528"/>
              <a:ext cx="171006" cy="169277"/>
            </a:xfrm>
            <a:prstGeom prst="ellipse">
              <a:avLst/>
            </a:prstGeom>
            <a:solidFill>
              <a:srgbClr val="BB9D5D">
                <a:alpha val="50000"/>
              </a:srgbClr>
            </a:solidFill>
            <a:ln>
              <a:solidFill>
                <a:srgbClr val="BB9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pic>
        <p:nvPicPr>
          <p:cNvPr id="1026" name="Picture 2" descr="LIFE programme - Life BIORGEST">
            <a:extLst>
              <a:ext uri="{FF2B5EF4-FFF2-40B4-BE49-F238E27FC236}">
                <a16:creationId xmlns:a16="http://schemas.microsoft.com/office/drawing/2014/main" id="{C6FDD82C-28A1-DA47-6D49-87547E46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55" y="6092130"/>
            <a:ext cx="2045999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2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PARISI - RESEARCH</dc:creator>
  <cp:lastModifiedBy>ANDREA PARISI - RESEARCH</cp:lastModifiedBy>
  <cp:revision>29</cp:revision>
  <dcterms:created xsi:type="dcterms:W3CDTF">2024-08-15T09:37:14Z</dcterms:created>
  <dcterms:modified xsi:type="dcterms:W3CDTF">2024-08-23T12:17:05Z</dcterms:modified>
</cp:coreProperties>
</file>