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3"/>
    <a:srgbClr val="005B5E"/>
    <a:srgbClr val="BB9D5D"/>
    <a:srgbClr val="D49B7F"/>
    <a:srgbClr val="6E8690"/>
    <a:srgbClr val="A9B2A9"/>
    <a:srgbClr val="47575D"/>
    <a:srgbClr val="4E5F66"/>
    <a:srgbClr val="F1E333"/>
    <a:srgbClr val="9F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90-5828-BB54-458F-6D8BBCE00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A495-59CF-C933-25B9-0076A3CE7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8CAD-5E9D-08D9-4D7D-C708CC06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7A83-5963-30A4-203E-FFD768A3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DA61-8ACC-8F71-8A04-7A979775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097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1CE-A8C2-CFAD-0136-96413D10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6FBE-21E0-7599-2020-A9AB864E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DECA-F9FC-B7FF-B762-7859133A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A817-7EFD-8160-A4A1-0332CE80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10F9-5BC1-6B41-4A9B-FC26EF2B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371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B1B78-EBD0-0761-915A-298F27182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6F55-264F-59FA-EE6E-2A7C897C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4598-4B68-FE89-E365-3EC56ECA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6BAA-B5B6-2D18-D57F-F23FF05C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458C-76B2-F28A-1082-A58364C8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19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F802-9A1C-E0B8-3EC7-2C57EF03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2BF1-8716-EE7B-52BA-0A78388C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780C-37DF-B998-70B6-CEDC38CF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478A-BE5B-BCEC-B145-78871FB2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0417-0FC8-6389-67D3-348CF488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463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6B9F-E29B-37A8-1DAC-8D68249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B0307-94B8-3037-1EEE-14255B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CE82-E8C2-E611-6903-B6BECEDD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6EAC-A642-6868-B49B-E2901035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4379-DF19-3543-E31D-39EB97A6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91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DF63-E078-DA4F-8A49-DE29180D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2798-7B0D-D7C5-85CB-CA627113C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A6CBB-78D7-2617-4785-AA253415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11664-DFC7-0846-3A9C-8ED330B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75E76-DD5E-FFE9-3E5F-06D4AFEB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2A00B-9B6E-072A-D94A-2A2B6C6B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719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BB8A-AD04-C578-A766-E6CA42FD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5CF50-BC54-1768-7CC1-52110E21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DF0AE-FB46-C91C-E66B-76397CEC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79241-F679-592F-6058-EB9835820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BBF07-F08F-5BFA-A5F6-2B3F887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F720E-8D61-7744-78CF-78BC3F47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398D4-3426-63A4-A7F7-E0D8E3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7B225-2BE9-58C4-E2C4-70B02FAC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864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4302-15A1-938D-255D-CC361AE6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15B4-299D-03E0-A496-23DFB387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18B45-F181-C9A5-130C-16B8C8FA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43F61-A363-DA32-A3E5-17B3090F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1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89674-2EB4-E6C2-B706-937EAB14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DE052-C141-F657-6DDC-0F37A00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7A08F-5F1D-C0F3-AC44-F6704C1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31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8812-A6F2-AFD2-3692-D0907750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DBB0-CAC8-BE52-E4F8-E8CDF4CD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ECB96-6222-7729-E2E7-79723660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75BF-D213-7AD4-0DD5-2083481A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CC969-D392-1E19-B746-25B3D51B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359A-8829-D5AE-A591-20B2CDB3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85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36DC-C119-0D50-63E4-98CE0FD7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93052-1E13-A233-5E68-2B80AEB04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00C95-C43D-0BE7-96FE-153D3688F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3D605-CD3A-EAC5-AFF0-8E971393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8C335-9E38-93C3-C9E0-E3AD8C09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4B98-A9FD-2AD4-9278-66A7C9B9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09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10B2A-C835-46A9-E45D-6FBF7B34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36FD-5C19-7172-D452-568F8990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9795-61DE-5975-6DC7-7C490C7C1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1A09E-F90D-4E16-ACF3-34FDB3CCC9F1}" type="datetimeFigureOut">
              <a:rPr lang="en-IE" smtClean="0"/>
              <a:t>2024-08-15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5006B-9A67-3DD8-0530-BA90293E0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FE28-355C-D912-3EC0-0C6D70807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63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Rectangle: Rounded Corners 1086">
            <a:extLst>
              <a:ext uri="{FF2B5EF4-FFF2-40B4-BE49-F238E27FC236}">
                <a16:creationId xmlns:a16="http://schemas.microsoft.com/office/drawing/2014/main" id="{60388D68-797B-DDFC-FFAA-645170B816DE}"/>
              </a:ext>
            </a:extLst>
          </p:cNvPr>
          <p:cNvSpPr/>
          <p:nvPr/>
        </p:nvSpPr>
        <p:spPr>
          <a:xfrm rot="16200000">
            <a:off x="4150703" y="2358638"/>
            <a:ext cx="5746771" cy="2451498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8" name="Rectangle: Rounded Corners 1087">
            <a:extLst>
              <a:ext uri="{FF2B5EF4-FFF2-40B4-BE49-F238E27FC236}">
                <a16:creationId xmlns:a16="http://schemas.microsoft.com/office/drawing/2014/main" id="{D1779D4E-C0D9-A2FC-48E8-ED207A1C9A00}"/>
              </a:ext>
            </a:extLst>
          </p:cNvPr>
          <p:cNvSpPr/>
          <p:nvPr/>
        </p:nvSpPr>
        <p:spPr>
          <a:xfrm rot="16200000">
            <a:off x="5962753" y="2458533"/>
            <a:ext cx="6686549" cy="2112384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6" name="Rectangle: Rounded Corners 1085">
            <a:extLst>
              <a:ext uri="{FF2B5EF4-FFF2-40B4-BE49-F238E27FC236}">
                <a16:creationId xmlns:a16="http://schemas.microsoft.com/office/drawing/2014/main" id="{9F31A44D-9011-48DF-6414-C9CD7985C807}"/>
              </a:ext>
            </a:extLst>
          </p:cNvPr>
          <p:cNvSpPr/>
          <p:nvPr/>
        </p:nvSpPr>
        <p:spPr>
          <a:xfrm>
            <a:off x="22257" y="1937748"/>
            <a:ext cx="5773862" cy="3477775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5" name="Picture 24" descr="A green and black screen&#10;&#10;Description automatically generated">
            <a:extLst>
              <a:ext uri="{FF2B5EF4-FFF2-40B4-BE49-F238E27FC236}">
                <a16:creationId xmlns:a16="http://schemas.microsoft.com/office/drawing/2014/main" id="{7ED3ECB4-AAB3-7BFE-AD12-B0D6DAE8A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 t="3490" r="478" b="6648"/>
          <a:stretch/>
        </p:blipFill>
        <p:spPr>
          <a:xfrm>
            <a:off x="2743581" y="3361148"/>
            <a:ext cx="2935224" cy="1175486"/>
          </a:xfrm>
          <a:prstGeom prst="roundRect">
            <a:avLst/>
          </a:prstGeom>
          <a:ln w="57150">
            <a:solidFill>
              <a:srgbClr val="005B5E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689F028-EC68-8442-89C4-384268FD6209}"/>
              </a:ext>
            </a:extLst>
          </p:cNvPr>
          <p:cNvGrpSpPr/>
          <p:nvPr/>
        </p:nvGrpSpPr>
        <p:grpSpPr>
          <a:xfrm flipH="1">
            <a:off x="133060" y="3948891"/>
            <a:ext cx="653615" cy="662150"/>
            <a:chOff x="3762980" y="554460"/>
            <a:chExt cx="3621198" cy="4335226"/>
          </a:xfrm>
        </p:grpSpPr>
        <p:sp>
          <p:nvSpPr>
            <p:cNvPr id="5" name="Free-form: Shape 4">
              <a:extLst>
                <a:ext uri="{FF2B5EF4-FFF2-40B4-BE49-F238E27FC236}">
                  <a16:creationId xmlns:a16="http://schemas.microsoft.com/office/drawing/2014/main" id="{131A9A2A-E2CF-0F6B-4131-96B85075901B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solidFill>
              <a:srgbClr val="B883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-form: Shape 5">
              <a:extLst>
                <a:ext uri="{FF2B5EF4-FFF2-40B4-BE49-F238E27FC236}">
                  <a16:creationId xmlns:a16="http://schemas.microsoft.com/office/drawing/2014/main" id="{D92EBE3F-264D-B1B7-D84F-461921B85259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solidFill>
              <a:srgbClr val="E0BC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3DCB0FC4-EAC3-3338-30BB-094BA722039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solidFill>
              <a:srgbClr val="E0BC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4A433769-60E1-5E13-7318-09DB54BE8820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solidFill>
              <a:srgbClr val="C5C0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088E8E9E-6428-B340-3EF5-7BED9DEA47D0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solidFill>
              <a:srgbClr val="8480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BF490394-B923-B295-3949-4F0EB3B4DEE2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solidFill>
              <a:srgbClr val="B883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E3C00907-44CD-3129-C8DD-E18DA59D238C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solidFill>
              <a:srgbClr val="3D3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091F1135-48F7-45A3-21B6-32E637F457BF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solidFill>
              <a:srgbClr val="E0CE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-form: Shape 12">
              <a:extLst>
                <a:ext uri="{FF2B5EF4-FFF2-40B4-BE49-F238E27FC236}">
                  <a16:creationId xmlns:a16="http://schemas.microsoft.com/office/drawing/2014/main" id="{5C5834EE-EA3A-ECF2-9DE6-A4EC66B5BAC5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solidFill>
              <a:srgbClr val="9F5A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-form: Shape 13">
              <a:extLst>
                <a:ext uri="{FF2B5EF4-FFF2-40B4-BE49-F238E27FC236}">
                  <a16:creationId xmlns:a16="http://schemas.microsoft.com/office/drawing/2014/main" id="{F6EF8C15-811F-8BA9-BE51-DF5C127F1BD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solidFill>
              <a:srgbClr val="C5C0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B3A16862-08C8-08E9-86BB-67FC8D38153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solidFill>
              <a:srgbClr val="DBBD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F221AF07-2DD2-43F0-3588-80BDD55ECBE2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solidFill>
              <a:srgbClr val="DBBD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C7CDB3-D80D-59EA-E02C-7BE75356C61F}"/>
              </a:ext>
            </a:extLst>
          </p:cNvPr>
          <p:cNvSpPr/>
          <p:nvPr/>
        </p:nvSpPr>
        <p:spPr>
          <a:xfrm>
            <a:off x="1742405" y="2874562"/>
            <a:ext cx="137249" cy="1838770"/>
          </a:xfrm>
          <a:prstGeom prst="roundRect">
            <a:avLst/>
          </a:prstGeom>
          <a:solidFill>
            <a:srgbClr val="005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02D683-743B-A75D-F715-17E9829DACFA}"/>
              </a:ext>
            </a:extLst>
          </p:cNvPr>
          <p:cNvSpPr/>
          <p:nvPr/>
        </p:nvSpPr>
        <p:spPr>
          <a:xfrm>
            <a:off x="1614389" y="3449181"/>
            <a:ext cx="402336" cy="57607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24709E-6AB6-E7D3-0315-2133749C80A3}"/>
              </a:ext>
            </a:extLst>
          </p:cNvPr>
          <p:cNvSpPr/>
          <p:nvPr/>
        </p:nvSpPr>
        <p:spPr>
          <a:xfrm>
            <a:off x="1487122" y="3476613"/>
            <a:ext cx="145555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5BCBE2-24A3-FD63-E6B6-BF227AB8BC5F}"/>
              </a:ext>
            </a:extLst>
          </p:cNvPr>
          <p:cNvSpPr/>
          <p:nvPr/>
        </p:nvSpPr>
        <p:spPr>
          <a:xfrm>
            <a:off x="1998437" y="3476613"/>
            <a:ext cx="145555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EAFCA-3EFA-1FCB-4098-8DEB1B592680}"/>
              </a:ext>
            </a:extLst>
          </p:cNvPr>
          <p:cNvSpPr txBox="1"/>
          <p:nvPr/>
        </p:nvSpPr>
        <p:spPr>
          <a:xfrm>
            <a:off x="74685" y="2162026"/>
            <a:ext cx="269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long-term recordings in corncrake areas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5B47B-9CA4-221E-F5F3-665FD45A3F98}"/>
              </a:ext>
            </a:extLst>
          </p:cNvPr>
          <p:cNvSpPr txBox="1"/>
          <p:nvPr/>
        </p:nvSpPr>
        <p:spPr>
          <a:xfrm>
            <a:off x="2937485" y="2609482"/>
            <a:ext cx="2547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and extract duration of corncrake calls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ADCB1794-A9D1-C669-5173-BC4FD8F08BB7}"/>
              </a:ext>
            </a:extLst>
          </p:cNvPr>
          <p:cNvSpPr/>
          <p:nvPr/>
        </p:nvSpPr>
        <p:spPr>
          <a:xfrm flipV="1">
            <a:off x="6253272" y="2908215"/>
            <a:ext cx="740664" cy="1313646"/>
          </a:xfrm>
          <a:prstGeom prst="bentArrow">
            <a:avLst>
              <a:gd name="adj1" fmla="val 13889"/>
              <a:gd name="adj2" fmla="val 25000"/>
              <a:gd name="adj3" fmla="val 25000"/>
              <a:gd name="adj4" fmla="val 75000"/>
            </a:avLst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1B900-7AE8-CC8B-220C-722F8B72C501}"/>
              </a:ext>
            </a:extLst>
          </p:cNvPr>
          <p:cNvSpPr txBox="1"/>
          <p:nvPr/>
        </p:nvSpPr>
        <p:spPr>
          <a:xfrm>
            <a:off x="7001102" y="3798817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5B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</a:t>
            </a:r>
            <a:endParaRPr lang="en-IE" sz="2400" b="1" dirty="0">
              <a:solidFill>
                <a:srgbClr val="005B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303B78-1F1E-3114-1CCF-4130E54FACA4}"/>
              </a:ext>
            </a:extLst>
          </p:cNvPr>
          <p:cNvSpPr txBox="1"/>
          <p:nvPr/>
        </p:nvSpPr>
        <p:spPr>
          <a:xfrm rot="18947597">
            <a:off x="518046" y="3402670"/>
            <a:ext cx="12292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 </a:t>
            </a:r>
            <a:r>
              <a:rPr lang="en-GB" sz="1400" i="1" dirty="0" err="1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</a:t>
            </a:r>
            <a:r>
              <a:rPr lang="en-GB" sz="1400" i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dirty="0" err="1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</a:t>
            </a:r>
            <a:endParaRPr lang="en-IE" sz="1400" i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Graphic 32" descr="Windy with solid fill">
            <a:extLst>
              <a:ext uri="{FF2B5EF4-FFF2-40B4-BE49-F238E27FC236}">
                <a16:creationId xmlns:a16="http://schemas.microsoft.com/office/drawing/2014/main" id="{0716B5C3-7B19-C3D9-1AE6-3FFFDA101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2910" y="2027038"/>
            <a:ext cx="759044" cy="759044"/>
          </a:xfrm>
          <a:prstGeom prst="rect">
            <a:avLst/>
          </a:prstGeom>
        </p:spPr>
      </p:pic>
      <p:pic>
        <p:nvPicPr>
          <p:cNvPr id="35" name="Graphic 34" descr="Last Quarter Moon with solid fill">
            <a:extLst>
              <a:ext uri="{FF2B5EF4-FFF2-40B4-BE49-F238E27FC236}">
                <a16:creationId xmlns:a16="http://schemas.microsoft.com/office/drawing/2014/main" id="{11EEBA47-9AD0-AB1B-7B7B-FA7A51DBC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15562" y="2012661"/>
            <a:ext cx="761382" cy="761382"/>
          </a:xfrm>
          <a:prstGeom prst="rect">
            <a:avLst/>
          </a:prstGeom>
        </p:spPr>
      </p:pic>
      <p:pic>
        <p:nvPicPr>
          <p:cNvPr id="37" name="Graphic 36" descr="Thermometer with solid fill">
            <a:extLst>
              <a:ext uri="{FF2B5EF4-FFF2-40B4-BE49-F238E27FC236}">
                <a16:creationId xmlns:a16="http://schemas.microsoft.com/office/drawing/2014/main" id="{14F70956-A229-85C2-D7B7-DAF18BDE3B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1915" y="1310752"/>
            <a:ext cx="755325" cy="755325"/>
          </a:xfrm>
          <a:prstGeom prst="rect">
            <a:avLst/>
          </a:prstGeom>
        </p:spPr>
      </p:pic>
      <p:pic>
        <p:nvPicPr>
          <p:cNvPr id="39" name="Graphic 38" descr="Cloud with solid fill">
            <a:extLst>
              <a:ext uri="{FF2B5EF4-FFF2-40B4-BE49-F238E27FC236}">
                <a16:creationId xmlns:a16="http://schemas.microsoft.com/office/drawing/2014/main" id="{FBFC297C-7C5C-0618-4C84-40279856C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1228" y="1336175"/>
            <a:ext cx="764096" cy="7640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3C4856-BC26-8EF3-A55A-54545597789F}"/>
              </a:ext>
            </a:extLst>
          </p:cNvPr>
          <p:cNvCxnSpPr/>
          <p:nvPr/>
        </p:nvCxnSpPr>
        <p:spPr>
          <a:xfrm>
            <a:off x="8765315" y="2021421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5116D3-0F84-5646-057C-B75F8E0492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5836" y="2510230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762993-8A7A-FF35-42F2-43A426F17007}"/>
              </a:ext>
            </a:extLst>
          </p:cNvPr>
          <p:cNvCxnSpPr/>
          <p:nvPr/>
        </p:nvCxnSpPr>
        <p:spPr>
          <a:xfrm>
            <a:off x="8769372" y="3130740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8F9F0-3B3D-2C58-711F-62D0629734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9893" y="3610405"/>
            <a:ext cx="0" cy="995905"/>
          </a:xfrm>
          <a:prstGeom prst="line">
            <a:avLst/>
          </a:prstGeom>
          <a:ln w="5715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rrow: Bent 50">
            <a:extLst>
              <a:ext uri="{FF2B5EF4-FFF2-40B4-BE49-F238E27FC236}">
                <a16:creationId xmlns:a16="http://schemas.microsoft.com/office/drawing/2014/main" id="{6C9805D9-3654-96F3-A621-BE1485F50873}"/>
              </a:ext>
            </a:extLst>
          </p:cNvPr>
          <p:cNvSpPr/>
          <p:nvPr/>
        </p:nvSpPr>
        <p:spPr>
          <a:xfrm>
            <a:off x="6252119" y="3859443"/>
            <a:ext cx="740664" cy="1292852"/>
          </a:xfrm>
          <a:prstGeom prst="bentArrow">
            <a:avLst>
              <a:gd name="adj1" fmla="val 13889"/>
              <a:gd name="adj2" fmla="val 25000"/>
              <a:gd name="adj3" fmla="val 25000"/>
              <a:gd name="adj4" fmla="val 75000"/>
            </a:avLst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Graphic 52" descr="Daily calendar with solid fill">
            <a:extLst>
              <a:ext uri="{FF2B5EF4-FFF2-40B4-BE49-F238E27FC236}">
                <a16:creationId xmlns:a16="http://schemas.microsoft.com/office/drawing/2014/main" id="{6316FEDB-B876-9DA0-71C5-18F0182E00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79973" y="5329037"/>
            <a:ext cx="652906" cy="652906"/>
          </a:xfrm>
          <a:prstGeom prst="rect">
            <a:avLst/>
          </a:prstGeom>
        </p:spPr>
      </p:pic>
      <p:pic>
        <p:nvPicPr>
          <p:cNvPr id="55" name="Graphic 54" descr="Clock with solid fill">
            <a:extLst>
              <a:ext uri="{FF2B5EF4-FFF2-40B4-BE49-F238E27FC236}">
                <a16:creationId xmlns:a16="http://schemas.microsoft.com/office/drawing/2014/main" id="{07C473AD-765A-428B-B7DF-7F0B58A9CC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41129" y="5700093"/>
            <a:ext cx="652906" cy="6529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638CA3C-C613-C1C5-823D-0687D6CBC658}"/>
              </a:ext>
            </a:extLst>
          </p:cNvPr>
          <p:cNvSpPr txBox="1"/>
          <p:nvPr/>
        </p:nvSpPr>
        <p:spPr>
          <a:xfrm>
            <a:off x="5985467" y="786561"/>
            <a:ext cx="201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environmental and temporal variables</a:t>
            </a:r>
            <a:endParaRPr lang="en-IE" sz="14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698A08-B822-D723-86A6-6EC472036F83}"/>
              </a:ext>
            </a:extLst>
          </p:cNvPr>
          <p:cNvSpPr txBox="1"/>
          <p:nvPr/>
        </p:nvSpPr>
        <p:spPr>
          <a:xfrm>
            <a:off x="6579635" y="4274409"/>
            <a:ext cx="16702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activity ~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+ 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variables</a:t>
            </a:r>
            <a:endParaRPr lang="en-IE" sz="14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Graphic 60" descr="Music notes with solid fill">
            <a:extLst>
              <a:ext uri="{FF2B5EF4-FFF2-40B4-BE49-F238E27FC236}">
                <a16:creationId xmlns:a16="http://schemas.microsoft.com/office/drawing/2014/main" id="{447D5C56-B4A8-B28D-5EAB-3D12C8B183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107269">
            <a:off x="521604" y="3441660"/>
            <a:ext cx="331786" cy="331786"/>
          </a:xfrm>
          <a:prstGeom prst="rect">
            <a:avLst/>
          </a:prstGeom>
        </p:spPr>
      </p:pic>
      <p:pic>
        <p:nvPicPr>
          <p:cNvPr id="62" name="Graphic 61" descr="Music notes with solid fill">
            <a:extLst>
              <a:ext uri="{FF2B5EF4-FFF2-40B4-BE49-F238E27FC236}">
                <a16:creationId xmlns:a16="http://schemas.microsoft.com/office/drawing/2014/main" id="{E7381A4D-CD83-6DBF-5A79-EEDAC40131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107269">
            <a:off x="931668" y="3722473"/>
            <a:ext cx="331786" cy="331786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8655C2-E11F-6918-78E1-0E3CC36A963F}"/>
              </a:ext>
            </a:extLst>
          </p:cNvPr>
          <p:cNvCxnSpPr/>
          <p:nvPr/>
        </p:nvCxnSpPr>
        <p:spPr>
          <a:xfrm>
            <a:off x="8762352" y="924193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77277E6C-9BD0-29DB-3A4C-FA05D06D76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2873" y="1413002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Graphic 1024" descr="Cloud with solid fill">
            <a:extLst>
              <a:ext uri="{FF2B5EF4-FFF2-40B4-BE49-F238E27FC236}">
                <a16:creationId xmlns:a16="http://schemas.microsoft.com/office/drawing/2014/main" id="{3036692A-5769-E25C-BFCB-713BDEE882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8354520" y="3379303"/>
            <a:ext cx="462295" cy="462295"/>
          </a:xfrm>
          <a:prstGeom prst="rect">
            <a:avLst/>
          </a:prstGeom>
        </p:spPr>
      </p:pic>
      <p:pic>
        <p:nvPicPr>
          <p:cNvPr id="1027" name="Graphic 1026" descr="Last Quarter Moon with solid fill">
            <a:extLst>
              <a:ext uri="{FF2B5EF4-FFF2-40B4-BE49-F238E27FC236}">
                <a16:creationId xmlns:a16="http://schemas.microsoft.com/office/drawing/2014/main" id="{D7BA8CE7-456E-20FD-82E6-53E0ED5F4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0071" y="4127586"/>
            <a:ext cx="411479" cy="411479"/>
          </a:xfrm>
          <a:prstGeom prst="rect">
            <a:avLst/>
          </a:prstGeom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A4FDAA6-418D-D273-15F5-9505446F7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47796" y="3611632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Free-form: Shape 1045">
            <a:extLst>
              <a:ext uri="{FF2B5EF4-FFF2-40B4-BE49-F238E27FC236}">
                <a16:creationId xmlns:a16="http://schemas.microsoft.com/office/drawing/2014/main" id="{408BD9F9-A27C-8F70-9BDF-445F6140EA8D}"/>
              </a:ext>
            </a:extLst>
          </p:cNvPr>
          <p:cNvSpPr/>
          <p:nvPr/>
        </p:nvSpPr>
        <p:spPr>
          <a:xfrm>
            <a:off x="8812926" y="2141652"/>
            <a:ext cx="845820" cy="737776"/>
          </a:xfrm>
          <a:custGeom>
            <a:avLst/>
            <a:gdLst>
              <a:gd name="connsiteX0" fmla="*/ 0 w 845820"/>
              <a:gd name="connsiteY0" fmla="*/ 0 h 655320"/>
              <a:gd name="connsiteX1" fmla="*/ 350520 w 845820"/>
              <a:gd name="connsiteY1" fmla="*/ 121920 h 655320"/>
              <a:gd name="connsiteX2" fmla="*/ 845820 w 845820"/>
              <a:gd name="connsiteY2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655320">
                <a:moveTo>
                  <a:pt x="0" y="0"/>
                </a:moveTo>
                <a:cubicBezTo>
                  <a:pt x="104775" y="6350"/>
                  <a:pt x="209550" y="12700"/>
                  <a:pt x="350520" y="121920"/>
                </a:cubicBezTo>
                <a:cubicBezTo>
                  <a:pt x="491490" y="231140"/>
                  <a:pt x="736600" y="547370"/>
                  <a:pt x="845820" y="655320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0" name="Free-form: Shape 1049">
            <a:extLst>
              <a:ext uri="{FF2B5EF4-FFF2-40B4-BE49-F238E27FC236}">
                <a16:creationId xmlns:a16="http://schemas.microsoft.com/office/drawing/2014/main" id="{4F81FEE0-285C-29AF-26D7-1776C0DD35AA}"/>
              </a:ext>
            </a:extLst>
          </p:cNvPr>
          <p:cNvSpPr/>
          <p:nvPr/>
        </p:nvSpPr>
        <p:spPr>
          <a:xfrm>
            <a:off x="8810365" y="1089661"/>
            <a:ext cx="800100" cy="654910"/>
          </a:xfrm>
          <a:custGeom>
            <a:avLst/>
            <a:gdLst>
              <a:gd name="connsiteX0" fmla="*/ 0 w 800100"/>
              <a:gd name="connsiteY0" fmla="*/ 0 h 654910"/>
              <a:gd name="connsiteX1" fmla="*/ 251460 w 800100"/>
              <a:gd name="connsiteY1" fmla="*/ 571500 h 654910"/>
              <a:gd name="connsiteX2" fmla="*/ 800100 w 800100"/>
              <a:gd name="connsiteY2" fmla="*/ 640080 h 65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654910">
                <a:moveTo>
                  <a:pt x="0" y="0"/>
                </a:moveTo>
                <a:cubicBezTo>
                  <a:pt x="59055" y="232410"/>
                  <a:pt x="118110" y="464820"/>
                  <a:pt x="251460" y="571500"/>
                </a:cubicBezTo>
                <a:cubicBezTo>
                  <a:pt x="384810" y="678180"/>
                  <a:pt x="592455" y="659130"/>
                  <a:pt x="800100" y="640080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3" name="Graphic 1052" descr="Windy with solid fill">
            <a:extLst>
              <a:ext uri="{FF2B5EF4-FFF2-40B4-BE49-F238E27FC236}">
                <a16:creationId xmlns:a16="http://schemas.microsoft.com/office/drawing/2014/main" id="{F428305A-7D41-356D-B719-13F7EA2F5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3039" y="2333381"/>
            <a:ext cx="436773" cy="436773"/>
          </a:xfrm>
          <a:prstGeom prst="rect">
            <a:avLst/>
          </a:prstGeom>
        </p:spPr>
      </p:pic>
      <p:pic>
        <p:nvPicPr>
          <p:cNvPr id="1054" name="Graphic 1053" descr="Thermometer with solid fill">
            <a:extLst>
              <a:ext uri="{FF2B5EF4-FFF2-40B4-BE49-F238E27FC236}">
                <a16:creationId xmlns:a16="http://schemas.microsoft.com/office/drawing/2014/main" id="{457A2CAD-870C-9D9C-A428-398555A248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43602" y="1269004"/>
            <a:ext cx="436773" cy="436773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6CA8ECF7-C82D-6112-8BD9-0C148459A62D}"/>
              </a:ext>
            </a:extLst>
          </p:cNvPr>
          <p:cNvSpPr txBox="1"/>
          <p:nvPr/>
        </p:nvSpPr>
        <p:spPr>
          <a:xfrm>
            <a:off x="8283439" y="187785"/>
            <a:ext cx="2008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showed influence on the calling activity</a:t>
            </a:r>
            <a:endParaRPr lang="en-IE" sz="14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02534720-8F51-8DEE-92A6-9F5323FD8171}"/>
              </a:ext>
            </a:extLst>
          </p:cNvPr>
          <p:cNvCxnSpPr>
            <a:cxnSpLocks/>
          </p:cNvCxnSpPr>
          <p:nvPr/>
        </p:nvCxnSpPr>
        <p:spPr>
          <a:xfrm>
            <a:off x="3247895" y="3993708"/>
            <a:ext cx="824045" cy="0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772E473C-2147-704C-5DC9-A0F5595D3EAC}"/>
              </a:ext>
            </a:extLst>
          </p:cNvPr>
          <p:cNvCxnSpPr>
            <a:cxnSpLocks/>
          </p:cNvCxnSpPr>
          <p:nvPr/>
        </p:nvCxnSpPr>
        <p:spPr>
          <a:xfrm>
            <a:off x="5219875" y="3995999"/>
            <a:ext cx="107776" cy="0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A64CD5AF-9BD1-2391-8006-D6B57EC449C4}"/>
              </a:ext>
            </a:extLst>
          </p:cNvPr>
          <p:cNvCxnSpPr/>
          <p:nvPr/>
        </p:nvCxnSpPr>
        <p:spPr>
          <a:xfrm>
            <a:off x="4071940" y="3812474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4C762AC1-6B7F-9B11-D0E0-4FD4FEAE5377}"/>
              </a:ext>
            </a:extLst>
          </p:cNvPr>
          <p:cNvCxnSpPr/>
          <p:nvPr/>
        </p:nvCxnSpPr>
        <p:spPr>
          <a:xfrm>
            <a:off x="3247895" y="3800142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4219FC9A-2CEF-363B-6E8F-D3B1873358F9}"/>
              </a:ext>
            </a:extLst>
          </p:cNvPr>
          <p:cNvCxnSpPr/>
          <p:nvPr/>
        </p:nvCxnSpPr>
        <p:spPr>
          <a:xfrm>
            <a:off x="5201079" y="3831409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AFB919CE-9858-3CF6-1476-9A0C70A87E54}"/>
              </a:ext>
            </a:extLst>
          </p:cNvPr>
          <p:cNvCxnSpPr/>
          <p:nvPr/>
        </p:nvCxnSpPr>
        <p:spPr>
          <a:xfrm>
            <a:off x="5345416" y="3829587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6" name="Picture 8" descr="Download Green Grass, Grass, Green. Royalty-Free Stock Illustration Image -  Pixabay">
            <a:extLst>
              <a:ext uri="{FF2B5EF4-FFF2-40B4-BE49-F238E27FC236}">
                <a16:creationId xmlns:a16="http://schemas.microsoft.com/office/drawing/2014/main" id="{C4F70E9C-E727-53BE-E6ED-B31307BB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" y="4334113"/>
            <a:ext cx="1953768" cy="507640"/>
          </a:xfrm>
          <a:prstGeom prst="roundRect">
            <a:avLst>
              <a:gd name="adj" fmla="val 416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45637CA7-6B4E-AD0D-F563-D24D98B3D646}"/>
              </a:ext>
            </a:extLst>
          </p:cNvPr>
          <p:cNvSpPr/>
          <p:nvPr/>
        </p:nvSpPr>
        <p:spPr>
          <a:xfrm>
            <a:off x="1823774" y="3868968"/>
            <a:ext cx="130814" cy="50570"/>
          </a:xfrm>
          <a:prstGeom prst="rect">
            <a:avLst/>
          </a:prstGeom>
          <a:solidFill>
            <a:srgbClr val="6E8690"/>
          </a:solidFill>
          <a:ln>
            <a:solidFill>
              <a:srgbClr val="6E86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78" name="Picture 10" descr="ATU-Logo-Full-RGB-Green big - MET ATU">
            <a:extLst>
              <a:ext uri="{FF2B5EF4-FFF2-40B4-BE49-F238E27FC236}">
                <a16:creationId xmlns:a16="http://schemas.microsoft.com/office/drawing/2014/main" id="{1475B768-95CA-AA3A-4FAF-F27AF80C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" y="5505261"/>
            <a:ext cx="1916173" cy="111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12" descr="Corncrake LIFE logos - Ormston House">
            <a:extLst>
              <a:ext uri="{FF2B5EF4-FFF2-40B4-BE49-F238E27FC236}">
                <a16:creationId xmlns:a16="http://schemas.microsoft.com/office/drawing/2014/main" id="{32C8A24C-582A-DCBA-AD1B-564EBF80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02"/>
          <a:stretch/>
        </p:blipFill>
        <p:spPr bwMode="auto">
          <a:xfrm>
            <a:off x="276172" y="684019"/>
            <a:ext cx="2387228" cy="101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9FE1CC9-2E1E-E587-08C7-E88024DCFB7F}"/>
              </a:ext>
            </a:extLst>
          </p:cNvPr>
          <p:cNvSpPr/>
          <p:nvPr/>
        </p:nvSpPr>
        <p:spPr>
          <a:xfrm>
            <a:off x="5877772" y="3984182"/>
            <a:ext cx="1031771" cy="122797"/>
          </a:xfrm>
          <a:prstGeom prst="rect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5028DDA3-6F77-8D5A-544B-686A86B3627C}"/>
              </a:ext>
            </a:extLst>
          </p:cNvPr>
          <p:cNvCxnSpPr/>
          <p:nvPr/>
        </p:nvCxnSpPr>
        <p:spPr>
          <a:xfrm>
            <a:off x="8773893" y="4633587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FD8AE89A-4D6C-7363-9862-8FF0379910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53939" y="5122396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1128C47A-FB50-B23E-7573-E80E8C208D41}"/>
              </a:ext>
            </a:extLst>
          </p:cNvPr>
          <p:cNvCxnSpPr/>
          <p:nvPr/>
        </p:nvCxnSpPr>
        <p:spPr>
          <a:xfrm>
            <a:off x="8773892" y="5730816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C9971A09-4898-DC2C-EC7E-DBBCA7A9F9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53938" y="6219625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Free-form: Shape 1092">
            <a:extLst>
              <a:ext uri="{FF2B5EF4-FFF2-40B4-BE49-F238E27FC236}">
                <a16:creationId xmlns:a16="http://schemas.microsoft.com/office/drawing/2014/main" id="{53F74574-A339-BA43-531D-6123880C087E}"/>
              </a:ext>
            </a:extLst>
          </p:cNvPr>
          <p:cNvSpPr/>
          <p:nvPr/>
        </p:nvSpPr>
        <p:spPr>
          <a:xfrm>
            <a:off x="8817418" y="5816157"/>
            <a:ext cx="891540" cy="785894"/>
          </a:xfrm>
          <a:custGeom>
            <a:avLst/>
            <a:gdLst>
              <a:gd name="connsiteX0" fmla="*/ 0 w 891540"/>
              <a:gd name="connsiteY0" fmla="*/ 657326 h 657326"/>
              <a:gd name="connsiteX1" fmla="*/ 381000 w 891540"/>
              <a:gd name="connsiteY1" fmla="*/ 9626 h 657326"/>
              <a:gd name="connsiteX2" fmla="*/ 891540 w 891540"/>
              <a:gd name="connsiteY2" fmla="*/ 329666 h 6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540" h="657326">
                <a:moveTo>
                  <a:pt x="0" y="657326"/>
                </a:moveTo>
                <a:cubicBezTo>
                  <a:pt x="116205" y="360781"/>
                  <a:pt x="232410" y="64236"/>
                  <a:pt x="381000" y="9626"/>
                </a:cubicBezTo>
                <a:cubicBezTo>
                  <a:pt x="529590" y="-44984"/>
                  <a:pt x="710565" y="142341"/>
                  <a:pt x="891540" y="329666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Free-form: Shape 1093">
            <a:extLst>
              <a:ext uri="{FF2B5EF4-FFF2-40B4-BE49-F238E27FC236}">
                <a16:creationId xmlns:a16="http://schemas.microsoft.com/office/drawing/2014/main" id="{420A313A-F8D1-2826-FE67-F25E0D9C3040}"/>
              </a:ext>
            </a:extLst>
          </p:cNvPr>
          <p:cNvSpPr/>
          <p:nvPr/>
        </p:nvSpPr>
        <p:spPr>
          <a:xfrm>
            <a:off x="8809798" y="4715982"/>
            <a:ext cx="929640" cy="840898"/>
          </a:xfrm>
          <a:custGeom>
            <a:avLst/>
            <a:gdLst>
              <a:gd name="connsiteX0" fmla="*/ 0 w 929640"/>
              <a:gd name="connsiteY0" fmla="*/ 186809 h 840898"/>
              <a:gd name="connsiteX1" fmla="*/ 91440 w 929640"/>
              <a:gd name="connsiteY1" fmla="*/ 34409 h 840898"/>
              <a:gd name="connsiteX2" fmla="*/ 198120 w 929640"/>
              <a:gd name="connsiteY2" fmla="*/ 765929 h 840898"/>
              <a:gd name="connsiteX3" fmla="*/ 685800 w 929640"/>
              <a:gd name="connsiteY3" fmla="*/ 750689 h 840898"/>
              <a:gd name="connsiteX4" fmla="*/ 929640 w 929640"/>
              <a:gd name="connsiteY4" fmla="*/ 179189 h 84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640" h="840898">
                <a:moveTo>
                  <a:pt x="0" y="186809"/>
                </a:moveTo>
                <a:cubicBezTo>
                  <a:pt x="29210" y="62349"/>
                  <a:pt x="58420" y="-62111"/>
                  <a:pt x="91440" y="34409"/>
                </a:cubicBezTo>
                <a:cubicBezTo>
                  <a:pt x="124460" y="130929"/>
                  <a:pt x="99060" y="646549"/>
                  <a:pt x="198120" y="765929"/>
                </a:cubicBezTo>
                <a:cubicBezTo>
                  <a:pt x="297180" y="885309"/>
                  <a:pt x="563880" y="848479"/>
                  <a:pt x="685800" y="750689"/>
                </a:cubicBezTo>
                <a:cubicBezTo>
                  <a:pt x="807720" y="652899"/>
                  <a:pt x="905510" y="257929"/>
                  <a:pt x="929640" y="179189"/>
                </a:cubicBezTo>
              </a:path>
            </a:pathLst>
          </a:custGeom>
          <a:noFill/>
          <a:ln w="28575">
            <a:solidFill>
              <a:srgbClr val="333F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5" name="Graphic 1094" descr="Daily calendar with solid fill">
            <a:extLst>
              <a:ext uri="{FF2B5EF4-FFF2-40B4-BE49-F238E27FC236}">
                <a16:creationId xmlns:a16="http://schemas.microsoft.com/office/drawing/2014/main" id="{0FDC0C0D-4BF0-A9F6-40A5-9189380092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01154" y="6055001"/>
            <a:ext cx="436773" cy="436773"/>
          </a:xfrm>
          <a:prstGeom prst="rect">
            <a:avLst/>
          </a:prstGeom>
        </p:spPr>
      </p:pic>
      <p:pic>
        <p:nvPicPr>
          <p:cNvPr id="1096" name="Graphic 1095" descr="Clock with solid fill">
            <a:extLst>
              <a:ext uri="{FF2B5EF4-FFF2-40B4-BE49-F238E27FC236}">
                <a16:creationId xmlns:a16="http://schemas.microsoft.com/office/drawing/2014/main" id="{5FFAA8B4-753A-CFCD-8B11-AA64B039A3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31617" y="4936794"/>
            <a:ext cx="436773" cy="436773"/>
          </a:xfrm>
          <a:prstGeom prst="rect">
            <a:avLst/>
          </a:prstGeom>
        </p:spPr>
      </p:pic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77A5C323-690B-0D71-2F01-135860F333DC}"/>
              </a:ext>
            </a:extLst>
          </p:cNvPr>
          <p:cNvGrpSpPr/>
          <p:nvPr/>
        </p:nvGrpSpPr>
        <p:grpSpPr>
          <a:xfrm flipH="1">
            <a:off x="8294998" y="5990124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098" name="Free-form: Shape 1097">
              <a:extLst>
                <a:ext uri="{FF2B5EF4-FFF2-40B4-BE49-F238E27FC236}">
                  <a16:creationId xmlns:a16="http://schemas.microsoft.com/office/drawing/2014/main" id="{06D641FC-9CC2-9685-1919-D19D8DA08482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9" name="Free-form: Shape 1098">
              <a:extLst>
                <a:ext uri="{FF2B5EF4-FFF2-40B4-BE49-F238E27FC236}">
                  <a16:creationId xmlns:a16="http://schemas.microsoft.com/office/drawing/2014/main" id="{A943EF7E-0AF4-0849-16EF-007DE71A1812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0" name="Free-form: Shape 1099">
              <a:extLst>
                <a:ext uri="{FF2B5EF4-FFF2-40B4-BE49-F238E27FC236}">
                  <a16:creationId xmlns:a16="http://schemas.microsoft.com/office/drawing/2014/main" id="{CC752105-E690-8733-AFAD-8B9A30C677D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1" name="Free-form: Shape 1100">
              <a:extLst>
                <a:ext uri="{FF2B5EF4-FFF2-40B4-BE49-F238E27FC236}">
                  <a16:creationId xmlns:a16="http://schemas.microsoft.com/office/drawing/2014/main" id="{05906A76-ECCE-FA0F-4C27-5E106DB5EA64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2" name="Free-form: Shape 1101">
              <a:extLst>
                <a:ext uri="{FF2B5EF4-FFF2-40B4-BE49-F238E27FC236}">
                  <a16:creationId xmlns:a16="http://schemas.microsoft.com/office/drawing/2014/main" id="{EE4FD54B-CBFC-F5AA-DFD1-3E00EFEC92EF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3" name="Free-form: Shape 1102">
              <a:extLst>
                <a:ext uri="{FF2B5EF4-FFF2-40B4-BE49-F238E27FC236}">
                  <a16:creationId xmlns:a16="http://schemas.microsoft.com/office/drawing/2014/main" id="{8B5F3EDF-F166-0C54-7413-CD868156B659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4" name="Free-form: Shape 1103">
              <a:extLst>
                <a:ext uri="{FF2B5EF4-FFF2-40B4-BE49-F238E27FC236}">
                  <a16:creationId xmlns:a16="http://schemas.microsoft.com/office/drawing/2014/main" id="{C5858489-8434-1CC1-D1CB-E42FC96130D1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Free-form: Shape 1104">
              <a:extLst>
                <a:ext uri="{FF2B5EF4-FFF2-40B4-BE49-F238E27FC236}">
                  <a16:creationId xmlns:a16="http://schemas.microsoft.com/office/drawing/2014/main" id="{BC69424F-C578-EDF0-7713-52694355EF4E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Free-form: Shape 1105">
              <a:extLst>
                <a:ext uri="{FF2B5EF4-FFF2-40B4-BE49-F238E27FC236}">
                  <a16:creationId xmlns:a16="http://schemas.microsoft.com/office/drawing/2014/main" id="{A3513A27-9CB0-4DC6-C91F-C5FE51D72E7B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Free-form: Shape 1106">
              <a:extLst>
                <a:ext uri="{FF2B5EF4-FFF2-40B4-BE49-F238E27FC236}">
                  <a16:creationId xmlns:a16="http://schemas.microsoft.com/office/drawing/2014/main" id="{AF587387-5FE2-193F-CB79-D07F5D1DF59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Free-form: Shape 1107">
              <a:extLst>
                <a:ext uri="{FF2B5EF4-FFF2-40B4-BE49-F238E27FC236}">
                  <a16:creationId xmlns:a16="http://schemas.microsoft.com/office/drawing/2014/main" id="{561B1341-ABD4-C723-3B67-8AFD61790FD4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Free-form: Shape 1108">
              <a:extLst>
                <a:ext uri="{FF2B5EF4-FFF2-40B4-BE49-F238E27FC236}">
                  <a16:creationId xmlns:a16="http://schemas.microsoft.com/office/drawing/2014/main" id="{1829131B-6915-35F9-9730-0969892F4CC7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75B849A2-7383-9729-722C-30965028868B}"/>
              </a:ext>
            </a:extLst>
          </p:cNvPr>
          <p:cNvGrpSpPr/>
          <p:nvPr/>
        </p:nvGrpSpPr>
        <p:grpSpPr>
          <a:xfrm flipH="1">
            <a:off x="8306627" y="4943328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11" name="Free-form: Shape 1110">
              <a:extLst>
                <a:ext uri="{FF2B5EF4-FFF2-40B4-BE49-F238E27FC236}">
                  <a16:creationId xmlns:a16="http://schemas.microsoft.com/office/drawing/2014/main" id="{4DBF9C84-0564-A8DD-0CE7-1C43E70DC55C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Free-form: Shape 1111">
              <a:extLst>
                <a:ext uri="{FF2B5EF4-FFF2-40B4-BE49-F238E27FC236}">
                  <a16:creationId xmlns:a16="http://schemas.microsoft.com/office/drawing/2014/main" id="{302D2300-A994-8FFC-6556-5F50C4A3649B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3" name="Free-form: Shape 1112">
              <a:extLst>
                <a:ext uri="{FF2B5EF4-FFF2-40B4-BE49-F238E27FC236}">
                  <a16:creationId xmlns:a16="http://schemas.microsoft.com/office/drawing/2014/main" id="{9D4FAA40-66A6-F2EF-A7A5-071840CCC4DA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4" name="Free-form: Shape 1113">
              <a:extLst>
                <a:ext uri="{FF2B5EF4-FFF2-40B4-BE49-F238E27FC236}">
                  <a16:creationId xmlns:a16="http://schemas.microsoft.com/office/drawing/2014/main" id="{16EA4223-C5BF-2ACA-AC95-31526BAEEBDD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5" name="Free-form: Shape 1114">
              <a:extLst>
                <a:ext uri="{FF2B5EF4-FFF2-40B4-BE49-F238E27FC236}">
                  <a16:creationId xmlns:a16="http://schemas.microsoft.com/office/drawing/2014/main" id="{54CC37FC-B985-F6EA-DFF1-FE7AD3B87A9B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Free-form: Shape 1115">
              <a:extLst>
                <a:ext uri="{FF2B5EF4-FFF2-40B4-BE49-F238E27FC236}">
                  <a16:creationId xmlns:a16="http://schemas.microsoft.com/office/drawing/2014/main" id="{3705EC8D-40B3-B6BC-2219-809BB457A280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Free-form: Shape 1116">
              <a:extLst>
                <a:ext uri="{FF2B5EF4-FFF2-40B4-BE49-F238E27FC236}">
                  <a16:creationId xmlns:a16="http://schemas.microsoft.com/office/drawing/2014/main" id="{82CCFAE1-FD06-2E94-93B3-F317CC0E903E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8" name="Free-form: Shape 1117">
              <a:extLst>
                <a:ext uri="{FF2B5EF4-FFF2-40B4-BE49-F238E27FC236}">
                  <a16:creationId xmlns:a16="http://schemas.microsoft.com/office/drawing/2014/main" id="{7E4D41EC-EA2F-0E76-72BF-751945D35D27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Free-form: Shape 1118">
              <a:extLst>
                <a:ext uri="{FF2B5EF4-FFF2-40B4-BE49-F238E27FC236}">
                  <a16:creationId xmlns:a16="http://schemas.microsoft.com/office/drawing/2014/main" id="{4964CA08-9C64-7BA7-16CB-966B13EAD91C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Free-form: Shape 1119">
              <a:extLst>
                <a:ext uri="{FF2B5EF4-FFF2-40B4-BE49-F238E27FC236}">
                  <a16:creationId xmlns:a16="http://schemas.microsoft.com/office/drawing/2014/main" id="{2FBF7959-3C2E-2C31-482F-9B73DAF3561E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Free-form: Shape 1120">
              <a:extLst>
                <a:ext uri="{FF2B5EF4-FFF2-40B4-BE49-F238E27FC236}">
                  <a16:creationId xmlns:a16="http://schemas.microsoft.com/office/drawing/2014/main" id="{E9F43735-1941-C52F-B97D-65FEF09FD03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Free-form: Shape 1121">
              <a:extLst>
                <a:ext uri="{FF2B5EF4-FFF2-40B4-BE49-F238E27FC236}">
                  <a16:creationId xmlns:a16="http://schemas.microsoft.com/office/drawing/2014/main" id="{4006BB42-514E-4EA7-352D-57E9482A784E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93D01EEF-49C4-D1FC-4A87-9755420C20C0}"/>
              </a:ext>
            </a:extLst>
          </p:cNvPr>
          <p:cNvGrpSpPr/>
          <p:nvPr/>
        </p:nvGrpSpPr>
        <p:grpSpPr>
          <a:xfrm flipH="1">
            <a:off x="8268213" y="2305082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24" name="Free-form: Shape 1123">
              <a:extLst>
                <a:ext uri="{FF2B5EF4-FFF2-40B4-BE49-F238E27FC236}">
                  <a16:creationId xmlns:a16="http://schemas.microsoft.com/office/drawing/2014/main" id="{C889A984-9C3B-AB61-F370-A51B2C650740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5" name="Free-form: Shape 1124">
              <a:extLst>
                <a:ext uri="{FF2B5EF4-FFF2-40B4-BE49-F238E27FC236}">
                  <a16:creationId xmlns:a16="http://schemas.microsoft.com/office/drawing/2014/main" id="{EEF49911-5C8E-A41E-1272-A7901641650D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6" name="Free-form: Shape 1125">
              <a:extLst>
                <a:ext uri="{FF2B5EF4-FFF2-40B4-BE49-F238E27FC236}">
                  <a16:creationId xmlns:a16="http://schemas.microsoft.com/office/drawing/2014/main" id="{079CB308-0BCE-F5C1-18D7-84A6A8F5C76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Free-form: Shape 1126">
              <a:extLst>
                <a:ext uri="{FF2B5EF4-FFF2-40B4-BE49-F238E27FC236}">
                  <a16:creationId xmlns:a16="http://schemas.microsoft.com/office/drawing/2014/main" id="{4FE7DB67-5FED-B6C0-D3EC-D0B258C2F3A1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Free-form: Shape 1127">
              <a:extLst>
                <a:ext uri="{FF2B5EF4-FFF2-40B4-BE49-F238E27FC236}">
                  <a16:creationId xmlns:a16="http://schemas.microsoft.com/office/drawing/2014/main" id="{75EB25A0-DACF-347B-85AE-1C86A5A2B3F2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Free-form: Shape 1128">
              <a:extLst>
                <a:ext uri="{FF2B5EF4-FFF2-40B4-BE49-F238E27FC236}">
                  <a16:creationId xmlns:a16="http://schemas.microsoft.com/office/drawing/2014/main" id="{558581E0-FBD4-35EF-A3F5-581D8AF247B2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Free-form: Shape 1129">
              <a:extLst>
                <a:ext uri="{FF2B5EF4-FFF2-40B4-BE49-F238E27FC236}">
                  <a16:creationId xmlns:a16="http://schemas.microsoft.com/office/drawing/2014/main" id="{5E0FEA67-FDB0-2D65-CC9E-C60560725D20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Free-form: Shape 1130">
              <a:extLst>
                <a:ext uri="{FF2B5EF4-FFF2-40B4-BE49-F238E27FC236}">
                  <a16:creationId xmlns:a16="http://schemas.microsoft.com/office/drawing/2014/main" id="{D2CE0E60-5DA1-647F-EC0B-E9CB94D4061F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2" name="Free-form: Shape 1131">
              <a:extLst>
                <a:ext uri="{FF2B5EF4-FFF2-40B4-BE49-F238E27FC236}">
                  <a16:creationId xmlns:a16="http://schemas.microsoft.com/office/drawing/2014/main" id="{24A6303E-3585-D2FF-6E32-CB8F2B4A65CD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3" name="Free-form: Shape 1132">
              <a:extLst>
                <a:ext uri="{FF2B5EF4-FFF2-40B4-BE49-F238E27FC236}">
                  <a16:creationId xmlns:a16="http://schemas.microsoft.com/office/drawing/2014/main" id="{CEB9541A-941F-2D70-D72F-C889F58E493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4" name="Free-form: Shape 1133">
              <a:extLst>
                <a:ext uri="{FF2B5EF4-FFF2-40B4-BE49-F238E27FC236}">
                  <a16:creationId xmlns:a16="http://schemas.microsoft.com/office/drawing/2014/main" id="{C8A0AAF7-1741-F4AF-7766-E5D96EE8C1CB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5" name="Free-form: Shape 1134">
              <a:extLst>
                <a:ext uri="{FF2B5EF4-FFF2-40B4-BE49-F238E27FC236}">
                  <a16:creationId xmlns:a16="http://schemas.microsoft.com/office/drawing/2014/main" id="{51BB5CB2-EED5-13EE-7C7B-E0429A4B3849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59E2B857-051D-E2B6-02E5-CE15CF45060A}"/>
              </a:ext>
            </a:extLst>
          </p:cNvPr>
          <p:cNvGrpSpPr/>
          <p:nvPr/>
        </p:nvGrpSpPr>
        <p:grpSpPr>
          <a:xfrm flipH="1">
            <a:off x="8296411" y="1180837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37" name="Free-form: Shape 1136">
              <a:extLst>
                <a:ext uri="{FF2B5EF4-FFF2-40B4-BE49-F238E27FC236}">
                  <a16:creationId xmlns:a16="http://schemas.microsoft.com/office/drawing/2014/main" id="{E6BA02F7-D34E-FA6F-0C29-49F4FBEF670B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8" name="Free-form: Shape 1137">
              <a:extLst>
                <a:ext uri="{FF2B5EF4-FFF2-40B4-BE49-F238E27FC236}">
                  <a16:creationId xmlns:a16="http://schemas.microsoft.com/office/drawing/2014/main" id="{05679695-0638-60AC-DD4C-DB309C4C8BC7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9" name="Free-form: Shape 1138">
              <a:extLst>
                <a:ext uri="{FF2B5EF4-FFF2-40B4-BE49-F238E27FC236}">
                  <a16:creationId xmlns:a16="http://schemas.microsoft.com/office/drawing/2014/main" id="{E8EE7C1A-7873-A691-0D96-A7A14DB785B1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0" name="Free-form: Shape 1139">
              <a:extLst>
                <a:ext uri="{FF2B5EF4-FFF2-40B4-BE49-F238E27FC236}">
                  <a16:creationId xmlns:a16="http://schemas.microsoft.com/office/drawing/2014/main" id="{F2D964BE-E387-1B9F-5680-523D92219740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1" name="Free-form: Shape 1140">
              <a:extLst>
                <a:ext uri="{FF2B5EF4-FFF2-40B4-BE49-F238E27FC236}">
                  <a16:creationId xmlns:a16="http://schemas.microsoft.com/office/drawing/2014/main" id="{C7E84753-646D-2E0C-7E81-45546DBB7FEC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2" name="Free-form: Shape 1141">
              <a:extLst>
                <a:ext uri="{FF2B5EF4-FFF2-40B4-BE49-F238E27FC236}">
                  <a16:creationId xmlns:a16="http://schemas.microsoft.com/office/drawing/2014/main" id="{97A36190-43DA-0AE5-E4DD-3B02B7060F76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Free-form: Shape 1142">
              <a:extLst>
                <a:ext uri="{FF2B5EF4-FFF2-40B4-BE49-F238E27FC236}">
                  <a16:creationId xmlns:a16="http://schemas.microsoft.com/office/drawing/2014/main" id="{555BF06D-EB08-E2D5-C35D-09CE904A2785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4" name="Free-form: Shape 1143">
              <a:extLst>
                <a:ext uri="{FF2B5EF4-FFF2-40B4-BE49-F238E27FC236}">
                  <a16:creationId xmlns:a16="http://schemas.microsoft.com/office/drawing/2014/main" id="{B9DA72E6-8515-E2EB-6185-D667439332BC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5" name="Free-form: Shape 1144">
              <a:extLst>
                <a:ext uri="{FF2B5EF4-FFF2-40B4-BE49-F238E27FC236}">
                  <a16:creationId xmlns:a16="http://schemas.microsoft.com/office/drawing/2014/main" id="{4ECE21F2-92B6-3352-F9DE-7D2477B106F2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6" name="Free-form: Shape 1145">
              <a:extLst>
                <a:ext uri="{FF2B5EF4-FFF2-40B4-BE49-F238E27FC236}">
                  <a16:creationId xmlns:a16="http://schemas.microsoft.com/office/drawing/2014/main" id="{930547C6-E320-6E1F-7B88-75D18FECD696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" name="Free-form: Shape 1146">
              <a:extLst>
                <a:ext uri="{FF2B5EF4-FFF2-40B4-BE49-F238E27FC236}">
                  <a16:creationId xmlns:a16="http://schemas.microsoft.com/office/drawing/2014/main" id="{712F44DB-186C-521D-D673-1C468756585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8" name="Free-form: Shape 1147">
              <a:extLst>
                <a:ext uri="{FF2B5EF4-FFF2-40B4-BE49-F238E27FC236}">
                  <a16:creationId xmlns:a16="http://schemas.microsoft.com/office/drawing/2014/main" id="{F03D184C-C92E-4B1C-CD45-4B64A81B86A4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49" name="Arrow: Right 1148">
            <a:extLst>
              <a:ext uri="{FF2B5EF4-FFF2-40B4-BE49-F238E27FC236}">
                <a16:creationId xmlns:a16="http://schemas.microsoft.com/office/drawing/2014/main" id="{D5A36E31-6522-A4D1-9652-29A88D8E6E94}"/>
              </a:ext>
            </a:extLst>
          </p:cNvPr>
          <p:cNvSpPr/>
          <p:nvPr/>
        </p:nvSpPr>
        <p:spPr>
          <a:xfrm>
            <a:off x="7977349" y="3897814"/>
            <a:ext cx="442877" cy="290476"/>
          </a:xfrm>
          <a:prstGeom prst="rightArrow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B13F60DB-4D28-1128-3793-74F6B8C810D2}"/>
              </a:ext>
            </a:extLst>
          </p:cNvPr>
          <p:cNvSpPr txBox="1"/>
          <p:nvPr/>
        </p:nvSpPr>
        <p:spPr>
          <a:xfrm>
            <a:off x="3094577" y="4725542"/>
            <a:ext cx="195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2878h collected</a:t>
            </a:r>
          </a:p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430h 44’ of calling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4" name="Graphic 1153" descr="Stopwatch 75% with solid fill">
            <a:extLst>
              <a:ext uri="{FF2B5EF4-FFF2-40B4-BE49-F238E27FC236}">
                <a16:creationId xmlns:a16="http://schemas.microsoft.com/office/drawing/2014/main" id="{F630FBC0-3131-289B-5AAB-231AA07682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04785" y="3473168"/>
            <a:ext cx="288068" cy="288068"/>
          </a:xfrm>
          <a:prstGeom prst="rect">
            <a:avLst/>
          </a:prstGeom>
        </p:spPr>
      </p:pic>
      <p:pic>
        <p:nvPicPr>
          <p:cNvPr id="1156" name="Graphic 1155" descr="Stopwatch 33% with solid fill">
            <a:extLst>
              <a:ext uri="{FF2B5EF4-FFF2-40B4-BE49-F238E27FC236}">
                <a16:creationId xmlns:a16="http://schemas.microsoft.com/office/drawing/2014/main" id="{A96CE9F8-E11D-09EA-38EA-A07BCC1972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44100" y="3489196"/>
            <a:ext cx="288069" cy="288069"/>
          </a:xfrm>
          <a:prstGeom prst="rect">
            <a:avLst/>
          </a:prstGeom>
        </p:spPr>
      </p:pic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50694A37-E197-4D64-7098-DB50AEA7C0DA}"/>
              </a:ext>
            </a:extLst>
          </p:cNvPr>
          <p:cNvGrpSpPr/>
          <p:nvPr/>
        </p:nvGrpSpPr>
        <p:grpSpPr>
          <a:xfrm>
            <a:off x="9849440" y="3423841"/>
            <a:ext cx="383970" cy="484070"/>
            <a:chOff x="3762980" y="554460"/>
            <a:chExt cx="3621198" cy="4335226"/>
          </a:xfrm>
          <a:gradFill flip="none" rotWithShape="1">
            <a:gsLst>
              <a:gs pos="0">
                <a:srgbClr val="002060"/>
              </a:gs>
              <a:gs pos="66000">
                <a:schemeClr val="accent1">
                  <a:lumMod val="45000"/>
                  <a:lumOff val="55000"/>
                </a:schemeClr>
              </a:gs>
              <a:gs pos="84000">
                <a:srgbClr val="F1E333"/>
              </a:gs>
            </a:gsLst>
            <a:lin ang="16200000" scaled="1"/>
            <a:tileRect/>
          </a:gradFill>
        </p:grpSpPr>
        <p:sp>
          <p:nvSpPr>
            <p:cNvPr id="1158" name="Free-form: Shape 1157">
              <a:extLst>
                <a:ext uri="{FF2B5EF4-FFF2-40B4-BE49-F238E27FC236}">
                  <a16:creationId xmlns:a16="http://schemas.microsoft.com/office/drawing/2014/main" id="{5531C1EF-B84A-F299-1215-DDEF1C7CD89E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9" name="Free-form: Shape 1158">
              <a:extLst>
                <a:ext uri="{FF2B5EF4-FFF2-40B4-BE49-F238E27FC236}">
                  <a16:creationId xmlns:a16="http://schemas.microsoft.com/office/drawing/2014/main" id="{4F3EB377-14CA-D92A-9E40-00AC131AE6C5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0" name="Free-form: Shape 1159">
              <a:extLst>
                <a:ext uri="{FF2B5EF4-FFF2-40B4-BE49-F238E27FC236}">
                  <a16:creationId xmlns:a16="http://schemas.microsoft.com/office/drawing/2014/main" id="{AF9D4550-14E8-36BC-90B5-5107150AB660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1" name="Free-form: Shape 1160">
              <a:extLst>
                <a:ext uri="{FF2B5EF4-FFF2-40B4-BE49-F238E27FC236}">
                  <a16:creationId xmlns:a16="http://schemas.microsoft.com/office/drawing/2014/main" id="{0E9F17B4-6769-165D-1186-4B3ACA8F8BDE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2" name="Free-form: Shape 1161">
              <a:extLst>
                <a:ext uri="{FF2B5EF4-FFF2-40B4-BE49-F238E27FC236}">
                  <a16:creationId xmlns:a16="http://schemas.microsoft.com/office/drawing/2014/main" id="{61F6DED9-9F2D-336B-3AC3-5FC15D821519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3" name="Free-form: Shape 1162">
              <a:extLst>
                <a:ext uri="{FF2B5EF4-FFF2-40B4-BE49-F238E27FC236}">
                  <a16:creationId xmlns:a16="http://schemas.microsoft.com/office/drawing/2014/main" id="{F20D5874-76FF-861A-F9DB-473EC797CA0F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Free-form: Shape 1163">
              <a:extLst>
                <a:ext uri="{FF2B5EF4-FFF2-40B4-BE49-F238E27FC236}">
                  <a16:creationId xmlns:a16="http://schemas.microsoft.com/office/drawing/2014/main" id="{2515562B-D242-3BAC-33E1-8BB64AE64E0F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Free-form: Shape 1164">
              <a:extLst>
                <a:ext uri="{FF2B5EF4-FFF2-40B4-BE49-F238E27FC236}">
                  <a16:creationId xmlns:a16="http://schemas.microsoft.com/office/drawing/2014/main" id="{E6E702A7-2C37-03DA-779D-7174E598B909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6" name="Free-form: Shape 1165">
              <a:extLst>
                <a:ext uri="{FF2B5EF4-FFF2-40B4-BE49-F238E27FC236}">
                  <a16:creationId xmlns:a16="http://schemas.microsoft.com/office/drawing/2014/main" id="{70D28663-AB4C-7A7F-20FD-C38EFB35BCAD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" name="Free-form: Shape 1166">
              <a:extLst>
                <a:ext uri="{FF2B5EF4-FFF2-40B4-BE49-F238E27FC236}">
                  <a16:creationId xmlns:a16="http://schemas.microsoft.com/office/drawing/2014/main" id="{48E4AF05-F60A-F69B-5552-5121F7B4B92F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8" name="Free-form: Shape 1167">
              <a:extLst>
                <a:ext uri="{FF2B5EF4-FFF2-40B4-BE49-F238E27FC236}">
                  <a16:creationId xmlns:a16="http://schemas.microsoft.com/office/drawing/2014/main" id="{465A9F68-FFCB-8295-0E47-D747BD877285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9" name="Free-form: Shape 1168">
              <a:extLst>
                <a:ext uri="{FF2B5EF4-FFF2-40B4-BE49-F238E27FC236}">
                  <a16:creationId xmlns:a16="http://schemas.microsoft.com/office/drawing/2014/main" id="{DE6599B9-DE65-028C-1BFB-71DAC38C3C77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70" name="Arrow: Right 1169">
            <a:extLst>
              <a:ext uri="{FF2B5EF4-FFF2-40B4-BE49-F238E27FC236}">
                <a16:creationId xmlns:a16="http://schemas.microsoft.com/office/drawing/2014/main" id="{39D6162D-FFD7-F83E-2690-A745B8F09E38}"/>
              </a:ext>
            </a:extLst>
          </p:cNvPr>
          <p:cNvSpPr/>
          <p:nvPr/>
        </p:nvSpPr>
        <p:spPr>
          <a:xfrm>
            <a:off x="2118456" y="3909867"/>
            <a:ext cx="442877" cy="290476"/>
          </a:xfrm>
          <a:prstGeom prst="rightArrow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2" name="Rectangle: Rounded Corners 1171">
            <a:extLst>
              <a:ext uri="{FF2B5EF4-FFF2-40B4-BE49-F238E27FC236}">
                <a16:creationId xmlns:a16="http://schemas.microsoft.com/office/drawing/2014/main" id="{7B348BE7-8177-D8F3-09C1-AB185993C725}"/>
              </a:ext>
            </a:extLst>
          </p:cNvPr>
          <p:cNvSpPr/>
          <p:nvPr/>
        </p:nvSpPr>
        <p:spPr>
          <a:xfrm rot="16200000">
            <a:off x="7919129" y="2589139"/>
            <a:ext cx="6686549" cy="1795633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6C8EB0FD-D839-51EB-F341-60A9F3E70E7F}"/>
              </a:ext>
            </a:extLst>
          </p:cNvPr>
          <p:cNvSpPr txBox="1"/>
          <p:nvPr/>
        </p:nvSpPr>
        <p:spPr>
          <a:xfrm>
            <a:off x="10412058" y="171450"/>
            <a:ext cx="170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53542148-E28C-0BBD-18C6-2BB125573A32}"/>
              </a:ext>
            </a:extLst>
          </p:cNvPr>
          <p:cNvSpPr txBox="1"/>
          <p:nvPr/>
        </p:nvSpPr>
        <p:spPr>
          <a:xfrm>
            <a:off x="10377053" y="442623"/>
            <a:ext cx="1794081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Surveys on:</a:t>
            </a:r>
          </a:p>
          <a:p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 T°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Bright nights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0100-0200hrs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May/June</a:t>
            </a:r>
          </a:p>
        </p:txBody>
      </p:sp>
      <p:sp>
        <p:nvSpPr>
          <p:cNvPr id="1176" name="Rectangle: Rounded Corners 1175">
            <a:extLst>
              <a:ext uri="{FF2B5EF4-FFF2-40B4-BE49-F238E27FC236}">
                <a16:creationId xmlns:a16="http://schemas.microsoft.com/office/drawing/2014/main" id="{145A64C2-5261-7DD9-E762-EA1172E1A23B}"/>
              </a:ext>
            </a:extLst>
          </p:cNvPr>
          <p:cNvSpPr/>
          <p:nvPr/>
        </p:nvSpPr>
        <p:spPr>
          <a:xfrm>
            <a:off x="8802916" y="3144545"/>
            <a:ext cx="978144" cy="939128"/>
          </a:xfrm>
          <a:prstGeom prst="roundRect">
            <a:avLst>
              <a:gd name="adj" fmla="val 25795"/>
            </a:avLst>
          </a:prstGeom>
          <a:gradFill>
            <a:gsLst>
              <a:gs pos="0">
                <a:srgbClr val="002060"/>
              </a:gs>
              <a:gs pos="66000">
                <a:schemeClr val="accent1">
                  <a:lumMod val="45000"/>
                  <a:lumOff val="55000"/>
                </a:schemeClr>
              </a:gs>
              <a:gs pos="84000">
                <a:srgbClr val="F1E3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472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PARISI - RESEARCH</dc:creator>
  <cp:lastModifiedBy>ANDREA PARISI - RESEARCH</cp:lastModifiedBy>
  <cp:revision>11</cp:revision>
  <dcterms:created xsi:type="dcterms:W3CDTF">2024-08-15T09:37:14Z</dcterms:created>
  <dcterms:modified xsi:type="dcterms:W3CDTF">2024-08-15T12:24:26Z</dcterms:modified>
</cp:coreProperties>
</file>