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431" autoAdjust="0"/>
  </p:normalViewPr>
  <p:slideViewPr>
    <p:cSldViewPr snapToGrid="0">
      <p:cViewPr varScale="1">
        <p:scale>
          <a:sx n="104" d="100"/>
          <a:sy n="104" d="100"/>
        </p:scale>
        <p:origin x="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97A87-AD29-4CF9-A36E-EC03F3999DFA}" type="datetimeFigureOut">
              <a:rPr lang="en-IE" smtClean="0"/>
              <a:t>2024-08-14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5B878-2F8C-4689-8731-E177E59040B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62251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5B878-2F8C-4689-8731-E177E59040BB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39738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78576-8238-0400-3FF4-FA62FB107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93C2A9-E60F-952B-1449-C0447E638C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02098-DA19-4A53-C6E4-F7AD13E49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AC01-C289-4BA2-97A7-02A251EDD8BB}" type="datetimeFigureOut">
              <a:rPr lang="en-IE" smtClean="0"/>
              <a:t>2024-08-14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45F03-9630-CE3E-67AA-837E6FFD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6082A-BA04-43E8-F527-A2657EA29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38D0-0E78-4A4B-9C1C-8B0A846A964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88338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E6CE1-D5B3-8EA7-1290-FE60579B1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5086D6-FFDA-AB10-4D79-BADC05007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7B8D6-F69C-019A-6E62-4BC0EC7D8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AC01-C289-4BA2-97A7-02A251EDD8BB}" type="datetimeFigureOut">
              <a:rPr lang="en-IE" smtClean="0"/>
              <a:t>2024-08-14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8DA62-59E9-D6F2-CFE2-A55F1A43A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F95DB-15ED-8CB3-F783-936EA21A3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38D0-0E78-4A4B-9C1C-8B0A846A964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21582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EEAFB3-2775-45C8-CDBB-812D428A7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2EBD9C-797F-E505-0AD4-3326555AA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27998-F968-72D5-7D12-986CEE92B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AC01-C289-4BA2-97A7-02A251EDD8BB}" type="datetimeFigureOut">
              <a:rPr lang="en-IE" smtClean="0"/>
              <a:t>2024-08-14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BEF9E-9EBD-C674-8FE5-FC67E85CF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EE861-91FB-8857-FA78-BB462F079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38D0-0E78-4A4B-9C1C-8B0A846A964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04434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64D3-F80F-1EF9-C2A1-2B8A96F85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D050A-B253-9FDD-D46B-2E95ED754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BF7D5-3CA1-778A-8CE8-559241A6F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AC01-C289-4BA2-97A7-02A251EDD8BB}" type="datetimeFigureOut">
              <a:rPr lang="en-IE" smtClean="0"/>
              <a:t>2024-08-14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468EC-1B90-462D-1C00-A92EFC381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01238-221D-5C68-40E4-DE5CF44F9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38D0-0E78-4A4B-9C1C-8B0A846A964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63491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C76E1-3DB3-CEE6-522E-81D74AF9B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75CFF-D40A-E358-5F92-C0DCE9355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C1BBE-9A5A-162C-0841-FBD382A66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AC01-C289-4BA2-97A7-02A251EDD8BB}" type="datetimeFigureOut">
              <a:rPr lang="en-IE" smtClean="0"/>
              <a:t>2024-08-14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43C9D-E9C5-ABE5-4550-268E50ED2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E5302-8227-9C25-B42B-ADF582B03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38D0-0E78-4A4B-9C1C-8B0A846A964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0147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596F9-663D-98B4-146E-6E8BAD1B3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9197C-BF8B-B72A-CA67-084370B52C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3E827-A827-9466-92FD-27BBAF9FB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C485A-4277-71DB-D6DA-2AD6CC0DA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AC01-C289-4BA2-97A7-02A251EDD8BB}" type="datetimeFigureOut">
              <a:rPr lang="en-IE" smtClean="0"/>
              <a:t>2024-08-14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A07F18-FF6D-31D0-DC03-B076814BC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708D0-3E6B-5B16-4137-63C31E836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38D0-0E78-4A4B-9C1C-8B0A846A964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80521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9F64B-DAA1-3ADC-2642-FF8678A5D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19027-3B51-6FB1-1396-B5CEB5D4B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7261A-F1B1-3628-7706-333266134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B577C2-B7BA-A404-00E8-0B238C701E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0C066F-9A47-8C4F-CE67-A30091761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70BE0E-CC7E-104B-8481-FB0E2B1FE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AC01-C289-4BA2-97A7-02A251EDD8BB}" type="datetimeFigureOut">
              <a:rPr lang="en-IE" smtClean="0"/>
              <a:t>2024-08-14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A6330D-9E1B-E572-DB7E-070155287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520A2E-22AD-DDA5-7A9C-6270FCFB3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38D0-0E78-4A4B-9C1C-8B0A846A964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0587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BA97F-A9F9-9682-10B4-D43E575E5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0EE68D-2858-18FF-5792-01947E8C5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AC01-C289-4BA2-97A7-02A251EDD8BB}" type="datetimeFigureOut">
              <a:rPr lang="en-IE" smtClean="0"/>
              <a:t>2024-08-14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F1CBFD-59E4-E222-AE56-9CA636F54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31D241-432C-EE20-ED7B-270BC5FF3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38D0-0E78-4A4B-9C1C-8B0A846A964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25450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B9C780-6A7D-C836-EDB8-72F3310BC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AC01-C289-4BA2-97A7-02A251EDD8BB}" type="datetimeFigureOut">
              <a:rPr lang="en-IE" smtClean="0"/>
              <a:t>2024-08-14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510D93-D089-D101-92E7-04F9641B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39F5FB-81AF-32F5-44EB-563F7D1BF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38D0-0E78-4A4B-9C1C-8B0A846A964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1240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F9C8B-C9CC-7634-8BE1-085B1C2C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11A42-3A4F-D236-78AC-1ED12DB25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43976-48E7-B9A1-CCBA-4FF331E75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FAF62-60B1-FC25-0674-EE0FFBA03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AC01-C289-4BA2-97A7-02A251EDD8BB}" type="datetimeFigureOut">
              <a:rPr lang="en-IE" smtClean="0"/>
              <a:t>2024-08-14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92345-18C4-A2AB-9287-FB83C0E03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409F5-1FB2-E044-994D-5215226C8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38D0-0E78-4A4B-9C1C-8B0A846A964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58542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6D212-5917-2DB4-9D2E-38710119E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CB111F-8588-FE50-7432-DAAB9258EF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E8A8A-BE6E-5CBC-7B61-5BC08A09E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688E4-A5C5-4D61-35B5-F27983E2F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AC01-C289-4BA2-97A7-02A251EDD8BB}" type="datetimeFigureOut">
              <a:rPr lang="en-IE" smtClean="0"/>
              <a:t>2024-08-14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AC122-9256-F06F-C465-B41013C24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95141-A259-963A-A7A1-12EBB5BA6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38D0-0E78-4A4B-9C1C-8B0A846A964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94164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EB847B-D85F-BA56-1E0E-1450AA1F0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CF956-EF44-4960-EEF3-960BD26ED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C8BBB-8176-2C90-0D70-3D8991B341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EFAC01-C289-4BA2-97A7-02A251EDD8BB}" type="datetimeFigureOut">
              <a:rPr lang="en-IE" smtClean="0"/>
              <a:t>2024-08-14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F7B0C-7271-A6C1-ABE9-0F2FE718EE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CD93D-DAAC-5D65-F8C4-07A9C9A2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7738D0-0E78-4A4B-9C1C-8B0A846A964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56548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een and black screen&#10;&#10;Description automatically generated">
            <a:extLst>
              <a:ext uri="{FF2B5EF4-FFF2-40B4-BE49-F238E27FC236}">
                <a16:creationId xmlns:a16="http://schemas.microsoft.com/office/drawing/2014/main" id="{184D3676-0327-658B-B389-9652EF935D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" t="3490"/>
          <a:stretch/>
        </p:blipFill>
        <p:spPr>
          <a:xfrm>
            <a:off x="15562" y="1062182"/>
            <a:ext cx="12170112" cy="5009434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A719B23-978E-DEAF-F06E-8E700059C515}"/>
              </a:ext>
            </a:extLst>
          </p:cNvPr>
          <p:cNvCxnSpPr>
            <a:cxnSpLocks/>
          </p:cNvCxnSpPr>
          <p:nvPr/>
        </p:nvCxnSpPr>
        <p:spPr>
          <a:xfrm>
            <a:off x="9847581" y="4039246"/>
            <a:ext cx="452397" cy="75858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82B233-6C23-A0B7-9352-839EF0C87D0C}"/>
              </a:ext>
            </a:extLst>
          </p:cNvPr>
          <p:cNvCxnSpPr>
            <a:cxnSpLocks/>
          </p:cNvCxnSpPr>
          <p:nvPr/>
        </p:nvCxnSpPr>
        <p:spPr>
          <a:xfrm flipH="1">
            <a:off x="10738889" y="4039245"/>
            <a:ext cx="452397" cy="75858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7C8CF1-EE8F-24C0-6F5D-4FF287AA3C37}"/>
              </a:ext>
            </a:extLst>
          </p:cNvPr>
          <p:cNvCxnSpPr>
            <a:cxnSpLocks/>
          </p:cNvCxnSpPr>
          <p:nvPr/>
        </p:nvCxnSpPr>
        <p:spPr>
          <a:xfrm flipH="1">
            <a:off x="5704241" y="4039245"/>
            <a:ext cx="452397" cy="75858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DBABE6E-B70F-C311-5671-6086B19A49FF}"/>
              </a:ext>
            </a:extLst>
          </p:cNvPr>
          <p:cNvCxnSpPr>
            <a:cxnSpLocks/>
          </p:cNvCxnSpPr>
          <p:nvPr/>
        </p:nvCxnSpPr>
        <p:spPr>
          <a:xfrm>
            <a:off x="2105660" y="4039245"/>
            <a:ext cx="452397" cy="75858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CD0439B-3D8A-66DD-8EB6-106CF202E2A6}"/>
              </a:ext>
            </a:extLst>
          </p:cNvPr>
          <p:cNvSpPr/>
          <p:nvPr/>
        </p:nvSpPr>
        <p:spPr>
          <a:xfrm>
            <a:off x="1113306" y="3700917"/>
            <a:ext cx="1005840" cy="338328"/>
          </a:xfrm>
          <a:prstGeom prst="roundRect">
            <a:avLst/>
          </a:prstGeom>
          <a:solidFill>
            <a:schemeClr val="bg1">
              <a:alpha val="50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E915BE6-507D-0137-49D4-D86D22BE4E37}"/>
              </a:ext>
            </a:extLst>
          </p:cNvPr>
          <p:cNvSpPr/>
          <p:nvPr/>
        </p:nvSpPr>
        <p:spPr>
          <a:xfrm>
            <a:off x="6140751" y="3700916"/>
            <a:ext cx="1005840" cy="338328"/>
          </a:xfrm>
          <a:prstGeom prst="roundRect">
            <a:avLst/>
          </a:prstGeom>
          <a:solidFill>
            <a:schemeClr val="bg1">
              <a:alpha val="50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64555B-DA82-D9C3-A133-AB98F52854A3}"/>
              </a:ext>
            </a:extLst>
          </p:cNvPr>
          <p:cNvSpPr/>
          <p:nvPr/>
        </p:nvSpPr>
        <p:spPr>
          <a:xfrm>
            <a:off x="8853286" y="3700916"/>
            <a:ext cx="1005840" cy="338328"/>
          </a:xfrm>
          <a:prstGeom prst="roundRect">
            <a:avLst/>
          </a:prstGeom>
          <a:solidFill>
            <a:schemeClr val="bg1">
              <a:alpha val="50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730543F-2E66-D89A-8BF2-0570930A0EE2}"/>
              </a:ext>
            </a:extLst>
          </p:cNvPr>
          <p:cNvSpPr/>
          <p:nvPr/>
        </p:nvSpPr>
        <p:spPr>
          <a:xfrm>
            <a:off x="11170598" y="3700916"/>
            <a:ext cx="1005840" cy="338328"/>
          </a:xfrm>
          <a:prstGeom prst="roundRect">
            <a:avLst/>
          </a:prstGeom>
          <a:solidFill>
            <a:schemeClr val="bg1">
              <a:alpha val="50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8FEA545-4B5E-FB8D-5996-59A4DBB00EBE}"/>
              </a:ext>
            </a:extLst>
          </p:cNvPr>
          <p:cNvCxnSpPr/>
          <p:nvPr/>
        </p:nvCxnSpPr>
        <p:spPr>
          <a:xfrm>
            <a:off x="2550621" y="3118104"/>
            <a:ext cx="3146184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6D5ACA-FB8F-8830-D48C-0E76E09BD74F}"/>
              </a:ext>
            </a:extLst>
          </p:cNvPr>
          <p:cNvCxnSpPr>
            <a:cxnSpLocks/>
          </p:cNvCxnSpPr>
          <p:nvPr/>
        </p:nvCxnSpPr>
        <p:spPr>
          <a:xfrm rot="16200000">
            <a:off x="2434520" y="3105912"/>
            <a:ext cx="232203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66D132-775F-1CFC-629B-1B15DADED735}"/>
              </a:ext>
            </a:extLst>
          </p:cNvPr>
          <p:cNvCxnSpPr>
            <a:cxnSpLocks/>
          </p:cNvCxnSpPr>
          <p:nvPr/>
        </p:nvCxnSpPr>
        <p:spPr>
          <a:xfrm rot="16200000">
            <a:off x="10615352" y="3118104"/>
            <a:ext cx="232203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1781313-9BB1-7595-1424-5CE753FD8D6F}"/>
              </a:ext>
            </a:extLst>
          </p:cNvPr>
          <p:cNvCxnSpPr>
            <a:cxnSpLocks/>
          </p:cNvCxnSpPr>
          <p:nvPr/>
        </p:nvCxnSpPr>
        <p:spPr>
          <a:xfrm>
            <a:off x="10274254" y="3118104"/>
            <a:ext cx="43891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6EC480-18F2-D235-DE7E-F1057E20D34E}"/>
              </a:ext>
            </a:extLst>
          </p:cNvPr>
          <p:cNvCxnSpPr>
            <a:cxnSpLocks/>
          </p:cNvCxnSpPr>
          <p:nvPr/>
        </p:nvCxnSpPr>
        <p:spPr>
          <a:xfrm rot="16200000">
            <a:off x="10158153" y="3112009"/>
            <a:ext cx="232203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DD0409E-FA8A-6683-DF94-6D6FC55B61B3}"/>
              </a:ext>
            </a:extLst>
          </p:cNvPr>
          <p:cNvCxnSpPr>
            <a:cxnSpLocks/>
          </p:cNvCxnSpPr>
          <p:nvPr/>
        </p:nvCxnSpPr>
        <p:spPr>
          <a:xfrm rot="16200000">
            <a:off x="5587006" y="3118104"/>
            <a:ext cx="232203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7655182-2435-B40B-DEF3-A0BB3DA1109B}"/>
              </a:ext>
            </a:extLst>
          </p:cNvPr>
          <p:cNvSpPr/>
          <p:nvPr/>
        </p:nvSpPr>
        <p:spPr>
          <a:xfrm>
            <a:off x="3620793" y="5348917"/>
            <a:ext cx="1005840" cy="338328"/>
          </a:xfrm>
          <a:prstGeom prst="roundRect">
            <a:avLst/>
          </a:prstGeom>
          <a:solidFill>
            <a:schemeClr val="bg1">
              <a:alpha val="50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 1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132B0F7-9816-F7CA-E6CC-0B000089A6DD}"/>
              </a:ext>
            </a:extLst>
          </p:cNvPr>
          <p:cNvSpPr/>
          <p:nvPr/>
        </p:nvSpPr>
        <p:spPr>
          <a:xfrm>
            <a:off x="9990789" y="5348917"/>
            <a:ext cx="1005840" cy="338328"/>
          </a:xfrm>
          <a:prstGeom prst="roundRect">
            <a:avLst/>
          </a:prstGeom>
          <a:solidFill>
            <a:schemeClr val="bg1">
              <a:alpha val="50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 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A058138-3D3C-688D-E102-702724D37701}"/>
              </a:ext>
            </a:extLst>
          </p:cNvPr>
          <p:cNvCxnSpPr>
            <a:cxnSpLocks/>
          </p:cNvCxnSpPr>
          <p:nvPr/>
        </p:nvCxnSpPr>
        <p:spPr>
          <a:xfrm>
            <a:off x="5696805" y="2383813"/>
            <a:ext cx="4577449" cy="0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7785A27-0C9A-6404-EE7B-6FE43C96311A}"/>
              </a:ext>
            </a:extLst>
          </p:cNvPr>
          <p:cNvSpPr/>
          <p:nvPr/>
        </p:nvSpPr>
        <p:spPr>
          <a:xfrm>
            <a:off x="7467739" y="1917609"/>
            <a:ext cx="1239566" cy="338328"/>
          </a:xfrm>
          <a:prstGeom prst="roundRect">
            <a:avLst/>
          </a:prstGeom>
          <a:solidFill>
            <a:schemeClr val="bg1">
              <a:alpha val="50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&gt;1 minute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B32D54B-DA0A-590A-29EC-9B235D2E108D}"/>
              </a:ext>
            </a:extLst>
          </p:cNvPr>
          <p:cNvCxnSpPr>
            <a:cxnSpLocks/>
          </p:cNvCxnSpPr>
          <p:nvPr/>
        </p:nvCxnSpPr>
        <p:spPr>
          <a:xfrm rot="16200000">
            <a:off x="5587098" y="2386352"/>
            <a:ext cx="232203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0980B36-5553-6995-C52D-9CA44DFA944A}"/>
              </a:ext>
            </a:extLst>
          </p:cNvPr>
          <p:cNvCxnSpPr>
            <a:cxnSpLocks/>
          </p:cNvCxnSpPr>
          <p:nvPr/>
        </p:nvCxnSpPr>
        <p:spPr>
          <a:xfrm rot="16200000">
            <a:off x="10148825" y="2390879"/>
            <a:ext cx="232203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554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12</Words>
  <Application>Microsoft Office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PARISI - RESEARCH</dc:creator>
  <cp:lastModifiedBy>ANDREA PARISI - RESEARCH</cp:lastModifiedBy>
  <cp:revision>3</cp:revision>
  <dcterms:created xsi:type="dcterms:W3CDTF">2024-06-28T13:26:18Z</dcterms:created>
  <dcterms:modified xsi:type="dcterms:W3CDTF">2024-08-14T14:36:28Z</dcterms:modified>
</cp:coreProperties>
</file>