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E9"/>
    <a:srgbClr val="BB9D5D"/>
    <a:srgbClr val="005B5E"/>
    <a:srgbClr val="4E5F66"/>
    <a:srgbClr val="333F43"/>
    <a:srgbClr val="D49B7F"/>
    <a:srgbClr val="6E8690"/>
    <a:srgbClr val="A9B2A9"/>
    <a:srgbClr val="47575D"/>
    <a:srgbClr val="F1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90-5828-BB54-458F-6D8BBCE0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A495-59CF-C933-25B9-0076A3CE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8CAD-5E9D-08D9-4D7D-C708CC06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A83-5963-30A4-203E-FFD768A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DA61-8ACC-8F71-8A04-7A97977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09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1CE-A8C2-CFAD-0136-96413D1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6FBE-21E0-7599-2020-A9AB864E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DECA-F9FC-B7FF-B762-7859133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A817-7EFD-8160-A4A1-0332CE8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10F9-5BC1-6B41-4A9B-FC26EF2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7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B1B78-EBD0-0761-915A-298F2718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6F55-264F-59FA-EE6E-2A7C897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4598-4B68-FE89-E365-3EC56EC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6BAA-B5B6-2D18-D57F-F23FF05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458C-76B2-F28A-1082-A58364C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19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802-9A1C-E0B8-3EC7-2C57EF03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2BF1-8716-EE7B-52BA-0A78388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780C-37DF-B998-70B6-CEDC38C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478A-BE5B-BCEC-B145-78871FB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0417-0FC8-6389-67D3-348CF488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B9F-E29B-37A8-1DAC-8D68249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0307-94B8-3037-1EEE-14255B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CE82-E8C2-E611-6903-B6BECE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EAC-A642-6868-B49B-E290103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4379-DF19-3543-E31D-39EB97A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91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DF63-E078-DA4F-8A49-DE29180D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2798-7B0D-D7C5-85CB-CA627113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6CBB-78D7-2617-4785-AA253415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1664-DFC7-0846-3A9C-8ED330B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5E76-DD5E-FFE9-3E5F-06D4AFE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A00B-9B6E-072A-D94A-2A2B6C6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1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B8A-AD04-C578-A766-E6CA42FD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CF50-BC54-1768-7CC1-52110E21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0AE-FB46-C91C-E66B-76397CEC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79241-F679-592F-6058-EB983582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BBF07-F08F-5BFA-A5F6-2B3F887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F720E-8D61-7744-78CF-78BC3F4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98D4-3426-63A4-A7F7-E0D8E3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B225-2BE9-58C4-E2C4-70B02FAC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302-15A1-938D-255D-CC361AE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15B4-299D-03E0-A496-23DFB387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8B45-F181-C9A5-130C-16B8C8F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3F61-A363-DA32-A3E5-17B3090F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89674-2EB4-E6C2-B706-937EAB1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E052-C141-F657-6DDC-0F37A0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A08F-5F1D-C0F3-AC44-F6704C1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3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8812-A6F2-AFD2-3692-D090775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DBB0-CAC8-BE52-E4F8-E8CDF4CD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CB96-6222-7729-E2E7-79723660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5BF-D213-7AD4-0DD5-2083481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C969-D392-1E19-B746-25B3D51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359A-8829-D5AE-A591-20B2CDB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5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6DC-C119-0D50-63E4-98CE0FD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3052-1E13-A233-5E68-2B80AEB0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0C95-C43D-0BE7-96FE-153D3688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D605-CD3A-EAC5-AFF0-8E97139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C335-9E38-93C3-C9E0-E3AD8C0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4B98-A9FD-2AD4-9278-66A7C9B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9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10B2A-C835-46A9-E45D-6FBF7B3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36FD-5C19-7172-D452-568F899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9795-61DE-5975-6DC7-7C490C7C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A09E-F90D-4E16-ACF3-34FDB3CCC9F1}" type="datetimeFigureOut">
              <a:rPr lang="en-IE" smtClean="0"/>
              <a:t>2024-08-21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006B-9A67-3DD8-0530-BA90293E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FE28-355C-D912-3EC0-0C6D7080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BDEFB-81AE-11D2-A61D-0C5A11FCDC3E}"/>
              </a:ext>
            </a:extLst>
          </p:cNvPr>
          <p:cNvSpPr/>
          <p:nvPr/>
        </p:nvSpPr>
        <p:spPr>
          <a:xfrm>
            <a:off x="79252" y="-18760"/>
            <a:ext cx="5724900" cy="2958506"/>
          </a:xfrm>
          <a:prstGeom prst="roundRect">
            <a:avLst/>
          </a:prstGeom>
          <a:solidFill>
            <a:srgbClr val="E2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\</a:t>
            </a:r>
            <a:endParaRPr lang="en-IE"/>
          </a:p>
        </p:txBody>
      </p:sp>
      <p:pic>
        <p:nvPicPr>
          <p:cNvPr id="58" name="Picture 57" descr="A blue and black map&#10;&#10;Description automatically generated">
            <a:extLst>
              <a:ext uri="{FF2B5EF4-FFF2-40B4-BE49-F238E27FC236}">
                <a16:creationId xmlns:a16="http://schemas.microsoft.com/office/drawing/2014/main" id="{9A14A5E4-059D-DABB-E6BA-DF2804E85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770" r="692" b="847"/>
          <a:stretch/>
        </p:blipFill>
        <p:spPr>
          <a:xfrm>
            <a:off x="2413545" y="23636"/>
            <a:ext cx="3382546" cy="2929623"/>
          </a:xfrm>
          <a:prstGeom prst="roundRect">
            <a:avLst/>
          </a:prstGeom>
        </p:spPr>
      </p:pic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60388D68-797B-DDFC-FFAA-645170B816DE}"/>
              </a:ext>
            </a:extLst>
          </p:cNvPr>
          <p:cNvSpPr/>
          <p:nvPr/>
        </p:nvSpPr>
        <p:spPr>
          <a:xfrm rot="16200000">
            <a:off x="4150703" y="2358638"/>
            <a:ext cx="5746771" cy="2451498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D1779D4E-C0D9-A2FC-48E8-ED207A1C9A00}"/>
              </a:ext>
            </a:extLst>
          </p:cNvPr>
          <p:cNvSpPr/>
          <p:nvPr/>
        </p:nvSpPr>
        <p:spPr>
          <a:xfrm rot="16200000">
            <a:off x="5962753" y="2458533"/>
            <a:ext cx="6686549" cy="2112384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9F31A44D-9011-48DF-6414-C9CD7985C807}"/>
              </a:ext>
            </a:extLst>
          </p:cNvPr>
          <p:cNvSpPr/>
          <p:nvPr/>
        </p:nvSpPr>
        <p:spPr>
          <a:xfrm>
            <a:off x="22911" y="2941550"/>
            <a:ext cx="5773862" cy="3139183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green and black screen&#10;&#10;Description automatically generated">
            <a:extLst>
              <a:ext uri="{FF2B5EF4-FFF2-40B4-BE49-F238E27FC236}">
                <a16:creationId xmlns:a16="http://schemas.microsoft.com/office/drawing/2014/main" id="{7ED3ECB4-AAB3-7BFE-AD12-B0D6DAE8A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3490" r="478" b="6648"/>
          <a:stretch/>
        </p:blipFill>
        <p:spPr>
          <a:xfrm>
            <a:off x="2706135" y="4144791"/>
            <a:ext cx="2935224" cy="1175486"/>
          </a:xfrm>
          <a:prstGeom prst="roundRect">
            <a:avLst/>
          </a:prstGeom>
          <a:ln w="57150">
            <a:solidFill>
              <a:srgbClr val="005B5E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89F028-EC68-8442-89C4-384268FD6209}"/>
              </a:ext>
            </a:extLst>
          </p:cNvPr>
          <p:cNvGrpSpPr/>
          <p:nvPr/>
        </p:nvGrpSpPr>
        <p:grpSpPr>
          <a:xfrm flipH="1">
            <a:off x="162289" y="4799209"/>
            <a:ext cx="653615" cy="662150"/>
            <a:chOff x="3762980" y="554460"/>
            <a:chExt cx="3621198" cy="4335226"/>
          </a:xfrm>
        </p:grpSpPr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131A9A2A-E2CF-0F6B-4131-96B85075901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D92EBE3F-264D-B1B7-D84F-461921B85259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3DCB0FC4-EAC3-3338-30BB-094BA722039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4A433769-60E1-5E13-7318-09DB54BE882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088E8E9E-6428-B340-3EF5-7BED9DEA47D0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solidFill>
              <a:srgbClr val="848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BF490394-B923-B295-3949-4F0EB3B4DEE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E3C00907-44CD-3129-C8DD-E18DA59D238C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solidFill>
              <a:srgbClr val="3D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F1135-48F7-45A3-21B6-32E637F457B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solidFill>
              <a:srgbClr val="E0CE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5C5834EE-EA3A-ECF2-9DE6-A4EC66B5BAC5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solidFill>
              <a:srgbClr val="9F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F6EF8C15-811F-8BA9-BE51-DF5C127F1BD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B3A16862-08C8-08E9-86BB-67FC8D3815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F221AF07-2DD2-43F0-3588-80BDD55ECBE2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C7CDB3-D80D-59EA-E02C-7BE75356C61F}"/>
              </a:ext>
            </a:extLst>
          </p:cNvPr>
          <p:cNvSpPr/>
          <p:nvPr/>
        </p:nvSpPr>
        <p:spPr>
          <a:xfrm>
            <a:off x="1771634" y="3724880"/>
            <a:ext cx="137249" cy="1838770"/>
          </a:xfrm>
          <a:prstGeom prst="round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2D683-743B-A75D-F715-17E9829DACFA}"/>
              </a:ext>
            </a:extLst>
          </p:cNvPr>
          <p:cNvSpPr/>
          <p:nvPr/>
        </p:nvSpPr>
        <p:spPr>
          <a:xfrm>
            <a:off x="1643618" y="4299499"/>
            <a:ext cx="402336" cy="576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24709E-6AB6-E7D3-0315-2133749C80A3}"/>
              </a:ext>
            </a:extLst>
          </p:cNvPr>
          <p:cNvSpPr/>
          <p:nvPr/>
        </p:nvSpPr>
        <p:spPr>
          <a:xfrm>
            <a:off x="1516351" y="4326931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5BCBE2-24A3-FD63-E6B6-BF227AB8BC5F}"/>
              </a:ext>
            </a:extLst>
          </p:cNvPr>
          <p:cNvSpPr/>
          <p:nvPr/>
        </p:nvSpPr>
        <p:spPr>
          <a:xfrm>
            <a:off x="2027666" y="4326931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EAFCA-3EFA-1FCB-4098-8DEB1B592680}"/>
              </a:ext>
            </a:extLst>
          </p:cNvPr>
          <p:cNvSpPr txBox="1"/>
          <p:nvPr/>
        </p:nvSpPr>
        <p:spPr>
          <a:xfrm>
            <a:off x="-56169" y="3003798"/>
            <a:ext cx="269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recording in corncrake areas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5B47B-9CA4-221E-F5F3-665FD45A3F98}"/>
              </a:ext>
            </a:extLst>
          </p:cNvPr>
          <p:cNvSpPr txBox="1"/>
          <p:nvPr/>
        </p:nvSpPr>
        <p:spPr>
          <a:xfrm>
            <a:off x="2900039" y="3275015"/>
            <a:ext cx="25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extract duration of corncrake calls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ADCB1794-A9D1-C669-5173-BC4FD8F08BB7}"/>
              </a:ext>
            </a:extLst>
          </p:cNvPr>
          <p:cNvSpPr/>
          <p:nvPr/>
        </p:nvSpPr>
        <p:spPr>
          <a:xfrm flipV="1">
            <a:off x="6253272" y="3486956"/>
            <a:ext cx="740664" cy="1157429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1B900-7AE8-CC8B-220C-722F8B72C501}"/>
              </a:ext>
            </a:extLst>
          </p:cNvPr>
          <p:cNvSpPr txBox="1"/>
          <p:nvPr/>
        </p:nvSpPr>
        <p:spPr>
          <a:xfrm>
            <a:off x="6992676" y="420200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5B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  <a:endParaRPr lang="en-IE" sz="2400" b="1" dirty="0">
              <a:solidFill>
                <a:srgbClr val="005B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03B78-1F1E-3114-1CCF-4130E54FACA4}"/>
              </a:ext>
            </a:extLst>
          </p:cNvPr>
          <p:cNvSpPr txBox="1"/>
          <p:nvPr/>
        </p:nvSpPr>
        <p:spPr>
          <a:xfrm rot="18947597">
            <a:off x="547275" y="4252988"/>
            <a:ext cx="12292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endParaRPr lang="en-IE" sz="1400" i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0716B5C3-7B19-C3D9-1AE6-3FFFDA101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4003" y="2844355"/>
            <a:ext cx="759044" cy="759044"/>
          </a:xfrm>
          <a:prstGeom prst="rect">
            <a:avLst/>
          </a:prstGeom>
        </p:spPr>
      </p:pic>
      <p:pic>
        <p:nvPicPr>
          <p:cNvPr id="35" name="Graphic 34" descr="Waning crescent moon with solid fill">
            <a:extLst>
              <a:ext uri="{FF2B5EF4-FFF2-40B4-BE49-F238E27FC236}">
                <a16:creationId xmlns:a16="http://schemas.microsoft.com/office/drawing/2014/main" id="{11EEBA47-9AD0-AB1B-7B7B-FA7A51DBC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1290" y="2844355"/>
            <a:ext cx="761382" cy="761382"/>
          </a:xfrm>
          <a:prstGeom prst="rect">
            <a:avLst/>
          </a:prstGeom>
        </p:spPr>
      </p:pic>
      <p:pic>
        <p:nvPicPr>
          <p:cNvPr id="37" name="Graphic 36" descr="Thermometer with solid fill">
            <a:extLst>
              <a:ext uri="{FF2B5EF4-FFF2-40B4-BE49-F238E27FC236}">
                <a16:creationId xmlns:a16="http://schemas.microsoft.com/office/drawing/2014/main" id="{14F70956-A229-85C2-D7B7-DAF18BDE3B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8981" y="2138300"/>
            <a:ext cx="755325" cy="755325"/>
          </a:xfrm>
          <a:prstGeom prst="rect">
            <a:avLst/>
          </a:prstGeom>
        </p:spPr>
      </p:pic>
      <p:pic>
        <p:nvPicPr>
          <p:cNvPr id="39" name="Graphic 38" descr="Cloud with solid fill">
            <a:extLst>
              <a:ext uri="{FF2B5EF4-FFF2-40B4-BE49-F238E27FC236}">
                <a16:creationId xmlns:a16="http://schemas.microsoft.com/office/drawing/2014/main" id="{FBFC297C-7C5C-0618-4C84-40279856C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8430" y="1950567"/>
            <a:ext cx="764096" cy="7640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3C4856-BC26-8EF3-A55A-54545597789F}"/>
              </a:ext>
            </a:extLst>
          </p:cNvPr>
          <p:cNvCxnSpPr/>
          <p:nvPr/>
        </p:nvCxnSpPr>
        <p:spPr>
          <a:xfrm>
            <a:off x="8765315" y="2021421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5116D3-0F84-5646-057C-B75F8E049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5836" y="251023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62993-8A7A-FF35-42F2-43A426F17007}"/>
              </a:ext>
            </a:extLst>
          </p:cNvPr>
          <p:cNvCxnSpPr/>
          <p:nvPr/>
        </p:nvCxnSpPr>
        <p:spPr>
          <a:xfrm>
            <a:off x="8769372" y="313074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8F9F0-3B3D-2C58-711F-62D0629734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893" y="3610405"/>
            <a:ext cx="0" cy="995905"/>
          </a:xfrm>
          <a:prstGeom prst="line">
            <a:avLst/>
          </a:prstGeom>
          <a:ln w="5715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C9805D9-3654-96F3-A621-BE1485F50873}"/>
              </a:ext>
            </a:extLst>
          </p:cNvPr>
          <p:cNvSpPr/>
          <p:nvPr/>
        </p:nvSpPr>
        <p:spPr>
          <a:xfrm>
            <a:off x="6252119" y="4260185"/>
            <a:ext cx="740664" cy="1519922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Graphic 52" descr="Daily calendar with solid fill">
            <a:extLst>
              <a:ext uri="{FF2B5EF4-FFF2-40B4-BE49-F238E27FC236}">
                <a16:creationId xmlns:a16="http://schemas.microsoft.com/office/drawing/2014/main" id="{6316FEDB-B876-9DA0-71C5-18F0182E00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683" y="5780107"/>
            <a:ext cx="652906" cy="652906"/>
          </a:xfrm>
          <a:prstGeom prst="rect">
            <a:avLst/>
          </a:prstGeom>
        </p:spPr>
      </p:pic>
      <p:pic>
        <p:nvPicPr>
          <p:cNvPr id="55" name="Graphic 54" descr="Clock with solid fill">
            <a:extLst>
              <a:ext uri="{FF2B5EF4-FFF2-40B4-BE49-F238E27FC236}">
                <a16:creationId xmlns:a16="http://schemas.microsoft.com/office/drawing/2014/main" id="{07C473AD-765A-428B-B7DF-7F0B58A9CC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13229" y="5793251"/>
            <a:ext cx="652906" cy="6529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638CA3C-C613-C1C5-823D-0687D6CBC658}"/>
              </a:ext>
            </a:extLst>
          </p:cNvPr>
          <p:cNvSpPr txBox="1"/>
          <p:nvPr/>
        </p:nvSpPr>
        <p:spPr>
          <a:xfrm>
            <a:off x="5985467" y="786561"/>
            <a:ext cx="201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environmental and temporal variables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98A08-B822-D723-86A6-6EC472036F83}"/>
              </a:ext>
            </a:extLst>
          </p:cNvPr>
          <p:cNvSpPr txBox="1"/>
          <p:nvPr/>
        </p:nvSpPr>
        <p:spPr>
          <a:xfrm>
            <a:off x="6692103" y="4648415"/>
            <a:ext cx="167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activity ~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+ 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variables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raphic 60" descr="Music notes with solid fill">
            <a:extLst>
              <a:ext uri="{FF2B5EF4-FFF2-40B4-BE49-F238E27FC236}">
                <a16:creationId xmlns:a16="http://schemas.microsoft.com/office/drawing/2014/main" id="{447D5C56-B4A8-B28D-5EAB-3D12C8B183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107269">
            <a:off x="550833" y="4291978"/>
            <a:ext cx="331786" cy="331786"/>
          </a:xfrm>
          <a:prstGeom prst="rect">
            <a:avLst/>
          </a:prstGeom>
        </p:spPr>
      </p:pic>
      <p:pic>
        <p:nvPicPr>
          <p:cNvPr id="62" name="Graphic 61" descr="Music notes with solid fill">
            <a:extLst>
              <a:ext uri="{FF2B5EF4-FFF2-40B4-BE49-F238E27FC236}">
                <a16:creationId xmlns:a16="http://schemas.microsoft.com/office/drawing/2014/main" id="{E7381A4D-CD83-6DBF-5A79-EEDAC40131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107269">
            <a:off x="960897" y="4572791"/>
            <a:ext cx="331786" cy="33178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8655C2-E11F-6918-78E1-0E3CC36A963F}"/>
              </a:ext>
            </a:extLst>
          </p:cNvPr>
          <p:cNvCxnSpPr/>
          <p:nvPr/>
        </p:nvCxnSpPr>
        <p:spPr>
          <a:xfrm>
            <a:off x="8762352" y="924193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7277E6C-9BD0-29DB-3A4C-FA05D06D7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2873" y="141300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Graphic 1024" descr="Cloud with solid fill">
            <a:extLst>
              <a:ext uri="{FF2B5EF4-FFF2-40B4-BE49-F238E27FC236}">
                <a16:creationId xmlns:a16="http://schemas.microsoft.com/office/drawing/2014/main" id="{3036692A-5769-E25C-BFCB-713BDEE88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354520" y="3379303"/>
            <a:ext cx="462295" cy="462295"/>
          </a:xfrm>
          <a:prstGeom prst="rect">
            <a:avLst/>
          </a:prstGeom>
        </p:spPr>
      </p:pic>
      <p:pic>
        <p:nvPicPr>
          <p:cNvPr id="1027" name="Graphic 1026" descr="Waning crescent moon with solid fill">
            <a:extLst>
              <a:ext uri="{FF2B5EF4-FFF2-40B4-BE49-F238E27FC236}">
                <a16:creationId xmlns:a16="http://schemas.microsoft.com/office/drawing/2014/main" id="{D7BA8CE7-456E-20FD-82E6-53E0ED5F4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0071" y="4127586"/>
            <a:ext cx="411479" cy="411479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A4FDAA6-418D-D273-15F5-9505446F7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7796" y="361163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Free-form: Shape 1045">
            <a:extLst>
              <a:ext uri="{FF2B5EF4-FFF2-40B4-BE49-F238E27FC236}">
                <a16:creationId xmlns:a16="http://schemas.microsoft.com/office/drawing/2014/main" id="{408BD9F9-A27C-8F70-9BDF-445F6140EA8D}"/>
              </a:ext>
            </a:extLst>
          </p:cNvPr>
          <p:cNvSpPr/>
          <p:nvPr/>
        </p:nvSpPr>
        <p:spPr>
          <a:xfrm>
            <a:off x="8812926" y="2141652"/>
            <a:ext cx="845820" cy="737776"/>
          </a:xfrm>
          <a:custGeom>
            <a:avLst/>
            <a:gdLst>
              <a:gd name="connsiteX0" fmla="*/ 0 w 845820"/>
              <a:gd name="connsiteY0" fmla="*/ 0 h 655320"/>
              <a:gd name="connsiteX1" fmla="*/ 350520 w 845820"/>
              <a:gd name="connsiteY1" fmla="*/ 121920 h 655320"/>
              <a:gd name="connsiteX2" fmla="*/ 845820 w 84582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655320">
                <a:moveTo>
                  <a:pt x="0" y="0"/>
                </a:moveTo>
                <a:cubicBezTo>
                  <a:pt x="104775" y="6350"/>
                  <a:pt x="209550" y="12700"/>
                  <a:pt x="350520" y="121920"/>
                </a:cubicBezTo>
                <a:cubicBezTo>
                  <a:pt x="491490" y="231140"/>
                  <a:pt x="736600" y="547370"/>
                  <a:pt x="845820" y="65532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Free-form: Shape 1049">
            <a:extLst>
              <a:ext uri="{FF2B5EF4-FFF2-40B4-BE49-F238E27FC236}">
                <a16:creationId xmlns:a16="http://schemas.microsoft.com/office/drawing/2014/main" id="{4F81FEE0-285C-29AF-26D7-1776C0DD35AA}"/>
              </a:ext>
            </a:extLst>
          </p:cNvPr>
          <p:cNvSpPr/>
          <p:nvPr/>
        </p:nvSpPr>
        <p:spPr>
          <a:xfrm>
            <a:off x="8810365" y="1089661"/>
            <a:ext cx="800100" cy="654910"/>
          </a:xfrm>
          <a:custGeom>
            <a:avLst/>
            <a:gdLst>
              <a:gd name="connsiteX0" fmla="*/ 0 w 800100"/>
              <a:gd name="connsiteY0" fmla="*/ 0 h 654910"/>
              <a:gd name="connsiteX1" fmla="*/ 251460 w 800100"/>
              <a:gd name="connsiteY1" fmla="*/ 571500 h 654910"/>
              <a:gd name="connsiteX2" fmla="*/ 800100 w 800100"/>
              <a:gd name="connsiteY2" fmla="*/ 640080 h 65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654910">
                <a:moveTo>
                  <a:pt x="0" y="0"/>
                </a:moveTo>
                <a:cubicBezTo>
                  <a:pt x="59055" y="232410"/>
                  <a:pt x="118110" y="464820"/>
                  <a:pt x="251460" y="571500"/>
                </a:cubicBezTo>
                <a:cubicBezTo>
                  <a:pt x="384810" y="678180"/>
                  <a:pt x="592455" y="659130"/>
                  <a:pt x="800100" y="64008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3" name="Graphic 1052" descr="Windy with solid fill">
            <a:extLst>
              <a:ext uri="{FF2B5EF4-FFF2-40B4-BE49-F238E27FC236}">
                <a16:creationId xmlns:a16="http://schemas.microsoft.com/office/drawing/2014/main" id="{F428305A-7D41-356D-B719-13F7EA2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3039" y="2333381"/>
            <a:ext cx="436773" cy="436773"/>
          </a:xfrm>
          <a:prstGeom prst="rect">
            <a:avLst/>
          </a:prstGeom>
        </p:spPr>
      </p:pic>
      <p:pic>
        <p:nvPicPr>
          <p:cNvPr id="1054" name="Graphic 1053" descr="Thermometer with solid fill">
            <a:extLst>
              <a:ext uri="{FF2B5EF4-FFF2-40B4-BE49-F238E27FC236}">
                <a16:creationId xmlns:a16="http://schemas.microsoft.com/office/drawing/2014/main" id="{457A2CAD-870C-9D9C-A428-398555A248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3602" y="1269004"/>
            <a:ext cx="436773" cy="436773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6CA8ECF7-C82D-6112-8BD9-0C148459A62D}"/>
              </a:ext>
            </a:extLst>
          </p:cNvPr>
          <p:cNvSpPr txBox="1"/>
          <p:nvPr/>
        </p:nvSpPr>
        <p:spPr>
          <a:xfrm>
            <a:off x="8283439" y="187785"/>
            <a:ext cx="2008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showed influence on the calling activity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02534720-8F51-8DEE-92A6-9F5323FD8171}"/>
              </a:ext>
            </a:extLst>
          </p:cNvPr>
          <p:cNvCxnSpPr>
            <a:cxnSpLocks/>
          </p:cNvCxnSpPr>
          <p:nvPr/>
        </p:nvCxnSpPr>
        <p:spPr>
          <a:xfrm>
            <a:off x="3210449" y="4777351"/>
            <a:ext cx="824045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772E473C-2147-704C-5DC9-A0F5595D3EAC}"/>
              </a:ext>
            </a:extLst>
          </p:cNvPr>
          <p:cNvCxnSpPr>
            <a:cxnSpLocks/>
          </p:cNvCxnSpPr>
          <p:nvPr/>
        </p:nvCxnSpPr>
        <p:spPr>
          <a:xfrm>
            <a:off x="5182429" y="4779642"/>
            <a:ext cx="107776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64CD5AF-9BD1-2391-8006-D6B57EC449C4}"/>
              </a:ext>
            </a:extLst>
          </p:cNvPr>
          <p:cNvCxnSpPr/>
          <p:nvPr/>
        </p:nvCxnSpPr>
        <p:spPr>
          <a:xfrm>
            <a:off x="4034494" y="4596117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4C762AC1-6B7F-9B11-D0E0-4FD4FEAE5377}"/>
              </a:ext>
            </a:extLst>
          </p:cNvPr>
          <p:cNvCxnSpPr/>
          <p:nvPr/>
        </p:nvCxnSpPr>
        <p:spPr>
          <a:xfrm>
            <a:off x="3210449" y="4583785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4219FC9A-2CEF-363B-6E8F-D3B1873358F9}"/>
              </a:ext>
            </a:extLst>
          </p:cNvPr>
          <p:cNvCxnSpPr/>
          <p:nvPr/>
        </p:nvCxnSpPr>
        <p:spPr>
          <a:xfrm>
            <a:off x="5163633" y="4615052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AFB919CE-9858-3CF6-1476-9A0C70A87E54}"/>
              </a:ext>
            </a:extLst>
          </p:cNvPr>
          <p:cNvCxnSpPr/>
          <p:nvPr/>
        </p:nvCxnSpPr>
        <p:spPr>
          <a:xfrm>
            <a:off x="5307970" y="4613230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6" name="Picture 8" descr="Download Green Grass, Grass, Green. Royalty-Free Stock Illustration Image -  Pixabay">
            <a:extLst>
              <a:ext uri="{FF2B5EF4-FFF2-40B4-BE49-F238E27FC236}">
                <a16:creationId xmlns:a16="http://schemas.microsoft.com/office/drawing/2014/main" id="{C4F70E9C-E727-53BE-E6ED-B31307BB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" y="5184431"/>
            <a:ext cx="1953768" cy="507640"/>
          </a:xfrm>
          <a:prstGeom prst="roundRect">
            <a:avLst>
              <a:gd name="adj" fmla="val 416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5637CA7-6B4E-AD0D-F563-D24D98B3D646}"/>
              </a:ext>
            </a:extLst>
          </p:cNvPr>
          <p:cNvSpPr/>
          <p:nvPr/>
        </p:nvSpPr>
        <p:spPr>
          <a:xfrm>
            <a:off x="1853003" y="4719286"/>
            <a:ext cx="130814" cy="50570"/>
          </a:xfrm>
          <a:prstGeom prst="rect">
            <a:avLst/>
          </a:prstGeom>
          <a:solidFill>
            <a:srgbClr val="6E8690"/>
          </a:solidFill>
          <a:ln>
            <a:solidFill>
              <a:srgbClr val="6E86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78" name="Picture 10" descr="ATU-Logo-Full-RGB-Green big - MET ATU">
            <a:extLst>
              <a:ext uri="{FF2B5EF4-FFF2-40B4-BE49-F238E27FC236}">
                <a16:creationId xmlns:a16="http://schemas.microsoft.com/office/drawing/2014/main" id="{1475B768-95CA-AA3A-4FAF-F27AF80C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" y="6133395"/>
            <a:ext cx="1200783" cy="6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12" descr="Corncrake LIFE logos - Ormston House">
            <a:extLst>
              <a:ext uri="{FF2B5EF4-FFF2-40B4-BE49-F238E27FC236}">
                <a16:creationId xmlns:a16="http://schemas.microsoft.com/office/drawing/2014/main" id="{32C8A24C-582A-DCBA-AD1B-564EBF80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2"/>
          <a:stretch/>
        </p:blipFill>
        <p:spPr bwMode="auto">
          <a:xfrm>
            <a:off x="1321623" y="6103477"/>
            <a:ext cx="1725622" cy="7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9FE1CC9-2E1E-E587-08C7-E88024DCFB7F}"/>
              </a:ext>
            </a:extLst>
          </p:cNvPr>
          <p:cNvSpPr/>
          <p:nvPr/>
        </p:nvSpPr>
        <p:spPr>
          <a:xfrm>
            <a:off x="5876179" y="4393181"/>
            <a:ext cx="1031771" cy="122797"/>
          </a:xfrm>
          <a:prstGeom prst="rect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5028DDA3-6F77-8D5A-544B-686A86B3627C}"/>
              </a:ext>
            </a:extLst>
          </p:cNvPr>
          <p:cNvCxnSpPr/>
          <p:nvPr/>
        </p:nvCxnSpPr>
        <p:spPr>
          <a:xfrm>
            <a:off x="8773893" y="4633587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FD8AE89A-4D6C-7363-9862-8FF037991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9" y="512239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1128C47A-FB50-B23E-7573-E80E8C208D41}"/>
              </a:ext>
            </a:extLst>
          </p:cNvPr>
          <p:cNvCxnSpPr/>
          <p:nvPr/>
        </p:nvCxnSpPr>
        <p:spPr>
          <a:xfrm>
            <a:off x="8773892" y="573081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9971A09-4898-DC2C-EC7E-DBBCA7A9F9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8" y="6219625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Free-form: Shape 1092">
            <a:extLst>
              <a:ext uri="{FF2B5EF4-FFF2-40B4-BE49-F238E27FC236}">
                <a16:creationId xmlns:a16="http://schemas.microsoft.com/office/drawing/2014/main" id="{53F74574-A339-BA43-531D-6123880C087E}"/>
              </a:ext>
            </a:extLst>
          </p:cNvPr>
          <p:cNvSpPr/>
          <p:nvPr/>
        </p:nvSpPr>
        <p:spPr>
          <a:xfrm>
            <a:off x="8817418" y="5816157"/>
            <a:ext cx="891540" cy="785894"/>
          </a:xfrm>
          <a:custGeom>
            <a:avLst/>
            <a:gdLst>
              <a:gd name="connsiteX0" fmla="*/ 0 w 891540"/>
              <a:gd name="connsiteY0" fmla="*/ 657326 h 657326"/>
              <a:gd name="connsiteX1" fmla="*/ 381000 w 891540"/>
              <a:gd name="connsiteY1" fmla="*/ 9626 h 657326"/>
              <a:gd name="connsiteX2" fmla="*/ 891540 w 891540"/>
              <a:gd name="connsiteY2" fmla="*/ 329666 h 6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540" h="657326">
                <a:moveTo>
                  <a:pt x="0" y="657326"/>
                </a:moveTo>
                <a:cubicBezTo>
                  <a:pt x="116205" y="360781"/>
                  <a:pt x="232410" y="64236"/>
                  <a:pt x="381000" y="9626"/>
                </a:cubicBezTo>
                <a:cubicBezTo>
                  <a:pt x="529590" y="-44984"/>
                  <a:pt x="710565" y="142341"/>
                  <a:pt x="891540" y="329666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Free-form: Shape 1093">
            <a:extLst>
              <a:ext uri="{FF2B5EF4-FFF2-40B4-BE49-F238E27FC236}">
                <a16:creationId xmlns:a16="http://schemas.microsoft.com/office/drawing/2014/main" id="{420A313A-F8D1-2826-FE67-F25E0D9C3040}"/>
              </a:ext>
            </a:extLst>
          </p:cNvPr>
          <p:cNvSpPr/>
          <p:nvPr/>
        </p:nvSpPr>
        <p:spPr>
          <a:xfrm>
            <a:off x="8809798" y="4715982"/>
            <a:ext cx="929640" cy="840898"/>
          </a:xfrm>
          <a:custGeom>
            <a:avLst/>
            <a:gdLst>
              <a:gd name="connsiteX0" fmla="*/ 0 w 929640"/>
              <a:gd name="connsiteY0" fmla="*/ 186809 h 840898"/>
              <a:gd name="connsiteX1" fmla="*/ 91440 w 929640"/>
              <a:gd name="connsiteY1" fmla="*/ 34409 h 840898"/>
              <a:gd name="connsiteX2" fmla="*/ 198120 w 929640"/>
              <a:gd name="connsiteY2" fmla="*/ 765929 h 840898"/>
              <a:gd name="connsiteX3" fmla="*/ 685800 w 929640"/>
              <a:gd name="connsiteY3" fmla="*/ 750689 h 840898"/>
              <a:gd name="connsiteX4" fmla="*/ 929640 w 929640"/>
              <a:gd name="connsiteY4" fmla="*/ 179189 h 8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840898">
                <a:moveTo>
                  <a:pt x="0" y="186809"/>
                </a:moveTo>
                <a:cubicBezTo>
                  <a:pt x="29210" y="62349"/>
                  <a:pt x="58420" y="-62111"/>
                  <a:pt x="91440" y="34409"/>
                </a:cubicBezTo>
                <a:cubicBezTo>
                  <a:pt x="124460" y="130929"/>
                  <a:pt x="99060" y="646549"/>
                  <a:pt x="198120" y="765929"/>
                </a:cubicBezTo>
                <a:cubicBezTo>
                  <a:pt x="297180" y="885309"/>
                  <a:pt x="563880" y="848479"/>
                  <a:pt x="685800" y="750689"/>
                </a:cubicBezTo>
                <a:cubicBezTo>
                  <a:pt x="807720" y="652899"/>
                  <a:pt x="905510" y="257929"/>
                  <a:pt x="929640" y="179189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5" name="Graphic 1094" descr="Daily calendar with solid fill">
            <a:extLst>
              <a:ext uri="{FF2B5EF4-FFF2-40B4-BE49-F238E27FC236}">
                <a16:creationId xmlns:a16="http://schemas.microsoft.com/office/drawing/2014/main" id="{0FDC0C0D-4BF0-A9F6-40A5-918938009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10298" y="5990993"/>
            <a:ext cx="436773" cy="436773"/>
          </a:xfrm>
          <a:prstGeom prst="rect">
            <a:avLst/>
          </a:prstGeom>
        </p:spPr>
      </p:pic>
      <p:pic>
        <p:nvPicPr>
          <p:cNvPr id="1096" name="Graphic 1095" descr="Clock with solid fill">
            <a:extLst>
              <a:ext uri="{FF2B5EF4-FFF2-40B4-BE49-F238E27FC236}">
                <a16:creationId xmlns:a16="http://schemas.microsoft.com/office/drawing/2014/main" id="{5FFAA8B4-753A-CFCD-8B11-AA64B039A3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1617" y="4845354"/>
            <a:ext cx="436773" cy="436773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7A5C323-690B-0D71-2F01-135860F333DC}"/>
              </a:ext>
            </a:extLst>
          </p:cNvPr>
          <p:cNvGrpSpPr/>
          <p:nvPr/>
        </p:nvGrpSpPr>
        <p:grpSpPr>
          <a:xfrm flipH="1">
            <a:off x="8294998" y="5990124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098" name="Free-form: Shape 1097">
              <a:extLst>
                <a:ext uri="{FF2B5EF4-FFF2-40B4-BE49-F238E27FC236}">
                  <a16:creationId xmlns:a16="http://schemas.microsoft.com/office/drawing/2014/main" id="{06D641FC-9CC2-9685-1919-D19D8DA08482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Free-form: Shape 1098">
              <a:extLst>
                <a:ext uri="{FF2B5EF4-FFF2-40B4-BE49-F238E27FC236}">
                  <a16:creationId xmlns:a16="http://schemas.microsoft.com/office/drawing/2014/main" id="{A943EF7E-0AF4-0849-16EF-007DE71A1812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Free-form: Shape 1099">
              <a:extLst>
                <a:ext uri="{FF2B5EF4-FFF2-40B4-BE49-F238E27FC236}">
                  <a16:creationId xmlns:a16="http://schemas.microsoft.com/office/drawing/2014/main" id="{CC752105-E690-8733-AFAD-8B9A30C677D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1" name="Free-form: Shape 1100">
              <a:extLst>
                <a:ext uri="{FF2B5EF4-FFF2-40B4-BE49-F238E27FC236}">
                  <a16:creationId xmlns:a16="http://schemas.microsoft.com/office/drawing/2014/main" id="{05906A76-ECCE-FA0F-4C27-5E106DB5EA64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Free-form: Shape 1101">
              <a:extLst>
                <a:ext uri="{FF2B5EF4-FFF2-40B4-BE49-F238E27FC236}">
                  <a16:creationId xmlns:a16="http://schemas.microsoft.com/office/drawing/2014/main" id="{EE4FD54B-CBFC-F5AA-DFD1-3E00EFEC92EF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Free-form: Shape 1102">
              <a:extLst>
                <a:ext uri="{FF2B5EF4-FFF2-40B4-BE49-F238E27FC236}">
                  <a16:creationId xmlns:a16="http://schemas.microsoft.com/office/drawing/2014/main" id="{8B5F3EDF-F166-0C54-7413-CD868156B659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Free-form: Shape 1103">
              <a:extLst>
                <a:ext uri="{FF2B5EF4-FFF2-40B4-BE49-F238E27FC236}">
                  <a16:creationId xmlns:a16="http://schemas.microsoft.com/office/drawing/2014/main" id="{C5858489-8434-1CC1-D1CB-E42FC96130D1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Free-form: Shape 1104">
              <a:extLst>
                <a:ext uri="{FF2B5EF4-FFF2-40B4-BE49-F238E27FC236}">
                  <a16:creationId xmlns:a16="http://schemas.microsoft.com/office/drawing/2014/main" id="{BC69424F-C578-EDF0-7713-52694355EF4E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Free-form: Shape 1105">
              <a:extLst>
                <a:ext uri="{FF2B5EF4-FFF2-40B4-BE49-F238E27FC236}">
                  <a16:creationId xmlns:a16="http://schemas.microsoft.com/office/drawing/2014/main" id="{A3513A27-9CB0-4DC6-C91F-C5FE51D72E7B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Free-form: Shape 1106">
              <a:extLst>
                <a:ext uri="{FF2B5EF4-FFF2-40B4-BE49-F238E27FC236}">
                  <a16:creationId xmlns:a16="http://schemas.microsoft.com/office/drawing/2014/main" id="{AF587387-5FE2-193F-CB79-D07F5D1DF59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Free-form: Shape 1107">
              <a:extLst>
                <a:ext uri="{FF2B5EF4-FFF2-40B4-BE49-F238E27FC236}">
                  <a16:creationId xmlns:a16="http://schemas.microsoft.com/office/drawing/2014/main" id="{561B1341-ABD4-C723-3B67-8AFD61790FD4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Free-form: Shape 1108">
              <a:extLst>
                <a:ext uri="{FF2B5EF4-FFF2-40B4-BE49-F238E27FC236}">
                  <a16:creationId xmlns:a16="http://schemas.microsoft.com/office/drawing/2014/main" id="{1829131B-6915-35F9-9730-0969892F4CC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75B849A2-7383-9729-722C-30965028868B}"/>
              </a:ext>
            </a:extLst>
          </p:cNvPr>
          <p:cNvGrpSpPr/>
          <p:nvPr/>
        </p:nvGrpSpPr>
        <p:grpSpPr>
          <a:xfrm flipH="1">
            <a:off x="8306627" y="4943328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11" name="Free-form: Shape 1110">
              <a:extLst>
                <a:ext uri="{FF2B5EF4-FFF2-40B4-BE49-F238E27FC236}">
                  <a16:creationId xmlns:a16="http://schemas.microsoft.com/office/drawing/2014/main" id="{4DBF9C84-0564-A8DD-0CE7-1C43E70DC55C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Free-form: Shape 1111">
              <a:extLst>
                <a:ext uri="{FF2B5EF4-FFF2-40B4-BE49-F238E27FC236}">
                  <a16:creationId xmlns:a16="http://schemas.microsoft.com/office/drawing/2014/main" id="{302D2300-A994-8FFC-6556-5F50C4A3649B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Free-form: Shape 1112">
              <a:extLst>
                <a:ext uri="{FF2B5EF4-FFF2-40B4-BE49-F238E27FC236}">
                  <a16:creationId xmlns:a16="http://schemas.microsoft.com/office/drawing/2014/main" id="{9D4FAA40-66A6-F2EF-A7A5-071840CCC4DA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Free-form: Shape 1113">
              <a:extLst>
                <a:ext uri="{FF2B5EF4-FFF2-40B4-BE49-F238E27FC236}">
                  <a16:creationId xmlns:a16="http://schemas.microsoft.com/office/drawing/2014/main" id="{16EA4223-C5BF-2ACA-AC95-31526BAEEBDD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Free-form: Shape 1114">
              <a:extLst>
                <a:ext uri="{FF2B5EF4-FFF2-40B4-BE49-F238E27FC236}">
                  <a16:creationId xmlns:a16="http://schemas.microsoft.com/office/drawing/2014/main" id="{54CC37FC-B985-F6EA-DFF1-FE7AD3B87A9B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Free-form: Shape 1115">
              <a:extLst>
                <a:ext uri="{FF2B5EF4-FFF2-40B4-BE49-F238E27FC236}">
                  <a16:creationId xmlns:a16="http://schemas.microsoft.com/office/drawing/2014/main" id="{3705EC8D-40B3-B6BC-2219-809BB457A280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Free-form: Shape 1116">
              <a:extLst>
                <a:ext uri="{FF2B5EF4-FFF2-40B4-BE49-F238E27FC236}">
                  <a16:creationId xmlns:a16="http://schemas.microsoft.com/office/drawing/2014/main" id="{82CCFAE1-FD06-2E94-93B3-F317CC0E903E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Free-form: Shape 1117">
              <a:extLst>
                <a:ext uri="{FF2B5EF4-FFF2-40B4-BE49-F238E27FC236}">
                  <a16:creationId xmlns:a16="http://schemas.microsoft.com/office/drawing/2014/main" id="{7E4D41EC-EA2F-0E76-72BF-751945D35D27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Free-form: Shape 1118">
              <a:extLst>
                <a:ext uri="{FF2B5EF4-FFF2-40B4-BE49-F238E27FC236}">
                  <a16:creationId xmlns:a16="http://schemas.microsoft.com/office/drawing/2014/main" id="{4964CA08-9C64-7BA7-16CB-966B13EAD91C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Free-form: Shape 1119">
              <a:extLst>
                <a:ext uri="{FF2B5EF4-FFF2-40B4-BE49-F238E27FC236}">
                  <a16:creationId xmlns:a16="http://schemas.microsoft.com/office/drawing/2014/main" id="{2FBF7959-3C2E-2C31-482F-9B73DAF3561E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Free-form: Shape 1120">
              <a:extLst>
                <a:ext uri="{FF2B5EF4-FFF2-40B4-BE49-F238E27FC236}">
                  <a16:creationId xmlns:a16="http://schemas.microsoft.com/office/drawing/2014/main" id="{E9F43735-1941-C52F-B97D-65FEF09FD0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Free-form: Shape 1121">
              <a:extLst>
                <a:ext uri="{FF2B5EF4-FFF2-40B4-BE49-F238E27FC236}">
                  <a16:creationId xmlns:a16="http://schemas.microsoft.com/office/drawing/2014/main" id="{4006BB42-514E-4EA7-352D-57E9482A784E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3D01EEF-49C4-D1FC-4A87-9755420C20C0}"/>
              </a:ext>
            </a:extLst>
          </p:cNvPr>
          <p:cNvGrpSpPr/>
          <p:nvPr/>
        </p:nvGrpSpPr>
        <p:grpSpPr>
          <a:xfrm flipH="1">
            <a:off x="8268213" y="2305082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24" name="Free-form: Shape 1123">
              <a:extLst>
                <a:ext uri="{FF2B5EF4-FFF2-40B4-BE49-F238E27FC236}">
                  <a16:creationId xmlns:a16="http://schemas.microsoft.com/office/drawing/2014/main" id="{C889A984-9C3B-AB61-F370-A51B2C650740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Free-form: Shape 1124">
              <a:extLst>
                <a:ext uri="{FF2B5EF4-FFF2-40B4-BE49-F238E27FC236}">
                  <a16:creationId xmlns:a16="http://schemas.microsoft.com/office/drawing/2014/main" id="{EEF49911-5C8E-A41E-1272-A7901641650D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Free-form: Shape 1125">
              <a:extLst>
                <a:ext uri="{FF2B5EF4-FFF2-40B4-BE49-F238E27FC236}">
                  <a16:creationId xmlns:a16="http://schemas.microsoft.com/office/drawing/2014/main" id="{079CB308-0BCE-F5C1-18D7-84A6A8F5C76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Free-form: Shape 1126">
              <a:extLst>
                <a:ext uri="{FF2B5EF4-FFF2-40B4-BE49-F238E27FC236}">
                  <a16:creationId xmlns:a16="http://schemas.microsoft.com/office/drawing/2014/main" id="{4FE7DB67-5FED-B6C0-D3EC-D0B258C2F3A1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Free-form: Shape 1127">
              <a:extLst>
                <a:ext uri="{FF2B5EF4-FFF2-40B4-BE49-F238E27FC236}">
                  <a16:creationId xmlns:a16="http://schemas.microsoft.com/office/drawing/2014/main" id="{75EB25A0-DACF-347B-85AE-1C86A5A2B3F2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Free-form: Shape 1128">
              <a:extLst>
                <a:ext uri="{FF2B5EF4-FFF2-40B4-BE49-F238E27FC236}">
                  <a16:creationId xmlns:a16="http://schemas.microsoft.com/office/drawing/2014/main" id="{558581E0-FBD4-35EF-A3F5-581D8AF247B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Free-form: Shape 1129">
              <a:extLst>
                <a:ext uri="{FF2B5EF4-FFF2-40B4-BE49-F238E27FC236}">
                  <a16:creationId xmlns:a16="http://schemas.microsoft.com/office/drawing/2014/main" id="{5E0FEA67-FDB0-2D65-CC9E-C60560725D20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Free-form: Shape 1130">
              <a:extLst>
                <a:ext uri="{FF2B5EF4-FFF2-40B4-BE49-F238E27FC236}">
                  <a16:creationId xmlns:a16="http://schemas.microsoft.com/office/drawing/2014/main" id="{D2CE0E60-5DA1-647F-EC0B-E9CB94D4061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Free-form: Shape 1131">
              <a:extLst>
                <a:ext uri="{FF2B5EF4-FFF2-40B4-BE49-F238E27FC236}">
                  <a16:creationId xmlns:a16="http://schemas.microsoft.com/office/drawing/2014/main" id="{24A6303E-3585-D2FF-6E32-CB8F2B4A65C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Free-form: Shape 1132">
              <a:extLst>
                <a:ext uri="{FF2B5EF4-FFF2-40B4-BE49-F238E27FC236}">
                  <a16:creationId xmlns:a16="http://schemas.microsoft.com/office/drawing/2014/main" id="{CEB9541A-941F-2D70-D72F-C889F58E493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Free-form: Shape 1133">
              <a:extLst>
                <a:ext uri="{FF2B5EF4-FFF2-40B4-BE49-F238E27FC236}">
                  <a16:creationId xmlns:a16="http://schemas.microsoft.com/office/drawing/2014/main" id="{C8A0AAF7-1741-F4AF-7766-E5D96EE8C1CB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Free-form: Shape 1134">
              <a:extLst>
                <a:ext uri="{FF2B5EF4-FFF2-40B4-BE49-F238E27FC236}">
                  <a16:creationId xmlns:a16="http://schemas.microsoft.com/office/drawing/2014/main" id="{51BB5CB2-EED5-13EE-7C7B-E0429A4B3849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9E2B857-051D-E2B6-02E5-CE15CF45060A}"/>
              </a:ext>
            </a:extLst>
          </p:cNvPr>
          <p:cNvGrpSpPr/>
          <p:nvPr/>
        </p:nvGrpSpPr>
        <p:grpSpPr>
          <a:xfrm flipH="1">
            <a:off x="8296411" y="1180837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37" name="Free-form: Shape 1136">
              <a:extLst>
                <a:ext uri="{FF2B5EF4-FFF2-40B4-BE49-F238E27FC236}">
                  <a16:creationId xmlns:a16="http://schemas.microsoft.com/office/drawing/2014/main" id="{E6BA02F7-D34E-FA6F-0C29-49F4FBEF670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Free-form: Shape 1137">
              <a:extLst>
                <a:ext uri="{FF2B5EF4-FFF2-40B4-BE49-F238E27FC236}">
                  <a16:creationId xmlns:a16="http://schemas.microsoft.com/office/drawing/2014/main" id="{05679695-0638-60AC-DD4C-DB309C4C8BC7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Free-form: Shape 1138">
              <a:extLst>
                <a:ext uri="{FF2B5EF4-FFF2-40B4-BE49-F238E27FC236}">
                  <a16:creationId xmlns:a16="http://schemas.microsoft.com/office/drawing/2014/main" id="{E8EE7C1A-7873-A691-0D96-A7A14DB785B1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Free-form: Shape 1139">
              <a:extLst>
                <a:ext uri="{FF2B5EF4-FFF2-40B4-BE49-F238E27FC236}">
                  <a16:creationId xmlns:a16="http://schemas.microsoft.com/office/drawing/2014/main" id="{F2D964BE-E387-1B9F-5680-523D9221974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Free-form: Shape 1140">
              <a:extLst>
                <a:ext uri="{FF2B5EF4-FFF2-40B4-BE49-F238E27FC236}">
                  <a16:creationId xmlns:a16="http://schemas.microsoft.com/office/drawing/2014/main" id="{C7E84753-646D-2E0C-7E81-45546DBB7FEC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Free-form: Shape 1141">
              <a:extLst>
                <a:ext uri="{FF2B5EF4-FFF2-40B4-BE49-F238E27FC236}">
                  <a16:creationId xmlns:a16="http://schemas.microsoft.com/office/drawing/2014/main" id="{97A36190-43DA-0AE5-E4DD-3B02B7060F76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Free-form: Shape 1142">
              <a:extLst>
                <a:ext uri="{FF2B5EF4-FFF2-40B4-BE49-F238E27FC236}">
                  <a16:creationId xmlns:a16="http://schemas.microsoft.com/office/drawing/2014/main" id="{555BF06D-EB08-E2D5-C35D-09CE904A2785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Free-form: Shape 1143">
              <a:extLst>
                <a:ext uri="{FF2B5EF4-FFF2-40B4-BE49-F238E27FC236}">
                  <a16:creationId xmlns:a16="http://schemas.microsoft.com/office/drawing/2014/main" id="{B9DA72E6-8515-E2EB-6185-D667439332BC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Free-form: Shape 1144">
              <a:extLst>
                <a:ext uri="{FF2B5EF4-FFF2-40B4-BE49-F238E27FC236}">
                  <a16:creationId xmlns:a16="http://schemas.microsoft.com/office/drawing/2014/main" id="{4ECE21F2-92B6-3352-F9DE-7D2477B106F2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Free-form: Shape 1145">
              <a:extLst>
                <a:ext uri="{FF2B5EF4-FFF2-40B4-BE49-F238E27FC236}">
                  <a16:creationId xmlns:a16="http://schemas.microsoft.com/office/drawing/2014/main" id="{930547C6-E320-6E1F-7B88-75D18FECD696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Free-form: Shape 1146">
              <a:extLst>
                <a:ext uri="{FF2B5EF4-FFF2-40B4-BE49-F238E27FC236}">
                  <a16:creationId xmlns:a16="http://schemas.microsoft.com/office/drawing/2014/main" id="{712F44DB-186C-521D-D673-1C468756585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Free-form: Shape 1147">
              <a:extLst>
                <a:ext uri="{FF2B5EF4-FFF2-40B4-BE49-F238E27FC236}">
                  <a16:creationId xmlns:a16="http://schemas.microsoft.com/office/drawing/2014/main" id="{F03D184C-C92E-4B1C-CD45-4B64A81B86A4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9" name="Arrow: Right 1148">
            <a:extLst>
              <a:ext uri="{FF2B5EF4-FFF2-40B4-BE49-F238E27FC236}">
                <a16:creationId xmlns:a16="http://schemas.microsoft.com/office/drawing/2014/main" id="{D5A36E31-6522-A4D1-9652-29A88D8E6E94}"/>
              </a:ext>
            </a:extLst>
          </p:cNvPr>
          <p:cNvSpPr/>
          <p:nvPr/>
        </p:nvSpPr>
        <p:spPr>
          <a:xfrm>
            <a:off x="7977636" y="4357560"/>
            <a:ext cx="442877" cy="242257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B13F60DB-4D28-1128-3793-74F6B8C810D2}"/>
              </a:ext>
            </a:extLst>
          </p:cNvPr>
          <p:cNvSpPr txBox="1"/>
          <p:nvPr/>
        </p:nvSpPr>
        <p:spPr>
          <a:xfrm>
            <a:off x="3167818" y="5513843"/>
            <a:ext cx="19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431h of calling</a:t>
            </a: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4" name="Graphic 1153" descr="Stopwatch 75% with solid fill">
            <a:extLst>
              <a:ext uri="{FF2B5EF4-FFF2-40B4-BE49-F238E27FC236}">
                <a16:creationId xmlns:a16="http://schemas.microsoft.com/office/drawing/2014/main" id="{F630FBC0-3131-289B-5AAB-231AA07682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67339" y="4256811"/>
            <a:ext cx="288068" cy="288068"/>
          </a:xfrm>
          <a:prstGeom prst="rect">
            <a:avLst/>
          </a:prstGeom>
        </p:spPr>
      </p:pic>
      <p:pic>
        <p:nvPicPr>
          <p:cNvPr id="1156" name="Graphic 1155" descr="Stopwatch 33% with solid fill">
            <a:extLst>
              <a:ext uri="{FF2B5EF4-FFF2-40B4-BE49-F238E27FC236}">
                <a16:creationId xmlns:a16="http://schemas.microsoft.com/office/drawing/2014/main" id="{A96CE9F8-E11D-09EA-38EA-A07BCC1972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06654" y="4272839"/>
            <a:ext cx="288069" cy="288069"/>
          </a:xfrm>
          <a:prstGeom prst="rect">
            <a:avLst/>
          </a:prstGeom>
        </p:spPr>
      </p:pic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50694A37-E197-4D64-7098-DB50AEA7C0DA}"/>
              </a:ext>
            </a:extLst>
          </p:cNvPr>
          <p:cNvGrpSpPr/>
          <p:nvPr/>
        </p:nvGrpSpPr>
        <p:grpSpPr>
          <a:xfrm>
            <a:off x="9849440" y="3423841"/>
            <a:ext cx="383970" cy="484070"/>
            <a:chOff x="3762980" y="554460"/>
            <a:chExt cx="3621198" cy="4335226"/>
          </a:xfrm>
          <a:gradFill flip="none" rotWithShape="1"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16200000" scaled="1"/>
            <a:tileRect/>
          </a:gradFill>
        </p:grpSpPr>
        <p:sp>
          <p:nvSpPr>
            <p:cNvPr id="1158" name="Free-form: Shape 1157">
              <a:extLst>
                <a:ext uri="{FF2B5EF4-FFF2-40B4-BE49-F238E27FC236}">
                  <a16:creationId xmlns:a16="http://schemas.microsoft.com/office/drawing/2014/main" id="{5531C1EF-B84A-F299-1215-DDEF1C7CD89E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Free-form: Shape 1158">
              <a:extLst>
                <a:ext uri="{FF2B5EF4-FFF2-40B4-BE49-F238E27FC236}">
                  <a16:creationId xmlns:a16="http://schemas.microsoft.com/office/drawing/2014/main" id="{4F3EB377-14CA-D92A-9E40-00AC131AE6C5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Free-form: Shape 1159">
              <a:extLst>
                <a:ext uri="{FF2B5EF4-FFF2-40B4-BE49-F238E27FC236}">
                  <a16:creationId xmlns:a16="http://schemas.microsoft.com/office/drawing/2014/main" id="{AF9D4550-14E8-36BC-90B5-5107150AB660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Free-form: Shape 1160">
              <a:extLst>
                <a:ext uri="{FF2B5EF4-FFF2-40B4-BE49-F238E27FC236}">
                  <a16:creationId xmlns:a16="http://schemas.microsoft.com/office/drawing/2014/main" id="{0E9F17B4-6769-165D-1186-4B3ACA8F8BDE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Free-form: Shape 1161">
              <a:extLst>
                <a:ext uri="{FF2B5EF4-FFF2-40B4-BE49-F238E27FC236}">
                  <a16:creationId xmlns:a16="http://schemas.microsoft.com/office/drawing/2014/main" id="{61F6DED9-9F2D-336B-3AC3-5FC15D821519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Free-form: Shape 1162">
              <a:extLst>
                <a:ext uri="{FF2B5EF4-FFF2-40B4-BE49-F238E27FC236}">
                  <a16:creationId xmlns:a16="http://schemas.microsoft.com/office/drawing/2014/main" id="{F20D5874-76FF-861A-F9DB-473EC797CA0F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Free-form: Shape 1163">
              <a:extLst>
                <a:ext uri="{FF2B5EF4-FFF2-40B4-BE49-F238E27FC236}">
                  <a16:creationId xmlns:a16="http://schemas.microsoft.com/office/drawing/2014/main" id="{2515562B-D242-3BAC-33E1-8BB64AE64E0F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Free-form: Shape 1164">
              <a:extLst>
                <a:ext uri="{FF2B5EF4-FFF2-40B4-BE49-F238E27FC236}">
                  <a16:creationId xmlns:a16="http://schemas.microsoft.com/office/drawing/2014/main" id="{E6E702A7-2C37-03DA-779D-7174E598B909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Free-form: Shape 1165">
              <a:extLst>
                <a:ext uri="{FF2B5EF4-FFF2-40B4-BE49-F238E27FC236}">
                  <a16:creationId xmlns:a16="http://schemas.microsoft.com/office/drawing/2014/main" id="{70D28663-AB4C-7A7F-20FD-C38EFB35BCA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Free-form: Shape 1166">
              <a:extLst>
                <a:ext uri="{FF2B5EF4-FFF2-40B4-BE49-F238E27FC236}">
                  <a16:creationId xmlns:a16="http://schemas.microsoft.com/office/drawing/2014/main" id="{48E4AF05-F60A-F69B-5552-5121F7B4B92F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Free-form: Shape 1167">
              <a:extLst>
                <a:ext uri="{FF2B5EF4-FFF2-40B4-BE49-F238E27FC236}">
                  <a16:creationId xmlns:a16="http://schemas.microsoft.com/office/drawing/2014/main" id="{465A9F68-FFCB-8295-0E47-D747BD877285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Free-form: Shape 1168">
              <a:extLst>
                <a:ext uri="{FF2B5EF4-FFF2-40B4-BE49-F238E27FC236}">
                  <a16:creationId xmlns:a16="http://schemas.microsoft.com/office/drawing/2014/main" id="{DE6599B9-DE65-028C-1BFB-71DAC38C3C7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0" name="Arrow: Right 1169">
            <a:extLst>
              <a:ext uri="{FF2B5EF4-FFF2-40B4-BE49-F238E27FC236}">
                <a16:creationId xmlns:a16="http://schemas.microsoft.com/office/drawing/2014/main" id="{39D6162D-FFD7-F83E-2690-A745B8F09E38}"/>
              </a:ext>
            </a:extLst>
          </p:cNvPr>
          <p:cNvSpPr/>
          <p:nvPr/>
        </p:nvSpPr>
        <p:spPr>
          <a:xfrm>
            <a:off x="2179581" y="4681457"/>
            <a:ext cx="391931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Rectangle: Rounded Corners 1171">
            <a:extLst>
              <a:ext uri="{FF2B5EF4-FFF2-40B4-BE49-F238E27FC236}">
                <a16:creationId xmlns:a16="http://schemas.microsoft.com/office/drawing/2014/main" id="{7B348BE7-8177-D8F3-09C1-AB185993C725}"/>
              </a:ext>
            </a:extLst>
          </p:cNvPr>
          <p:cNvSpPr/>
          <p:nvPr/>
        </p:nvSpPr>
        <p:spPr>
          <a:xfrm rot="16200000">
            <a:off x="7919128" y="2616845"/>
            <a:ext cx="6686551" cy="1795633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6C8EB0FD-D839-51EB-F341-60A9F3E70E7F}"/>
              </a:ext>
            </a:extLst>
          </p:cNvPr>
          <p:cNvSpPr txBox="1"/>
          <p:nvPr/>
        </p:nvSpPr>
        <p:spPr>
          <a:xfrm>
            <a:off x="10412058" y="171450"/>
            <a:ext cx="17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3542148-E28C-0BBD-18C6-2BB125573A32}"/>
              </a:ext>
            </a:extLst>
          </p:cNvPr>
          <p:cNvSpPr txBox="1"/>
          <p:nvPr/>
        </p:nvSpPr>
        <p:spPr>
          <a:xfrm>
            <a:off x="10255132" y="440037"/>
            <a:ext cx="19672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Surveys on:</a:t>
            </a: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 T°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wind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nights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0100-0200hrs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May/June</a:t>
            </a:r>
          </a:p>
        </p:txBody>
      </p:sp>
      <p:sp>
        <p:nvSpPr>
          <p:cNvPr id="1176" name="Rectangle: Rounded Corners 1175">
            <a:extLst>
              <a:ext uri="{FF2B5EF4-FFF2-40B4-BE49-F238E27FC236}">
                <a16:creationId xmlns:a16="http://schemas.microsoft.com/office/drawing/2014/main" id="{145A64C2-5261-7DD9-E762-EA1172E1A23B}"/>
              </a:ext>
            </a:extLst>
          </p:cNvPr>
          <p:cNvSpPr/>
          <p:nvPr/>
        </p:nvSpPr>
        <p:spPr>
          <a:xfrm>
            <a:off x="8802916" y="3144545"/>
            <a:ext cx="978144" cy="939128"/>
          </a:xfrm>
          <a:prstGeom prst="roundRect">
            <a:avLst>
              <a:gd name="adj" fmla="val 25795"/>
            </a:avLst>
          </a:prstGeom>
          <a:gradFill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AA19A5-FC7D-BF35-7BE7-D090FB55B33B}"/>
              </a:ext>
            </a:extLst>
          </p:cNvPr>
          <p:cNvCxnSpPr/>
          <p:nvPr/>
        </p:nvCxnSpPr>
        <p:spPr>
          <a:xfrm>
            <a:off x="10280375" y="1420898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F832AE-B8D8-B3F6-F84D-E5AA1F0B244B}"/>
              </a:ext>
            </a:extLst>
          </p:cNvPr>
          <p:cNvCxnSpPr/>
          <p:nvPr/>
        </p:nvCxnSpPr>
        <p:spPr>
          <a:xfrm>
            <a:off x="10290491" y="2536529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ED9E7-84A2-7720-DEAA-B82FDDD005A8}"/>
              </a:ext>
            </a:extLst>
          </p:cNvPr>
          <p:cNvCxnSpPr/>
          <p:nvPr/>
        </p:nvCxnSpPr>
        <p:spPr>
          <a:xfrm>
            <a:off x="10290491" y="3605222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9B9F-8837-063C-7E77-CA83A058D422}"/>
              </a:ext>
            </a:extLst>
          </p:cNvPr>
          <p:cNvCxnSpPr/>
          <p:nvPr/>
        </p:nvCxnSpPr>
        <p:spPr>
          <a:xfrm>
            <a:off x="10290491" y="4971762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7260-F9EE-DA47-B297-0D9E8228D022}"/>
              </a:ext>
            </a:extLst>
          </p:cNvPr>
          <p:cNvCxnSpPr/>
          <p:nvPr/>
        </p:nvCxnSpPr>
        <p:spPr>
          <a:xfrm>
            <a:off x="10259812" y="6109125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FCB91F9-8CC1-F636-F077-C13F7B1DA50D}"/>
              </a:ext>
            </a:extLst>
          </p:cNvPr>
          <p:cNvSpPr/>
          <p:nvPr/>
        </p:nvSpPr>
        <p:spPr>
          <a:xfrm>
            <a:off x="1852498" y="4714039"/>
            <a:ext cx="63113" cy="60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45CB1-CD01-A8E6-C584-9995BEDEF3F0}"/>
              </a:ext>
            </a:extLst>
          </p:cNvPr>
          <p:cNvSpPr txBox="1"/>
          <p:nvPr/>
        </p:nvSpPr>
        <p:spPr>
          <a:xfrm>
            <a:off x="246012" y="572279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2878h collected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5A28A0F7-6596-7F0D-581B-822BE1270E30}"/>
              </a:ext>
            </a:extLst>
          </p:cNvPr>
          <p:cNvSpPr/>
          <p:nvPr/>
        </p:nvSpPr>
        <p:spPr>
          <a:xfrm>
            <a:off x="3726363" y="1453141"/>
            <a:ext cx="291034" cy="280256"/>
          </a:xfrm>
          <a:prstGeom prst="ellipse">
            <a:avLst/>
          </a:prstGeom>
          <a:solidFill>
            <a:srgbClr val="E2E7E9">
              <a:alpha val="50000"/>
            </a:srgbClr>
          </a:solidFill>
          <a:ln w="19050"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37" name="Picture 1036" descr="A blue and black map&#10;&#10;Description automatically generated">
            <a:extLst>
              <a:ext uri="{FF2B5EF4-FFF2-40B4-BE49-F238E27FC236}">
                <a16:creationId xmlns:a16="http://schemas.microsoft.com/office/drawing/2014/main" id="{E890E7F1-5553-B120-07FF-69C8A40F5FD7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1" t="8621" r="21611" b="9136"/>
          <a:stretch/>
        </p:blipFill>
        <p:spPr>
          <a:xfrm>
            <a:off x="239312" y="76597"/>
            <a:ext cx="2855482" cy="2813297"/>
          </a:xfrm>
          <a:prstGeom prst="ellipse">
            <a:avLst/>
          </a:prstGeom>
          <a:ln w="57150">
            <a:solidFill>
              <a:srgbClr val="BB9D5D"/>
            </a:solidFill>
          </a:ln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4400FC4-C161-34EE-C23D-0434F2F570DC}"/>
              </a:ext>
            </a:extLst>
          </p:cNvPr>
          <p:cNvCxnSpPr>
            <a:stCxn id="1030" idx="0"/>
            <a:endCxn id="1037" idx="7"/>
          </p:cNvCxnSpPr>
          <p:nvPr/>
        </p:nvCxnSpPr>
        <p:spPr>
          <a:xfrm flipH="1" flipV="1">
            <a:off x="2676618" y="488595"/>
            <a:ext cx="1195262" cy="964546"/>
          </a:xfrm>
          <a:prstGeom prst="line">
            <a:avLst/>
          </a:prstGeom>
          <a:ln w="190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8CD38E8F-46A7-DF53-9E21-712EF1E3C8DA}"/>
              </a:ext>
            </a:extLst>
          </p:cNvPr>
          <p:cNvCxnSpPr>
            <a:cxnSpLocks/>
            <a:stCxn id="1030" idx="4"/>
            <a:endCxn id="1037" idx="5"/>
          </p:cNvCxnSpPr>
          <p:nvPr/>
        </p:nvCxnSpPr>
        <p:spPr>
          <a:xfrm flipH="1">
            <a:off x="2676618" y="1733397"/>
            <a:ext cx="1195262" cy="744499"/>
          </a:xfrm>
          <a:prstGeom prst="line">
            <a:avLst/>
          </a:prstGeom>
          <a:ln w="190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38878661-9FFB-7D2F-C491-E1694444EB04}"/>
              </a:ext>
            </a:extLst>
          </p:cNvPr>
          <p:cNvSpPr/>
          <p:nvPr/>
        </p:nvSpPr>
        <p:spPr>
          <a:xfrm>
            <a:off x="1045825" y="1312713"/>
            <a:ext cx="171006" cy="169277"/>
          </a:xfrm>
          <a:prstGeom prst="ellipse">
            <a:avLst/>
          </a:prstGeom>
          <a:solidFill>
            <a:srgbClr val="BB9D5D">
              <a:alpha val="50000"/>
            </a:srgbClr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1E6932CE-2469-A53C-49EA-A4F93602BA6D}"/>
              </a:ext>
            </a:extLst>
          </p:cNvPr>
          <p:cNvSpPr/>
          <p:nvPr/>
        </p:nvSpPr>
        <p:spPr>
          <a:xfrm>
            <a:off x="1196483" y="884518"/>
            <a:ext cx="171006" cy="169277"/>
          </a:xfrm>
          <a:prstGeom prst="ellipse">
            <a:avLst/>
          </a:prstGeom>
          <a:solidFill>
            <a:srgbClr val="BB9D5D">
              <a:alpha val="50000"/>
            </a:srgbClr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DE016315-B446-A11E-C43B-5C5443FF4A3D}"/>
              </a:ext>
            </a:extLst>
          </p:cNvPr>
          <p:cNvSpPr/>
          <p:nvPr/>
        </p:nvSpPr>
        <p:spPr>
          <a:xfrm>
            <a:off x="2025500" y="496999"/>
            <a:ext cx="171006" cy="169277"/>
          </a:xfrm>
          <a:prstGeom prst="ellipse">
            <a:avLst/>
          </a:prstGeom>
          <a:solidFill>
            <a:srgbClr val="BB9D5D">
              <a:alpha val="50000"/>
            </a:srgbClr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43E2728D-874B-F90A-8DB2-2F6793680AD1}"/>
              </a:ext>
            </a:extLst>
          </p:cNvPr>
          <p:cNvSpPr/>
          <p:nvPr/>
        </p:nvSpPr>
        <p:spPr>
          <a:xfrm>
            <a:off x="2339495" y="452528"/>
            <a:ext cx="171006" cy="169277"/>
          </a:xfrm>
          <a:prstGeom prst="ellipse">
            <a:avLst/>
          </a:prstGeom>
          <a:solidFill>
            <a:srgbClr val="BB9D5D">
              <a:alpha val="50000"/>
            </a:srgbClr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7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PARISI - RESEARCH</dc:creator>
  <cp:lastModifiedBy>ANDREA PARISI - RESEARCH</cp:lastModifiedBy>
  <cp:revision>23</cp:revision>
  <dcterms:created xsi:type="dcterms:W3CDTF">2024-08-15T09:37:14Z</dcterms:created>
  <dcterms:modified xsi:type="dcterms:W3CDTF">2024-08-21T12:07:09Z</dcterms:modified>
</cp:coreProperties>
</file>