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heme/theme2.xml" ContentType="application/vnd.openxmlformats-officedocument.them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4"/>
  </p:sldMasterIdLst>
  <p:notesMasterIdLst>
    <p:notesMasterId r:id="rId15"/>
  </p:notesMasterIdLst>
  <p:sldIdLst>
    <p:sldId id="2076138297" r:id="rId5"/>
    <p:sldId id="2076138313" r:id="rId6"/>
    <p:sldId id="2076138315" r:id="rId7"/>
    <p:sldId id="2076138316" r:id="rId8"/>
    <p:sldId id="2076138317" r:id="rId9"/>
    <p:sldId id="2076138319" r:id="rId10"/>
    <p:sldId id="2076138318" r:id="rId11"/>
    <p:sldId id="2076138320" r:id="rId12"/>
    <p:sldId id="2076138321" r:id="rId13"/>
    <p:sldId id="2076138311" r:id="rId14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ine Dodds" initials="PD" lastIdx="1" clrIdx="0">
    <p:extLst>
      <p:ext uri="{19B8F6BF-5375-455C-9EA6-DF929625EA0E}">
        <p15:presenceInfo xmlns:p15="http://schemas.microsoft.com/office/powerpoint/2012/main" userId="S::pauline.dodds@brightcarbon.com::5c93a127-0052-453d-b5a4-5a501da57ecf" providerId="AD"/>
      </p:ext>
    </p:extLst>
  </p:cmAuthor>
  <p:cmAuthor id="2" name="Goergen, Sophie (SHS CC BR EN)" initials="GS(CBE" lastIdx="81" clrIdx="1">
    <p:extLst>
      <p:ext uri="{19B8F6BF-5375-455C-9EA6-DF929625EA0E}">
        <p15:presenceInfo xmlns:p15="http://schemas.microsoft.com/office/powerpoint/2012/main" userId="S::sophie.goergen@siemens-healthineers.com::d41c4de0-6060-4839-8d84-e7c7a152844f" providerId="AD"/>
      </p:ext>
    </p:extLst>
  </p:cmAuthor>
  <p:cmAuthor id="3" name="Faass, Marie (SHS CC BR EN)" initials="FM(CBE" lastIdx="58" clrIdx="1">
    <p:extLst>
      <p:ext uri="{19B8F6BF-5375-455C-9EA6-DF929625EA0E}">
        <p15:presenceInfo xmlns:p15="http://schemas.microsoft.com/office/powerpoint/2012/main" userId="S::mariealice.faass@siemens-healthineers.com::3a3b9187-4dc7-4b13-aac9-533e03d358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  <a:srgbClr val="EC6602"/>
    <a:srgbClr val="009999"/>
    <a:srgbClr val="404040"/>
    <a:srgbClr val="F2F2F2"/>
    <a:srgbClr val="FFFFFF"/>
    <a:srgbClr val="D9D9D9"/>
    <a:srgbClr val="BFBFBF"/>
    <a:srgbClr val="000000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B0F4E7-3014-4551-B566-9BBE4E407047}" v="2" dt="2021-06-11T21:20:20.4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834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32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FDE532-2D18-4043-9F68-B9870E87416A}" type="doc">
      <dgm:prSet loTypeId="urn:microsoft.com/office/officeart/2005/8/layout/chevron2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57A375-95C1-4D8E-88D3-065A60CA2AE1}">
      <dgm:prSet phldrT="[Text]" custT="1"/>
      <dgm:spPr/>
      <dgm:t>
        <a:bodyPr/>
        <a:lstStyle/>
        <a:p>
          <a:r>
            <a:rPr lang="en-US" sz="1400" b="1" dirty="0"/>
            <a:t>SAP Data Download</a:t>
          </a:r>
        </a:p>
      </dgm:t>
    </dgm:pt>
    <dgm:pt modelId="{5B165BA4-1E43-417C-AE0F-30B08F061288}" type="parTrans" cxnId="{DD8687F9-6219-4625-9FFB-2CBB63877173}">
      <dgm:prSet/>
      <dgm:spPr/>
      <dgm:t>
        <a:bodyPr/>
        <a:lstStyle/>
        <a:p>
          <a:endParaRPr lang="en-US"/>
        </a:p>
      </dgm:t>
    </dgm:pt>
    <dgm:pt modelId="{4D92F928-28EF-4533-9A3E-6885BCF599D2}" type="sibTrans" cxnId="{DD8687F9-6219-4625-9FFB-2CBB63877173}">
      <dgm:prSet/>
      <dgm:spPr/>
      <dgm:t>
        <a:bodyPr/>
        <a:lstStyle/>
        <a:p>
          <a:endParaRPr lang="en-US"/>
        </a:p>
      </dgm:t>
    </dgm:pt>
    <dgm:pt modelId="{4F2B205B-5B93-47C8-83CD-244B85C88BE4}">
      <dgm:prSet phldrT="[Text]" custT="1"/>
      <dgm:spPr/>
      <dgm:t>
        <a:bodyPr/>
        <a:lstStyle/>
        <a:p>
          <a:r>
            <a:rPr lang="en-US" sz="1600" dirty="0"/>
            <a:t>P41: Excel Macro (SAP script)</a:t>
          </a:r>
        </a:p>
      </dgm:t>
    </dgm:pt>
    <dgm:pt modelId="{7DCECFE5-11F3-4819-A156-1365E0B17F6A}" type="parTrans" cxnId="{02FA48F6-063B-4E7B-861C-34CA81D75A7D}">
      <dgm:prSet/>
      <dgm:spPr/>
      <dgm:t>
        <a:bodyPr/>
        <a:lstStyle/>
        <a:p>
          <a:endParaRPr lang="en-US"/>
        </a:p>
      </dgm:t>
    </dgm:pt>
    <dgm:pt modelId="{5B29410C-1016-470A-A89B-337C3F8FEE46}" type="sibTrans" cxnId="{02FA48F6-063B-4E7B-861C-34CA81D75A7D}">
      <dgm:prSet/>
      <dgm:spPr/>
      <dgm:t>
        <a:bodyPr/>
        <a:lstStyle/>
        <a:p>
          <a:endParaRPr lang="en-US"/>
        </a:p>
      </dgm:t>
    </dgm:pt>
    <dgm:pt modelId="{FD9C78A0-76E0-4F70-8851-5FD3E41DFE38}">
      <dgm:prSet phldrT="[Text]" custT="1"/>
      <dgm:spPr/>
      <dgm:t>
        <a:bodyPr/>
        <a:lstStyle/>
        <a:p>
          <a:r>
            <a:rPr lang="en-US" sz="1400" b="1" dirty="0"/>
            <a:t>Data Convert&amp; Merge</a:t>
          </a:r>
        </a:p>
      </dgm:t>
    </dgm:pt>
    <dgm:pt modelId="{1C688259-FA9E-40AD-811F-33870F4DEF66}" type="parTrans" cxnId="{F50D6042-974C-42BC-816D-4741BA52FBAE}">
      <dgm:prSet/>
      <dgm:spPr/>
      <dgm:t>
        <a:bodyPr/>
        <a:lstStyle/>
        <a:p>
          <a:endParaRPr lang="en-US"/>
        </a:p>
      </dgm:t>
    </dgm:pt>
    <dgm:pt modelId="{DC897397-6010-4321-91B7-18DE0C5C1C29}" type="sibTrans" cxnId="{F50D6042-974C-42BC-816D-4741BA52FBAE}">
      <dgm:prSet/>
      <dgm:spPr/>
      <dgm:t>
        <a:bodyPr/>
        <a:lstStyle/>
        <a:p>
          <a:endParaRPr lang="en-US"/>
        </a:p>
      </dgm:t>
    </dgm:pt>
    <dgm:pt modelId="{0BC04967-47F2-4483-9831-4DE425EB9609}">
      <dgm:prSet phldrT="[Text]" custT="1"/>
      <dgm:spPr/>
      <dgm:t>
        <a:bodyPr/>
        <a:lstStyle/>
        <a:p>
          <a:r>
            <a:rPr lang="en-US" sz="1600" dirty="0"/>
            <a:t>AP0: Manually or Excel Macro (SAP script)</a:t>
          </a:r>
        </a:p>
      </dgm:t>
    </dgm:pt>
    <dgm:pt modelId="{581F050E-CFA2-4636-A55F-1E0428E845B2}" type="sibTrans" cxnId="{0C0F95F5-D4DB-4CE9-A4DF-619795825A4F}">
      <dgm:prSet/>
      <dgm:spPr/>
      <dgm:t>
        <a:bodyPr/>
        <a:lstStyle/>
        <a:p>
          <a:endParaRPr lang="en-US"/>
        </a:p>
      </dgm:t>
    </dgm:pt>
    <dgm:pt modelId="{4393F9F7-844D-4F71-A03C-7DD208BF5328}" type="parTrans" cxnId="{0C0F95F5-D4DB-4CE9-A4DF-619795825A4F}">
      <dgm:prSet/>
      <dgm:spPr/>
      <dgm:t>
        <a:bodyPr/>
        <a:lstStyle/>
        <a:p>
          <a:endParaRPr lang="en-US"/>
        </a:p>
      </dgm:t>
    </dgm:pt>
    <dgm:pt modelId="{2B360FFB-400F-4DB7-BD48-74F2DAF00ACA}">
      <dgm:prSet phldrT="[Text]" custT="1"/>
      <dgm:spPr/>
      <dgm:t>
        <a:bodyPr/>
        <a:lstStyle/>
        <a:p>
          <a:r>
            <a:rPr lang="en-US" sz="1600" dirty="0"/>
            <a:t>Copy &amp; past manually</a:t>
          </a:r>
        </a:p>
      </dgm:t>
    </dgm:pt>
    <dgm:pt modelId="{DE25041A-2E3A-4AF1-B56D-48C073C4B835}" type="sibTrans" cxnId="{0E239673-21F5-4339-AF90-284929D87283}">
      <dgm:prSet/>
      <dgm:spPr/>
      <dgm:t>
        <a:bodyPr/>
        <a:lstStyle/>
        <a:p>
          <a:endParaRPr lang="en-US"/>
        </a:p>
      </dgm:t>
    </dgm:pt>
    <dgm:pt modelId="{64AB2F96-7F51-4766-8CBD-A3E1E3AD93C2}" type="parTrans" cxnId="{0E239673-21F5-4339-AF90-284929D87283}">
      <dgm:prSet/>
      <dgm:spPr/>
      <dgm:t>
        <a:bodyPr/>
        <a:lstStyle/>
        <a:p>
          <a:endParaRPr lang="en-US"/>
        </a:p>
      </dgm:t>
    </dgm:pt>
    <dgm:pt modelId="{918FD096-D951-4478-83E7-088BDE8E69D1}">
      <dgm:prSet phldrT="[Text]" custT="1"/>
      <dgm:spPr/>
      <dgm:t>
        <a:bodyPr/>
        <a:lstStyle/>
        <a:p>
          <a:r>
            <a:rPr lang="en-US" sz="1400" b="1" dirty="0"/>
            <a:t>Update Master File</a:t>
          </a:r>
        </a:p>
      </dgm:t>
    </dgm:pt>
    <dgm:pt modelId="{E69BE981-C312-4272-A594-C8882BE6D30D}" type="sibTrans" cxnId="{7729DFE4-0F17-4321-BEF5-92DC4B5DE4EB}">
      <dgm:prSet/>
      <dgm:spPr/>
      <dgm:t>
        <a:bodyPr/>
        <a:lstStyle/>
        <a:p>
          <a:endParaRPr lang="en-US"/>
        </a:p>
      </dgm:t>
    </dgm:pt>
    <dgm:pt modelId="{F2754EB4-A03D-4145-99B1-ACDF3EFE2EB0}" type="parTrans" cxnId="{7729DFE4-0F17-4321-BEF5-92DC4B5DE4EB}">
      <dgm:prSet/>
      <dgm:spPr/>
      <dgm:t>
        <a:bodyPr/>
        <a:lstStyle/>
        <a:p>
          <a:endParaRPr lang="en-US"/>
        </a:p>
      </dgm:t>
    </dgm:pt>
    <dgm:pt modelId="{86F27EB8-F5FA-47A6-B30C-C60C6CFCD498}">
      <dgm:prSet phldrT="[Text]" custT="1"/>
      <dgm:spPr/>
      <dgm:t>
        <a:bodyPr/>
        <a:lstStyle/>
        <a:p>
          <a:r>
            <a:rPr lang="en-US" sz="1600" dirty="0"/>
            <a:t>Visual Studio Code (running Python code)</a:t>
          </a:r>
        </a:p>
      </dgm:t>
    </dgm:pt>
    <dgm:pt modelId="{879AF6C1-C5DA-47D6-94EF-6A784C2E9D56}" type="sibTrans" cxnId="{D9134E38-15F0-4FD9-A759-0611B72FDEEE}">
      <dgm:prSet/>
      <dgm:spPr/>
      <dgm:t>
        <a:bodyPr/>
        <a:lstStyle/>
        <a:p>
          <a:endParaRPr lang="en-US"/>
        </a:p>
      </dgm:t>
    </dgm:pt>
    <dgm:pt modelId="{2538E3A6-07B1-46F6-AF58-4907E7E65B07}" type="parTrans" cxnId="{D9134E38-15F0-4FD9-A759-0611B72FDEEE}">
      <dgm:prSet/>
      <dgm:spPr/>
      <dgm:t>
        <a:bodyPr/>
        <a:lstStyle/>
        <a:p>
          <a:endParaRPr lang="en-US"/>
        </a:p>
      </dgm:t>
    </dgm:pt>
    <dgm:pt modelId="{5050EE63-67D0-4F12-8591-36DF2F7DF0DB}">
      <dgm:prSet phldrT="[Text]" custT="1"/>
      <dgm:spPr/>
      <dgm:t>
        <a:bodyPr/>
        <a:lstStyle/>
        <a:p>
          <a:r>
            <a:rPr lang="en-US" sz="1600" dirty="0"/>
            <a:t>Add special item (G/L acct 6299)</a:t>
          </a:r>
        </a:p>
      </dgm:t>
    </dgm:pt>
    <dgm:pt modelId="{55DD9073-68EF-4CDE-B857-6DE9AEF694EB}" type="parTrans" cxnId="{50BD2C08-9708-41E5-BA6C-A40890F2894F}">
      <dgm:prSet/>
      <dgm:spPr/>
      <dgm:t>
        <a:bodyPr/>
        <a:lstStyle/>
        <a:p>
          <a:endParaRPr lang="en-US"/>
        </a:p>
      </dgm:t>
    </dgm:pt>
    <dgm:pt modelId="{602B372A-6ED1-4DA4-A3B8-082EB2CAFB60}" type="sibTrans" cxnId="{50BD2C08-9708-41E5-BA6C-A40890F2894F}">
      <dgm:prSet/>
      <dgm:spPr/>
      <dgm:t>
        <a:bodyPr/>
        <a:lstStyle/>
        <a:p>
          <a:endParaRPr lang="en-US"/>
        </a:p>
      </dgm:t>
    </dgm:pt>
    <dgm:pt modelId="{E8EB6AB4-F432-43B9-958F-0FC7B19FBADD}" type="pres">
      <dgm:prSet presAssocID="{00FDE532-2D18-4043-9F68-B9870E87416A}" presName="linearFlow" presStyleCnt="0">
        <dgm:presLayoutVars>
          <dgm:dir/>
          <dgm:animLvl val="lvl"/>
          <dgm:resizeHandles val="exact"/>
        </dgm:presLayoutVars>
      </dgm:prSet>
      <dgm:spPr/>
    </dgm:pt>
    <dgm:pt modelId="{800009EE-A87F-407A-A6B3-6ADA09D095D8}" type="pres">
      <dgm:prSet presAssocID="{1A57A375-95C1-4D8E-88D3-065A60CA2AE1}" presName="composite" presStyleCnt="0"/>
      <dgm:spPr/>
    </dgm:pt>
    <dgm:pt modelId="{744A4E1A-4C60-4F07-9BF4-9403ACDAD681}" type="pres">
      <dgm:prSet presAssocID="{1A57A375-95C1-4D8E-88D3-065A60CA2AE1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EB6E93BD-F1E1-44F8-A810-55C34FEDE489}" type="pres">
      <dgm:prSet presAssocID="{1A57A375-95C1-4D8E-88D3-065A60CA2AE1}" presName="descendantText" presStyleLbl="alignAcc1" presStyleIdx="0" presStyleCnt="3">
        <dgm:presLayoutVars>
          <dgm:bulletEnabled val="1"/>
        </dgm:presLayoutVars>
      </dgm:prSet>
      <dgm:spPr/>
    </dgm:pt>
    <dgm:pt modelId="{A93DF7C9-B6DC-479B-AC47-292BF5DAA4F3}" type="pres">
      <dgm:prSet presAssocID="{4D92F928-28EF-4533-9A3E-6885BCF599D2}" presName="sp" presStyleCnt="0"/>
      <dgm:spPr/>
    </dgm:pt>
    <dgm:pt modelId="{6BF4B8DE-92CB-4B78-A021-3F083CF5F986}" type="pres">
      <dgm:prSet presAssocID="{FD9C78A0-76E0-4F70-8851-5FD3E41DFE38}" presName="composite" presStyleCnt="0"/>
      <dgm:spPr/>
    </dgm:pt>
    <dgm:pt modelId="{47EB8157-2843-44BD-876E-481F2F3A22A7}" type="pres">
      <dgm:prSet presAssocID="{FD9C78A0-76E0-4F70-8851-5FD3E41DFE38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3D915ED8-8286-4150-B655-B037BA151239}" type="pres">
      <dgm:prSet presAssocID="{FD9C78A0-76E0-4F70-8851-5FD3E41DFE38}" presName="descendantText" presStyleLbl="alignAcc1" presStyleIdx="1" presStyleCnt="3">
        <dgm:presLayoutVars>
          <dgm:bulletEnabled val="1"/>
        </dgm:presLayoutVars>
      </dgm:prSet>
      <dgm:spPr/>
    </dgm:pt>
    <dgm:pt modelId="{228BE3CB-511E-4758-B2E5-FE5A5B0FC5A6}" type="pres">
      <dgm:prSet presAssocID="{DC897397-6010-4321-91B7-18DE0C5C1C29}" presName="sp" presStyleCnt="0"/>
      <dgm:spPr/>
    </dgm:pt>
    <dgm:pt modelId="{F96FE3E1-63F6-4499-AF98-211CD0AEE1B8}" type="pres">
      <dgm:prSet presAssocID="{918FD096-D951-4478-83E7-088BDE8E69D1}" presName="composite" presStyleCnt="0"/>
      <dgm:spPr/>
    </dgm:pt>
    <dgm:pt modelId="{EFEA814B-F8A0-4586-B755-C371DD806AAC}" type="pres">
      <dgm:prSet presAssocID="{918FD096-D951-4478-83E7-088BDE8E69D1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2227459B-37F2-4898-90A3-637906E29ACE}" type="pres">
      <dgm:prSet presAssocID="{918FD096-D951-4478-83E7-088BDE8E69D1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50BD2C08-9708-41E5-BA6C-A40890F2894F}" srcId="{918FD096-D951-4478-83E7-088BDE8E69D1}" destId="{5050EE63-67D0-4F12-8591-36DF2F7DF0DB}" srcOrd="0" destOrd="0" parTransId="{55DD9073-68EF-4CDE-B857-6DE9AEF694EB}" sibTransId="{602B372A-6ED1-4DA4-A3B8-082EB2CAFB60}"/>
    <dgm:cxn modelId="{6E202717-07B2-43B6-83F7-41684F1306AE}" type="presOf" srcId="{2B360FFB-400F-4DB7-BD48-74F2DAF00ACA}" destId="{2227459B-37F2-4898-90A3-637906E29ACE}" srcOrd="0" destOrd="1" presId="urn:microsoft.com/office/officeart/2005/8/layout/chevron2"/>
    <dgm:cxn modelId="{20AECC35-1807-4B93-B47B-A7EE2CA896A4}" type="presOf" srcId="{00FDE532-2D18-4043-9F68-B9870E87416A}" destId="{E8EB6AB4-F432-43B9-958F-0FC7B19FBADD}" srcOrd="0" destOrd="0" presId="urn:microsoft.com/office/officeart/2005/8/layout/chevron2"/>
    <dgm:cxn modelId="{D9134E38-15F0-4FD9-A759-0611B72FDEEE}" srcId="{FD9C78A0-76E0-4F70-8851-5FD3E41DFE38}" destId="{86F27EB8-F5FA-47A6-B30C-C60C6CFCD498}" srcOrd="0" destOrd="0" parTransId="{2538E3A6-07B1-46F6-AF58-4907E7E65B07}" sibTransId="{879AF6C1-C5DA-47D6-94EF-6A784C2E9D56}"/>
    <dgm:cxn modelId="{70FBA33C-CA15-4537-B567-C2432F391B90}" type="presOf" srcId="{86F27EB8-F5FA-47A6-B30C-C60C6CFCD498}" destId="{3D915ED8-8286-4150-B655-B037BA151239}" srcOrd="0" destOrd="0" presId="urn:microsoft.com/office/officeart/2005/8/layout/chevron2"/>
    <dgm:cxn modelId="{3C11DF40-3A16-47F5-9B93-D4D0CB8323A6}" type="presOf" srcId="{918FD096-D951-4478-83E7-088BDE8E69D1}" destId="{EFEA814B-F8A0-4586-B755-C371DD806AAC}" srcOrd="0" destOrd="0" presId="urn:microsoft.com/office/officeart/2005/8/layout/chevron2"/>
    <dgm:cxn modelId="{F50D6042-974C-42BC-816D-4741BA52FBAE}" srcId="{00FDE532-2D18-4043-9F68-B9870E87416A}" destId="{FD9C78A0-76E0-4F70-8851-5FD3E41DFE38}" srcOrd="1" destOrd="0" parTransId="{1C688259-FA9E-40AD-811F-33870F4DEF66}" sibTransId="{DC897397-6010-4321-91B7-18DE0C5C1C29}"/>
    <dgm:cxn modelId="{79C03944-7EF7-48D6-BE9F-164A1120419C}" type="presOf" srcId="{1A57A375-95C1-4D8E-88D3-065A60CA2AE1}" destId="{744A4E1A-4C60-4F07-9BF4-9403ACDAD681}" srcOrd="0" destOrd="0" presId="urn:microsoft.com/office/officeart/2005/8/layout/chevron2"/>
    <dgm:cxn modelId="{D9498850-63CE-4B72-8EBE-E3B26A0BF669}" type="presOf" srcId="{4F2B205B-5B93-47C8-83CD-244B85C88BE4}" destId="{EB6E93BD-F1E1-44F8-A810-55C34FEDE489}" srcOrd="0" destOrd="1" presId="urn:microsoft.com/office/officeart/2005/8/layout/chevron2"/>
    <dgm:cxn modelId="{0E239673-21F5-4339-AF90-284929D87283}" srcId="{918FD096-D951-4478-83E7-088BDE8E69D1}" destId="{2B360FFB-400F-4DB7-BD48-74F2DAF00ACA}" srcOrd="1" destOrd="0" parTransId="{64AB2F96-7F51-4766-8CBD-A3E1E3AD93C2}" sibTransId="{DE25041A-2E3A-4AF1-B56D-48C073C4B835}"/>
    <dgm:cxn modelId="{6E491EA1-BE9D-4522-B567-6D06A6DC0EC5}" type="presOf" srcId="{FD9C78A0-76E0-4F70-8851-5FD3E41DFE38}" destId="{47EB8157-2843-44BD-876E-481F2F3A22A7}" srcOrd="0" destOrd="0" presId="urn:microsoft.com/office/officeart/2005/8/layout/chevron2"/>
    <dgm:cxn modelId="{3E1196BC-969A-414D-971C-E6EECCAE7CB5}" type="presOf" srcId="{5050EE63-67D0-4F12-8591-36DF2F7DF0DB}" destId="{2227459B-37F2-4898-90A3-637906E29ACE}" srcOrd="0" destOrd="0" presId="urn:microsoft.com/office/officeart/2005/8/layout/chevron2"/>
    <dgm:cxn modelId="{8C2153E1-342E-4050-BA76-0CC1DFB51C51}" type="presOf" srcId="{0BC04967-47F2-4483-9831-4DE425EB9609}" destId="{EB6E93BD-F1E1-44F8-A810-55C34FEDE489}" srcOrd="0" destOrd="0" presId="urn:microsoft.com/office/officeart/2005/8/layout/chevron2"/>
    <dgm:cxn modelId="{7729DFE4-0F17-4321-BEF5-92DC4B5DE4EB}" srcId="{00FDE532-2D18-4043-9F68-B9870E87416A}" destId="{918FD096-D951-4478-83E7-088BDE8E69D1}" srcOrd="2" destOrd="0" parTransId="{F2754EB4-A03D-4145-99B1-ACDF3EFE2EB0}" sibTransId="{E69BE981-C312-4272-A594-C8882BE6D30D}"/>
    <dgm:cxn modelId="{0C0F95F5-D4DB-4CE9-A4DF-619795825A4F}" srcId="{1A57A375-95C1-4D8E-88D3-065A60CA2AE1}" destId="{0BC04967-47F2-4483-9831-4DE425EB9609}" srcOrd="0" destOrd="0" parTransId="{4393F9F7-844D-4F71-A03C-7DD208BF5328}" sibTransId="{581F050E-CFA2-4636-A55F-1E0428E845B2}"/>
    <dgm:cxn modelId="{02FA48F6-063B-4E7B-861C-34CA81D75A7D}" srcId="{1A57A375-95C1-4D8E-88D3-065A60CA2AE1}" destId="{4F2B205B-5B93-47C8-83CD-244B85C88BE4}" srcOrd="1" destOrd="0" parTransId="{7DCECFE5-11F3-4819-A156-1365E0B17F6A}" sibTransId="{5B29410C-1016-470A-A89B-337C3F8FEE46}"/>
    <dgm:cxn modelId="{DD8687F9-6219-4625-9FFB-2CBB63877173}" srcId="{00FDE532-2D18-4043-9F68-B9870E87416A}" destId="{1A57A375-95C1-4D8E-88D3-065A60CA2AE1}" srcOrd="0" destOrd="0" parTransId="{5B165BA4-1E43-417C-AE0F-30B08F061288}" sibTransId="{4D92F928-28EF-4533-9A3E-6885BCF599D2}"/>
    <dgm:cxn modelId="{42DF6293-A16A-46C8-8BA9-81A80BB2F80B}" type="presParOf" srcId="{E8EB6AB4-F432-43B9-958F-0FC7B19FBADD}" destId="{800009EE-A87F-407A-A6B3-6ADA09D095D8}" srcOrd="0" destOrd="0" presId="urn:microsoft.com/office/officeart/2005/8/layout/chevron2"/>
    <dgm:cxn modelId="{313BD4EB-6618-4C22-854D-BB2F5EC814EB}" type="presParOf" srcId="{800009EE-A87F-407A-A6B3-6ADA09D095D8}" destId="{744A4E1A-4C60-4F07-9BF4-9403ACDAD681}" srcOrd="0" destOrd="0" presId="urn:microsoft.com/office/officeart/2005/8/layout/chevron2"/>
    <dgm:cxn modelId="{FE59DF93-7601-4272-AD7A-092B33EF9002}" type="presParOf" srcId="{800009EE-A87F-407A-A6B3-6ADA09D095D8}" destId="{EB6E93BD-F1E1-44F8-A810-55C34FEDE489}" srcOrd="1" destOrd="0" presId="urn:microsoft.com/office/officeart/2005/8/layout/chevron2"/>
    <dgm:cxn modelId="{D61D8B89-D476-4EB5-A7C5-AC118D35CA72}" type="presParOf" srcId="{E8EB6AB4-F432-43B9-958F-0FC7B19FBADD}" destId="{A93DF7C9-B6DC-479B-AC47-292BF5DAA4F3}" srcOrd="1" destOrd="0" presId="urn:microsoft.com/office/officeart/2005/8/layout/chevron2"/>
    <dgm:cxn modelId="{F44753BD-81E5-49BC-A97F-39E61B3E47B5}" type="presParOf" srcId="{E8EB6AB4-F432-43B9-958F-0FC7B19FBADD}" destId="{6BF4B8DE-92CB-4B78-A021-3F083CF5F986}" srcOrd="2" destOrd="0" presId="urn:microsoft.com/office/officeart/2005/8/layout/chevron2"/>
    <dgm:cxn modelId="{6AC72246-0857-490F-8EF4-60B4CA14EB3A}" type="presParOf" srcId="{6BF4B8DE-92CB-4B78-A021-3F083CF5F986}" destId="{47EB8157-2843-44BD-876E-481F2F3A22A7}" srcOrd="0" destOrd="0" presId="urn:microsoft.com/office/officeart/2005/8/layout/chevron2"/>
    <dgm:cxn modelId="{08119CB4-6568-4696-93C0-56B1C2574879}" type="presParOf" srcId="{6BF4B8DE-92CB-4B78-A021-3F083CF5F986}" destId="{3D915ED8-8286-4150-B655-B037BA151239}" srcOrd="1" destOrd="0" presId="urn:microsoft.com/office/officeart/2005/8/layout/chevron2"/>
    <dgm:cxn modelId="{919BBEBA-1240-4FD5-B0F9-D38E17FD1DA8}" type="presParOf" srcId="{E8EB6AB4-F432-43B9-958F-0FC7B19FBADD}" destId="{228BE3CB-511E-4758-B2E5-FE5A5B0FC5A6}" srcOrd="3" destOrd="0" presId="urn:microsoft.com/office/officeart/2005/8/layout/chevron2"/>
    <dgm:cxn modelId="{3BC16D95-558E-475B-9409-215CC05130E5}" type="presParOf" srcId="{E8EB6AB4-F432-43B9-958F-0FC7B19FBADD}" destId="{F96FE3E1-63F6-4499-AF98-211CD0AEE1B8}" srcOrd="4" destOrd="0" presId="urn:microsoft.com/office/officeart/2005/8/layout/chevron2"/>
    <dgm:cxn modelId="{B1F6A05C-E097-40B5-B432-81608C7D428E}" type="presParOf" srcId="{F96FE3E1-63F6-4499-AF98-211CD0AEE1B8}" destId="{EFEA814B-F8A0-4586-B755-C371DD806AAC}" srcOrd="0" destOrd="0" presId="urn:microsoft.com/office/officeart/2005/8/layout/chevron2"/>
    <dgm:cxn modelId="{D73514FA-C82A-4021-AFA8-A6A31BBBE217}" type="presParOf" srcId="{F96FE3E1-63F6-4499-AF98-211CD0AEE1B8}" destId="{2227459B-37F2-4898-90A3-637906E29AC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4A4E1A-4C60-4F07-9BF4-9403ACDAD681}">
      <dsp:nvSpPr>
        <dsp:cNvPr id="0" name=""/>
        <dsp:cNvSpPr/>
      </dsp:nvSpPr>
      <dsp:spPr>
        <a:xfrm rot="5400000">
          <a:off x="-275333" y="277993"/>
          <a:ext cx="1835554" cy="128488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SAP Data Download</a:t>
          </a:r>
        </a:p>
      </dsp:txBody>
      <dsp:txXfrm rot="-5400000">
        <a:off x="0" y="645104"/>
        <a:ext cx="1284888" cy="550666"/>
      </dsp:txXfrm>
    </dsp:sp>
    <dsp:sp modelId="{EB6E93BD-F1E1-44F8-A810-55C34FEDE489}">
      <dsp:nvSpPr>
        <dsp:cNvPr id="0" name=""/>
        <dsp:cNvSpPr/>
      </dsp:nvSpPr>
      <dsp:spPr>
        <a:xfrm rot="5400000">
          <a:off x="2807560" y="-1520012"/>
          <a:ext cx="1193110" cy="42384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AP0: Manually or Excel Macro (SAP script)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P41: Excel Macro (SAP script)</a:t>
          </a:r>
        </a:p>
      </dsp:txBody>
      <dsp:txXfrm rot="-5400000">
        <a:off x="1284888" y="60903"/>
        <a:ext cx="4180212" cy="1076624"/>
      </dsp:txXfrm>
    </dsp:sp>
    <dsp:sp modelId="{47EB8157-2843-44BD-876E-481F2F3A22A7}">
      <dsp:nvSpPr>
        <dsp:cNvPr id="0" name=""/>
        <dsp:cNvSpPr/>
      </dsp:nvSpPr>
      <dsp:spPr>
        <a:xfrm rot="5400000">
          <a:off x="-275333" y="1921822"/>
          <a:ext cx="1835554" cy="128488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Data Convert&amp; Merge</a:t>
          </a:r>
        </a:p>
      </dsp:txBody>
      <dsp:txXfrm rot="-5400000">
        <a:off x="0" y="2288933"/>
        <a:ext cx="1284888" cy="550666"/>
      </dsp:txXfrm>
    </dsp:sp>
    <dsp:sp modelId="{3D915ED8-8286-4150-B655-B037BA151239}">
      <dsp:nvSpPr>
        <dsp:cNvPr id="0" name=""/>
        <dsp:cNvSpPr/>
      </dsp:nvSpPr>
      <dsp:spPr>
        <a:xfrm rot="5400000">
          <a:off x="2807560" y="123817"/>
          <a:ext cx="1193110" cy="42384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Visual Studio Code (running Python code)</a:t>
          </a:r>
        </a:p>
      </dsp:txBody>
      <dsp:txXfrm rot="-5400000">
        <a:off x="1284888" y="1704733"/>
        <a:ext cx="4180212" cy="1076624"/>
      </dsp:txXfrm>
    </dsp:sp>
    <dsp:sp modelId="{EFEA814B-F8A0-4586-B755-C371DD806AAC}">
      <dsp:nvSpPr>
        <dsp:cNvPr id="0" name=""/>
        <dsp:cNvSpPr/>
      </dsp:nvSpPr>
      <dsp:spPr>
        <a:xfrm rot="5400000">
          <a:off x="-275333" y="3565652"/>
          <a:ext cx="1835554" cy="128488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Update Master File</a:t>
          </a:r>
        </a:p>
      </dsp:txBody>
      <dsp:txXfrm rot="-5400000">
        <a:off x="0" y="3932763"/>
        <a:ext cx="1284888" cy="550666"/>
      </dsp:txXfrm>
    </dsp:sp>
    <dsp:sp modelId="{2227459B-37F2-4898-90A3-637906E29ACE}">
      <dsp:nvSpPr>
        <dsp:cNvPr id="0" name=""/>
        <dsp:cNvSpPr/>
      </dsp:nvSpPr>
      <dsp:spPr>
        <a:xfrm rot="5400000">
          <a:off x="2807560" y="1767646"/>
          <a:ext cx="1193110" cy="42384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Add special item (G/L acct 6299)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Copy &amp; past manually</a:t>
          </a:r>
        </a:p>
      </dsp:txBody>
      <dsp:txXfrm rot="-5400000">
        <a:off x="1284888" y="3348562"/>
        <a:ext cx="4180212" cy="10766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5282E-226A-42FC-B349-B08ECF774FB2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5ED63-611F-4F43-BF29-49AEEC3CF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60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4" Type="http://schemas.openxmlformats.org/officeDocument/2006/relationships/image" Target="../media/image3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4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6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7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4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3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ro Title Picture">
    <p:bg bwMode="ltGray">
      <p:bgPr>
        <a:blipFill dpi="0" rotWithShape="1">
          <a:blip r:embed="rId3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hite cover"/>
          <p:cNvSpPr/>
          <p:nvPr userDrawn="1"/>
        </p:nvSpPr>
        <p:spPr bwMode="white">
          <a:xfrm>
            <a:off x="3" y="0"/>
            <a:ext cx="12191998" cy="1619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Subhead"/>
          <p:cNvSpPr>
            <a:spLocks noGrp="1"/>
          </p:cNvSpPr>
          <p:nvPr>
            <p:ph type="ctrTitle" hasCustomPrompt="1"/>
          </p:nvPr>
        </p:nvSpPr>
        <p:spPr>
          <a:xfrm>
            <a:off x="540986" y="4360703"/>
            <a:ext cx="3581328" cy="360000"/>
          </a:xfrm>
        </p:spPr>
        <p:txBody>
          <a:bodyPr lIns="0" tIns="0" rIns="0" bIns="0" anchor="t" anchorCtr="0">
            <a:noAutofit/>
          </a:bodyPr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Optional subhead</a:t>
            </a:r>
            <a:endParaRPr lang="en-US" noProof="0"/>
          </a:p>
        </p:txBody>
      </p:sp>
      <p:sp>
        <p:nvSpPr>
          <p:cNvPr id="3" name="Headline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540987" y="1915073"/>
            <a:ext cx="5472742" cy="2400452"/>
          </a:xfrm>
        </p:spPr>
        <p:txBody>
          <a:bodyPr lIns="0" tIns="0" rIns="0" bIns="0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200" b="1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Headline </a:t>
            </a:r>
            <a:br>
              <a:rPr lang="en-US"/>
            </a:br>
            <a:r>
              <a:rPr lang="en-US"/>
              <a:t>Calibri Bold 52 </a:t>
            </a:r>
            <a:r>
              <a:rPr lang="en-US" err="1"/>
              <a:t>pt</a:t>
            </a:r>
            <a:endParaRPr lang="en-US"/>
          </a:p>
        </p:txBody>
      </p:sp>
      <p:sp>
        <p:nvSpPr>
          <p:cNvPr id="22" name="Presenter"/>
          <p:cNvSpPr>
            <a:spLocks noGrp="1"/>
          </p:cNvSpPr>
          <p:nvPr>
            <p:ph type="body" sz="quarter" idx="10" hasCustomPrompt="1"/>
          </p:nvPr>
        </p:nvSpPr>
        <p:spPr>
          <a:xfrm>
            <a:off x="540986" y="5089352"/>
            <a:ext cx="3581328" cy="541015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Presenter Calibri 16 </a:t>
            </a:r>
            <a:r>
              <a:rPr lang="en-US" err="1"/>
              <a:t>pt</a:t>
            </a:r>
            <a:br>
              <a:rPr lang="en-US"/>
            </a:br>
            <a:r>
              <a:rPr lang="en-US"/>
              <a:t>English, Month 20XX</a:t>
            </a:r>
          </a:p>
        </p:txBody>
      </p:sp>
      <p:sp>
        <p:nvSpPr>
          <p:cNvPr id="5" name="Restricted"/>
          <p:cNvSpPr txBox="1"/>
          <p:nvPr userDrawn="1"/>
        </p:nvSpPr>
        <p:spPr>
          <a:xfrm>
            <a:off x="8071513" y="6519470"/>
            <a:ext cx="357772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1000" dirty="0">
                <a:solidFill>
                  <a:schemeClr val="bg1"/>
                </a:solidFill>
              </a:rPr>
              <a:t>Restricted © Siemens Healthineers, 2021</a:t>
            </a:r>
          </a:p>
        </p:txBody>
      </p:sp>
      <p:pic>
        <p:nvPicPr>
          <p:cNvPr id="11" name="Siemens Healthineers logo">
            <a:extLst>
              <a:ext uri="{FF2B5EF4-FFF2-40B4-BE49-F238E27FC236}">
                <a16:creationId xmlns:a16="http://schemas.microsoft.com/office/drawing/2014/main" id="{3E87284A-01A1-458D-9F58-125C59E2B1E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44902" y="497115"/>
            <a:ext cx="2488536" cy="592209"/>
          </a:xfrm>
          <a:prstGeom prst="rect">
            <a:avLst/>
          </a:prstGeom>
        </p:spPr>
      </p:pic>
      <p:sp>
        <p:nvSpPr>
          <p:cNvPr id="12" name="Abgerundetes Rechteck 8">
            <a:extLst>
              <a:ext uri="{FF2B5EF4-FFF2-40B4-BE49-F238E27FC236}">
                <a16:creationId xmlns:a16="http://schemas.microsoft.com/office/drawing/2014/main" id="{30D7F9CD-8B83-4F18-B10F-001936C27D9A}"/>
              </a:ext>
            </a:extLst>
          </p:cNvPr>
          <p:cNvSpPr/>
          <p:nvPr userDrawn="1"/>
        </p:nvSpPr>
        <p:spPr>
          <a:xfrm>
            <a:off x="12583338" y="5407844"/>
            <a:ext cx="1803287" cy="1450157"/>
          </a:xfrm>
          <a:prstGeom prst="roundRect">
            <a:avLst>
              <a:gd name="adj" fmla="val 0"/>
            </a:avLst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>
                <a:solidFill>
                  <a:schemeClr val="tx1"/>
                </a:solidFill>
                <a:latin typeface="+mn-lt"/>
              </a:rPr>
              <a:t>The animation</a:t>
            </a:r>
            <a:r>
              <a:rPr lang="en-US" sz="1100">
                <a:solidFill>
                  <a:schemeClr val="tx1"/>
                </a:solidFill>
                <a:latin typeface="+mn-lt"/>
              </a:rPr>
              <a:t> </a:t>
            </a:r>
            <a:r>
              <a:rPr lang="en-US" sz="1100">
                <a:solidFill>
                  <a:schemeClr val="bg1"/>
                </a:solidFill>
                <a:latin typeface="+mn-lt"/>
              </a:rPr>
              <a:t>of the dot pulse </a:t>
            </a:r>
            <a:r>
              <a:rPr lang="en-US" sz="1100">
                <a:solidFill>
                  <a:schemeClr val="tx1"/>
                </a:solidFill>
                <a:latin typeface="+mn-lt"/>
              </a:rPr>
              <a:t>can be </a:t>
            </a:r>
            <a:r>
              <a:rPr lang="en-US" sz="1100">
                <a:solidFill>
                  <a:schemeClr val="tx1"/>
                </a:solidFill>
              </a:rPr>
              <a:t>optionally  </a:t>
            </a:r>
            <a:r>
              <a:rPr lang="en-US" sz="1100">
                <a:solidFill>
                  <a:schemeClr val="tx1"/>
                </a:solidFill>
                <a:latin typeface="+mn-lt"/>
              </a:rPr>
              <a:t>switched off on the master layout.</a:t>
            </a:r>
          </a:p>
          <a:p>
            <a:endParaRPr lang="en-US" sz="1100">
              <a:solidFill>
                <a:schemeClr val="bg1"/>
              </a:solidFill>
              <a:latin typeface="+mn-lt"/>
            </a:endParaRPr>
          </a:p>
          <a:p>
            <a:r>
              <a:rPr lang="en-US" sz="1100">
                <a:solidFill>
                  <a:schemeClr val="bg1"/>
                </a:solidFill>
                <a:latin typeface="+mn-lt"/>
              </a:rPr>
              <a:t>Go to View &gt; Slide Master</a:t>
            </a:r>
          </a:p>
          <a:p>
            <a:r>
              <a:rPr lang="en-US" sz="1100">
                <a:solidFill>
                  <a:schemeClr val="bg1"/>
                </a:solidFill>
                <a:latin typeface="+mn-lt"/>
              </a:rPr>
              <a:t>After that go to Animations &gt; Animations Pane.</a:t>
            </a:r>
          </a:p>
        </p:txBody>
      </p:sp>
      <p:pic>
        <p:nvPicPr>
          <p:cNvPr id="13" name="Dot pulse">
            <a:extLst>
              <a:ext uri="{FF2B5EF4-FFF2-40B4-BE49-F238E27FC236}">
                <a16:creationId xmlns:a16="http://schemas.microsoft.com/office/drawing/2014/main" id="{308C3086-C876-432D-8B3E-89699301CAE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6405" y="5999015"/>
            <a:ext cx="2831161" cy="144267"/>
          </a:xfrm>
          <a:prstGeom prst="rect">
            <a:avLst/>
          </a:prstGeom>
        </p:spPr>
      </p:pic>
      <p:sp>
        <p:nvSpPr>
          <p:cNvPr id="14" name="Abgerundetes Rechteck 8">
            <a:extLst>
              <a:ext uri="{FF2B5EF4-FFF2-40B4-BE49-F238E27FC236}">
                <a16:creationId xmlns:a16="http://schemas.microsoft.com/office/drawing/2014/main" id="{F28C118A-C910-4A30-B1F0-95D02F39904B}"/>
              </a:ext>
            </a:extLst>
          </p:cNvPr>
          <p:cNvSpPr/>
          <p:nvPr userDrawn="1"/>
        </p:nvSpPr>
        <p:spPr>
          <a:xfrm>
            <a:off x="12583338" y="4655790"/>
            <a:ext cx="1803287" cy="624002"/>
          </a:xfrm>
          <a:prstGeom prst="roundRect">
            <a:avLst>
              <a:gd name="adj" fmla="val 0"/>
            </a:avLst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100" b="0">
                <a:solidFill>
                  <a:schemeClr val="tx1"/>
                </a:solidFill>
                <a:latin typeface="+mn-lt"/>
              </a:rPr>
              <a:t>Select </a:t>
            </a:r>
            <a:r>
              <a:rPr lang="en-GB" sz="1100" b="1">
                <a:solidFill>
                  <a:schemeClr val="tx1"/>
                </a:solidFill>
                <a:latin typeface="+mn-lt"/>
              </a:rPr>
              <a:t>additional title motifs </a:t>
            </a:r>
            <a:r>
              <a:rPr lang="en-GB" sz="1100" b="0">
                <a:solidFill>
                  <a:schemeClr val="tx1"/>
                </a:solidFill>
                <a:latin typeface="+mn-lt"/>
              </a:rPr>
              <a:t>from the separate PPT </a:t>
            </a:r>
            <a:br>
              <a:rPr lang="en-GB" sz="1100" b="0">
                <a:solidFill>
                  <a:schemeClr val="tx1"/>
                </a:solidFill>
                <a:latin typeface="+mn-lt"/>
              </a:rPr>
            </a:br>
            <a:r>
              <a:rPr lang="en-GB" sz="1100" b="0">
                <a:solidFill>
                  <a:schemeClr val="tx1"/>
                </a:solidFill>
                <a:latin typeface="+mn-lt"/>
              </a:rPr>
              <a:t>“Title variations”.</a:t>
            </a:r>
            <a:endParaRPr lang="en-US" sz="110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15" name="Marker">
            <a:extLst>
              <a:ext uri="{FF2B5EF4-FFF2-40B4-BE49-F238E27FC236}">
                <a16:creationId xmlns:a16="http://schemas.microsoft.com/office/drawing/2014/main" id="{203C11FA-C801-422E-9F79-C2E5974841E6}"/>
              </a:ext>
            </a:extLst>
          </p:cNvPr>
          <p:cNvGrpSpPr/>
          <p:nvPr userDrawn="1"/>
        </p:nvGrpSpPr>
        <p:grpSpPr>
          <a:xfrm>
            <a:off x="-468854" y="-360000"/>
            <a:ext cx="13023340" cy="7578000"/>
            <a:chOff x="-468000" y="-360000"/>
            <a:chExt cx="12999600" cy="7578000"/>
          </a:xfrm>
        </p:grpSpPr>
        <p:cxnSp>
          <p:nvCxnSpPr>
            <p:cNvPr id="16" name="Gerade Verbindung 40">
              <a:extLst>
                <a:ext uri="{FF2B5EF4-FFF2-40B4-BE49-F238E27FC236}">
                  <a16:creationId xmlns:a16="http://schemas.microsoft.com/office/drawing/2014/main" id="{D031BCF9-84E8-418E-8AEE-B4A2B10E5918}"/>
                </a:ext>
              </a:extLst>
            </p:cNvPr>
            <p:cNvCxnSpPr/>
            <p:nvPr userDrawn="1"/>
          </p:nvCxnSpPr>
          <p:spPr>
            <a:xfrm>
              <a:off x="5400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42">
              <a:extLst>
                <a:ext uri="{FF2B5EF4-FFF2-40B4-BE49-F238E27FC236}">
                  <a16:creationId xmlns:a16="http://schemas.microsoft.com/office/drawing/2014/main" id="{1D25D2D7-52B1-4264-905E-74357A728837}"/>
                </a:ext>
              </a:extLst>
            </p:cNvPr>
            <p:cNvCxnSpPr/>
            <p:nvPr userDrawn="1"/>
          </p:nvCxnSpPr>
          <p:spPr>
            <a:xfrm>
              <a:off x="5400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45">
              <a:extLst>
                <a:ext uri="{FF2B5EF4-FFF2-40B4-BE49-F238E27FC236}">
                  <a16:creationId xmlns:a16="http://schemas.microsoft.com/office/drawing/2014/main" id="{85ECCCE4-B347-4562-8B5B-B3E088D3D159}"/>
                </a:ext>
              </a:extLst>
            </p:cNvPr>
            <p:cNvCxnSpPr/>
            <p:nvPr userDrawn="1"/>
          </p:nvCxnSpPr>
          <p:spPr>
            <a:xfrm>
              <a:off x="12996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46">
              <a:extLst>
                <a:ext uri="{FF2B5EF4-FFF2-40B4-BE49-F238E27FC236}">
                  <a16:creationId xmlns:a16="http://schemas.microsoft.com/office/drawing/2014/main" id="{315FF164-B668-4C95-AEA8-E6F5CC67C93A}"/>
                </a:ext>
              </a:extLst>
            </p:cNvPr>
            <p:cNvCxnSpPr/>
            <p:nvPr userDrawn="1"/>
          </p:nvCxnSpPr>
          <p:spPr>
            <a:xfrm>
              <a:off x="12996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48">
              <a:extLst>
                <a:ext uri="{FF2B5EF4-FFF2-40B4-BE49-F238E27FC236}">
                  <a16:creationId xmlns:a16="http://schemas.microsoft.com/office/drawing/2014/main" id="{36C0B5C8-A467-47E4-ACF3-2FCB141DA49B}"/>
                </a:ext>
              </a:extLst>
            </p:cNvPr>
            <p:cNvCxnSpPr/>
            <p:nvPr userDrawn="1"/>
          </p:nvCxnSpPr>
          <p:spPr>
            <a:xfrm>
              <a:off x="14796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49">
              <a:extLst>
                <a:ext uri="{FF2B5EF4-FFF2-40B4-BE49-F238E27FC236}">
                  <a16:creationId xmlns:a16="http://schemas.microsoft.com/office/drawing/2014/main" id="{8A8AE28F-68E3-4218-952B-C0FB3F688811}"/>
                </a:ext>
              </a:extLst>
            </p:cNvPr>
            <p:cNvCxnSpPr/>
            <p:nvPr userDrawn="1"/>
          </p:nvCxnSpPr>
          <p:spPr>
            <a:xfrm>
              <a:off x="14796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51">
              <a:extLst>
                <a:ext uri="{FF2B5EF4-FFF2-40B4-BE49-F238E27FC236}">
                  <a16:creationId xmlns:a16="http://schemas.microsoft.com/office/drawing/2014/main" id="{3882FEFD-B94C-4415-AE3C-8086BDD12083}"/>
                </a:ext>
              </a:extLst>
            </p:cNvPr>
            <p:cNvCxnSpPr/>
            <p:nvPr userDrawn="1"/>
          </p:nvCxnSpPr>
          <p:spPr>
            <a:xfrm>
              <a:off x="22392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52">
              <a:extLst>
                <a:ext uri="{FF2B5EF4-FFF2-40B4-BE49-F238E27FC236}">
                  <a16:creationId xmlns:a16="http://schemas.microsoft.com/office/drawing/2014/main" id="{9E1DB1E3-A940-41E6-9F3A-36C5C8601D04}"/>
                </a:ext>
              </a:extLst>
            </p:cNvPr>
            <p:cNvCxnSpPr/>
            <p:nvPr userDrawn="1"/>
          </p:nvCxnSpPr>
          <p:spPr>
            <a:xfrm>
              <a:off x="22392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54">
              <a:extLst>
                <a:ext uri="{FF2B5EF4-FFF2-40B4-BE49-F238E27FC236}">
                  <a16:creationId xmlns:a16="http://schemas.microsoft.com/office/drawing/2014/main" id="{323BB452-D519-4469-9765-A3C850B79D11}"/>
                </a:ext>
              </a:extLst>
            </p:cNvPr>
            <p:cNvCxnSpPr/>
            <p:nvPr userDrawn="1"/>
          </p:nvCxnSpPr>
          <p:spPr>
            <a:xfrm>
              <a:off x="24192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55">
              <a:extLst>
                <a:ext uri="{FF2B5EF4-FFF2-40B4-BE49-F238E27FC236}">
                  <a16:creationId xmlns:a16="http://schemas.microsoft.com/office/drawing/2014/main" id="{29051F2C-2511-4120-AC66-085B495C7FA1}"/>
                </a:ext>
              </a:extLst>
            </p:cNvPr>
            <p:cNvCxnSpPr/>
            <p:nvPr userDrawn="1"/>
          </p:nvCxnSpPr>
          <p:spPr>
            <a:xfrm>
              <a:off x="24192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57">
              <a:extLst>
                <a:ext uri="{FF2B5EF4-FFF2-40B4-BE49-F238E27FC236}">
                  <a16:creationId xmlns:a16="http://schemas.microsoft.com/office/drawing/2014/main" id="{3430B135-E97B-47D7-8172-AFD15657CFE1}"/>
                </a:ext>
              </a:extLst>
            </p:cNvPr>
            <p:cNvCxnSpPr/>
            <p:nvPr userDrawn="1"/>
          </p:nvCxnSpPr>
          <p:spPr>
            <a:xfrm>
              <a:off x="317817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58">
              <a:extLst>
                <a:ext uri="{FF2B5EF4-FFF2-40B4-BE49-F238E27FC236}">
                  <a16:creationId xmlns:a16="http://schemas.microsoft.com/office/drawing/2014/main" id="{2C069331-5413-4B72-9AEA-08F8ADCC6545}"/>
                </a:ext>
              </a:extLst>
            </p:cNvPr>
            <p:cNvCxnSpPr/>
            <p:nvPr userDrawn="1"/>
          </p:nvCxnSpPr>
          <p:spPr>
            <a:xfrm>
              <a:off x="317817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60">
              <a:extLst>
                <a:ext uri="{FF2B5EF4-FFF2-40B4-BE49-F238E27FC236}">
                  <a16:creationId xmlns:a16="http://schemas.microsoft.com/office/drawing/2014/main" id="{D07E6B36-BA28-4E87-91F8-55139D3C3365}"/>
                </a:ext>
              </a:extLst>
            </p:cNvPr>
            <p:cNvCxnSpPr/>
            <p:nvPr userDrawn="1"/>
          </p:nvCxnSpPr>
          <p:spPr>
            <a:xfrm>
              <a:off x="335915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61">
              <a:extLst>
                <a:ext uri="{FF2B5EF4-FFF2-40B4-BE49-F238E27FC236}">
                  <a16:creationId xmlns:a16="http://schemas.microsoft.com/office/drawing/2014/main" id="{3C4A2EF8-87AB-4682-A30A-222A2FA12F0E}"/>
                </a:ext>
              </a:extLst>
            </p:cNvPr>
            <p:cNvCxnSpPr/>
            <p:nvPr userDrawn="1"/>
          </p:nvCxnSpPr>
          <p:spPr>
            <a:xfrm>
              <a:off x="335915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63">
              <a:extLst>
                <a:ext uri="{FF2B5EF4-FFF2-40B4-BE49-F238E27FC236}">
                  <a16:creationId xmlns:a16="http://schemas.microsoft.com/office/drawing/2014/main" id="{6257EF58-8D83-4A04-B443-F526CB33AE20}"/>
                </a:ext>
              </a:extLst>
            </p:cNvPr>
            <p:cNvCxnSpPr/>
            <p:nvPr userDrawn="1"/>
          </p:nvCxnSpPr>
          <p:spPr>
            <a:xfrm>
              <a:off x="41148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64">
              <a:extLst>
                <a:ext uri="{FF2B5EF4-FFF2-40B4-BE49-F238E27FC236}">
                  <a16:creationId xmlns:a16="http://schemas.microsoft.com/office/drawing/2014/main" id="{63906B93-993A-4648-B44A-2386B2441F01}"/>
                </a:ext>
              </a:extLst>
            </p:cNvPr>
            <p:cNvCxnSpPr/>
            <p:nvPr userDrawn="1"/>
          </p:nvCxnSpPr>
          <p:spPr>
            <a:xfrm>
              <a:off x="41148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66">
              <a:extLst>
                <a:ext uri="{FF2B5EF4-FFF2-40B4-BE49-F238E27FC236}">
                  <a16:creationId xmlns:a16="http://schemas.microsoft.com/office/drawing/2014/main" id="{B9C31A83-830E-4A5A-8314-DB3E89114FC2}"/>
                </a:ext>
              </a:extLst>
            </p:cNvPr>
            <p:cNvCxnSpPr/>
            <p:nvPr userDrawn="1"/>
          </p:nvCxnSpPr>
          <p:spPr>
            <a:xfrm>
              <a:off x="429577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67">
              <a:extLst>
                <a:ext uri="{FF2B5EF4-FFF2-40B4-BE49-F238E27FC236}">
                  <a16:creationId xmlns:a16="http://schemas.microsoft.com/office/drawing/2014/main" id="{CC8E7EF9-479C-4DB3-82D2-82C0CCC5D05F}"/>
                </a:ext>
              </a:extLst>
            </p:cNvPr>
            <p:cNvCxnSpPr/>
            <p:nvPr userDrawn="1"/>
          </p:nvCxnSpPr>
          <p:spPr>
            <a:xfrm>
              <a:off x="429577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69">
              <a:extLst>
                <a:ext uri="{FF2B5EF4-FFF2-40B4-BE49-F238E27FC236}">
                  <a16:creationId xmlns:a16="http://schemas.microsoft.com/office/drawing/2014/main" id="{BFC9E558-F3F8-4DAF-A516-33495045A13B}"/>
                </a:ext>
              </a:extLst>
            </p:cNvPr>
            <p:cNvCxnSpPr/>
            <p:nvPr userDrawn="1"/>
          </p:nvCxnSpPr>
          <p:spPr>
            <a:xfrm>
              <a:off x="50546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70">
              <a:extLst>
                <a:ext uri="{FF2B5EF4-FFF2-40B4-BE49-F238E27FC236}">
                  <a16:creationId xmlns:a16="http://schemas.microsoft.com/office/drawing/2014/main" id="{0504A52C-3752-40E6-95AB-794C2A68CC89}"/>
                </a:ext>
              </a:extLst>
            </p:cNvPr>
            <p:cNvCxnSpPr/>
            <p:nvPr userDrawn="1"/>
          </p:nvCxnSpPr>
          <p:spPr>
            <a:xfrm>
              <a:off x="50546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72">
              <a:extLst>
                <a:ext uri="{FF2B5EF4-FFF2-40B4-BE49-F238E27FC236}">
                  <a16:creationId xmlns:a16="http://schemas.microsoft.com/office/drawing/2014/main" id="{9BB79F82-2710-4AE1-BD2A-100F090EF68F}"/>
                </a:ext>
              </a:extLst>
            </p:cNvPr>
            <p:cNvCxnSpPr/>
            <p:nvPr userDrawn="1"/>
          </p:nvCxnSpPr>
          <p:spPr>
            <a:xfrm>
              <a:off x="523557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73">
              <a:extLst>
                <a:ext uri="{FF2B5EF4-FFF2-40B4-BE49-F238E27FC236}">
                  <a16:creationId xmlns:a16="http://schemas.microsoft.com/office/drawing/2014/main" id="{F36F7042-6F55-4FCB-BDE4-BD8F2223A01E}"/>
                </a:ext>
              </a:extLst>
            </p:cNvPr>
            <p:cNvCxnSpPr/>
            <p:nvPr userDrawn="1"/>
          </p:nvCxnSpPr>
          <p:spPr>
            <a:xfrm>
              <a:off x="523557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75">
              <a:extLst>
                <a:ext uri="{FF2B5EF4-FFF2-40B4-BE49-F238E27FC236}">
                  <a16:creationId xmlns:a16="http://schemas.microsoft.com/office/drawing/2014/main" id="{9C257BB2-225E-4BCC-873B-4B1BD0C0F232}"/>
                </a:ext>
              </a:extLst>
            </p:cNvPr>
            <p:cNvCxnSpPr/>
            <p:nvPr userDrawn="1"/>
          </p:nvCxnSpPr>
          <p:spPr>
            <a:xfrm>
              <a:off x="59944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76">
              <a:extLst>
                <a:ext uri="{FF2B5EF4-FFF2-40B4-BE49-F238E27FC236}">
                  <a16:creationId xmlns:a16="http://schemas.microsoft.com/office/drawing/2014/main" id="{8FEFE920-8C03-4463-975F-E8447FB83B5E}"/>
                </a:ext>
              </a:extLst>
            </p:cNvPr>
            <p:cNvCxnSpPr/>
            <p:nvPr userDrawn="1"/>
          </p:nvCxnSpPr>
          <p:spPr>
            <a:xfrm>
              <a:off x="59944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78">
              <a:extLst>
                <a:ext uri="{FF2B5EF4-FFF2-40B4-BE49-F238E27FC236}">
                  <a16:creationId xmlns:a16="http://schemas.microsoft.com/office/drawing/2014/main" id="{B158C3D5-4534-4AB7-8811-788588FA1D5A}"/>
                </a:ext>
              </a:extLst>
            </p:cNvPr>
            <p:cNvCxnSpPr/>
            <p:nvPr userDrawn="1"/>
          </p:nvCxnSpPr>
          <p:spPr>
            <a:xfrm>
              <a:off x="617537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79">
              <a:extLst>
                <a:ext uri="{FF2B5EF4-FFF2-40B4-BE49-F238E27FC236}">
                  <a16:creationId xmlns:a16="http://schemas.microsoft.com/office/drawing/2014/main" id="{22FBA77D-965C-4C41-9021-507DE370743D}"/>
                </a:ext>
              </a:extLst>
            </p:cNvPr>
            <p:cNvCxnSpPr/>
            <p:nvPr userDrawn="1"/>
          </p:nvCxnSpPr>
          <p:spPr>
            <a:xfrm>
              <a:off x="617537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81">
              <a:extLst>
                <a:ext uri="{FF2B5EF4-FFF2-40B4-BE49-F238E27FC236}">
                  <a16:creationId xmlns:a16="http://schemas.microsoft.com/office/drawing/2014/main" id="{867B7C5F-B47A-444D-8880-87F0716A71B5}"/>
                </a:ext>
              </a:extLst>
            </p:cNvPr>
            <p:cNvCxnSpPr/>
            <p:nvPr userDrawn="1"/>
          </p:nvCxnSpPr>
          <p:spPr>
            <a:xfrm>
              <a:off x="69342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82">
              <a:extLst>
                <a:ext uri="{FF2B5EF4-FFF2-40B4-BE49-F238E27FC236}">
                  <a16:creationId xmlns:a16="http://schemas.microsoft.com/office/drawing/2014/main" id="{317C26FD-B9F6-47B4-BC29-771058AC8F2E}"/>
                </a:ext>
              </a:extLst>
            </p:cNvPr>
            <p:cNvCxnSpPr/>
            <p:nvPr userDrawn="1"/>
          </p:nvCxnSpPr>
          <p:spPr>
            <a:xfrm>
              <a:off x="69342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84">
              <a:extLst>
                <a:ext uri="{FF2B5EF4-FFF2-40B4-BE49-F238E27FC236}">
                  <a16:creationId xmlns:a16="http://schemas.microsoft.com/office/drawing/2014/main" id="{43CC7CA0-655B-49B5-B948-1E68522B6157}"/>
                </a:ext>
              </a:extLst>
            </p:cNvPr>
            <p:cNvCxnSpPr/>
            <p:nvPr userDrawn="1"/>
          </p:nvCxnSpPr>
          <p:spPr>
            <a:xfrm>
              <a:off x="7114826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85">
              <a:extLst>
                <a:ext uri="{FF2B5EF4-FFF2-40B4-BE49-F238E27FC236}">
                  <a16:creationId xmlns:a16="http://schemas.microsoft.com/office/drawing/2014/main" id="{6FBD5E04-E84B-45D5-A232-6FC4F81AD25E}"/>
                </a:ext>
              </a:extLst>
            </p:cNvPr>
            <p:cNvCxnSpPr/>
            <p:nvPr userDrawn="1"/>
          </p:nvCxnSpPr>
          <p:spPr>
            <a:xfrm>
              <a:off x="7114826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87">
              <a:extLst>
                <a:ext uri="{FF2B5EF4-FFF2-40B4-BE49-F238E27FC236}">
                  <a16:creationId xmlns:a16="http://schemas.microsoft.com/office/drawing/2014/main" id="{8D6CA0C7-3FA0-44C0-994A-3BBC4C546525}"/>
                </a:ext>
              </a:extLst>
            </p:cNvPr>
            <p:cNvCxnSpPr/>
            <p:nvPr userDrawn="1"/>
          </p:nvCxnSpPr>
          <p:spPr>
            <a:xfrm>
              <a:off x="78740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88">
              <a:extLst>
                <a:ext uri="{FF2B5EF4-FFF2-40B4-BE49-F238E27FC236}">
                  <a16:creationId xmlns:a16="http://schemas.microsoft.com/office/drawing/2014/main" id="{877272A0-7777-4F51-AD84-F1F92B270336}"/>
                </a:ext>
              </a:extLst>
            </p:cNvPr>
            <p:cNvCxnSpPr/>
            <p:nvPr userDrawn="1"/>
          </p:nvCxnSpPr>
          <p:spPr>
            <a:xfrm>
              <a:off x="78740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90">
              <a:extLst>
                <a:ext uri="{FF2B5EF4-FFF2-40B4-BE49-F238E27FC236}">
                  <a16:creationId xmlns:a16="http://schemas.microsoft.com/office/drawing/2014/main" id="{74DE5DBA-63A1-4777-8047-C7BFADB2D2AB}"/>
                </a:ext>
              </a:extLst>
            </p:cNvPr>
            <p:cNvCxnSpPr/>
            <p:nvPr userDrawn="1"/>
          </p:nvCxnSpPr>
          <p:spPr>
            <a:xfrm>
              <a:off x="805497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91">
              <a:extLst>
                <a:ext uri="{FF2B5EF4-FFF2-40B4-BE49-F238E27FC236}">
                  <a16:creationId xmlns:a16="http://schemas.microsoft.com/office/drawing/2014/main" id="{DF58D9B6-961F-4D33-AC18-7AE5FA8F3E6C}"/>
                </a:ext>
              </a:extLst>
            </p:cNvPr>
            <p:cNvCxnSpPr/>
            <p:nvPr userDrawn="1"/>
          </p:nvCxnSpPr>
          <p:spPr>
            <a:xfrm>
              <a:off x="805497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93">
              <a:extLst>
                <a:ext uri="{FF2B5EF4-FFF2-40B4-BE49-F238E27FC236}">
                  <a16:creationId xmlns:a16="http://schemas.microsoft.com/office/drawing/2014/main" id="{21659B66-2B95-4CF8-8F6F-A9AE6FCEADC4}"/>
                </a:ext>
              </a:extLst>
            </p:cNvPr>
            <p:cNvCxnSpPr/>
            <p:nvPr userDrawn="1"/>
          </p:nvCxnSpPr>
          <p:spPr>
            <a:xfrm>
              <a:off x="88138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94">
              <a:extLst>
                <a:ext uri="{FF2B5EF4-FFF2-40B4-BE49-F238E27FC236}">
                  <a16:creationId xmlns:a16="http://schemas.microsoft.com/office/drawing/2014/main" id="{3D19B761-521D-48E5-AA1C-F5C30B8A3CC3}"/>
                </a:ext>
              </a:extLst>
            </p:cNvPr>
            <p:cNvCxnSpPr/>
            <p:nvPr userDrawn="1"/>
          </p:nvCxnSpPr>
          <p:spPr>
            <a:xfrm>
              <a:off x="88138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96">
              <a:extLst>
                <a:ext uri="{FF2B5EF4-FFF2-40B4-BE49-F238E27FC236}">
                  <a16:creationId xmlns:a16="http://schemas.microsoft.com/office/drawing/2014/main" id="{D9E491F3-912F-4B84-B4DD-2DFF3278FA94}"/>
                </a:ext>
              </a:extLst>
            </p:cNvPr>
            <p:cNvCxnSpPr/>
            <p:nvPr userDrawn="1"/>
          </p:nvCxnSpPr>
          <p:spPr>
            <a:xfrm>
              <a:off x="899477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97">
              <a:extLst>
                <a:ext uri="{FF2B5EF4-FFF2-40B4-BE49-F238E27FC236}">
                  <a16:creationId xmlns:a16="http://schemas.microsoft.com/office/drawing/2014/main" id="{C4221A51-0C53-4EFE-912B-CA87AC2DC1DD}"/>
                </a:ext>
              </a:extLst>
            </p:cNvPr>
            <p:cNvCxnSpPr/>
            <p:nvPr userDrawn="1"/>
          </p:nvCxnSpPr>
          <p:spPr>
            <a:xfrm>
              <a:off x="899477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99">
              <a:extLst>
                <a:ext uri="{FF2B5EF4-FFF2-40B4-BE49-F238E27FC236}">
                  <a16:creationId xmlns:a16="http://schemas.microsoft.com/office/drawing/2014/main" id="{9CA6994E-1B4A-4E05-A3D4-3583EA04880D}"/>
                </a:ext>
              </a:extLst>
            </p:cNvPr>
            <p:cNvCxnSpPr/>
            <p:nvPr userDrawn="1"/>
          </p:nvCxnSpPr>
          <p:spPr>
            <a:xfrm>
              <a:off x="9751003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100">
              <a:extLst>
                <a:ext uri="{FF2B5EF4-FFF2-40B4-BE49-F238E27FC236}">
                  <a16:creationId xmlns:a16="http://schemas.microsoft.com/office/drawing/2014/main" id="{664579E4-BC0D-4958-946A-B6BAFBA42376}"/>
                </a:ext>
              </a:extLst>
            </p:cNvPr>
            <p:cNvCxnSpPr/>
            <p:nvPr userDrawn="1"/>
          </p:nvCxnSpPr>
          <p:spPr>
            <a:xfrm>
              <a:off x="9751003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102">
              <a:extLst>
                <a:ext uri="{FF2B5EF4-FFF2-40B4-BE49-F238E27FC236}">
                  <a16:creationId xmlns:a16="http://schemas.microsoft.com/office/drawing/2014/main" id="{6CA6B543-E849-4BE2-B037-7395D0979AEF}"/>
                </a:ext>
              </a:extLst>
            </p:cNvPr>
            <p:cNvCxnSpPr/>
            <p:nvPr userDrawn="1"/>
          </p:nvCxnSpPr>
          <p:spPr>
            <a:xfrm>
              <a:off x="992822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103">
              <a:extLst>
                <a:ext uri="{FF2B5EF4-FFF2-40B4-BE49-F238E27FC236}">
                  <a16:creationId xmlns:a16="http://schemas.microsoft.com/office/drawing/2014/main" id="{B9940D95-8960-4063-942F-55A28C7A2B0A}"/>
                </a:ext>
              </a:extLst>
            </p:cNvPr>
            <p:cNvCxnSpPr/>
            <p:nvPr userDrawn="1"/>
          </p:nvCxnSpPr>
          <p:spPr>
            <a:xfrm>
              <a:off x="992822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105">
              <a:extLst>
                <a:ext uri="{FF2B5EF4-FFF2-40B4-BE49-F238E27FC236}">
                  <a16:creationId xmlns:a16="http://schemas.microsoft.com/office/drawing/2014/main" id="{D00674EB-F78E-4C40-A700-5F7C74AEAEE2}"/>
                </a:ext>
              </a:extLst>
            </p:cNvPr>
            <p:cNvCxnSpPr/>
            <p:nvPr userDrawn="1"/>
          </p:nvCxnSpPr>
          <p:spPr>
            <a:xfrm>
              <a:off x="1069022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106">
              <a:extLst>
                <a:ext uri="{FF2B5EF4-FFF2-40B4-BE49-F238E27FC236}">
                  <a16:creationId xmlns:a16="http://schemas.microsoft.com/office/drawing/2014/main" id="{0DCA50F4-A9B2-428A-AA54-4B8B1917B2ED}"/>
                </a:ext>
              </a:extLst>
            </p:cNvPr>
            <p:cNvCxnSpPr/>
            <p:nvPr userDrawn="1"/>
          </p:nvCxnSpPr>
          <p:spPr>
            <a:xfrm>
              <a:off x="1069022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108">
              <a:extLst>
                <a:ext uri="{FF2B5EF4-FFF2-40B4-BE49-F238E27FC236}">
                  <a16:creationId xmlns:a16="http://schemas.microsoft.com/office/drawing/2014/main" id="{CA5ECE16-73D5-46E1-B089-9B7169059B79}"/>
                </a:ext>
              </a:extLst>
            </p:cNvPr>
            <p:cNvCxnSpPr/>
            <p:nvPr userDrawn="1"/>
          </p:nvCxnSpPr>
          <p:spPr>
            <a:xfrm>
              <a:off x="1086802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 Verbindung 109">
              <a:extLst>
                <a:ext uri="{FF2B5EF4-FFF2-40B4-BE49-F238E27FC236}">
                  <a16:creationId xmlns:a16="http://schemas.microsoft.com/office/drawing/2014/main" id="{A9717020-CD0B-4476-B79C-3D756C65F958}"/>
                </a:ext>
              </a:extLst>
            </p:cNvPr>
            <p:cNvCxnSpPr/>
            <p:nvPr userDrawn="1"/>
          </p:nvCxnSpPr>
          <p:spPr>
            <a:xfrm>
              <a:off x="1086802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 Verbindung 111">
              <a:extLst>
                <a:ext uri="{FF2B5EF4-FFF2-40B4-BE49-F238E27FC236}">
                  <a16:creationId xmlns:a16="http://schemas.microsoft.com/office/drawing/2014/main" id="{8B06A486-9375-4512-827A-9BAEC13DE8FC}"/>
                </a:ext>
              </a:extLst>
            </p:cNvPr>
            <p:cNvCxnSpPr/>
            <p:nvPr userDrawn="1"/>
          </p:nvCxnSpPr>
          <p:spPr>
            <a:xfrm>
              <a:off x="11628438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 Verbindung 112">
              <a:extLst>
                <a:ext uri="{FF2B5EF4-FFF2-40B4-BE49-F238E27FC236}">
                  <a16:creationId xmlns:a16="http://schemas.microsoft.com/office/drawing/2014/main" id="{92619BC7-7172-44EB-AAB6-52A42888788A}"/>
                </a:ext>
              </a:extLst>
            </p:cNvPr>
            <p:cNvCxnSpPr/>
            <p:nvPr userDrawn="1"/>
          </p:nvCxnSpPr>
          <p:spPr>
            <a:xfrm>
              <a:off x="11628438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 Verbindung 114">
              <a:extLst>
                <a:ext uri="{FF2B5EF4-FFF2-40B4-BE49-F238E27FC236}">
                  <a16:creationId xmlns:a16="http://schemas.microsoft.com/office/drawing/2014/main" id="{FDB24C7D-14A7-40A1-B129-2B27A7DC201A}"/>
                </a:ext>
              </a:extLst>
            </p:cNvPr>
            <p:cNvCxnSpPr/>
            <p:nvPr userDrawn="1"/>
          </p:nvCxnSpPr>
          <p:spPr>
            <a:xfrm rot="5400000">
              <a:off x="-360000" y="151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 Verbindung 116">
              <a:extLst>
                <a:ext uri="{FF2B5EF4-FFF2-40B4-BE49-F238E27FC236}">
                  <a16:creationId xmlns:a16="http://schemas.microsoft.com/office/drawing/2014/main" id="{AC339FA9-9FFA-48BD-A241-A1DAEFB32F09}"/>
                </a:ext>
              </a:extLst>
            </p:cNvPr>
            <p:cNvCxnSpPr/>
            <p:nvPr userDrawn="1"/>
          </p:nvCxnSpPr>
          <p:spPr>
            <a:xfrm rot="5400000">
              <a:off x="-360000" y="6084838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117">
              <a:extLst>
                <a:ext uri="{FF2B5EF4-FFF2-40B4-BE49-F238E27FC236}">
                  <a16:creationId xmlns:a16="http://schemas.microsoft.com/office/drawing/2014/main" id="{A4849DAA-078A-4163-9703-070F6832D1A7}"/>
                </a:ext>
              </a:extLst>
            </p:cNvPr>
            <p:cNvCxnSpPr/>
            <p:nvPr userDrawn="1"/>
          </p:nvCxnSpPr>
          <p:spPr>
            <a:xfrm rot="5400000">
              <a:off x="12423600" y="151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118">
              <a:extLst>
                <a:ext uri="{FF2B5EF4-FFF2-40B4-BE49-F238E27FC236}">
                  <a16:creationId xmlns:a16="http://schemas.microsoft.com/office/drawing/2014/main" id="{56D9B350-C6E2-4B86-8B3B-182430D737AB}"/>
                </a:ext>
              </a:extLst>
            </p:cNvPr>
            <p:cNvCxnSpPr/>
            <p:nvPr userDrawn="1"/>
          </p:nvCxnSpPr>
          <p:spPr>
            <a:xfrm rot="5400000">
              <a:off x="12423600" y="6084838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2756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Text and Pictur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Headline"/>
          <p:cNvSpPr>
            <a:spLocks noGrp="1"/>
          </p:cNvSpPr>
          <p:nvPr>
            <p:ph type="title" hasCustomPrompt="1"/>
          </p:nvPr>
        </p:nvSpPr>
        <p:spPr>
          <a:xfrm>
            <a:off x="540987" y="219600"/>
            <a:ext cx="9227245" cy="832913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Title Calibri Bold 28 </a:t>
            </a:r>
            <a:r>
              <a:rPr lang="en-US" noProof="0" err="1"/>
              <a:t>pt</a:t>
            </a:r>
            <a:endParaRPr lang="en-US" noProof="0"/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9C6F4BCA-FA11-41BC-899F-4225802B0BF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540986" y="1623600"/>
            <a:ext cx="4519038" cy="457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noProof="0"/>
              <a:t>Headline Calibri Bold 18 </a:t>
            </a:r>
            <a:r>
              <a:rPr lang="en-US" noProof="0" err="1"/>
              <a:t>pt</a:t>
            </a:r>
            <a:endParaRPr lang="en-US" noProof="0"/>
          </a:p>
          <a:p>
            <a:pPr lvl="1"/>
            <a:r>
              <a:rPr lang="en-US" noProof="0"/>
              <a:t>Text Calibri 18 </a:t>
            </a:r>
            <a:r>
              <a:rPr lang="en-US" noProof="0" err="1"/>
              <a:t>pt</a:t>
            </a:r>
            <a:endParaRPr lang="en-US" noProof="0"/>
          </a:p>
          <a:p>
            <a:pPr lvl="2"/>
            <a:r>
              <a:rPr lang="en-US" noProof="0"/>
              <a:t>Text Calibri 18 </a:t>
            </a:r>
            <a:r>
              <a:rPr lang="en-US" noProof="0" err="1"/>
              <a:t>pt</a:t>
            </a:r>
            <a:endParaRPr lang="en-US" noProof="0"/>
          </a:p>
          <a:p>
            <a:pPr lvl="3"/>
            <a:r>
              <a:rPr lang="en-US" noProof="0"/>
              <a:t>Text Calibri 18 </a:t>
            </a:r>
            <a:r>
              <a:rPr lang="en-US" noProof="0" err="1"/>
              <a:t>pt</a:t>
            </a:r>
            <a:endParaRPr lang="en-US" noProof="0"/>
          </a:p>
          <a:p>
            <a:pPr lvl="4"/>
            <a:r>
              <a:rPr lang="en-US" noProof="0"/>
              <a:t>Text Calibri 18 </a:t>
            </a:r>
            <a:r>
              <a:rPr lang="en-US" noProof="0" err="1"/>
              <a:t>pt</a:t>
            </a:r>
            <a:endParaRPr lang="en-US" noProof="0"/>
          </a:p>
          <a:p>
            <a:pPr lvl="5"/>
            <a:r>
              <a:rPr lang="en-US" noProof="0"/>
              <a:t>Text Calibri 18 </a:t>
            </a:r>
            <a:r>
              <a:rPr lang="en-US" noProof="0" err="1"/>
              <a:t>pt</a:t>
            </a:r>
            <a:endParaRPr lang="en-US" noProof="0"/>
          </a:p>
          <a:p>
            <a:pPr lvl="6"/>
            <a:r>
              <a:rPr lang="en-US" noProof="0"/>
              <a:t>Text Calibri 18 </a:t>
            </a:r>
            <a:r>
              <a:rPr lang="en-US" noProof="0" err="1"/>
              <a:t>pt</a:t>
            </a:r>
            <a:endParaRPr lang="en-US" noProof="0"/>
          </a:p>
          <a:p>
            <a:pPr lvl="7"/>
            <a:r>
              <a:rPr lang="en-US" noProof="0"/>
              <a:t>Text Calibri 18 </a:t>
            </a:r>
            <a:r>
              <a:rPr lang="en-US" noProof="0" err="1"/>
              <a:t>pt</a:t>
            </a:r>
            <a:endParaRPr lang="en-US" noProof="0"/>
          </a:p>
          <a:p>
            <a:pPr lvl="8"/>
            <a:r>
              <a:rPr lang="en-US" noProof="0"/>
              <a:t>Text Calibri 14 </a:t>
            </a:r>
            <a:r>
              <a:rPr lang="en-US" noProof="0" err="1"/>
              <a:t>pt</a:t>
            </a:r>
            <a:endParaRPr lang="en-US" noProof="0"/>
          </a:p>
        </p:txBody>
      </p:sp>
      <p:sp>
        <p:nvSpPr>
          <p:cNvPr id="3" name="Picture placeholder"/>
          <p:cNvSpPr>
            <a:spLocks noGrp="1"/>
          </p:cNvSpPr>
          <p:nvPr>
            <p:ph type="pic" sz="quarter" idx="17" hasCustomPrompt="1"/>
          </p:nvPr>
        </p:nvSpPr>
        <p:spPr>
          <a:xfrm>
            <a:off x="6186653" y="1623600"/>
            <a:ext cx="5463022" cy="4572000"/>
          </a:xfrm>
        </p:spPr>
        <p:txBody>
          <a:bodyPr lIns="180000" tIns="180000" rIns="180000" bIns="180000"/>
          <a:lstStyle>
            <a:lvl1pPr>
              <a:defRPr b="1"/>
            </a:lvl1pPr>
          </a:lstStyle>
          <a:p>
            <a:r>
              <a:rPr lang="en-US" noProof="0"/>
              <a:t>Add a picture</a:t>
            </a:r>
          </a:p>
        </p:txBody>
      </p:sp>
      <p:sp>
        <p:nvSpPr>
          <p:cNvPr id="19" name="Footnote"/>
          <p:cNvSpPr>
            <a:spLocks noGrp="1"/>
          </p:cNvSpPr>
          <p:nvPr>
            <p:ph type="body" sz="quarter" idx="15" hasCustomPrompt="1"/>
          </p:nvPr>
        </p:nvSpPr>
        <p:spPr>
          <a:xfrm>
            <a:off x="540986" y="6297348"/>
            <a:ext cx="4519038" cy="360000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1000" b="0"/>
            </a:lvl1pPr>
          </a:lstStyle>
          <a:p>
            <a:r>
              <a:rPr lang="en-US"/>
              <a:t>Click to add footnote</a:t>
            </a:r>
            <a:br>
              <a:rPr lang="en-US"/>
            </a:br>
            <a:r>
              <a:rPr lang="en-US"/>
              <a:t>second line</a:t>
            </a:r>
          </a:p>
        </p:txBody>
      </p:sp>
      <p:sp>
        <p:nvSpPr>
          <p:cNvPr id="7" name="Author">
            <a:extLst>
              <a:ext uri="{FF2B5EF4-FFF2-40B4-BE49-F238E27FC236}">
                <a16:creationId xmlns:a16="http://schemas.microsoft.com/office/drawing/2014/main" id="{26CB829D-BCCA-4C81-9883-CB2EF6F5A812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Author | Department</a:t>
            </a:r>
          </a:p>
        </p:txBody>
      </p:sp>
      <p:pic>
        <p:nvPicPr>
          <p:cNvPr id="14" name="Siemens Healthineers logo">
            <a:extLst>
              <a:ext uri="{FF2B5EF4-FFF2-40B4-BE49-F238E27FC236}">
                <a16:creationId xmlns:a16="http://schemas.microsoft.com/office/drawing/2014/main" id="{0A0C2692-8EAB-494D-9DDD-3D6F2724AC8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463577" y="281267"/>
            <a:ext cx="1453450" cy="34588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4913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Two Text Boxes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Headline"/>
          <p:cNvSpPr>
            <a:spLocks noGrp="1"/>
          </p:cNvSpPr>
          <p:nvPr>
            <p:ph type="title" hasCustomPrompt="1"/>
          </p:nvPr>
        </p:nvSpPr>
        <p:spPr>
          <a:xfrm>
            <a:off x="540987" y="219600"/>
            <a:ext cx="9227245" cy="832913"/>
          </a:xfrm>
        </p:spPr>
        <p:txBody>
          <a:bodyPr/>
          <a:lstStyle/>
          <a:p>
            <a:r>
              <a:rPr lang="en-US" noProof="0"/>
              <a:t>Title Calibri Bold 28 </a:t>
            </a:r>
            <a:r>
              <a:rPr lang="en-US" noProof="0" err="1"/>
              <a:t>pt</a:t>
            </a:r>
            <a:endParaRPr lang="en-US" noProof="0"/>
          </a:p>
        </p:txBody>
      </p:sp>
      <p:sp>
        <p:nvSpPr>
          <p:cNvPr id="4" name="Content left column">
            <a:extLst>
              <a:ext uri="{FF2B5EF4-FFF2-40B4-BE49-F238E27FC236}">
                <a16:creationId xmlns:a16="http://schemas.microsoft.com/office/drawing/2014/main" id="{4FDBB5BE-FB7F-472A-B808-A79C66F99FE9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540986" y="1623600"/>
            <a:ext cx="5463960" cy="457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noProof="0"/>
              <a:t>Headline Calibri Bold 18 </a:t>
            </a:r>
            <a:r>
              <a:rPr lang="en-US" noProof="0" err="1"/>
              <a:t>pt</a:t>
            </a:r>
            <a:endParaRPr lang="en-US" noProof="0"/>
          </a:p>
          <a:p>
            <a:pPr lvl="1"/>
            <a:r>
              <a:rPr lang="en-US" noProof="0"/>
              <a:t>Text Calibri 18 </a:t>
            </a:r>
            <a:r>
              <a:rPr lang="en-US" noProof="0" err="1"/>
              <a:t>pt</a:t>
            </a:r>
            <a:endParaRPr lang="en-US" noProof="0"/>
          </a:p>
          <a:p>
            <a:pPr lvl="2"/>
            <a:r>
              <a:rPr lang="en-US" noProof="0"/>
              <a:t>Text Calibri 18 </a:t>
            </a:r>
            <a:r>
              <a:rPr lang="en-US" noProof="0" err="1"/>
              <a:t>pt</a:t>
            </a:r>
            <a:endParaRPr lang="en-US" noProof="0"/>
          </a:p>
          <a:p>
            <a:pPr lvl="3"/>
            <a:r>
              <a:rPr lang="en-US" noProof="0"/>
              <a:t>Text Calibri 18 </a:t>
            </a:r>
            <a:r>
              <a:rPr lang="en-US" noProof="0" err="1"/>
              <a:t>pt</a:t>
            </a:r>
            <a:endParaRPr lang="en-US" noProof="0"/>
          </a:p>
          <a:p>
            <a:pPr lvl="4"/>
            <a:r>
              <a:rPr lang="en-US" noProof="0"/>
              <a:t>Text Calibri 18 </a:t>
            </a:r>
            <a:r>
              <a:rPr lang="en-US" noProof="0" err="1"/>
              <a:t>pt</a:t>
            </a:r>
            <a:endParaRPr lang="en-US" noProof="0"/>
          </a:p>
          <a:p>
            <a:pPr lvl="5"/>
            <a:r>
              <a:rPr lang="en-US" noProof="0"/>
              <a:t>Text Calibri 18 </a:t>
            </a:r>
            <a:r>
              <a:rPr lang="en-US" noProof="0" err="1"/>
              <a:t>pt</a:t>
            </a:r>
            <a:endParaRPr lang="en-US" noProof="0"/>
          </a:p>
          <a:p>
            <a:pPr lvl="6"/>
            <a:r>
              <a:rPr lang="en-US" noProof="0"/>
              <a:t>Text Calibri 18 </a:t>
            </a:r>
            <a:r>
              <a:rPr lang="en-US" noProof="0" err="1"/>
              <a:t>pt</a:t>
            </a:r>
            <a:endParaRPr lang="en-US" noProof="0"/>
          </a:p>
          <a:p>
            <a:pPr lvl="7"/>
            <a:r>
              <a:rPr lang="en-US" noProof="0"/>
              <a:t>Text Calibri 18 </a:t>
            </a:r>
            <a:r>
              <a:rPr lang="en-US" noProof="0" err="1"/>
              <a:t>pt</a:t>
            </a:r>
            <a:endParaRPr lang="en-US" noProof="0"/>
          </a:p>
          <a:p>
            <a:pPr lvl="8"/>
            <a:r>
              <a:rPr lang="en-US" noProof="0"/>
              <a:t>Text Calibri 14 </a:t>
            </a:r>
            <a:r>
              <a:rPr lang="en-US" noProof="0" err="1"/>
              <a:t>pt</a:t>
            </a:r>
            <a:endParaRPr lang="en-US" noProof="0"/>
          </a:p>
        </p:txBody>
      </p:sp>
      <p:sp>
        <p:nvSpPr>
          <p:cNvPr id="12" name="Content right column">
            <a:extLst>
              <a:ext uri="{FF2B5EF4-FFF2-40B4-BE49-F238E27FC236}">
                <a16:creationId xmlns:a16="http://schemas.microsoft.com/office/drawing/2014/main" id="{239F9EB4-5513-4EE9-8F49-510E69716E13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185714" y="1623600"/>
            <a:ext cx="5463960" cy="457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noProof="0"/>
              <a:t>Headline Calibri Bold 18 </a:t>
            </a:r>
            <a:r>
              <a:rPr lang="en-US" noProof="0" err="1"/>
              <a:t>pt</a:t>
            </a:r>
            <a:endParaRPr lang="en-US" noProof="0"/>
          </a:p>
          <a:p>
            <a:pPr lvl="1"/>
            <a:r>
              <a:rPr lang="en-US" noProof="0"/>
              <a:t>Text Calibri 18 </a:t>
            </a:r>
            <a:r>
              <a:rPr lang="en-US" noProof="0" err="1"/>
              <a:t>pt</a:t>
            </a:r>
            <a:endParaRPr lang="en-US" noProof="0"/>
          </a:p>
          <a:p>
            <a:pPr lvl="2"/>
            <a:r>
              <a:rPr lang="en-US" noProof="0"/>
              <a:t>Text Calibri 18 </a:t>
            </a:r>
            <a:r>
              <a:rPr lang="en-US" noProof="0" err="1"/>
              <a:t>pt</a:t>
            </a:r>
            <a:endParaRPr lang="en-US" noProof="0"/>
          </a:p>
          <a:p>
            <a:pPr lvl="3"/>
            <a:r>
              <a:rPr lang="en-US" noProof="0"/>
              <a:t>Text Calibri 18 </a:t>
            </a:r>
            <a:r>
              <a:rPr lang="en-US" noProof="0" err="1"/>
              <a:t>pt</a:t>
            </a:r>
            <a:endParaRPr lang="en-US" noProof="0"/>
          </a:p>
          <a:p>
            <a:pPr lvl="4"/>
            <a:r>
              <a:rPr lang="en-US" noProof="0"/>
              <a:t>Text Calibri 18 </a:t>
            </a:r>
            <a:r>
              <a:rPr lang="en-US" noProof="0" err="1"/>
              <a:t>pt</a:t>
            </a:r>
            <a:endParaRPr lang="en-US" noProof="0"/>
          </a:p>
          <a:p>
            <a:pPr lvl="5"/>
            <a:r>
              <a:rPr lang="en-US" noProof="0"/>
              <a:t>Text Calibri 18 </a:t>
            </a:r>
            <a:r>
              <a:rPr lang="en-US" noProof="0" err="1"/>
              <a:t>pt</a:t>
            </a:r>
            <a:endParaRPr lang="en-US" noProof="0"/>
          </a:p>
          <a:p>
            <a:pPr lvl="6"/>
            <a:r>
              <a:rPr lang="en-US" noProof="0"/>
              <a:t>Text Calibri 18 </a:t>
            </a:r>
            <a:r>
              <a:rPr lang="en-US" noProof="0" err="1"/>
              <a:t>pt</a:t>
            </a:r>
            <a:endParaRPr lang="en-US" noProof="0"/>
          </a:p>
          <a:p>
            <a:pPr lvl="7"/>
            <a:r>
              <a:rPr lang="en-US" noProof="0"/>
              <a:t>Text Calibri 18 </a:t>
            </a:r>
            <a:r>
              <a:rPr lang="en-US" noProof="0" err="1"/>
              <a:t>pt</a:t>
            </a:r>
            <a:endParaRPr lang="en-US" noProof="0"/>
          </a:p>
          <a:p>
            <a:pPr lvl="8"/>
            <a:r>
              <a:rPr lang="en-US" noProof="0"/>
              <a:t>Text Calibri 14 </a:t>
            </a:r>
            <a:r>
              <a:rPr lang="en-US" noProof="0" err="1"/>
              <a:t>pt</a:t>
            </a:r>
            <a:endParaRPr lang="en-US" noProof="0"/>
          </a:p>
        </p:txBody>
      </p:sp>
      <p:sp>
        <p:nvSpPr>
          <p:cNvPr id="19" name="Footnote"/>
          <p:cNvSpPr>
            <a:spLocks noGrp="1"/>
          </p:cNvSpPr>
          <p:nvPr>
            <p:ph type="body" sz="quarter" idx="15" hasCustomPrompt="1"/>
          </p:nvPr>
        </p:nvSpPr>
        <p:spPr>
          <a:xfrm>
            <a:off x="540986" y="6297348"/>
            <a:ext cx="4519038" cy="360000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1000" b="0"/>
            </a:lvl1pPr>
          </a:lstStyle>
          <a:p>
            <a:r>
              <a:rPr lang="en-US"/>
              <a:t>Click to add footnote</a:t>
            </a:r>
            <a:br>
              <a:rPr lang="en-US"/>
            </a:br>
            <a:r>
              <a:rPr lang="en-US"/>
              <a:t>second line</a:t>
            </a:r>
          </a:p>
        </p:txBody>
      </p:sp>
      <p:sp>
        <p:nvSpPr>
          <p:cNvPr id="2" name="Author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Author | Department</a:t>
            </a:r>
          </a:p>
        </p:txBody>
      </p:sp>
      <p:pic>
        <p:nvPicPr>
          <p:cNvPr id="15" name="Siemens Healthineers logo">
            <a:extLst>
              <a:ext uri="{FF2B5EF4-FFF2-40B4-BE49-F238E27FC236}">
                <a16:creationId xmlns:a16="http://schemas.microsoft.com/office/drawing/2014/main" id="{F7C407CE-0992-4EA4-8D73-20B7A51247F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463577" y="281267"/>
            <a:ext cx="1453450" cy="34588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65052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Black with marg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Black layer"/>
          <p:cNvSpPr/>
          <p:nvPr userDrawn="1"/>
        </p:nvSpPr>
        <p:spPr bwMode="white">
          <a:xfrm>
            <a:off x="2" y="0"/>
            <a:ext cx="806968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" name="Headline"/>
          <p:cNvSpPr>
            <a:spLocks noGrp="1"/>
          </p:cNvSpPr>
          <p:nvPr>
            <p:ph type="title" hasCustomPrompt="1"/>
          </p:nvPr>
        </p:nvSpPr>
        <p:spPr>
          <a:xfrm>
            <a:off x="540987" y="219600"/>
            <a:ext cx="6405877" cy="83291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 Calibri Bold 28 </a:t>
            </a:r>
            <a:r>
              <a:rPr lang="en-US" err="1"/>
              <a:t>pt</a:t>
            </a:r>
            <a:endParaRPr lang="de-DE"/>
          </a:p>
        </p:txBody>
      </p:sp>
      <p:sp>
        <p:nvSpPr>
          <p:cNvPr id="102" name="Content"/>
          <p:cNvSpPr>
            <a:spLocks noGrp="1"/>
          </p:cNvSpPr>
          <p:nvPr>
            <p:ph idx="1" hasCustomPrompt="1"/>
          </p:nvPr>
        </p:nvSpPr>
        <p:spPr>
          <a:xfrm>
            <a:off x="540986" y="1623600"/>
            <a:ext cx="6405877" cy="457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Headline Calibri Bold 18 </a:t>
            </a:r>
            <a:r>
              <a:rPr lang="en-US" noProof="0" err="1"/>
              <a:t>pt</a:t>
            </a:r>
            <a:endParaRPr lang="en-US" noProof="0"/>
          </a:p>
          <a:p>
            <a:pPr lvl="1"/>
            <a:r>
              <a:rPr lang="en-US" noProof="0"/>
              <a:t>Text Calibri 18 </a:t>
            </a:r>
            <a:r>
              <a:rPr lang="en-US" noProof="0" err="1"/>
              <a:t>pt</a:t>
            </a:r>
            <a:endParaRPr lang="en-US" noProof="0"/>
          </a:p>
          <a:p>
            <a:pPr lvl="2"/>
            <a:r>
              <a:rPr lang="en-US" noProof="0"/>
              <a:t>Text Calibri 18 </a:t>
            </a:r>
            <a:r>
              <a:rPr lang="en-US" noProof="0" err="1"/>
              <a:t>pt</a:t>
            </a:r>
            <a:endParaRPr lang="en-US" noProof="0"/>
          </a:p>
          <a:p>
            <a:pPr lvl="3"/>
            <a:r>
              <a:rPr lang="en-US" noProof="0"/>
              <a:t>Text Calibri 18 </a:t>
            </a:r>
            <a:r>
              <a:rPr lang="en-US" noProof="0" err="1"/>
              <a:t>pt</a:t>
            </a:r>
            <a:endParaRPr lang="en-US" noProof="0"/>
          </a:p>
          <a:p>
            <a:pPr lvl="4"/>
            <a:r>
              <a:rPr lang="en-US" noProof="0"/>
              <a:t>Text Calibri 18 </a:t>
            </a:r>
            <a:r>
              <a:rPr lang="en-US" noProof="0" err="1"/>
              <a:t>pt</a:t>
            </a:r>
            <a:endParaRPr lang="en-US" noProof="0"/>
          </a:p>
          <a:p>
            <a:pPr lvl="5"/>
            <a:r>
              <a:rPr lang="en-US" noProof="0"/>
              <a:t>Text Calibri 18 </a:t>
            </a:r>
            <a:r>
              <a:rPr lang="en-US" noProof="0" err="1"/>
              <a:t>pt</a:t>
            </a:r>
            <a:endParaRPr lang="en-US" noProof="0"/>
          </a:p>
          <a:p>
            <a:pPr lvl="6"/>
            <a:r>
              <a:rPr lang="en-US" noProof="0"/>
              <a:t>Text Calibri 18 </a:t>
            </a:r>
            <a:r>
              <a:rPr lang="en-US" noProof="0" err="1"/>
              <a:t>pt</a:t>
            </a:r>
            <a:endParaRPr lang="en-US" noProof="0"/>
          </a:p>
          <a:p>
            <a:pPr lvl="7"/>
            <a:r>
              <a:rPr lang="en-US" noProof="0"/>
              <a:t>Text Calibri 18 </a:t>
            </a:r>
            <a:r>
              <a:rPr lang="en-US" noProof="0" err="1"/>
              <a:t>pt</a:t>
            </a:r>
            <a:endParaRPr lang="en-US" noProof="0"/>
          </a:p>
          <a:p>
            <a:pPr lvl="8"/>
            <a:r>
              <a:rPr lang="en-US" noProof="0"/>
              <a:t>Text Calibri 14 </a:t>
            </a:r>
            <a:r>
              <a:rPr lang="en-US" noProof="0" err="1"/>
              <a:t>pt</a:t>
            </a:r>
            <a:endParaRPr lang="en-US" noProof="0"/>
          </a:p>
        </p:txBody>
      </p:sp>
      <p:sp>
        <p:nvSpPr>
          <p:cNvPr id="4" name="Margin content">
            <a:extLst>
              <a:ext uri="{FF2B5EF4-FFF2-40B4-BE49-F238E27FC236}">
                <a16:creationId xmlns:a16="http://schemas.microsoft.com/office/drawing/2014/main" id="{B7D38A37-9AC1-413C-B8AD-491DCC7608B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009612" y="1623600"/>
            <a:ext cx="1878261" cy="1275698"/>
          </a:xfrm>
        </p:spPr>
        <p:txBody>
          <a:bodyPr tIns="144000" bIns="144000">
            <a:spAutoFit/>
          </a:bodyPr>
          <a:lstStyle>
            <a:lvl1pPr>
              <a:defRPr sz="1600"/>
            </a:lvl1pPr>
            <a:lvl2pPr>
              <a:defRPr sz="1600"/>
            </a:lvl2pPr>
            <a:lvl3pPr marL="216000" marR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 sz="1600"/>
            </a:lvl3pPr>
            <a:lvl4pPr marL="432000" marR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 sz="1600"/>
            </a:lvl4pPr>
            <a:lvl5pPr marL="648000">
              <a:defRPr/>
            </a:lvl5pPr>
          </a:lstStyle>
          <a:p>
            <a:pPr lvl="0"/>
            <a:r>
              <a:rPr lang="en-GB"/>
              <a:t>Calibri Bold 16 </a:t>
            </a:r>
            <a:r>
              <a:rPr lang="en-GB" err="1"/>
              <a:t>pt</a:t>
            </a:r>
            <a:endParaRPr lang="en-GB"/>
          </a:p>
          <a:p>
            <a:pPr lvl="1"/>
            <a:r>
              <a:rPr lang="en-GB"/>
              <a:t>Text Calibri 16 </a:t>
            </a:r>
            <a:r>
              <a:rPr lang="en-GB" err="1"/>
              <a:t>pt</a:t>
            </a:r>
            <a:endParaRPr lang="en-GB"/>
          </a:p>
          <a:p>
            <a:pPr lvl="2"/>
            <a:r>
              <a:rPr lang="en-GB"/>
              <a:t>Text Calibri 16 </a:t>
            </a:r>
            <a:r>
              <a:rPr lang="en-GB" err="1"/>
              <a:t>pt</a:t>
            </a:r>
            <a:endParaRPr lang="en-GB"/>
          </a:p>
          <a:p>
            <a:pPr marL="439200" marR="0" lvl="3" indent="-219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/>
              <a:t>Text Calibri 16 </a:t>
            </a:r>
            <a:r>
              <a:rPr lang="en-GB" err="1"/>
              <a:t>pt</a:t>
            </a:r>
            <a:endParaRPr lang="en-GB"/>
          </a:p>
        </p:txBody>
      </p:sp>
      <p:sp>
        <p:nvSpPr>
          <p:cNvPr id="97" name="Footnote"/>
          <p:cNvSpPr>
            <a:spLocks noGrp="1"/>
          </p:cNvSpPr>
          <p:nvPr>
            <p:ph type="body" sz="quarter" idx="15" hasCustomPrompt="1"/>
          </p:nvPr>
        </p:nvSpPr>
        <p:spPr>
          <a:xfrm>
            <a:off x="540986" y="6297348"/>
            <a:ext cx="4519038" cy="360000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footnote</a:t>
            </a:r>
            <a:br>
              <a:rPr lang="en-US"/>
            </a:br>
            <a:r>
              <a:rPr lang="en-US"/>
              <a:t>second line</a:t>
            </a:r>
          </a:p>
        </p:txBody>
      </p:sp>
      <p:sp>
        <p:nvSpPr>
          <p:cNvPr id="96" name="Author"/>
          <p:cNvSpPr>
            <a:spLocks noGrp="1"/>
          </p:cNvSpPr>
          <p:nvPr>
            <p:ph type="ftr" sz="quarter" idx="17"/>
          </p:nvPr>
        </p:nvSpPr>
        <p:spPr>
          <a:xfrm>
            <a:off x="8069685" y="6340471"/>
            <a:ext cx="3265405" cy="144000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Author | Department</a:t>
            </a:r>
          </a:p>
        </p:txBody>
      </p:sp>
      <p:sp>
        <p:nvSpPr>
          <p:cNvPr id="89" name="Information"/>
          <p:cNvSpPr/>
          <p:nvPr userDrawn="1"/>
        </p:nvSpPr>
        <p:spPr>
          <a:xfrm>
            <a:off x="-2163945" y="1"/>
            <a:ext cx="1803287" cy="1287379"/>
          </a:xfrm>
          <a:prstGeom prst="roundRect">
            <a:avLst>
              <a:gd name="adj" fmla="val 0"/>
            </a:avLst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r>
              <a:rPr lang="en-US" sz="1100" b="1">
                <a:solidFill>
                  <a:schemeClr val="tx1"/>
                </a:solidFill>
                <a:latin typeface="+mn-lt"/>
              </a:rPr>
              <a:t>The animation</a:t>
            </a:r>
            <a:r>
              <a:rPr lang="en-US" sz="1100">
                <a:solidFill>
                  <a:schemeClr val="tx1"/>
                </a:solidFill>
                <a:latin typeface="+mn-lt"/>
              </a:rPr>
              <a:t> </a:t>
            </a:r>
            <a:r>
              <a:rPr lang="en-US" sz="1100">
                <a:solidFill>
                  <a:schemeClr val="bg1"/>
                </a:solidFill>
                <a:latin typeface="+mn-lt"/>
              </a:rPr>
              <a:t>of the black layer </a:t>
            </a:r>
            <a:r>
              <a:rPr lang="en-US" sz="1100">
                <a:solidFill>
                  <a:schemeClr val="tx1"/>
                </a:solidFill>
                <a:latin typeface="+mn-lt"/>
              </a:rPr>
              <a:t>can be controlled on the master layout.</a:t>
            </a:r>
          </a:p>
          <a:p>
            <a:endParaRPr lang="en-US" sz="1100">
              <a:solidFill>
                <a:schemeClr val="bg1"/>
              </a:solidFill>
              <a:latin typeface="+mn-lt"/>
            </a:endParaRPr>
          </a:p>
          <a:p>
            <a:r>
              <a:rPr lang="en-US" sz="1100">
                <a:solidFill>
                  <a:schemeClr val="bg1"/>
                </a:solidFill>
                <a:latin typeface="+mn-lt"/>
              </a:rPr>
              <a:t>Go to View &gt; Slide Master.</a:t>
            </a:r>
          </a:p>
          <a:p>
            <a:r>
              <a:rPr lang="en-US" sz="1100">
                <a:solidFill>
                  <a:schemeClr val="bg1"/>
                </a:solidFill>
                <a:latin typeface="+mn-lt"/>
              </a:rPr>
              <a:t>After that go to Animations &gt; Animations Pane.</a:t>
            </a:r>
          </a:p>
        </p:txBody>
      </p:sp>
      <p:pic>
        <p:nvPicPr>
          <p:cNvPr id="104" name="Siemens Healthineers logo">
            <a:extLst>
              <a:ext uri="{FF2B5EF4-FFF2-40B4-BE49-F238E27FC236}">
                <a16:creationId xmlns:a16="http://schemas.microsoft.com/office/drawing/2014/main" id="{8A740305-7C35-4277-8346-A32E99A8E67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463577" y="281267"/>
            <a:ext cx="1453450" cy="34588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0924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13333" decel="8666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left"/>
          <p:cNvSpPr>
            <a:spLocks noGrp="1"/>
          </p:cNvSpPr>
          <p:nvPr>
            <p:ph type="pic" sz="quarter" idx="18"/>
          </p:nvPr>
        </p:nvSpPr>
        <p:spPr>
          <a:xfrm>
            <a:off x="540986" y="3204000"/>
            <a:ext cx="3581328" cy="2354400"/>
          </a:xfrm>
        </p:spPr>
        <p:txBody>
          <a:bodyPr/>
          <a:lstStyle>
            <a:lvl1pPr>
              <a:defRPr b="0"/>
            </a:lvl1pPr>
          </a:lstStyle>
          <a:p>
            <a:endParaRPr lang="en-US" noProof="0" dirty="0"/>
          </a:p>
        </p:txBody>
      </p:sp>
      <p:sp>
        <p:nvSpPr>
          <p:cNvPr id="13" name="Headline"/>
          <p:cNvSpPr>
            <a:spLocks noGrp="1"/>
          </p:cNvSpPr>
          <p:nvPr>
            <p:ph type="title" hasCustomPrompt="1"/>
          </p:nvPr>
        </p:nvSpPr>
        <p:spPr>
          <a:xfrm>
            <a:off x="540987" y="219600"/>
            <a:ext cx="9227245" cy="832913"/>
          </a:xfrm>
        </p:spPr>
        <p:txBody>
          <a:bodyPr/>
          <a:lstStyle/>
          <a:p>
            <a:r>
              <a:rPr lang="en-US" noProof="0"/>
              <a:t>Title Calibri Bold 28 </a:t>
            </a:r>
            <a:r>
              <a:rPr lang="en-US" noProof="0" err="1"/>
              <a:t>pt</a:t>
            </a:r>
            <a:endParaRPr lang="en-US" noProof="0"/>
          </a:p>
        </p:txBody>
      </p:sp>
      <p:sp>
        <p:nvSpPr>
          <p:cNvPr id="7" name="Content left column">
            <a:extLst>
              <a:ext uri="{FF2B5EF4-FFF2-40B4-BE49-F238E27FC236}">
                <a16:creationId xmlns:a16="http://schemas.microsoft.com/office/drawing/2014/main" id="{F3DE8C85-D5DE-48E2-BC87-EE21BFCB3F6E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540986" y="1623600"/>
            <a:ext cx="3581328" cy="1350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noProof="0" dirty="0"/>
              <a:t>Headline Calibri Bold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1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2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3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4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</p:txBody>
      </p:sp>
      <p:sp>
        <p:nvSpPr>
          <p:cNvPr id="19" name="Footnote"/>
          <p:cNvSpPr>
            <a:spLocks noGrp="1"/>
          </p:cNvSpPr>
          <p:nvPr>
            <p:ph type="body" sz="quarter" idx="15" hasCustomPrompt="1"/>
          </p:nvPr>
        </p:nvSpPr>
        <p:spPr>
          <a:xfrm>
            <a:off x="540986" y="6297348"/>
            <a:ext cx="4519038" cy="360000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1000" b="0"/>
            </a:lvl1pPr>
          </a:lstStyle>
          <a:p>
            <a:r>
              <a:rPr lang="en-US"/>
              <a:t>Click to add footnote</a:t>
            </a:r>
            <a:br>
              <a:rPr lang="en-US"/>
            </a:br>
            <a:r>
              <a:rPr lang="en-US"/>
              <a:t>second line</a:t>
            </a:r>
          </a:p>
        </p:txBody>
      </p:sp>
      <p:sp>
        <p:nvSpPr>
          <p:cNvPr id="2" name="Author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Author | Department</a:t>
            </a:r>
          </a:p>
        </p:txBody>
      </p:sp>
      <p:pic>
        <p:nvPicPr>
          <p:cNvPr id="21" name="Siemens Healthineers logo">
            <a:extLst>
              <a:ext uri="{FF2B5EF4-FFF2-40B4-BE49-F238E27FC236}">
                <a16:creationId xmlns:a16="http://schemas.microsoft.com/office/drawing/2014/main" id="{D6A3697A-6D9B-4985-810C-549CED2CA52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463577" y="281267"/>
            <a:ext cx="1453450" cy="345884"/>
          </a:xfrm>
          <a:prstGeom prst="rect">
            <a:avLst/>
          </a:prstGeom>
        </p:spPr>
      </p:pic>
      <p:sp>
        <p:nvSpPr>
          <p:cNvPr id="14" name="Picture placeholder left">
            <a:extLst>
              <a:ext uri="{FF2B5EF4-FFF2-40B4-BE49-F238E27FC236}">
                <a16:creationId xmlns:a16="http://schemas.microsoft.com/office/drawing/2014/main" id="{6967823E-14EC-4E22-A4D2-6F9E2218628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05336" y="3204000"/>
            <a:ext cx="3581328" cy="2354400"/>
          </a:xfrm>
        </p:spPr>
        <p:txBody>
          <a:bodyPr/>
          <a:lstStyle>
            <a:lvl1pPr>
              <a:defRPr b="0"/>
            </a:lvl1pPr>
          </a:lstStyle>
          <a:p>
            <a:endParaRPr lang="en-US" noProof="0" dirty="0"/>
          </a:p>
        </p:txBody>
      </p:sp>
      <p:sp>
        <p:nvSpPr>
          <p:cNvPr id="15" name="Content left column">
            <a:extLst>
              <a:ext uri="{FF2B5EF4-FFF2-40B4-BE49-F238E27FC236}">
                <a16:creationId xmlns:a16="http://schemas.microsoft.com/office/drawing/2014/main" id="{2577A044-8EB5-436E-8CCC-D29551563178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305336" y="1623600"/>
            <a:ext cx="3581328" cy="1350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noProof="0" dirty="0"/>
              <a:t>Headline Calibri Bold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1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2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3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4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</p:txBody>
      </p:sp>
      <p:sp>
        <p:nvSpPr>
          <p:cNvPr id="17" name="Picture placeholder left">
            <a:extLst>
              <a:ext uri="{FF2B5EF4-FFF2-40B4-BE49-F238E27FC236}">
                <a16:creationId xmlns:a16="http://schemas.microsoft.com/office/drawing/2014/main" id="{B7ACE69C-C510-4241-B0F2-B9E75598A8E9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069685" y="3204000"/>
            <a:ext cx="3581328" cy="2354400"/>
          </a:xfrm>
        </p:spPr>
        <p:txBody>
          <a:bodyPr/>
          <a:lstStyle>
            <a:lvl1pPr>
              <a:defRPr b="0"/>
            </a:lvl1pPr>
          </a:lstStyle>
          <a:p>
            <a:endParaRPr lang="en-US" noProof="0" dirty="0"/>
          </a:p>
        </p:txBody>
      </p:sp>
      <p:sp>
        <p:nvSpPr>
          <p:cNvPr id="20" name="Content left column">
            <a:extLst>
              <a:ext uri="{FF2B5EF4-FFF2-40B4-BE49-F238E27FC236}">
                <a16:creationId xmlns:a16="http://schemas.microsoft.com/office/drawing/2014/main" id="{2AA5C3BC-904C-4036-A123-4877F557AB24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8069685" y="1623600"/>
            <a:ext cx="3581328" cy="1350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noProof="0" dirty="0"/>
              <a:t>Headline Calibri Bold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1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2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3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4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288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Headline"/>
          <p:cNvSpPr>
            <a:spLocks noGrp="1"/>
          </p:cNvSpPr>
          <p:nvPr>
            <p:ph type="title" hasCustomPrompt="1"/>
          </p:nvPr>
        </p:nvSpPr>
        <p:spPr>
          <a:xfrm>
            <a:off x="540987" y="219600"/>
            <a:ext cx="9227245" cy="832913"/>
          </a:xfrm>
        </p:spPr>
        <p:txBody>
          <a:bodyPr/>
          <a:lstStyle/>
          <a:p>
            <a:r>
              <a:rPr lang="en-US" noProof="0"/>
              <a:t>Title Calibri Bold 28 </a:t>
            </a:r>
            <a:r>
              <a:rPr lang="en-US" noProof="0" err="1"/>
              <a:t>pt</a:t>
            </a:r>
            <a:endParaRPr lang="en-US" noProof="0"/>
          </a:p>
        </p:txBody>
      </p:sp>
      <p:sp>
        <p:nvSpPr>
          <p:cNvPr id="4" name="Content left column">
            <a:extLst>
              <a:ext uri="{FF2B5EF4-FFF2-40B4-BE49-F238E27FC236}">
                <a16:creationId xmlns:a16="http://schemas.microsoft.com/office/drawing/2014/main" id="{3A7B9670-2998-4639-948A-6AC5336D3394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540986" y="1623600"/>
            <a:ext cx="3581328" cy="457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noProof="0"/>
              <a:t>Headline Calibri Bold 18 </a:t>
            </a:r>
            <a:r>
              <a:rPr lang="en-US" noProof="0" err="1"/>
              <a:t>pt</a:t>
            </a:r>
            <a:endParaRPr lang="en-US" noProof="0"/>
          </a:p>
          <a:p>
            <a:pPr lvl="1"/>
            <a:r>
              <a:rPr lang="en-US" noProof="0"/>
              <a:t>Text Calibri 18 </a:t>
            </a:r>
            <a:r>
              <a:rPr lang="en-US" noProof="0" err="1"/>
              <a:t>pt</a:t>
            </a:r>
            <a:endParaRPr lang="en-US" noProof="0"/>
          </a:p>
          <a:p>
            <a:pPr lvl="2"/>
            <a:r>
              <a:rPr lang="en-US" noProof="0"/>
              <a:t>Text Calibri 18 </a:t>
            </a:r>
            <a:r>
              <a:rPr lang="en-US" noProof="0" err="1"/>
              <a:t>pt</a:t>
            </a:r>
            <a:endParaRPr lang="en-US" noProof="0"/>
          </a:p>
          <a:p>
            <a:pPr lvl="3"/>
            <a:r>
              <a:rPr lang="en-US" noProof="0"/>
              <a:t>Text Calibri 18 </a:t>
            </a:r>
            <a:r>
              <a:rPr lang="en-US" noProof="0" err="1"/>
              <a:t>pt</a:t>
            </a:r>
            <a:endParaRPr lang="en-US" noProof="0"/>
          </a:p>
          <a:p>
            <a:pPr lvl="4"/>
            <a:r>
              <a:rPr lang="en-US" noProof="0"/>
              <a:t>Text Calibri 18 </a:t>
            </a:r>
            <a:r>
              <a:rPr lang="en-US" noProof="0" err="1"/>
              <a:t>pt</a:t>
            </a:r>
            <a:endParaRPr lang="en-US" noProof="0"/>
          </a:p>
          <a:p>
            <a:pPr lvl="5"/>
            <a:r>
              <a:rPr lang="en-US" noProof="0"/>
              <a:t>Text Calibri 18 </a:t>
            </a:r>
            <a:r>
              <a:rPr lang="en-US" noProof="0" err="1"/>
              <a:t>pt</a:t>
            </a:r>
            <a:endParaRPr lang="en-US" noProof="0"/>
          </a:p>
          <a:p>
            <a:pPr lvl="6"/>
            <a:r>
              <a:rPr lang="en-US" noProof="0"/>
              <a:t>Text Calibri 18 </a:t>
            </a:r>
            <a:r>
              <a:rPr lang="en-US" noProof="0" err="1"/>
              <a:t>pt</a:t>
            </a:r>
            <a:endParaRPr lang="en-US" noProof="0"/>
          </a:p>
          <a:p>
            <a:pPr lvl="7"/>
            <a:r>
              <a:rPr lang="en-US" noProof="0"/>
              <a:t>Text Calibri 18 </a:t>
            </a:r>
            <a:r>
              <a:rPr lang="en-US" noProof="0" err="1"/>
              <a:t>pt</a:t>
            </a:r>
            <a:endParaRPr lang="en-US" noProof="0"/>
          </a:p>
          <a:p>
            <a:pPr lvl="8"/>
            <a:r>
              <a:rPr lang="en-US" noProof="0"/>
              <a:t>Text Calibri 14 </a:t>
            </a:r>
            <a:r>
              <a:rPr lang="en-US" noProof="0" err="1"/>
              <a:t>pt</a:t>
            </a:r>
            <a:endParaRPr lang="en-US" noProof="0"/>
          </a:p>
        </p:txBody>
      </p:sp>
      <p:sp>
        <p:nvSpPr>
          <p:cNvPr id="12" name="Content middle column">
            <a:extLst>
              <a:ext uri="{FF2B5EF4-FFF2-40B4-BE49-F238E27FC236}">
                <a16:creationId xmlns:a16="http://schemas.microsoft.com/office/drawing/2014/main" id="{FDCEFC57-1E08-4A1D-8A85-E1A2B9097274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304666" y="1623600"/>
            <a:ext cx="3581328" cy="457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noProof="0"/>
              <a:t>Headline Calibri Bold 18 </a:t>
            </a:r>
            <a:r>
              <a:rPr lang="en-US" noProof="0" err="1"/>
              <a:t>pt</a:t>
            </a:r>
            <a:endParaRPr lang="en-US" noProof="0"/>
          </a:p>
          <a:p>
            <a:pPr lvl="1"/>
            <a:r>
              <a:rPr lang="en-US" noProof="0"/>
              <a:t>Text Calibri 18 </a:t>
            </a:r>
            <a:r>
              <a:rPr lang="en-US" noProof="0" err="1"/>
              <a:t>pt</a:t>
            </a:r>
            <a:endParaRPr lang="en-US" noProof="0"/>
          </a:p>
          <a:p>
            <a:pPr lvl="2"/>
            <a:r>
              <a:rPr lang="en-US" noProof="0"/>
              <a:t>Text Calibri 18 </a:t>
            </a:r>
            <a:r>
              <a:rPr lang="en-US" noProof="0" err="1"/>
              <a:t>pt</a:t>
            </a:r>
            <a:endParaRPr lang="en-US" noProof="0"/>
          </a:p>
          <a:p>
            <a:pPr lvl="3"/>
            <a:r>
              <a:rPr lang="en-US" noProof="0"/>
              <a:t>Text Calibri 18 </a:t>
            </a:r>
            <a:r>
              <a:rPr lang="en-US" noProof="0" err="1"/>
              <a:t>pt</a:t>
            </a:r>
            <a:endParaRPr lang="en-US" noProof="0"/>
          </a:p>
          <a:p>
            <a:pPr lvl="4"/>
            <a:r>
              <a:rPr lang="en-US" noProof="0"/>
              <a:t>Text Calibri 18 </a:t>
            </a:r>
            <a:r>
              <a:rPr lang="en-US" noProof="0" err="1"/>
              <a:t>pt</a:t>
            </a:r>
            <a:endParaRPr lang="en-US" noProof="0"/>
          </a:p>
          <a:p>
            <a:pPr lvl="5"/>
            <a:r>
              <a:rPr lang="en-US" noProof="0"/>
              <a:t>Text Calibri 18 </a:t>
            </a:r>
            <a:r>
              <a:rPr lang="en-US" noProof="0" err="1"/>
              <a:t>pt</a:t>
            </a:r>
            <a:endParaRPr lang="en-US" noProof="0"/>
          </a:p>
          <a:p>
            <a:pPr lvl="6"/>
            <a:r>
              <a:rPr lang="en-US" noProof="0"/>
              <a:t>Text Calibri 18 </a:t>
            </a:r>
            <a:r>
              <a:rPr lang="en-US" noProof="0" err="1"/>
              <a:t>pt</a:t>
            </a:r>
            <a:endParaRPr lang="en-US" noProof="0"/>
          </a:p>
          <a:p>
            <a:pPr lvl="7"/>
            <a:r>
              <a:rPr lang="en-US" noProof="0"/>
              <a:t>Text Calibri 18 </a:t>
            </a:r>
            <a:r>
              <a:rPr lang="en-US" noProof="0" err="1"/>
              <a:t>pt</a:t>
            </a:r>
            <a:endParaRPr lang="en-US" noProof="0"/>
          </a:p>
          <a:p>
            <a:pPr lvl="8"/>
            <a:r>
              <a:rPr lang="en-US" noProof="0"/>
              <a:t>Text Calibri 14 </a:t>
            </a:r>
            <a:r>
              <a:rPr lang="en-US" noProof="0" err="1"/>
              <a:t>pt</a:t>
            </a:r>
            <a:endParaRPr lang="en-US" noProof="0"/>
          </a:p>
        </p:txBody>
      </p:sp>
      <p:sp>
        <p:nvSpPr>
          <p:cNvPr id="14" name="Content right column">
            <a:extLst>
              <a:ext uri="{FF2B5EF4-FFF2-40B4-BE49-F238E27FC236}">
                <a16:creationId xmlns:a16="http://schemas.microsoft.com/office/drawing/2014/main" id="{3FD09867-0821-4EF2-A2D6-A5663051D69F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8068346" y="1623600"/>
            <a:ext cx="3581328" cy="457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noProof="0"/>
              <a:t>Headline Calibri Bold 18 </a:t>
            </a:r>
            <a:r>
              <a:rPr lang="en-US" noProof="0" err="1"/>
              <a:t>pt</a:t>
            </a:r>
            <a:endParaRPr lang="en-US" noProof="0"/>
          </a:p>
          <a:p>
            <a:pPr lvl="1"/>
            <a:r>
              <a:rPr lang="en-US" noProof="0"/>
              <a:t>Text Calibri 18 </a:t>
            </a:r>
            <a:r>
              <a:rPr lang="en-US" noProof="0" err="1"/>
              <a:t>pt</a:t>
            </a:r>
            <a:endParaRPr lang="en-US" noProof="0"/>
          </a:p>
          <a:p>
            <a:pPr lvl="2"/>
            <a:r>
              <a:rPr lang="en-US" noProof="0"/>
              <a:t>Text Calibri 18 </a:t>
            </a:r>
            <a:r>
              <a:rPr lang="en-US" noProof="0" err="1"/>
              <a:t>pt</a:t>
            </a:r>
            <a:endParaRPr lang="en-US" noProof="0"/>
          </a:p>
          <a:p>
            <a:pPr lvl="3"/>
            <a:r>
              <a:rPr lang="en-US" noProof="0"/>
              <a:t>Text Calibri 18 </a:t>
            </a:r>
            <a:r>
              <a:rPr lang="en-US" noProof="0" err="1"/>
              <a:t>pt</a:t>
            </a:r>
            <a:endParaRPr lang="en-US" noProof="0"/>
          </a:p>
          <a:p>
            <a:pPr lvl="4"/>
            <a:r>
              <a:rPr lang="en-US" noProof="0"/>
              <a:t>Text Calibri 18 </a:t>
            </a:r>
            <a:r>
              <a:rPr lang="en-US" noProof="0" err="1"/>
              <a:t>pt</a:t>
            </a:r>
            <a:endParaRPr lang="en-US" noProof="0"/>
          </a:p>
          <a:p>
            <a:pPr lvl="5"/>
            <a:r>
              <a:rPr lang="en-US" noProof="0"/>
              <a:t>Text Calibri 18 </a:t>
            </a:r>
            <a:r>
              <a:rPr lang="en-US" noProof="0" err="1"/>
              <a:t>pt</a:t>
            </a:r>
            <a:endParaRPr lang="en-US" noProof="0"/>
          </a:p>
          <a:p>
            <a:pPr lvl="6"/>
            <a:r>
              <a:rPr lang="en-US" noProof="0"/>
              <a:t>Text Calibri 18 </a:t>
            </a:r>
            <a:r>
              <a:rPr lang="en-US" noProof="0" err="1"/>
              <a:t>pt</a:t>
            </a:r>
            <a:endParaRPr lang="en-US" noProof="0"/>
          </a:p>
          <a:p>
            <a:pPr lvl="7"/>
            <a:r>
              <a:rPr lang="en-US" noProof="0"/>
              <a:t>Text Calibri 18 </a:t>
            </a:r>
            <a:r>
              <a:rPr lang="en-US" noProof="0" err="1"/>
              <a:t>pt</a:t>
            </a:r>
            <a:endParaRPr lang="en-US" noProof="0"/>
          </a:p>
          <a:p>
            <a:pPr lvl="8"/>
            <a:r>
              <a:rPr lang="en-US" noProof="0"/>
              <a:t>Text Calibri 14 </a:t>
            </a:r>
            <a:r>
              <a:rPr lang="en-US" noProof="0" err="1"/>
              <a:t>pt</a:t>
            </a:r>
            <a:endParaRPr lang="en-US" noProof="0"/>
          </a:p>
        </p:txBody>
      </p:sp>
      <p:sp>
        <p:nvSpPr>
          <p:cNvPr id="19" name="Footnote"/>
          <p:cNvSpPr>
            <a:spLocks noGrp="1"/>
          </p:cNvSpPr>
          <p:nvPr>
            <p:ph type="body" sz="quarter" idx="15" hasCustomPrompt="1"/>
          </p:nvPr>
        </p:nvSpPr>
        <p:spPr>
          <a:xfrm>
            <a:off x="540986" y="6297348"/>
            <a:ext cx="4519038" cy="360000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1000" b="0"/>
            </a:lvl1pPr>
          </a:lstStyle>
          <a:p>
            <a:r>
              <a:rPr lang="en-US"/>
              <a:t>Click to add footnote</a:t>
            </a:r>
            <a:br>
              <a:rPr lang="en-US"/>
            </a:br>
            <a:r>
              <a:rPr lang="en-US"/>
              <a:t>second line</a:t>
            </a:r>
          </a:p>
        </p:txBody>
      </p:sp>
      <p:sp>
        <p:nvSpPr>
          <p:cNvPr id="2" name="Author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Author | Department</a:t>
            </a:r>
          </a:p>
        </p:txBody>
      </p:sp>
      <p:pic>
        <p:nvPicPr>
          <p:cNvPr id="16" name="Siemens Healthineers logo">
            <a:extLst>
              <a:ext uri="{FF2B5EF4-FFF2-40B4-BE49-F238E27FC236}">
                <a16:creationId xmlns:a16="http://schemas.microsoft.com/office/drawing/2014/main" id="{EA7999BE-FBC8-4C3B-8CFC-04FE082969E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463577" y="281267"/>
            <a:ext cx="1453450" cy="34588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3446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 - light image">
    <p:bg bwMode="ltGray"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"/>
          <p:cNvSpPr>
            <a:spLocks noGrp="1"/>
          </p:cNvSpPr>
          <p:nvPr>
            <p:ph type="body" sz="quarter" idx="10" hasCustomPrompt="1"/>
          </p:nvPr>
        </p:nvSpPr>
        <p:spPr>
          <a:xfrm>
            <a:off x="541187" y="1623600"/>
            <a:ext cx="4522644" cy="2520000"/>
          </a:xfrm>
        </p:spPr>
        <p:txBody>
          <a:bodyPr/>
          <a:lstStyle>
            <a:lvl1pPr>
              <a:lnSpc>
                <a:spcPct val="100000"/>
              </a:lnSpc>
              <a:defRPr sz="2800" b="0" i="1" baseline="0"/>
            </a:lvl1pPr>
            <a:lvl2pPr>
              <a:lnSpc>
                <a:spcPct val="100000"/>
              </a:lnSpc>
              <a:spcBef>
                <a:spcPts val="1200"/>
              </a:spcBef>
              <a:defRPr sz="1400"/>
            </a:lvl2pPr>
          </a:lstStyle>
          <a:p>
            <a:pPr lvl="0"/>
            <a:r>
              <a:rPr lang="de-DE" noProof="0"/>
              <a:t>Quote Calibri Italic 28 pt</a:t>
            </a:r>
            <a:endParaRPr lang="en-US" noProof="0"/>
          </a:p>
          <a:p>
            <a:pPr lvl="1"/>
            <a:r>
              <a:rPr lang="de-DE" noProof="0"/>
              <a:t>Subline Calibri 14 </a:t>
            </a:r>
            <a:r>
              <a:rPr lang="de-DE" noProof="0" err="1"/>
              <a:t>pt</a:t>
            </a:r>
            <a:endParaRPr lang="en-US" noProof="0"/>
          </a:p>
        </p:txBody>
      </p:sp>
      <p:sp>
        <p:nvSpPr>
          <p:cNvPr id="100" name="Footnote">
            <a:extLst>
              <a:ext uri="{FF2B5EF4-FFF2-40B4-BE49-F238E27FC236}">
                <a16:creationId xmlns:a16="http://schemas.microsoft.com/office/drawing/2014/main" id="{6797901A-74D0-49F5-B69A-D3AF7774E1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0986" y="6297348"/>
            <a:ext cx="4519038" cy="360000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1000" b="0"/>
            </a:lvl1pPr>
          </a:lstStyle>
          <a:p>
            <a:r>
              <a:rPr lang="en-US"/>
              <a:t>Click to add footnote</a:t>
            </a:r>
            <a:br>
              <a:rPr lang="en-US"/>
            </a:br>
            <a:r>
              <a:rPr lang="en-US"/>
              <a:t>second line</a:t>
            </a:r>
          </a:p>
        </p:txBody>
      </p:sp>
      <p:sp>
        <p:nvSpPr>
          <p:cNvPr id="96" name="Author"/>
          <p:cNvSpPr>
            <a:spLocks noGrp="1"/>
          </p:cNvSpPr>
          <p:nvPr>
            <p:ph type="ftr" sz="quarter" idx="17"/>
          </p:nvPr>
        </p:nvSpPr>
        <p:spPr>
          <a:xfrm>
            <a:off x="8069685" y="6340471"/>
            <a:ext cx="3265405" cy="144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Author | Department</a:t>
            </a:r>
          </a:p>
        </p:txBody>
      </p:sp>
      <p:pic>
        <p:nvPicPr>
          <p:cNvPr id="102" name="Siemens Healthineers logo">
            <a:extLst>
              <a:ext uri="{FF2B5EF4-FFF2-40B4-BE49-F238E27FC236}">
                <a16:creationId xmlns:a16="http://schemas.microsoft.com/office/drawing/2014/main" id="{F754266B-32E9-4BFB-AAFC-1B55BA50D31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463577" y="281267"/>
            <a:ext cx="1453450" cy="34588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0212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B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"/>
          <p:cNvSpPr>
            <a:spLocks noGrp="1"/>
          </p:cNvSpPr>
          <p:nvPr>
            <p:ph type="body" sz="quarter" idx="10" hasCustomPrompt="1"/>
          </p:nvPr>
        </p:nvSpPr>
        <p:spPr>
          <a:xfrm>
            <a:off x="1482301" y="1623599"/>
            <a:ext cx="8286509" cy="4572000"/>
          </a:xfrm>
        </p:spPr>
        <p:txBody>
          <a:bodyPr/>
          <a:lstStyle>
            <a:lvl1pPr>
              <a:lnSpc>
                <a:spcPct val="85000"/>
              </a:lnSpc>
              <a:defRPr sz="4800" b="0" i="1" baseline="0"/>
            </a:lvl1pPr>
            <a:lvl2pPr>
              <a:lnSpc>
                <a:spcPct val="100000"/>
              </a:lnSpc>
              <a:spcBef>
                <a:spcPts val="2200"/>
              </a:spcBef>
              <a:defRPr sz="1400"/>
            </a:lvl2pPr>
          </a:lstStyle>
          <a:p>
            <a:pPr lvl="0"/>
            <a:r>
              <a:rPr lang="de-DE" noProof="0"/>
              <a:t>Quote Calibri Italic 48 pt</a:t>
            </a:r>
            <a:endParaRPr lang="en-US" noProof="0"/>
          </a:p>
          <a:p>
            <a:pPr lvl="1"/>
            <a:r>
              <a:rPr lang="de-DE" noProof="0"/>
              <a:t>Subline Calibri 14 </a:t>
            </a:r>
            <a:r>
              <a:rPr lang="de-DE" noProof="0" err="1"/>
              <a:t>pt</a:t>
            </a:r>
            <a:endParaRPr lang="en-US" noProof="0"/>
          </a:p>
        </p:txBody>
      </p:sp>
      <p:sp>
        <p:nvSpPr>
          <p:cNvPr id="166" name="Footnote">
            <a:extLst>
              <a:ext uri="{FF2B5EF4-FFF2-40B4-BE49-F238E27FC236}">
                <a16:creationId xmlns:a16="http://schemas.microsoft.com/office/drawing/2014/main" id="{1D9962D9-4193-4A78-8426-8B6D0B25AC0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0986" y="6297348"/>
            <a:ext cx="4519038" cy="360000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1000" b="0"/>
            </a:lvl1pPr>
          </a:lstStyle>
          <a:p>
            <a:r>
              <a:rPr lang="en-US" dirty="0"/>
              <a:t>Click to add footnote</a:t>
            </a:r>
            <a:br>
              <a:rPr lang="en-US" dirty="0"/>
            </a:br>
            <a:r>
              <a:rPr lang="en-US" dirty="0"/>
              <a:t>second line</a:t>
            </a:r>
          </a:p>
        </p:txBody>
      </p:sp>
      <p:sp>
        <p:nvSpPr>
          <p:cNvPr id="96" name="Author"/>
          <p:cNvSpPr>
            <a:spLocks noGrp="1"/>
          </p:cNvSpPr>
          <p:nvPr>
            <p:ph type="ftr" sz="quarter" idx="17"/>
          </p:nvPr>
        </p:nvSpPr>
        <p:spPr>
          <a:xfrm>
            <a:off x="8069685" y="6340471"/>
            <a:ext cx="3265405" cy="144000"/>
          </a:xfrm>
        </p:spPr>
        <p:txBody>
          <a:bodyPr/>
          <a:lstStyle/>
          <a:p>
            <a:r>
              <a:rPr lang="en-US"/>
              <a:t>Author | Department</a:t>
            </a:r>
          </a:p>
        </p:txBody>
      </p:sp>
      <p:pic>
        <p:nvPicPr>
          <p:cNvPr id="168" name="Siemens Healthineers logo">
            <a:extLst>
              <a:ext uri="{FF2B5EF4-FFF2-40B4-BE49-F238E27FC236}">
                <a16:creationId xmlns:a16="http://schemas.microsoft.com/office/drawing/2014/main" id="{51774F67-5207-4A19-A451-8F2F81E1B7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463577" y="281267"/>
            <a:ext cx="1453450" cy="34588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8053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C - Author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">
            <a:extLst>
              <a:ext uri="{FF2B5EF4-FFF2-40B4-BE49-F238E27FC236}">
                <a16:creationId xmlns:a16="http://schemas.microsoft.com/office/drawing/2014/main" id="{5A6CD612-171C-4905-9B87-E8BEEE4700E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482300" y="1623599"/>
            <a:ext cx="1514761" cy="1944000"/>
          </a:xfrm>
        </p:spPr>
        <p:txBody>
          <a:bodyPr lIns="180000" tIns="180000" rIns="180000" bIns="180000"/>
          <a:lstStyle>
            <a:lvl1pPr>
              <a:defRPr/>
            </a:lvl1pPr>
          </a:lstStyle>
          <a:p>
            <a:r>
              <a:rPr lang="de-DE"/>
              <a:t>Add a picture</a:t>
            </a:r>
            <a:endParaRPr lang="en-GB"/>
          </a:p>
        </p:txBody>
      </p:sp>
      <p:sp>
        <p:nvSpPr>
          <p:cNvPr id="14" name="Content"/>
          <p:cNvSpPr>
            <a:spLocks noGrp="1"/>
          </p:cNvSpPr>
          <p:nvPr>
            <p:ph type="body" sz="quarter" idx="10" hasCustomPrompt="1"/>
          </p:nvPr>
        </p:nvSpPr>
        <p:spPr>
          <a:xfrm>
            <a:off x="3365285" y="1623599"/>
            <a:ext cx="6403525" cy="4572000"/>
          </a:xfrm>
        </p:spPr>
        <p:txBody>
          <a:bodyPr/>
          <a:lstStyle>
            <a:lvl1pPr>
              <a:lnSpc>
                <a:spcPct val="85000"/>
              </a:lnSpc>
              <a:defRPr sz="4000" b="0" i="1" baseline="0"/>
            </a:lvl1pPr>
            <a:lvl2pPr>
              <a:lnSpc>
                <a:spcPct val="100000"/>
              </a:lnSpc>
              <a:spcBef>
                <a:spcPts val="2200"/>
              </a:spcBef>
              <a:defRPr sz="1400"/>
            </a:lvl2pPr>
          </a:lstStyle>
          <a:p>
            <a:pPr lvl="0"/>
            <a:r>
              <a:rPr lang="de-DE" noProof="0"/>
              <a:t>Quote Calibri Italic 40 pt</a:t>
            </a:r>
            <a:endParaRPr lang="en-US" noProof="0"/>
          </a:p>
          <a:p>
            <a:pPr lvl="1"/>
            <a:r>
              <a:rPr lang="de-DE" noProof="0"/>
              <a:t>Subline Calibri 14 </a:t>
            </a:r>
            <a:r>
              <a:rPr lang="de-DE" noProof="0" err="1"/>
              <a:t>pt</a:t>
            </a:r>
            <a:endParaRPr lang="en-US" noProof="0"/>
          </a:p>
        </p:txBody>
      </p:sp>
      <p:sp>
        <p:nvSpPr>
          <p:cNvPr id="166" name="Footnote">
            <a:extLst>
              <a:ext uri="{FF2B5EF4-FFF2-40B4-BE49-F238E27FC236}">
                <a16:creationId xmlns:a16="http://schemas.microsoft.com/office/drawing/2014/main" id="{1D9962D9-4193-4A78-8426-8B6D0B25AC0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0986" y="6297348"/>
            <a:ext cx="4519038" cy="360000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1000" b="0"/>
            </a:lvl1pPr>
          </a:lstStyle>
          <a:p>
            <a:r>
              <a:rPr lang="en-US"/>
              <a:t>Click to add footnote</a:t>
            </a:r>
            <a:br>
              <a:rPr lang="en-US"/>
            </a:br>
            <a:r>
              <a:rPr lang="en-US"/>
              <a:t>second line</a:t>
            </a:r>
          </a:p>
        </p:txBody>
      </p:sp>
      <p:sp>
        <p:nvSpPr>
          <p:cNvPr id="96" name="Author"/>
          <p:cNvSpPr>
            <a:spLocks noGrp="1"/>
          </p:cNvSpPr>
          <p:nvPr>
            <p:ph type="ftr" sz="quarter" idx="17"/>
          </p:nvPr>
        </p:nvSpPr>
        <p:spPr>
          <a:xfrm>
            <a:off x="8069685" y="6340471"/>
            <a:ext cx="3265405" cy="144000"/>
          </a:xfrm>
        </p:spPr>
        <p:txBody>
          <a:bodyPr/>
          <a:lstStyle/>
          <a:p>
            <a:r>
              <a:rPr lang="en-US"/>
              <a:t>Author | Department</a:t>
            </a:r>
          </a:p>
        </p:txBody>
      </p:sp>
      <p:pic>
        <p:nvPicPr>
          <p:cNvPr id="167" name="Siemens Healthineers logo">
            <a:extLst>
              <a:ext uri="{FF2B5EF4-FFF2-40B4-BE49-F238E27FC236}">
                <a16:creationId xmlns:a16="http://schemas.microsoft.com/office/drawing/2014/main" id="{2DA2A2CE-361D-4EC3-B92E-CAD6A1146B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463577" y="281267"/>
            <a:ext cx="1453450" cy="34588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8308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Headlin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Title Calibri Bold 28 </a:t>
            </a:r>
            <a:r>
              <a:rPr lang="en-US" noProof="0" err="1"/>
              <a:t>pt</a:t>
            </a:r>
            <a:endParaRPr lang="en-US" noProof="0"/>
          </a:p>
        </p:txBody>
      </p:sp>
      <p:sp>
        <p:nvSpPr>
          <p:cNvPr id="19" name="Footnote"/>
          <p:cNvSpPr>
            <a:spLocks noGrp="1"/>
          </p:cNvSpPr>
          <p:nvPr>
            <p:ph type="body" sz="quarter" idx="15" hasCustomPrompt="1"/>
          </p:nvPr>
        </p:nvSpPr>
        <p:spPr>
          <a:xfrm>
            <a:off x="540986" y="6297348"/>
            <a:ext cx="4519038" cy="360000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1000" b="0"/>
            </a:lvl1pPr>
          </a:lstStyle>
          <a:p>
            <a:r>
              <a:rPr lang="en-US"/>
              <a:t>Click to add footnote</a:t>
            </a:r>
            <a:br>
              <a:rPr lang="en-US"/>
            </a:br>
            <a:r>
              <a:rPr lang="en-US"/>
              <a:t>second line</a:t>
            </a:r>
          </a:p>
        </p:txBody>
      </p:sp>
      <p:sp>
        <p:nvSpPr>
          <p:cNvPr id="2" name="Author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Author | Department</a:t>
            </a:r>
          </a:p>
        </p:txBody>
      </p:sp>
      <p:pic>
        <p:nvPicPr>
          <p:cNvPr id="10" name="Siemens Healthineers logo">
            <a:extLst>
              <a:ext uri="{FF2B5EF4-FFF2-40B4-BE49-F238E27FC236}">
                <a16:creationId xmlns:a16="http://schemas.microsoft.com/office/drawing/2014/main" id="{05ECFCCA-E67E-4951-9242-12B3C9F71F1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463577" y="281267"/>
            <a:ext cx="1453450" cy="34588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4798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Headlin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Title Calibri Bold 28 </a:t>
            </a:r>
            <a:r>
              <a:rPr lang="en-US" noProof="0" err="1"/>
              <a:t>pt</a:t>
            </a:r>
            <a:endParaRPr lang="en-US" noProof="0"/>
          </a:p>
        </p:txBody>
      </p:sp>
      <p:sp>
        <p:nvSpPr>
          <p:cNvPr id="3" name="Picture placeholder"/>
          <p:cNvSpPr>
            <a:spLocks noGrp="1"/>
          </p:cNvSpPr>
          <p:nvPr>
            <p:ph type="pic" sz="quarter" idx="17" hasCustomPrompt="1"/>
          </p:nvPr>
        </p:nvSpPr>
        <p:spPr>
          <a:xfrm>
            <a:off x="3068834" y="1623600"/>
            <a:ext cx="6234365" cy="5238000"/>
          </a:xfrm>
        </p:spPr>
        <p:txBody>
          <a:bodyPr lIns="180000" tIns="180000" rIns="180000" bIns="180000"/>
          <a:lstStyle>
            <a:lvl1pPr>
              <a:defRPr b="1"/>
            </a:lvl1pPr>
          </a:lstStyle>
          <a:p>
            <a:r>
              <a:rPr lang="en-US" noProof="0"/>
              <a:t>Add a product picture</a:t>
            </a:r>
          </a:p>
        </p:txBody>
      </p:sp>
      <p:sp>
        <p:nvSpPr>
          <p:cNvPr id="14" name="Product detail 1"/>
          <p:cNvSpPr>
            <a:spLocks noGrp="1"/>
          </p:cNvSpPr>
          <p:nvPr>
            <p:ph type="body" sz="quarter" idx="26" hasCustomPrompt="1"/>
          </p:nvPr>
        </p:nvSpPr>
        <p:spPr>
          <a:xfrm>
            <a:off x="901643" y="2212094"/>
            <a:ext cx="2163945" cy="828000"/>
          </a:xfrm>
        </p:spPr>
        <p:txBody>
          <a:bodyPr/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>
                <a:solidFill>
                  <a:schemeClr val="tx1"/>
                </a:solidFill>
              </a:defRPr>
            </a:lvl2pPr>
            <a:lvl3pPr marL="144000" marR="0" indent="-144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 sz="1400"/>
            </a:lvl3pPr>
            <a:lvl4pPr marL="265113" indent="26988">
              <a:defRPr sz="1400"/>
            </a:lvl4pPr>
          </a:lstStyle>
          <a:p>
            <a:pPr lvl="0"/>
            <a:r>
              <a:rPr lang="en-US" noProof="0"/>
              <a:t>Headline Calibri Bold 14 </a:t>
            </a:r>
            <a:r>
              <a:rPr lang="en-US" noProof="0" err="1"/>
              <a:t>pt</a:t>
            </a:r>
            <a:endParaRPr lang="en-US" noProof="0"/>
          </a:p>
          <a:p>
            <a:pPr lvl="1"/>
            <a:r>
              <a:rPr lang="en-US" noProof="0"/>
              <a:t>Text Calibri 14 </a:t>
            </a:r>
            <a:r>
              <a:rPr lang="en-US" noProof="0" err="1"/>
              <a:t>pt</a:t>
            </a:r>
            <a:endParaRPr lang="en-US" noProof="0"/>
          </a:p>
          <a:p>
            <a:pPr lvl="2"/>
            <a:r>
              <a:rPr lang="en-US" noProof="0"/>
              <a:t>Text Calibri 14 </a:t>
            </a:r>
            <a:r>
              <a:rPr lang="en-US" noProof="0" err="1"/>
              <a:t>pt</a:t>
            </a:r>
            <a:endParaRPr lang="en-US" noProof="0"/>
          </a:p>
        </p:txBody>
      </p:sp>
      <p:sp>
        <p:nvSpPr>
          <p:cNvPr id="15" name="Product detail 2"/>
          <p:cNvSpPr>
            <a:spLocks noGrp="1"/>
          </p:cNvSpPr>
          <p:nvPr>
            <p:ph type="body" sz="quarter" idx="27" hasCustomPrompt="1"/>
          </p:nvPr>
        </p:nvSpPr>
        <p:spPr>
          <a:xfrm>
            <a:off x="901643" y="3392894"/>
            <a:ext cx="2163945" cy="828000"/>
          </a:xfrm>
        </p:spPr>
        <p:txBody>
          <a:bodyPr/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>
                <a:solidFill>
                  <a:schemeClr val="tx1"/>
                </a:solidFill>
              </a:defRPr>
            </a:lvl2pPr>
            <a:lvl3pPr marL="144000" indent="-144000">
              <a:defRPr sz="1400"/>
            </a:lvl3pPr>
          </a:lstStyle>
          <a:p>
            <a:pPr lvl="0"/>
            <a:r>
              <a:rPr lang="en-US" noProof="0"/>
              <a:t>Headline Calibri Bold 14 </a:t>
            </a:r>
            <a:r>
              <a:rPr lang="en-US" noProof="0" err="1"/>
              <a:t>pt</a:t>
            </a:r>
            <a:endParaRPr lang="en-US" noProof="0"/>
          </a:p>
          <a:p>
            <a:pPr lvl="1"/>
            <a:r>
              <a:rPr lang="en-US" noProof="0"/>
              <a:t>Text Calibri 14 </a:t>
            </a:r>
            <a:r>
              <a:rPr lang="en-US" noProof="0" err="1"/>
              <a:t>pt</a:t>
            </a:r>
            <a:endParaRPr lang="en-US" noProof="0"/>
          </a:p>
          <a:p>
            <a:pPr lvl="2"/>
            <a:r>
              <a:rPr lang="en-US" noProof="0"/>
              <a:t>Text Calibri 14 </a:t>
            </a:r>
            <a:r>
              <a:rPr lang="en-US" noProof="0" err="1"/>
              <a:t>pt</a:t>
            </a:r>
            <a:endParaRPr lang="en-US" noProof="0"/>
          </a:p>
        </p:txBody>
      </p:sp>
      <p:sp>
        <p:nvSpPr>
          <p:cNvPr id="18" name="Product detail 3"/>
          <p:cNvSpPr>
            <a:spLocks noGrp="1"/>
          </p:cNvSpPr>
          <p:nvPr>
            <p:ph type="body" sz="quarter" idx="28" hasCustomPrompt="1"/>
          </p:nvPr>
        </p:nvSpPr>
        <p:spPr>
          <a:xfrm>
            <a:off x="901643" y="4573694"/>
            <a:ext cx="2163945" cy="828000"/>
          </a:xfrm>
        </p:spPr>
        <p:txBody>
          <a:bodyPr/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>
                <a:solidFill>
                  <a:schemeClr val="tx1"/>
                </a:solidFill>
              </a:defRPr>
            </a:lvl2pPr>
            <a:lvl3pPr marL="144000" indent="-144000">
              <a:defRPr sz="1400"/>
            </a:lvl3pPr>
          </a:lstStyle>
          <a:p>
            <a:pPr lvl="0"/>
            <a:r>
              <a:rPr lang="en-US" noProof="0"/>
              <a:t>Headline Calibri Bold 14 </a:t>
            </a:r>
            <a:r>
              <a:rPr lang="en-US" noProof="0" err="1"/>
              <a:t>pt</a:t>
            </a:r>
            <a:endParaRPr lang="en-US" noProof="0"/>
          </a:p>
          <a:p>
            <a:pPr lvl="1"/>
            <a:r>
              <a:rPr lang="en-US" noProof="0"/>
              <a:t>Text Calibri 14 </a:t>
            </a:r>
            <a:r>
              <a:rPr lang="en-US" noProof="0" err="1"/>
              <a:t>pt</a:t>
            </a:r>
            <a:endParaRPr lang="en-US" noProof="0"/>
          </a:p>
          <a:p>
            <a:pPr lvl="2"/>
            <a:r>
              <a:rPr lang="en-US" noProof="0"/>
              <a:t>Text Calibri 14 </a:t>
            </a:r>
            <a:r>
              <a:rPr lang="en-US" noProof="0" err="1"/>
              <a:t>pt</a:t>
            </a:r>
            <a:endParaRPr lang="en-US" noProof="0"/>
          </a:p>
        </p:txBody>
      </p:sp>
      <p:sp>
        <p:nvSpPr>
          <p:cNvPr id="23" name="Product detail 4"/>
          <p:cNvSpPr>
            <a:spLocks noGrp="1"/>
          </p:cNvSpPr>
          <p:nvPr>
            <p:ph type="body" sz="quarter" idx="16" hasCustomPrompt="1"/>
          </p:nvPr>
        </p:nvSpPr>
        <p:spPr>
          <a:xfrm>
            <a:off x="9304962" y="2802494"/>
            <a:ext cx="2163945" cy="828000"/>
          </a:xfrm>
        </p:spPr>
        <p:txBody>
          <a:bodyPr/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>
                <a:solidFill>
                  <a:schemeClr val="tx1"/>
                </a:solidFill>
              </a:defRPr>
            </a:lvl2pPr>
            <a:lvl3pPr marL="144000" indent="-144000">
              <a:defRPr sz="1400"/>
            </a:lvl3pPr>
          </a:lstStyle>
          <a:p>
            <a:pPr lvl="0"/>
            <a:r>
              <a:rPr lang="en-US" noProof="0"/>
              <a:t>Headline Calibri Bold 14 </a:t>
            </a:r>
            <a:r>
              <a:rPr lang="en-US" noProof="0" err="1"/>
              <a:t>pt</a:t>
            </a:r>
            <a:endParaRPr lang="en-US" noProof="0"/>
          </a:p>
          <a:p>
            <a:pPr lvl="1"/>
            <a:r>
              <a:rPr lang="en-US" noProof="0"/>
              <a:t>Text Calibri 14 </a:t>
            </a:r>
            <a:r>
              <a:rPr lang="en-US" noProof="0" err="1"/>
              <a:t>pt</a:t>
            </a:r>
            <a:endParaRPr lang="en-US" noProof="0"/>
          </a:p>
          <a:p>
            <a:pPr lvl="2"/>
            <a:r>
              <a:rPr lang="en-US" noProof="0"/>
              <a:t>Text Calibri 14 </a:t>
            </a:r>
            <a:r>
              <a:rPr lang="en-US" noProof="0" err="1"/>
              <a:t>pt</a:t>
            </a:r>
            <a:endParaRPr lang="en-US" noProof="0"/>
          </a:p>
        </p:txBody>
      </p:sp>
      <p:sp>
        <p:nvSpPr>
          <p:cNvPr id="27" name="Product detail 5"/>
          <p:cNvSpPr>
            <a:spLocks noGrp="1"/>
          </p:cNvSpPr>
          <p:nvPr>
            <p:ph type="body" sz="quarter" idx="25" hasCustomPrompt="1"/>
          </p:nvPr>
        </p:nvSpPr>
        <p:spPr>
          <a:xfrm>
            <a:off x="9304962" y="3983294"/>
            <a:ext cx="2163945" cy="828000"/>
          </a:xfrm>
        </p:spPr>
        <p:txBody>
          <a:bodyPr/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>
                <a:solidFill>
                  <a:schemeClr val="tx1"/>
                </a:solidFill>
              </a:defRPr>
            </a:lvl2pPr>
            <a:lvl3pPr marL="144000" indent="-144000">
              <a:defRPr sz="1400"/>
            </a:lvl3pPr>
          </a:lstStyle>
          <a:p>
            <a:pPr lvl="0"/>
            <a:r>
              <a:rPr lang="en-US" noProof="0"/>
              <a:t>Headline Calibri Bold 14 </a:t>
            </a:r>
            <a:r>
              <a:rPr lang="en-US" noProof="0" err="1"/>
              <a:t>pt</a:t>
            </a:r>
            <a:endParaRPr lang="en-US" noProof="0"/>
          </a:p>
          <a:p>
            <a:pPr lvl="1"/>
            <a:r>
              <a:rPr lang="en-US" noProof="0"/>
              <a:t>Text Calibri 14 </a:t>
            </a:r>
            <a:r>
              <a:rPr lang="en-US" noProof="0" err="1"/>
              <a:t>pt</a:t>
            </a:r>
            <a:endParaRPr lang="en-US" noProof="0"/>
          </a:p>
          <a:p>
            <a:pPr lvl="2"/>
            <a:r>
              <a:rPr lang="en-US" noProof="0"/>
              <a:t>Text Calibri 14 </a:t>
            </a:r>
            <a:r>
              <a:rPr lang="en-US" noProof="0" err="1"/>
              <a:t>pt</a:t>
            </a:r>
            <a:endParaRPr lang="en-US" noProof="0"/>
          </a:p>
        </p:txBody>
      </p:sp>
      <p:sp>
        <p:nvSpPr>
          <p:cNvPr id="19" name="Footnote"/>
          <p:cNvSpPr>
            <a:spLocks noGrp="1"/>
          </p:cNvSpPr>
          <p:nvPr>
            <p:ph type="body" sz="quarter" idx="15" hasCustomPrompt="1"/>
          </p:nvPr>
        </p:nvSpPr>
        <p:spPr>
          <a:xfrm>
            <a:off x="540986" y="6297348"/>
            <a:ext cx="4519038" cy="360000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1000" b="0"/>
            </a:lvl1pPr>
          </a:lstStyle>
          <a:p>
            <a:r>
              <a:rPr lang="en-US"/>
              <a:t>Click to add footnote</a:t>
            </a:r>
            <a:br>
              <a:rPr lang="en-US"/>
            </a:br>
            <a:r>
              <a:rPr lang="en-US"/>
              <a:t>second line</a:t>
            </a:r>
          </a:p>
        </p:txBody>
      </p:sp>
      <p:sp>
        <p:nvSpPr>
          <p:cNvPr id="2" name="Author"/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Author | Department</a:t>
            </a:r>
          </a:p>
        </p:txBody>
      </p:sp>
      <p:pic>
        <p:nvPicPr>
          <p:cNvPr id="22" name="Siemens Healthineers logo">
            <a:extLst>
              <a:ext uri="{FF2B5EF4-FFF2-40B4-BE49-F238E27FC236}">
                <a16:creationId xmlns:a16="http://schemas.microsoft.com/office/drawing/2014/main" id="{57AE67C3-A035-4D77-A3D4-AC7D74AD312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463577" y="281267"/>
            <a:ext cx="1453450" cy="34588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7725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 Title Picture (vertical)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DBF22B7-3B2F-403C-85C0-7EE50268BA0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243960" y="-1"/>
            <a:ext cx="6946262" cy="6858000"/>
          </a:xfrm>
          <a:solidFill>
            <a:schemeClr val="accent6"/>
          </a:solidFill>
        </p:spPr>
        <p:txBody>
          <a:bodyPr lIns="144000" tIns="108000" rIns="144000" bIns="108000"/>
          <a:lstStyle>
            <a:lvl1pPr>
              <a:defRPr/>
            </a:lvl1pPr>
            <a:lvl2pPr>
              <a:defRPr/>
            </a:lvl2pPr>
          </a:lstStyle>
          <a:p>
            <a:r>
              <a:rPr lang="en-US"/>
              <a:t>Insert key visual or another title motive (please refer to the front level communication matrix). </a:t>
            </a:r>
            <a:r>
              <a:rPr lang="en-GB"/>
              <a:t>When using a key visual, please pay attention to the correct placement.</a:t>
            </a:r>
            <a:endParaRPr lang="en-US"/>
          </a:p>
        </p:txBody>
      </p:sp>
      <p:sp>
        <p:nvSpPr>
          <p:cNvPr id="2" name="Subhead"/>
          <p:cNvSpPr>
            <a:spLocks noGrp="1"/>
          </p:cNvSpPr>
          <p:nvPr>
            <p:ph type="ctrTitle" hasCustomPrompt="1"/>
          </p:nvPr>
        </p:nvSpPr>
        <p:spPr>
          <a:xfrm>
            <a:off x="540986" y="4359031"/>
            <a:ext cx="3581328" cy="360000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sz="1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Optional subhead</a:t>
            </a:r>
            <a:endParaRPr lang="en-US" noProof="0"/>
          </a:p>
        </p:txBody>
      </p:sp>
      <p:sp>
        <p:nvSpPr>
          <p:cNvPr id="3" name="Headline"/>
          <p:cNvSpPr>
            <a:spLocks noGrp="1"/>
          </p:cNvSpPr>
          <p:nvPr>
            <p:ph type="subTitle" idx="1" hasCustomPrompt="1"/>
          </p:nvPr>
        </p:nvSpPr>
        <p:spPr>
          <a:xfrm>
            <a:off x="540986" y="1623600"/>
            <a:ext cx="4524436" cy="2692231"/>
          </a:xfrm>
        </p:spPr>
        <p:txBody>
          <a:bodyPr lIns="0" tIns="0" rIns="0" bIns="0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200" b="1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Headline </a:t>
            </a:r>
            <a:br>
              <a:rPr lang="en-US"/>
            </a:br>
            <a:r>
              <a:rPr lang="en-US"/>
              <a:t>Calibri </a:t>
            </a:r>
            <a:br>
              <a:rPr lang="en-US"/>
            </a:br>
            <a:r>
              <a:rPr lang="en-US"/>
              <a:t>Bold 52 </a:t>
            </a:r>
            <a:r>
              <a:rPr lang="en-US" err="1"/>
              <a:t>pt</a:t>
            </a:r>
            <a:endParaRPr lang="en-US"/>
          </a:p>
        </p:txBody>
      </p:sp>
      <p:sp>
        <p:nvSpPr>
          <p:cNvPr id="22" name="Presenter"/>
          <p:cNvSpPr>
            <a:spLocks noGrp="1"/>
          </p:cNvSpPr>
          <p:nvPr>
            <p:ph type="body" sz="quarter" idx="10" hasCustomPrompt="1"/>
          </p:nvPr>
        </p:nvSpPr>
        <p:spPr>
          <a:xfrm>
            <a:off x="540986" y="5715055"/>
            <a:ext cx="3581328" cy="541015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Presenter Calibri 16 </a:t>
            </a:r>
            <a:r>
              <a:rPr lang="en-US" err="1"/>
              <a:t>pt</a:t>
            </a:r>
            <a:br>
              <a:rPr lang="en-US"/>
            </a:br>
            <a:r>
              <a:rPr lang="en-US"/>
              <a:t>English, Month 20XX</a:t>
            </a:r>
          </a:p>
        </p:txBody>
      </p:sp>
      <p:pic>
        <p:nvPicPr>
          <p:cNvPr id="87" name="Siemens Healthineers logo">
            <a:extLst>
              <a:ext uri="{FF2B5EF4-FFF2-40B4-BE49-F238E27FC236}">
                <a16:creationId xmlns:a16="http://schemas.microsoft.com/office/drawing/2014/main" id="{5C47D4D0-1261-4166-A003-74EAB8DCE9C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44902" y="497115"/>
            <a:ext cx="2488536" cy="592209"/>
          </a:xfrm>
          <a:prstGeom prst="rect">
            <a:avLst/>
          </a:prstGeom>
        </p:spPr>
      </p:pic>
      <p:grpSp>
        <p:nvGrpSpPr>
          <p:cNvPr id="7" name="Marker">
            <a:extLst>
              <a:ext uri="{FF2B5EF4-FFF2-40B4-BE49-F238E27FC236}">
                <a16:creationId xmlns:a16="http://schemas.microsoft.com/office/drawing/2014/main" id="{8C7A0370-8816-4A08-9357-C042C6DC9A5A}"/>
              </a:ext>
            </a:extLst>
          </p:cNvPr>
          <p:cNvGrpSpPr/>
          <p:nvPr userDrawn="1"/>
        </p:nvGrpSpPr>
        <p:grpSpPr>
          <a:xfrm>
            <a:off x="-468854" y="-360000"/>
            <a:ext cx="13023340" cy="7578000"/>
            <a:chOff x="-468000" y="-360000"/>
            <a:chExt cx="12999600" cy="7578000"/>
          </a:xfrm>
        </p:grpSpPr>
        <p:cxnSp>
          <p:nvCxnSpPr>
            <p:cNvPr id="8" name="Gerade Verbindung 40">
              <a:extLst>
                <a:ext uri="{FF2B5EF4-FFF2-40B4-BE49-F238E27FC236}">
                  <a16:creationId xmlns:a16="http://schemas.microsoft.com/office/drawing/2014/main" id="{B89B956C-9BFF-4CBA-A1E7-AF25DEA1B997}"/>
                </a:ext>
              </a:extLst>
            </p:cNvPr>
            <p:cNvCxnSpPr/>
            <p:nvPr userDrawn="1"/>
          </p:nvCxnSpPr>
          <p:spPr>
            <a:xfrm>
              <a:off x="5400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42">
              <a:extLst>
                <a:ext uri="{FF2B5EF4-FFF2-40B4-BE49-F238E27FC236}">
                  <a16:creationId xmlns:a16="http://schemas.microsoft.com/office/drawing/2014/main" id="{716E386B-E5CE-4F14-979B-4801C00D59F5}"/>
                </a:ext>
              </a:extLst>
            </p:cNvPr>
            <p:cNvCxnSpPr/>
            <p:nvPr userDrawn="1"/>
          </p:nvCxnSpPr>
          <p:spPr>
            <a:xfrm>
              <a:off x="5400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45">
              <a:extLst>
                <a:ext uri="{FF2B5EF4-FFF2-40B4-BE49-F238E27FC236}">
                  <a16:creationId xmlns:a16="http://schemas.microsoft.com/office/drawing/2014/main" id="{AAEB1910-2515-4E15-B279-ADF57F7D7E45}"/>
                </a:ext>
              </a:extLst>
            </p:cNvPr>
            <p:cNvCxnSpPr/>
            <p:nvPr userDrawn="1"/>
          </p:nvCxnSpPr>
          <p:spPr>
            <a:xfrm>
              <a:off x="12996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46">
              <a:extLst>
                <a:ext uri="{FF2B5EF4-FFF2-40B4-BE49-F238E27FC236}">
                  <a16:creationId xmlns:a16="http://schemas.microsoft.com/office/drawing/2014/main" id="{58E6267F-E493-4E05-B531-ACD672EC2905}"/>
                </a:ext>
              </a:extLst>
            </p:cNvPr>
            <p:cNvCxnSpPr/>
            <p:nvPr userDrawn="1"/>
          </p:nvCxnSpPr>
          <p:spPr>
            <a:xfrm>
              <a:off x="12996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48">
              <a:extLst>
                <a:ext uri="{FF2B5EF4-FFF2-40B4-BE49-F238E27FC236}">
                  <a16:creationId xmlns:a16="http://schemas.microsoft.com/office/drawing/2014/main" id="{63E3763E-903B-4182-A36A-5134E48FCFE2}"/>
                </a:ext>
              </a:extLst>
            </p:cNvPr>
            <p:cNvCxnSpPr/>
            <p:nvPr userDrawn="1"/>
          </p:nvCxnSpPr>
          <p:spPr>
            <a:xfrm>
              <a:off x="14796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49">
              <a:extLst>
                <a:ext uri="{FF2B5EF4-FFF2-40B4-BE49-F238E27FC236}">
                  <a16:creationId xmlns:a16="http://schemas.microsoft.com/office/drawing/2014/main" id="{7324EC6A-4EDC-4C9F-A3AD-2C520392B7A7}"/>
                </a:ext>
              </a:extLst>
            </p:cNvPr>
            <p:cNvCxnSpPr/>
            <p:nvPr userDrawn="1"/>
          </p:nvCxnSpPr>
          <p:spPr>
            <a:xfrm>
              <a:off x="14796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51">
              <a:extLst>
                <a:ext uri="{FF2B5EF4-FFF2-40B4-BE49-F238E27FC236}">
                  <a16:creationId xmlns:a16="http://schemas.microsoft.com/office/drawing/2014/main" id="{7055EE7B-BD64-4AC7-BE6C-6A339D5601B2}"/>
                </a:ext>
              </a:extLst>
            </p:cNvPr>
            <p:cNvCxnSpPr/>
            <p:nvPr userDrawn="1"/>
          </p:nvCxnSpPr>
          <p:spPr>
            <a:xfrm>
              <a:off x="22392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52">
              <a:extLst>
                <a:ext uri="{FF2B5EF4-FFF2-40B4-BE49-F238E27FC236}">
                  <a16:creationId xmlns:a16="http://schemas.microsoft.com/office/drawing/2014/main" id="{DF25FE40-F241-448F-A86B-76E25203851E}"/>
                </a:ext>
              </a:extLst>
            </p:cNvPr>
            <p:cNvCxnSpPr/>
            <p:nvPr userDrawn="1"/>
          </p:nvCxnSpPr>
          <p:spPr>
            <a:xfrm>
              <a:off x="22392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54">
              <a:extLst>
                <a:ext uri="{FF2B5EF4-FFF2-40B4-BE49-F238E27FC236}">
                  <a16:creationId xmlns:a16="http://schemas.microsoft.com/office/drawing/2014/main" id="{001BB968-63D5-4FC5-904D-5D29C6157370}"/>
                </a:ext>
              </a:extLst>
            </p:cNvPr>
            <p:cNvCxnSpPr/>
            <p:nvPr userDrawn="1"/>
          </p:nvCxnSpPr>
          <p:spPr>
            <a:xfrm>
              <a:off x="24192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55">
              <a:extLst>
                <a:ext uri="{FF2B5EF4-FFF2-40B4-BE49-F238E27FC236}">
                  <a16:creationId xmlns:a16="http://schemas.microsoft.com/office/drawing/2014/main" id="{A6842145-3348-45A4-980B-11A21625733F}"/>
                </a:ext>
              </a:extLst>
            </p:cNvPr>
            <p:cNvCxnSpPr/>
            <p:nvPr userDrawn="1"/>
          </p:nvCxnSpPr>
          <p:spPr>
            <a:xfrm>
              <a:off x="24192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57">
              <a:extLst>
                <a:ext uri="{FF2B5EF4-FFF2-40B4-BE49-F238E27FC236}">
                  <a16:creationId xmlns:a16="http://schemas.microsoft.com/office/drawing/2014/main" id="{815E0C77-75DA-462D-8EC7-66E986715D23}"/>
                </a:ext>
              </a:extLst>
            </p:cNvPr>
            <p:cNvCxnSpPr/>
            <p:nvPr userDrawn="1"/>
          </p:nvCxnSpPr>
          <p:spPr>
            <a:xfrm>
              <a:off x="317817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58">
              <a:extLst>
                <a:ext uri="{FF2B5EF4-FFF2-40B4-BE49-F238E27FC236}">
                  <a16:creationId xmlns:a16="http://schemas.microsoft.com/office/drawing/2014/main" id="{72543F56-1E45-4574-913E-C913E9100888}"/>
                </a:ext>
              </a:extLst>
            </p:cNvPr>
            <p:cNvCxnSpPr/>
            <p:nvPr userDrawn="1"/>
          </p:nvCxnSpPr>
          <p:spPr>
            <a:xfrm>
              <a:off x="317817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60">
              <a:extLst>
                <a:ext uri="{FF2B5EF4-FFF2-40B4-BE49-F238E27FC236}">
                  <a16:creationId xmlns:a16="http://schemas.microsoft.com/office/drawing/2014/main" id="{C640789B-DC8D-4F30-B880-A4B6A57822A9}"/>
                </a:ext>
              </a:extLst>
            </p:cNvPr>
            <p:cNvCxnSpPr/>
            <p:nvPr userDrawn="1"/>
          </p:nvCxnSpPr>
          <p:spPr>
            <a:xfrm>
              <a:off x="335915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61">
              <a:extLst>
                <a:ext uri="{FF2B5EF4-FFF2-40B4-BE49-F238E27FC236}">
                  <a16:creationId xmlns:a16="http://schemas.microsoft.com/office/drawing/2014/main" id="{7AC6B0A3-4182-4689-99AA-3228DB9F6CAE}"/>
                </a:ext>
              </a:extLst>
            </p:cNvPr>
            <p:cNvCxnSpPr/>
            <p:nvPr userDrawn="1"/>
          </p:nvCxnSpPr>
          <p:spPr>
            <a:xfrm>
              <a:off x="335915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63">
              <a:extLst>
                <a:ext uri="{FF2B5EF4-FFF2-40B4-BE49-F238E27FC236}">
                  <a16:creationId xmlns:a16="http://schemas.microsoft.com/office/drawing/2014/main" id="{595E7DA6-6CBF-4BE5-90D3-656149C7E419}"/>
                </a:ext>
              </a:extLst>
            </p:cNvPr>
            <p:cNvCxnSpPr/>
            <p:nvPr userDrawn="1"/>
          </p:nvCxnSpPr>
          <p:spPr>
            <a:xfrm>
              <a:off x="41148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64">
              <a:extLst>
                <a:ext uri="{FF2B5EF4-FFF2-40B4-BE49-F238E27FC236}">
                  <a16:creationId xmlns:a16="http://schemas.microsoft.com/office/drawing/2014/main" id="{B95A643F-8B13-4DC9-91C0-5445B4860367}"/>
                </a:ext>
              </a:extLst>
            </p:cNvPr>
            <p:cNvCxnSpPr/>
            <p:nvPr userDrawn="1"/>
          </p:nvCxnSpPr>
          <p:spPr>
            <a:xfrm>
              <a:off x="41148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66">
              <a:extLst>
                <a:ext uri="{FF2B5EF4-FFF2-40B4-BE49-F238E27FC236}">
                  <a16:creationId xmlns:a16="http://schemas.microsoft.com/office/drawing/2014/main" id="{356F07C9-D4B4-45B4-8271-02FE5030898E}"/>
                </a:ext>
              </a:extLst>
            </p:cNvPr>
            <p:cNvCxnSpPr/>
            <p:nvPr userDrawn="1"/>
          </p:nvCxnSpPr>
          <p:spPr>
            <a:xfrm>
              <a:off x="429577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67">
              <a:extLst>
                <a:ext uri="{FF2B5EF4-FFF2-40B4-BE49-F238E27FC236}">
                  <a16:creationId xmlns:a16="http://schemas.microsoft.com/office/drawing/2014/main" id="{A7D8731D-7285-4323-9853-A3FCECB3FC7C}"/>
                </a:ext>
              </a:extLst>
            </p:cNvPr>
            <p:cNvCxnSpPr/>
            <p:nvPr userDrawn="1"/>
          </p:nvCxnSpPr>
          <p:spPr>
            <a:xfrm>
              <a:off x="429577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69">
              <a:extLst>
                <a:ext uri="{FF2B5EF4-FFF2-40B4-BE49-F238E27FC236}">
                  <a16:creationId xmlns:a16="http://schemas.microsoft.com/office/drawing/2014/main" id="{A3E045C0-3D08-4F2B-AF94-DA7C602CFA61}"/>
                </a:ext>
              </a:extLst>
            </p:cNvPr>
            <p:cNvCxnSpPr/>
            <p:nvPr userDrawn="1"/>
          </p:nvCxnSpPr>
          <p:spPr>
            <a:xfrm>
              <a:off x="50546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70">
              <a:extLst>
                <a:ext uri="{FF2B5EF4-FFF2-40B4-BE49-F238E27FC236}">
                  <a16:creationId xmlns:a16="http://schemas.microsoft.com/office/drawing/2014/main" id="{1778086A-991B-4796-9532-41646C7860A9}"/>
                </a:ext>
              </a:extLst>
            </p:cNvPr>
            <p:cNvCxnSpPr/>
            <p:nvPr userDrawn="1"/>
          </p:nvCxnSpPr>
          <p:spPr>
            <a:xfrm>
              <a:off x="50546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72">
              <a:extLst>
                <a:ext uri="{FF2B5EF4-FFF2-40B4-BE49-F238E27FC236}">
                  <a16:creationId xmlns:a16="http://schemas.microsoft.com/office/drawing/2014/main" id="{899109C4-205C-47FC-9B07-929C95517097}"/>
                </a:ext>
              </a:extLst>
            </p:cNvPr>
            <p:cNvCxnSpPr/>
            <p:nvPr userDrawn="1"/>
          </p:nvCxnSpPr>
          <p:spPr>
            <a:xfrm>
              <a:off x="523557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73">
              <a:extLst>
                <a:ext uri="{FF2B5EF4-FFF2-40B4-BE49-F238E27FC236}">
                  <a16:creationId xmlns:a16="http://schemas.microsoft.com/office/drawing/2014/main" id="{F1D687B4-419C-4EDD-8974-73B346092B09}"/>
                </a:ext>
              </a:extLst>
            </p:cNvPr>
            <p:cNvCxnSpPr/>
            <p:nvPr userDrawn="1"/>
          </p:nvCxnSpPr>
          <p:spPr>
            <a:xfrm>
              <a:off x="523557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75">
              <a:extLst>
                <a:ext uri="{FF2B5EF4-FFF2-40B4-BE49-F238E27FC236}">
                  <a16:creationId xmlns:a16="http://schemas.microsoft.com/office/drawing/2014/main" id="{FB4C2138-68E9-40BB-BC9E-7489BC0D1CD3}"/>
                </a:ext>
              </a:extLst>
            </p:cNvPr>
            <p:cNvCxnSpPr/>
            <p:nvPr userDrawn="1"/>
          </p:nvCxnSpPr>
          <p:spPr>
            <a:xfrm>
              <a:off x="59944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76">
              <a:extLst>
                <a:ext uri="{FF2B5EF4-FFF2-40B4-BE49-F238E27FC236}">
                  <a16:creationId xmlns:a16="http://schemas.microsoft.com/office/drawing/2014/main" id="{38A1761B-9E25-4D38-9157-3C324E2EF301}"/>
                </a:ext>
              </a:extLst>
            </p:cNvPr>
            <p:cNvCxnSpPr/>
            <p:nvPr userDrawn="1"/>
          </p:nvCxnSpPr>
          <p:spPr>
            <a:xfrm>
              <a:off x="59944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78">
              <a:extLst>
                <a:ext uri="{FF2B5EF4-FFF2-40B4-BE49-F238E27FC236}">
                  <a16:creationId xmlns:a16="http://schemas.microsoft.com/office/drawing/2014/main" id="{9138AC2D-725F-4604-A198-CB299E7044CC}"/>
                </a:ext>
              </a:extLst>
            </p:cNvPr>
            <p:cNvCxnSpPr/>
            <p:nvPr userDrawn="1"/>
          </p:nvCxnSpPr>
          <p:spPr>
            <a:xfrm>
              <a:off x="617537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79">
              <a:extLst>
                <a:ext uri="{FF2B5EF4-FFF2-40B4-BE49-F238E27FC236}">
                  <a16:creationId xmlns:a16="http://schemas.microsoft.com/office/drawing/2014/main" id="{695C712E-EF76-4D84-A6B3-065A92B5D749}"/>
                </a:ext>
              </a:extLst>
            </p:cNvPr>
            <p:cNvCxnSpPr/>
            <p:nvPr userDrawn="1"/>
          </p:nvCxnSpPr>
          <p:spPr>
            <a:xfrm>
              <a:off x="617537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81">
              <a:extLst>
                <a:ext uri="{FF2B5EF4-FFF2-40B4-BE49-F238E27FC236}">
                  <a16:creationId xmlns:a16="http://schemas.microsoft.com/office/drawing/2014/main" id="{55475569-B11D-45EA-8502-515BCAE466B5}"/>
                </a:ext>
              </a:extLst>
            </p:cNvPr>
            <p:cNvCxnSpPr/>
            <p:nvPr userDrawn="1"/>
          </p:nvCxnSpPr>
          <p:spPr>
            <a:xfrm>
              <a:off x="69342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82">
              <a:extLst>
                <a:ext uri="{FF2B5EF4-FFF2-40B4-BE49-F238E27FC236}">
                  <a16:creationId xmlns:a16="http://schemas.microsoft.com/office/drawing/2014/main" id="{13906181-164E-4BB5-859D-10BA62261ACD}"/>
                </a:ext>
              </a:extLst>
            </p:cNvPr>
            <p:cNvCxnSpPr/>
            <p:nvPr userDrawn="1"/>
          </p:nvCxnSpPr>
          <p:spPr>
            <a:xfrm>
              <a:off x="69342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84">
              <a:extLst>
                <a:ext uri="{FF2B5EF4-FFF2-40B4-BE49-F238E27FC236}">
                  <a16:creationId xmlns:a16="http://schemas.microsoft.com/office/drawing/2014/main" id="{0E5CEA6C-3F30-4541-BA07-FB28C090B6B1}"/>
                </a:ext>
              </a:extLst>
            </p:cNvPr>
            <p:cNvCxnSpPr/>
            <p:nvPr userDrawn="1"/>
          </p:nvCxnSpPr>
          <p:spPr>
            <a:xfrm>
              <a:off x="7114826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85">
              <a:extLst>
                <a:ext uri="{FF2B5EF4-FFF2-40B4-BE49-F238E27FC236}">
                  <a16:creationId xmlns:a16="http://schemas.microsoft.com/office/drawing/2014/main" id="{F75FFC11-8621-4442-8AD6-4FE9E0F860F4}"/>
                </a:ext>
              </a:extLst>
            </p:cNvPr>
            <p:cNvCxnSpPr/>
            <p:nvPr userDrawn="1"/>
          </p:nvCxnSpPr>
          <p:spPr>
            <a:xfrm>
              <a:off x="7114826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87">
              <a:extLst>
                <a:ext uri="{FF2B5EF4-FFF2-40B4-BE49-F238E27FC236}">
                  <a16:creationId xmlns:a16="http://schemas.microsoft.com/office/drawing/2014/main" id="{EEEABEE3-F061-4362-A46B-72BEE22B070F}"/>
                </a:ext>
              </a:extLst>
            </p:cNvPr>
            <p:cNvCxnSpPr/>
            <p:nvPr userDrawn="1"/>
          </p:nvCxnSpPr>
          <p:spPr>
            <a:xfrm>
              <a:off x="78740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88">
              <a:extLst>
                <a:ext uri="{FF2B5EF4-FFF2-40B4-BE49-F238E27FC236}">
                  <a16:creationId xmlns:a16="http://schemas.microsoft.com/office/drawing/2014/main" id="{5AC61265-AB02-4A15-A0FB-B8833112BAB3}"/>
                </a:ext>
              </a:extLst>
            </p:cNvPr>
            <p:cNvCxnSpPr/>
            <p:nvPr userDrawn="1"/>
          </p:nvCxnSpPr>
          <p:spPr>
            <a:xfrm>
              <a:off x="78740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90">
              <a:extLst>
                <a:ext uri="{FF2B5EF4-FFF2-40B4-BE49-F238E27FC236}">
                  <a16:creationId xmlns:a16="http://schemas.microsoft.com/office/drawing/2014/main" id="{13BC005C-35E1-4C28-943D-980AE545C766}"/>
                </a:ext>
              </a:extLst>
            </p:cNvPr>
            <p:cNvCxnSpPr/>
            <p:nvPr userDrawn="1"/>
          </p:nvCxnSpPr>
          <p:spPr>
            <a:xfrm>
              <a:off x="805497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91">
              <a:extLst>
                <a:ext uri="{FF2B5EF4-FFF2-40B4-BE49-F238E27FC236}">
                  <a16:creationId xmlns:a16="http://schemas.microsoft.com/office/drawing/2014/main" id="{72BAB9C2-5BDC-4288-A254-BB4F74A93485}"/>
                </a:ext>
              </a:extLst>
            </p:cNvPr>
            <p:cNvCxnSpPr/>
            <p:nvPr userDrawn="1"/>
          </p:nvCxnSpPr>
          <p:spPr>
            <a:xfrm>
              <a:off x="805497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93">
              <a:extLst>
                <a:ext uri="{FF2B5EF4-FFF2-40B4-BE49-F238E27FC236}">
                  <a16:creationId xmlns:a16="http://schemas.microsoft.com/office/drawing/2014/main" id="{16637504-EE70-4BE5-B8FC-2FCE0D91C89D}"/>
                </a:ext>
              </a:extLst>
            </p:cNvPr>
            <p:cNvCxnSpPr/>
            <p:nvPr userDrawn="1"/>
          </p:nvCxnSpPr>
          <p:spPr>
            <a:xfrm>
              <a:off x="88138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94">
              <a:extLst>
                <a:ext uri="{FF2B5EF4-FFF2-40B4-BE49-F238E27FC236}">
                  <a16:creationId xmlns:a16="http://schemas.microsoft.com/office/drawing/2014/main" id="{3443847B-E417-4FDE-97A4-F21A7D42F3ED}"/>
                </a:ext>
              </a:extLst>
            </p:cNvPr>
            <p:cNvCxnSpPr/>
            <p:nvPr userDrawn="1"/>
          </p:nvCxnSpPr>
          <p:spPr>
            <a:xfrm>
              <a:off x="88138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96">
              <a:extLst>
                <a:ext uri="{FF2B5EF4-FFF2-40B4-BE49-F238E27FC236}">
                  <a16:creationId xmlns:a16="http://schemas.microsoft.com/office/drawing/2014/main" id="{E55B4267-1249-4F0B-BA01-1A9D2B46285A}"/>
                </a:ext>
              </a:extLst>
            </p:cNvPr>
            <p:cNvCxnSpPr/>
            <p:nvPr userDrawn="1"/>
          </p:nvCxnSpPr>
          <p:spPr>
            <a:xfrm>
              <a:off x="899477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97">
              <a:extLst>
                <a:ext uri="{FF2B5EF4-FFF2-40B4-BE49-F238E27FC236}">
                  <a16:creationId xmlns:a16="http://schemas.microsoft.com/office/drawing/2014/main" id="{319A043A-A540-409E-AAC7-A069836E8653}"/>
                </a:ext>
              </a:extLst>
            </p:cNvPr>
            <p:cNvCxnSpPr/>
            <p:nvPr userDrawn="1"/>
          </p:nvCxnSpPr>
          <p:spPr>
            <a:xfrm>
              <a:off x="899477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99">
              <a:extLst>
                <a:ext uri="{FF2B5EF4-FFF2-40B4-BE49-F238E27FC236}">
                  <a16:creationId xmlns:a16="http://schemas.microsoft.com/office/drawing/2014/main" id="{CC95F68B-6402-4D96-B1CE-C0B4AFA6FC2D}"/>
                </a:ext>
              </a:extLst>
            </p:cNvPr>
            <p:cNvCxnSpPr/>
            <p:nvPr userDrawn="1"/>
          </p:nvCxnSpPr>
          <p:spPr>
            <a:xfrm>
              <a:off x="9751003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100">
              <a:extLst>
                <a:ext uri="{FF2B5EF4-FFF2-40B4-BE49-F238E27FC236}">
                  <a16:creationId xmlns:a16="http://schemas.microsoft.com/office/drawing/2014/main" id="{0E5D4C2B-AE5D-4CD3-BD95-39DE41CD53E3}"/>
                </a:ext>
              </a:extLst>
            </p:cNvPr>
            <p:cNvCxnSpPr/>
            <p:nvPr userDrawn="1"/>
          </p:nvCxnSpPr>
          <p:spPr>
            <a:xfrm>
              <a:off x="9751003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102">
              <a:extLst>
                <a:ext uri="{FF2B5EF4-FFF2-40B4-BE49-F238E27FC236}">
                  <a16:creationId xmlns:a16="http://schemas.microsoft.com/office/drawing/2014/main" id="{2925923C-7608-49AF-A283-825865B102F7}"/>
                </a:ext>
              </a:extLst>
            </p:cNvPr>
            <p:cNvCxnSpPr/>
            <p:nvPr userDrawn="1"/>
          </p:nvCxnSpPr>
          <p:spPr>
            <a:xfrm>
              <a:off x="992822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103">
              <a:extLst>
                <a:ext uri="{FF2B5EF4-FFF2-40B4-BE49-F238E27FC236}">
                  <a16:creationId xmlns:a16="http://schemas.microsoft.com/office/drawing/2014/main" id="{25261322-CD55-4407-A970-582C590B3188}"/>
                </a:ext>
              </a:extLst>
            </p:cNvPr>
            <p:cNvCxnSpPr/>
            <p:nvPr userDrawn="1"/>
          </p:nvCxnSpPr>
          <p:spPr>
            <a:xfrm>
              <a:off x="992822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105">
              <a:extLst>
                <a:ext uri="{FF2B5EF4-FFF2-40B4-BE49-F238E27FC236}">
                  <a16:creationId xmlns:a16="http://schemas.microsoft.com/office/drawing/2014/main" id="{DE4E4596-840F-4DCB-B720-1DECB51EFF00}"/>
                </a:ext>
              </a:extLst>
            </p:cNvPr>
            <p:cNvCxnSpPr/>
            <p:nvPr userDrawn="1"/>
          </p:nvCxnSpPr>
          <p:spPr>
            <a:xfrm>
              <a:off x="1069022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106">
              <a:extLst>
                <a:ext uri="{FF2B5EF4-FFF2-40B4-BE49-F238E27FC236}">
                  <a16:creationId xmlns:a16="http://schemas.microsoft.com/office/drawing/2014/main" id="{AB631C90-846A-4222-A63E-2CC35AA0C2D2}"/>
                </a:ext>
              </a:extLst>
            </p:cNvPr>
            <p:cNvCxnSpPr/>
            <p:nvPr userDrawn="1"/>
          </p:nvCxnSpPr>
          <p:spPr>
            <a:xfrm>
              <a:off x="1069022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108">
              <a:extLst>
                <a:ext uri="{FF2B5EF4-FFF2-40B4-BE49-F238E27FC236}">
                  <a16:creationId xmlns:a16="http://schemas.microsoft.com/office/drawing/2014/main" id="{4BDA1428-57BE-4D8F-8C5A-F9B925ED38ED}"/>
                </a:ext>
              </a:extLst>
            </p:cNvPr>
            <p:cNvCxnSpPr/>
            <p:nvPr userDrawn="1"/>
          </p:nvCxnSpPr>
          <p:spPr>
            <a:xfrm>
              <a:off x="1086802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109">
              <a:extLst>
                <a:ext uri="{FF2B5EF4-FFF2-40B4-BE49-F238E27FC236}">
                  <a16:creationId xmlns:a16="http://schemas.microsoft.com/office/drawing/2014/main" id="{A8D1A26D-C355-4E42-BAEF-7577564BC660}"/>
                </a:ext>
              </a:extLst>
            </p:cNvPr>
            <p:cNvCxnSpPr/>
            <p:nvPr userDrawn="1"/>
          </p:nvCxnSpPr>
          <p:spPr>
            <a:xfrm>
              <a:off x="1086802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111">
              <a:extLst>
                <a:ext uri="{FF2B5EF4-FFF2-40B4-BE49-F238E27FC236}">
                  <a16:creationId xmlns:a16="http://schemas.microsoft.com/office/drawing/2014/main" id="{492F1E83-1B29-4315-99F9-044930A7D2E5}"/>
                </a:ext>
              </a:extLst>
            </p:cNvPr>
            <p:cNvCxnSpPr/>
            <p:nvPr userDrawn="1"/>
          </p:nvCxnSpPr>
          <p:spPr>
            <a:xfrm>
              <a:off x="11628438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112">
              <a:extLst>
                <a:ext uri="{FF2B5EF4-FFF2-40B4-BE49-F238E27FC236}">
                  <a16:creationId xmlns:a16="http://schemas.microsoft.com/office/drawing/2014/main" id="{F4B4C25B-EAB0-45FA-AFCA-5339015FC849}"/>
                </a:ext>
              </a:extLst>
            </p:cNvPr>
            <p:cNvCxnSpPr/>
            <p:nvPr userDrawn="1"/>
          </p:nvCxnSpPr>
          <p:spPr>
            <a:xfrm>
              <a:off x="11628438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114">
              <a:extLst>
                <a:ext uri="{FF2B5EF4-FFF2-40B4-BE49-F238E27FC236}">
                  <a16:creationId xmlns:a16="http://schemas.microsoft.com/office/drawing/2014/main" id="{8F9FD23A-6358-4ED1-B21B-8DEAD90DF97A}"/>
                </a:ext>
              </a:extLst>
            </p:cNvPr>
            <p:cNvCxnSpPr/>
            <p:nvPr userDrawn="1"/>
          </p:nvCxnSpPr>
          <p:spPr>
            <a:xfrm rot="5400000">
              <a:off x="-360000" y="151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116">
              <a:extLst>
                <a:ext uri="{FF2B5EF4-FFF2-40B4-BE49-F238E27FC236}">
                  <a16:creationId xmlns:a16="http://schemas.microsoft.com/office/drawing/2014/main" id="{1AA7C894-6335-47E9-B551-E467C14A5940}"/>
                </a:ext>
              </a:extLst>
            </p:cNvPr>
            <p:cNvCxnSpPr/>
            <p:nvPr userDrawn="1"/>
          </p:nvCxnSpPr>
          <p:spPr>
            <a:xfrm rot="5400000">
              <a:off x="-360000" y="6084838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117">
              <a:extLst>
                <a:ext uri="{FF2B5EF4-FFF2-40B4-BE49-F238E27FC236}">
                  <a16:creationId xmlns:a16="http://schemas.microsoft.com/office/drawing/2014/main" id="{B455C8DD-149E-4C97-93F6-4AA62DBD1F7A}"/>
                </a:ext>
              </a:extLst>
            </p:cNvPr>
            <p:cNvCxnSpPr/>
            <p:nvPr userDrawn="1"/>
          </p:nvCxnSpPr>
          <p:spPr>
            <a:xfrm rot="5400000">
              <a:off x="12423600" y="151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118">
              <a:extLst>
                <a:ext uri="{FF2B5EF4-FFF2-40B4-BE49-F238E27FC236}">
                  <a16:creationId xmlns:a16="http://schemas.microsoft.com/office/drawing/2014/main" id="{2979FAD9-5578-40CF-BCA9-081C50E2E8B6}"/>
                </a:ext>
              </a:extLst>
            </p:cNvPr>
            <p:cNvCxnSpPr/>
            <p:nvPr userDrawn="1"/>
          </p:nvCxnSpPr>
          <p:spPr>
            <a:xfrm rot="5400000">
              <a:off x="12423600" y="6084838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3" name="Dot pulse">
            <a:extLst>
              <a:ext uri="{FF2B5EF4-FFF2-40B4-BE49-F238E27FC236}">
                <a16:creationId xmlns:a16="http://schemas.microsoft.com/office/drawing/2014/main" id="{FC255B9C-6ED5-4D3C-AB33-D8937A8D879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6297" y="4976329"/>
            <a:ext cx="2831161" cy="144267"/>
          </a:xfrm>
          <a:prstGeom prst="rect">
            <a:avLst/>
          </a:prstGeom>
        </p:spPr>
      </p:pic>
      <p:sp>
        <p:nvSpPr>
          <p:cNvPr id="65" name="Abgerundetes Rechteck 8">
            <a:extLst>
              <a:ext uri="{FF2B5EF4-FFF2-40B4-BE49-F238E27FC236}">
                <a16:creationId xmlns:a16="http://schemas.microsoft.com/office/drawing/2014/main" id="{AE53DB3D-081F-4729-84B0-B999F48632CA}"/>
              </a:ext>
            </a:extLst>
          </p:cNvPr>
          <p:cNvSpPr/>
          <p:nvPr userDrawn="1"/>
        </p:nvSpPr>
        <p:spPr>
          <a:xfrm>
            <a:off x="12583338" y="5407844"/>
            <a:ext cx="1803287" cy="1450157"/>
          </a:xfrm>
          <a:prstGeom prst="roundRect">
            <a:avLst>
              <a:gd name="adj" fmla="val 0"/>
            </a:avLst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>
                <a:solidFill>
                  <a:schemeClr val="tx1"/>
                </a:solidFill>
                <a:latin typeface="+mn-lt"/>
              </a:rPr>
              <a:t>The animation</a:t>
            </a:r>
            <a:r>
              <a:rPr lang="en-US" sz="1100">
                <a:solidFill>
                  <a:schemeClr val="tx1"/>
                </a:solidFill>
                <a:latin typeface="+mn-lt"/>
              </a:rPr>
              <a:t> </a:t>
            </a:r>
            <a:r>
              <a:rPr lang="en-US" sz="1100">
                <a:solidFill>
                  <a:schemeClr val="bg1"/>
                </a:solidFill>
                <a:latin typeface="+mn-lt"/>
              </a:rPr>
              <a:t>of the dot pulse </a:t>
            </a:r>
            <a:r>
              <a:rPr lang="en-US" sz="1100">
                <a:solidFill>
                  <a:schemeClr val="tx1"/>
                </a:solidFill>
                <a:latin typeface="+mn-lt"/>
              </a:rPr>
              <a:t>can be </a:t>
            </a:r>
            <a:r>
              <a:rPr lang="en-US" sz="1100">
                <a:solidFill>
                  <a:schemeClr val="tx1"/>
                </a:solidFill>
              </a:rPr>
              <a:t>optionally  </a:t>
            </a:r>
            <a:r>
              <a:rPr lang="en-US" sz="1100">
                <a:solidFill>
                  <a:schemeClr val="tx1"/>
                </a:solidFill>
                <a:latin typeface="+mn-lt"/>
              </a:rPr>
              <a:t>switched off on the master layout.</a:t>
            </a:r>
          </a:p>
          <a:p>
            <a:endParaRPr lang="en-US" sz="1100">
              <a:solidFill>
                <a:schemeClr val="bg1"/>
              </a:solidFill>
              <a:latin typeface="+mn-lt"/>
            </a:endParaRPr>
          </a:p>
          <a:p>
            <a:r>
              <a:rPr lang="en-US" sz="1100">
                <a:solidFill>
                  <a:schemeClr val="bg1"/>
                </a:solidFill>
                <a:latin typeface="+mn-lt"/>
              </a:rPr>
              <a:t>Go to View &gt; Slide Master</a:t>
            </a:r>
          </a:p>
          <a:p>
            <a:r>
              <a:rPr lang="en-US" sz="1100">
                <a:solidFill>
                  <a:schemeClr val="bg1"/>
                </a:solidFill>
                <a:latin typeface="+mn-lt"/>
              </a:rPr>
              <a:t>After that go to Animations &gt; Animations Pane.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128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rey cover"/>
          <p:cNvSpPr/>
          <p:nvPr userDrawn="1"/>
        </p:nvSpPr>
        <p:spPr bwMode="auto">
          <a:xfrm>
            <a:off x="0" y="0"/>
            <a:ext cx="6011709" cy="6858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" name="Headline"/>
          <p:cNvSpPr>
            <a:spLocks noGrp="1"/>
          </p:cNvSpPr>
          <p:nvPr>
            <p:ph type="title" hasCustomPrompt="1"/>
          </p:nvPr>
        </p:nvSpPr>
        <p:spPr>
          <a:xfrm>
            <a:off x="540987" y="219600"/>
            <a:ext cx="4705741" cy="832913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Title Calibri Bold 28 </a:t>
            </a:r>
            <a:r>
              <a:rPr lang="en-US" noProof="0" err="1"/>
              <a:t>pt</a:t>
            </a:r>
            <a:endParaRPr lang="de-DE"/>
          </a:p>
        </p:txBody>
      </p:sp>
      <p:sp>
        <p:nvSpPr>
          <p:cNvPr id="6" name="Diagram"/>
          <p:cNvSpPr>
            <a:spLocks noGrp="1"/>
          </p:cNvSpPr>
          <p:nvPr>
            <p:ph type="chart" sz="quarter" idx="18" hasCustomPrompt="1"/>
          </p:nvPr>
        </p:nvSpPr>
        <p:spPr>
          <a:xfrm>
            <a:off x="0" y="1623600"/>
            <a:ext cx="6011709" cy="4572000"/>
          </a:xfrm>
        </p:spPr>
        <p:txBody>
          <a:bodyPr lIns="180000" tIns="180000" rIns="180000" bIns="180000"/>
          <a:lstStyle>
            <a:lvl1pPr>
              <a:defRPr b="1"/>
            </a:lvl1pPr>
          </a:lstStyle>
          <a:p>
            <a:r>
              <a:rPr lang="en-US" noProof="0"/>
              <a:t>Add a diagram</a:t>
            </a: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2BF4AC8F-F597-45E5-8DEC-DEB931D9DAF0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584252" y="2263139"/>
            <a:ext cx="5067237" cy="39312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noProof="0"/>
              <a:t>Headline Calibri Bold 18 </a:t>
            </a:r>
            <a:r>
              <a:rPr lang="en-US" noProof="0" err="1"/>
              <a:t>pt</a:t>
            </a:r>
            <a:endParaRPr lang="en-US" noProof="0"/>
          </a:p>
          <a:p>
            <a:pPr lvl="1"/>
            <a:r>
              <a:rPr lang="en-US" noProof="0"/>
              <a:t>Text Calibri 18 </a:t>
            </a:r>
            <a:r>
              <a:rPr lang="en-US" noProof="0" err="1"/>
              <a:t>pt</a:t>
            </a:r>
            <a:endParaRPr lang="en-US" noProof="0"/>
          </a:p>
          <a:p>
            <a:pPr lvl="2"/>
            <a:r>
              <a:rPr lang="en-US" noProof="0"/>
              <a:t>Text Calibri 18 </a:t>
            </a:r>
            <a:r>
              <a:rPr lang="en-US" noProof="0" err="1"/>
              <a:t>pt</a:t>
            </a:r>
            <a:endParaRPr lang="en-US" noProof="0"/>
          </a:p>
          <a:p>
            <a:pPr lvl="3"/>
            <a:r>
              <a:rPr lang="en-US" noProof="0"/>
              <a:t>Text Calibri 18 </a:t>
            </a:r>
            <a:r>
              <a:rPr lang="en-US" noProof="0" err="1"/>
              <a:t>pt</a:t>
            </a:r>
            <a:endParaRPr lang="en-US" noProof="0"/>
          </a:p>
          <a:p>
            <a:pPr lvl="4"/>
            <a:r>
              <a:rPr lang="en-US" noProof="0"/>
              <a:t>Text Calibri 18 </a:t>
            </a:r>
            <a:r>
              <a:rPr lang="en-US" noProof="0" err="1"/>
              <a:t>pt</a:t>
            </a:r>
            <a:endParaRPr lang="en-US" noProof="0"/>
          </a:p>
          <a:p>
            <a:pPr lvl="5"/>
            <a:r>
              <a:rPr lang="en-US" noProof="0"/>
              <a:t>Text Calibri 18 </a:t>
            </a:r>
            <a:r>
              <a:rPr lang="en-US" noProof="0" err="1"/>
              <a:t>pt</a:t>
            </a:r>
            <a:endParaRPr lang="en-US" noProof="0"/>
          </a:p>
          <a:p>
            <a:pPr lvl="6"/>
            <a:r>
              <a:rPr lang="en-US" noProof="0"/>
              <a:t>Text Calibri 18 </a:t>
            </a:r>
            <a:r>
              <a:rPr lang="en-US" noProof="0" err="1"/>
              <a:t>pt</a:t>
            </a:r>
            <a:endParaRPr lang="en-US" noProof="0"/>
          </a:p>
          <a:p>
            <a:pPr lvl="7"/>
            <a:r>
              <a:rPr lang="en-US" noProof="0"/>
              <a:t>Text Calibri 18 </a:t>
            </a:r>
            <a:r>
              <a:rPr lang="en-US" noProof="0" err="1"/>
              <a:t>pt</a:t>
            </a:r>
            <a:endParaRPr lang="en-US" noProof="0"/>
          </a:p>
          <a:p>
            <a:pPr lvl="8"/>
            <a:r>
              <a:rPr lang="en-US" noProof="0"/>
              <a:t>Text Calibri 14 </a:t>
            </a:r>
            <a:r>
              <a:rPr lang="en-US" noProof="0" err="1"/>
              <a:t>pt</a:t>
            </a:r>
            <a:endParaRPr lang="en-US" noProof="0"/>
          </a:p>
        </p:txBody>
      </p:sp>
      <p:sp>
        <p:nvSpPr>
          <p:cNvPr id="19" name="Footnote"/>
          <p:cNvSpPr>
            <a:spLocks noGrp="1"/>
          </p:cNvSpPr>
          <p:nvPr>
            <p:ph type="body" sz="quarter" idx="15" hasCustomPrompt="1"/>
          </p:nvPr>
        </p:nvSpPr>
        <p:spPr>
          <a:xfrm>
            <a:off x="540986" y="6297348"/>
            <a:ext cx="4519038" cy="360000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1000" b="0"/>
            </a:lvl1pPr>
          </a:lstStyle>
          <a:p>
            <a:r>
              <a:rPr lang="en-US" dirty="0"/>
              <a:t>Click to add footnote</a:t>
            </a:r>
            <a:br>
              <a:rPr lang="en-US" dirty="0"/>
            </a:br>
            <a:r>
              <a:rPr lang="en-US" dirty="0"/>
              <a:t>second line</a:t>
            </a:r>
          </a:p>
        </p:txBody>
      </p:sp>
      <p:sp>
        <p:nvSpPr>
          <p:cNvPr id="2" name="Author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Author | Department</a:t>
            </a:r>
          </a:p>
        </p:txBody>
      </p:sp>
      <p:pic>
        <p:nvPicPr>
          <p:cNvPr id="14" name="Siemens Healthineers logo">
            <a:extLst>
              <a:ext uri="{FF2B5EF4-FFF2-40B4-BE49-F238E27FC236}">
                <a16:creationId xmlns:a16="http://schemas.microsoft.com/office/drawing/2014/main" id="{5C7CC333-5A2B-46AC-8B83-498F30AB826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463577" y="281267"/>
            <a:ext cx="1453450" cy="34588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670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nical Pictures, Title/Content/Picture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adline"/>
          <p:cNvSpPr>
            <a:spLocks noGrp="1"/>
          </p:cNvSpPr>
          <p:nvPr>
            <p:ph type="title" hasCustomPrompt="1"/>
          </p:nvPr>
        </p:nvSpPr>
        <p:spPr>
          <a:xfrm>
            <a:off x="540985" y="219600"/>
            <a:ext cx="9229224" cy="832913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Title Calibri Bold 28 </a:t>
            </a:r>
            <a:r>
              <a:rPr lang="en-US" noProof="0" err="1"/>
              <a:t>pt</a:t>
            </a:r>
            <a:endParaRPr lang="de-DE"/>
          </a:p>
        </p:txBody>
      </p:sp>
      <p:sp>
        <p:nvSpPr>
          <p:cNvPr id="10" name="Content">
            <a:extLst>
              <a:ext uri="{FF2B5EF4-FFF2-40B4-BE49-F238E27FC236}">
                <a16:creationId xmlns:a16="http://schemas.microsoft.com/office/drawing/2014/main" id="{9F588DA8-B417-4AA8-9930-A6744CC61E9B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540986" y="1619251"/>
            <a:ext cx="5645667" cy="45738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Headline Calibri Bold 18 </a:t>
            </a:r>
            <a:r>
              <a:rPr lang="en-US" noProof="0" err="1"/>
              <a:t>pt</a:t>
            </a:r>
            <a:endParaRPr lang="en-US" noProof="0"/>
          </a:p>
          <a:p>
            <a:pPr lvl="1"/>
            <a:r>
              <a:rPr lang="en-US" noProof="0"/>
              <a:t>Text Calibri 18 </a:t>
            </a:r>
            <a:r>
              <a:rPr lang="en-US" noProof="0" err="1"/>
              <a:t>pt</a:t>
            </a:r>
            <a:endParaRPr lang="en-US" noProof="0"/>
          </a:p>
          <a:p>
            <a:pPr lvl="2"/>
            <a:r>
              <a:rPr lang="en-US" noProof="0"/>
              <a:t>Text Calibri 18 </a:t>
            </a:r>
            <a:r>
              <a:rPr lang="en-US" noProof="0" err="1"/>
              <a:t>pt</a:t>
            </a:r>
            <a:endParaRPr lang="en-US" noProof="0"/>
          </a:p>
          <a:p>
            <a:pPr lvl="3"/>
            <a:r>
              <a:rPr lang="en-US" noProof="0"/>
              <a:t>Text Calibri 18 </a:t>
            </a:r>
            <a:r>
              <a:rPr lang="en-US" noProof="0" err="1"/>
              <a:t>pt</a:t>
            </a:r>
            <a:endParaRPr lang="en-US" noProof="0"/>
          </a:p>
          <a:p>
            <a:pPr lvl="4"/>
            <a:r>
              <a:rPr lang="en-US" noProof="0"/>
              <a:t>Text Calibri 18 </a:t>
            </a:r>
            <a:r>
              <a:rPr lang="en-US" noProof="0" err="1"/>
              <a:t>pt</a:t>
            </a:r>
            <a:endParaRPr lang="en-US" noProof="0"/>
          </a:p>
          <a:p>
            <a:pPr lvl="5"/>
            <a:r>
              <a:rPr lang="en-US" noProof="0"/>
              <a:t>Text Calibri 18 </a:t>
            </a:r>
            <a:r>
              <a:rPr lang="en-US" noProof="0" err="1"/>
              <a:t>pt</a:t>
            </a:r>
            <a:endParaRPr lang="en-US" noProof="0"/>
          </a:p>
          <a:p>
            <a:pPr lvl="6"/>
            <a:r>
              <a:rPr lang="en-US" noProof="0"/>
              <a:t>Text Calibri 18 </a:t>
            </a:r>
            <a:r>
              <a:rPr lang="en-US" noProof="0" err="1"/>
              <a:t>pt</a:t>
            </a:r>
            <a:endParaRPr lang="en-US" noProof="0"/>
          </a:p>
          <a:p>
            <a:pPr lvl="7"/>
            <a:r>
              <a:rPr lang="en-US" noProof="0"/>
              <a:t>Text Calibri 18 </a:t>
            </a:r>
            <a:r>
              <a:rPr lang="en-US" noProof="0" err="1"/>
              <a:t>pt</a:t>
            </a:r>
            <a:endParaRPr lang="en-US" noProof="0"/>
          </a:p>
          <a:p>
            <a:pPr lvl="8"/>
            <a:r>
              <a:rPr lang="en-US" noProof="0"/>
              <a:t>Text Calibri 14 </a:t>
            </a:r>
            <a:r>
              <a:rPr lang="en-US" noProof="0" err="1"/>
              <a:t>pt</a:t>
            </a:r>
            <a:endParaRPr lang="en-US" noProof="0"/>
          </a:p>
        </p:txBody>
      </p:sp>
      <p:sp>
        <p:nvSpPr>
          <p:cNvPr id="8" name="Picture placeholder">
            <a:extLst>
              <a:ext uri="{FF2B5EF4-FFF2-40B4-BE49-F238E27FC236}">
                <a16:creationId xmlns:a16="http://schemas.microsoft.com/office/drawing/2014/main" id="{52C62DF1-15C2-4184-A4A8-1D85A6A7CF0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128169" y="1619250"/>
            <a:ext cx="4521504" cy="4573588"/>
          </a:xfrm>
        </p:spPr>
        <p:txBody>
          <a:bodyPr lIns="180000" tIns="180000" rIns="180000" bIns="180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Add a picture</a:t>
            </a:r>
            <a:endParaRPr lang="en-GB"/>
          </a:p>
        </p:txBody>
      </p:sp>
      <p:sp>
        <p:nvSpPr>
          <p:cNvPr id="19" name="Footnote"/>
          <p:cNvSpPr>
            <a:spLocks noGrp="1"/>
          </p:cNvSpPr>
          <p:nvPr>
            <p:ph type="body" sz="quarter" idx="15" hasCustomPrompt="1"/>
          </p:nvPr>
        </p:nvSpPr>
        <p:spPr>
          <a:xfrm>
            <a:off x="540986" y="6297348"/>
            <a:ext cx="4519038" cy="360000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footnote</a:t>
            </a:r>
            <a:br>
              <a:rPr lang="en-US"/>
            </a:br>
            <a:r>
              <a:rPr lang="en-US"/>
              <a:t>second line</a:t>
            </a:r>
          </a:p>
        </p:txBody>
      </p:sp>
      <p:sp>
        <p:nvSpPr>
          <p:cNvPr id="2" name="Author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Author | Department</a:t>
            </a:r>
          </a:p>
        </p:txBody>
      </p:sp>
      <p:sp>
        <p:nvSpPr>
          <p:cNvPr id="101" name="Restricted"/>
          <p:cNvSpPr txBox="1"/>
          <p:nvPr userDrawn="1"/>
        </p:nvSpPr>
        <p:spPr>
          <a:xfrm>
            <a:off x="8069686" y="6519470"/>
            <a:ext cx="357772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e-DE" sz="1000" dirty="0">
                <a:solidFill>
                  <a:schemeClr val="bg1"/>
                </a:solidFill>
              </a:rPr>
              <a:t>Restricted © Siemens Healthineers, 2021</a:t>
            </a:r>
          </a:p>
        </p:txBody>
      </p:sp>
      <p:pic>
        <p:nvPicPr>
          <p:cNvPr id="108" name="Siemens Healthineers logo">
            <a:extLst>
              <a:ext uri="{FF2B5EF4-FFF2-40B4-BE49-F238E27FC236}">
                <a16:creationId xmlns:a16="http://schemas.microsoft.com/office/drawing/2014/main" id="{418176E0-4F12-4F90-92BB-288ECE13FFA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63578" y="281267"/>
            <a:ext cx="1453447" cy="3458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84CCA68-ECFB-4738-8888-BCE166E98278}"/>
              </a:ext>
            </a:extLst>
          </p:cNvPr>
          <p:cNvSpPr txBox="1"/>
          <p:nvPr userDrawn="1"/>
        </p:nvSpPr>
        <p:spPr>
          <a:xfrm>
            <a:off x="11368360" y="6340471"/>
            <a:ext cx="281313" cy="144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6F82AF1F-8753-46F1-A314-2F45498EFC31}" type="slidenum">
              <a:rPr lang="de-DE" sz="1000" b="1" i="0" u="none" kern="1200" spc="0" smtClean="0">
                <a:solidFill>
                  <a:schemeClr val="bg1"/>
                </a:solidFill>
                <a:latin typeface="Calibri" panose="020F0502020204030204" pitchFamily="34" charset="0"/>
              </a:rPr>
              <a:pPr marL="0" lvl="0"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de-DE" sz="1000" b="1" i="0" u="none" kern="1200" spc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664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linical Pictures, Title/Content/Pictur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Headline"/>
          <p:cNvSpPr>
            <a:spLocks noGrp="1"/>
          </p:cNvSpPr>
          <p:nvPr>
            <p:ph type="title" hasCustomPrompt="1"/>
          </p:nvPr>
        </p:nvSpPr>
        <p:spPr>
          <a:xfrm>
            <a:off x="540987" y="219600"/>
            <a:ext cx="9227245" cy="832913"/>
          </a:xfrm>
        </p:spPr>
        <p:txBody>
          <a:bodyPr/>
          <a:lstStyle/>
          <a:p>
            <a:r>
              <a:rPr lang="en-US" noProof="0"/>
              <a:t>Title Calibri Bold 28 </a:t>
            </a:r>
            <a:r>
              <a:rPr lang="en-US" noProof="0" err="1"/>
              <a:t>pt</a:t>
            </a:r>
            <a:endParaRPr lang="en-US" noProof="0"/>
          </a:p>
        </p:txBody>
      </p:sp>
      <p:sp>
        <p:nvSpPr>
          <p:cNvPr id="7" name="Content left column">
            <a:extLst>
              <a:ext uri="{FF2B5EF4-FFF2-40B4-BE49-F238E27FC236}">
                <a16:creationId xmlns:a16="http://schemas.microsoft.com/office/drawing/2014/main" id="{F3DE8C85-D5DE-48E2-BC87-EE21BFCB3F6E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540986" y="1623600"/>
            <a:ext cx="4522644" cy="4572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Headline Calibri Bold 18 </a:t>
            </a:r>
            <a:r>
              <a:rPr lang="en-US" noProof="0" err="1"/>
              <a:t>pt</a:t>
            </a:r>
            <a:endParaRPr lang="en-US" noProof="0"/>
          </a:p>
          <a:p>
            <a:pPr lvl="1"/>
            <a:r>
              <a:rPr lang="en-US" noProof="0"/>
              <a:t>Text Calibri 18 </a:t>
            </a:r>
            <a:r>
              <a:rPr lang="en-US" noProof="0" err="1"/>
              <a:t>pt</a:t>
            </a:r>
            <a:endParaRPr lang="en-US" noProof="0"/>
          </a:p>
          <a:p>
            <a:pPr lvl="2"/>
            <a:r>
              <a:rPr lang="en-US" noProof="0"/>
              <a:t>Text Calibri 18 </a:t>
            </a:r>
            <a:r>
              <a:rPr lang="en-US" noProof="0" err="1"/>
              <a:t>pt</a:t>
            </a:r>
            <a:endParaRPr lang="en-US" noProof="0"/>
          </a:p>
          <a:p>
            <a:pPr lvl="3"/>
            <a:r>
              <a:rPr lang="en-US" noProof="0"/>
              <a:t>Text Calibri 18 </a:t>
            </a:r>
            <a:r>
              <a:rPr lang="en-US" noProof="0" err="1"/>
              <a:t>pt</a:t>
            </a:r>
            <a:endParaRPr lang="en-US" noProof="0"/>
          </a:p>
          <a:p>
            <a:pPr lvl="4"/>
            <a:r>
              <a:rPr lang="en-US" noProof="0"/>
              <a:t>Text Calibri 18 </a:t>
            </a:r>
            <a:r>
              <a:rPr lang="en-US" noProof="0" err="1"/>
              <a:t>pt</a:t>
            </a:r>
            <a:endParaRPr lang="en-US" noProof="0"/>
          </a:p>
          <a:p>
            <a:pPr lvl="5"/>
            <a:r>
              <a:rPr lang="en-US" noProof="0"/>
              <a:t>Text Calibri 18 </a:t>
            </a:r>
            <a:r>
              <a:rPr lang="en-US" noProof="0" err="1"/>
              <a:t>pt</a:t>
            </a:r>
            <a:endParaRPr lang="en-US" noProof="0"/>
          </a:p>
          <a:p>
            <a:pPr lvl="6"/>
            <a:r>
              <a:rPr lang="en-US" noProof="0"/>
              <a:t>Text Calibri 18 </a:t>
            </a:r>
            <a:r>
              <a:rPr lang="en-US" noProof="0" err="1"/>
              <a:t>pt</a:t>
            </a:r>
            <a:endParaRPr lang="en-US" noProof="0"/>
          </a:p>
          <a:p>
            <a:pPr lvl="7"/>
            <a:r>
              <a:rPr lang="en-US" noProof="0"/>
              <a:t>Text Calibri 18 </a:t>
            </a:r>
            <a:r>
              <a:rPr lang="en-US" noProof="0" err="1"/>
              <a:t>pt</a:t>
            </a:r>
            <a:endParaRPr lang="en-US" noProof="0"/>
          </a:p>
          <a:p>
            <a:pPr lvl="8"/>
            <a:r>
              <a:rPr lang="en-US" noProof="0"/>
              <a:t>Text Calibri 14 </a:t>
            </a:r>
            <a:r>
              <a:rPr lang="en-US" noProof="0" err="1"/>
              <a:t>pt</a:t>
            </a:r>
            <a:endParaRPr lang="en-US" noProof="0"/>
          </a:p>
        </p:txBody>
      </p:sp>
      <p:sp>
        <p:nvSpPr>
          <p:cNvPr id="4" name="Clinical image 1"/>
          <p:cNvSpPr>
            <a:spLocks noGrp="1"/>
          </p:cNvSpPr>
          <p:nvPr>
            <p:ph type="pic" sz="quarter" idx="18" hasCustomPrompt="1"/>
          </p:nvPr>
        </p:nvSpPr>
        <p:spPr bwMode="auto">
          <a:xfrm>
            <a:off x="6185275" y="1623600"/>
            <a:ext cx="2643619" cy="1879200"/>
          </a:xfrm>
          <a:ln w="3175">
            <a:solidFill>
              <a:schemeClr val="tx2"/>
            </a:solidFill>
          </a:ln>
        </p:spPr>
        <p:txBody>
          <a:bodyPr lIns="180000" tIns="180000" rIns="180000" bIns="180000"/>
          <a:lstStyle>
            <a:lvl1pPr>
              <a:defRPr b="1"/>
            </a:lvl1pPr>
          </a:lstStyle>
          <a:p>
            <a:r>
              <a:rPr lang="en-US" noProof="0"/>
              <a:t>Add a picture</a:t>
            </a:r>
          </a:p>
        </p:txBody>
      </p:sp>
      <p:sp>
        <p:nvSpPr>
          <p:cNvPr id="5" name="Caption 1">
            <a:extLst>
              <a:ext uri="{FF2B5EF4-FFF2-40B4-BE49-F238E27FC236}">
                <a16:creationId xmlns:a16="http://schemas.microsoft.com/office/drawing/2014/main" id="{A4D87FDD-062F-49D8-809F-5741C821455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186653" y="3502800"/>
            <a:ext cx="2647226" cy="331200"/>
          </a:xfrm>
        </p:spPr>
        <p:txBody>
          <a:bodyPr tIns="36000"/>
          <a:lstStyle>
            <a:lvl1pPr>
              <a:defRPr sz="14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Calibri 14 </a:t>
            </a:r>
            <a:r>
              <a:rPr lang="en-US" noProof="0" err="1"/>
              <a:t>pt</a:t>
            </a:r>
            <a:endParaRPr lang="en-US" noProof="0"/>
          </a:p>
        </p:txBody>
      </p:sp>
      <p:sp>
        <p:nvSpPr>
          <p:cNvPr id="14" name="Clinical image 2">
            <a:extLst>
              <a:ext uri="{FF2B5EF4-FFF2-40B4-BE49-F238E27FC236}">
                <a16:creationId xmlns:a16="http://schemas.microsoft.com/office/drawing/2014/main" id="{1B6A89FF-0093-42D5-A01F-9F38E6EAE9A0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005617" y="1623600"/>
            <a:ext cx="2643619" cy="1879200"/>
          </a:xfrm>
          <a:ln w="3175">
            <a:solidFill>
              <a:schemeClr val="tx2"/>
            </a:solidFill>
          </a:ln>
        </p:spPr>
        <p:txBody>
          <a:bodyPr lIns="180000" tIns="180000" rIns="180000" bIns="180000"/>
          <a:lstStyle>
            <a:lvl1pPr>
              <a:defRPr b="1"/>
            </a:lvl1pPr>
          </a:lstStyle>
          <a:p>
            <a:r>
              <a:rPr lang="en-US" noProof="0"/>
              <a:t>Add a picture</a:t>
            </a:r>
          </a:p>
        </p:txBody>
      </p:sp>
      <p:sp>
        <p:nvSpPr>
          <p:cNvPr id="24" name="Caption 2">
            <a:extLst>
              <a:ext uri="{FF2B5EF4-FFF2-40B4-BE49-F238E27FC236}">
                <a16:creationId xmlns:a16="http://schemas.microsoft.com/office/drawing/2014/main" id="{650FABFD-7068-4DE9-976C-84AD6DB2DF9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002010" y="3502800"/>
            <a:ext cx="2647226" cy="331200"/>
          </a:xfrm>
        </p:spPr>
        <p:txBody>
          <a:bodyPr tIns="36000"/>
          <a:lstStyle>
            <a:lvl1pPr>
              <a:defRPr sz="14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Calibri 14 </a:t>
            </a:r>
            <a:r>
              <a:rPr lang="en-US" noProof="0" err="1"/>
              <a:t>pt</a:t>
            </a:r>
            <a:endParaRPr lang="en-US" noProof="0"/>
          </a:p>
        </p:txBody>
      </p:sp>
      <p:sp>
        <p:nvSpPr>
          <p:cNvPr id="15" name="Clinical image 3">
            <a:extLst>
              <a:ext uri="{FF2B5EF4-FFF2-40B4-BE49-F238E27FC236}">
                <a16:creationId xmlns:a16="http://schemas.microsoft.com/office/drawing/2014/main" id="{0FB77AF6-1131-46EA-A876-D52D6E453D8C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185275" y="3981600"/>
            <a:ext cx="2643619" cy="1879200"/>
          </a:xfrm>
          <a:ln w="3175">
            <a:solidFill>
              <a:schemeClr val="tx2"/>
            </a:solidFill>
          </a:ln>
        </p:spPr>
        <p:txBody>
          <a:bodyPr lIns="180000" tIns="180000" rIns="180000" bIns="180000"/>
          <a:lstStyle>
            <a:lvl1pPr>
              <a:defRPr b="1"/>
            </a:lvl1pPr>
          </a:lstStyle>
          <a:p>
            <a:r>
              <a:rPr lang="en-US" noProof="0"/>
              <a:t>Add a picture</a:t>
            </a:r>
          </a:p>
        </p:txBody>
      </p:sp>
      <p:sp>
        <p:nvSpPr>
          <p:cNvPr id="25" name="Caption 3">
            <a:extLst>
              <a:ext uri="{FF2B5EF4-FFF2-40B4-BE49-F238E27FC236}">
                <a16:creationId xmlns:a16="http://schemas.microsoft.com/office/drawing/2014/main" id="{122681D0-1733-4184-8DE3-4F7818D7DE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186653" y="5860800"/>
            <a:ext cx="2647226" cy="331200"/>
          </a:xfrm>
        </p:spPr>
        <p:txBody>
          <a:bodyPr tIns="36000"/>
          <a:lstStyle>
            <a:lvl1pPr>
              <a:defRPr sz="14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Calibri 14 </a:t>
            </a:r>
            <a:r>
              <a:rPr lang="en-US" noProof="0" err="1"/>
              <a:t>pt</a:t>
            </a:r>
            <a:endParaRPr lang="en-US" noProof="0"/>
          </a:p>
        </p:txBody>
      </p:sp>
      <p:sp>
        <p:nvSpPr>
          <p:cNvPr id="17" name="Clinical image 4">
            <a:extLst>
              <a:ext uri="{FF2B5EF4-FFF2-40B4-BE49-F238E27FC236}">
                <a16:creationId xmlns:a16="http://schemas.microsoft.com/office/drawing/2014/main" id="{45149F5E-90E9-4952-A69E-9F6C567BF487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005617" y="3981600"/>
            <a:ext cx="2643619" cy="1879200"/>
          </a:xfrm>
          <a:ln w="3175">
            <a:solidFill>
              <a:schemeClr val="tx2"/>
            </a:solidFill>
          </a:ln>
        </p:spPr>
        <p:txBody>
          <a:bodyPr lIns="180000" tIns="180000" rIns="180000" bIns="180000"/>
          <a:lstStyle>
            <a:lvl1pPr>
              <a:defRPr b="1"/>
            </a:lvl1pPr>
          </a:lstStyle>
          <a:p>
            <a:r>
              <a:rPr lang="en-US" noProof="0"/>
              <a:t>Add a picture</a:t>
            </a:r>
          </a:p>
        </p:txBody>
      </p:sp>
      <p:sp>
        <p:nvSpPr>
          <p:cNvPr id="26" name="Caption 4">
            <a:extLst>
              <a:ext uri="{FF2B5EF4-FFF2-40B4-BE49-F238E27FC236}">
                <a16:creationId xmlns:a16="http://schemas.microsoft.com/office/drawing/2014/main" id="{868D25E9-432A-40D3-8673-17F684EC8D1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02010" y="5860800"/>
            <a:ext cx="2647226" cy="331200"/>
          </a:xfrm>
        </p:spPr>
        <p:txBody>
          <a:bodyPr tIns="36000"/>
          <a:lstStyle>
            <a:lvl1pPr>
              <a:defRPr sz="14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Calibri 14 </a:t>
            </a:r>
            <a:r>
              <a:rPr lang="en-US" noProof="0" err="1"/>
              <a:t>pt</a:t>
            </a:r>
            <a:endParaRPr lang="en-US" noProof="0"/>
          </a:p>
        </p:txBody>
      </p:sp>
      <p:sp>
        <p:nvSpPr>
          <p:cNvPr id="19" name="Footnote"/>
          <p:cNvSpPr>
            <a:spLocks noGrp="1"/>
          </p:cNvSpPr>
          <p:nvPr>
            <p:ph type="body" sz="quarter" idx="15" hasCustomPrompt="1"/>
          </p:nvPr>
        </p:nvSpPr>
        <p:spPr>
          <a:xfrm>
            <a:off x="540986" y="6297348"/>
            <a:ext cx="4519038" cy="360000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footnote</a:t>
            </a:r>
            <a:br>
              <a:rPr lang="en-US"/>
            </a:br>
            <a:r>
              <a:rPr lang="en-US"/>
              <a:t>second line</a:t>
            </a:r>
          </a:p>
        </p:txBody>
      </p:sp>
      <p:sp>
        <p:nvSpPr>
          <p:cNvPr id="2" name="Author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Author | Department</a:t>
            </a:r>
          </a:p>
        </p:txBody>
      </p:sp>
      <p:sp>
        <p:nvSpPr>
          <p:cNvPr id="22" name="Restricted">
            <a:extLst>
              <a:ext uri="{FF2B5EF4-FFF2-40B4-BE49-F238E27FC236}">
                <a16:creationId xmlns:a16="http://schemas.microsoft.com/office/drawing/2014/main" id="{42452E35-28FF-43F0-BAA1-0E6FD1DE3EED}"/>
              </a:ext>
            </a:extLst>
          </p:cNvPr>
          <p:cNvSpPr txBox="1"/>
          <p:nvPr userDrawn="1"/>
        </p:nvSpPr>
        <p:spPr>
          <a:xfrm>
            <a:off x="8069686" y="6519470"/>
            <a:ext cx="357772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e-DE" sz="1000" dirty="0">
                <a:solidFill>
                  <a:schemeClr val="bg1"/>
                </a:solidFill>
              </a:rPr>
              <a:t>Restricted © Siemens Healthineers, 2021</a:t>
            </a:r>
          </a:p>
        </p:txBody>
      </p:sp>
      <p:pic>
        <p:nvPicPr>
          <p:cNvPr id="20" name="Siemens Healthineers logo">
            <a:extLst>
              <a:ext uri="{FF2B5EF4-FFF2-40B4-BE49-F238E27FC236}">
                <a16:creationId xmlns:a16="http://schemas.microsoft.com/office/drawing/2014/main" id="{BC2F1249-80CB-4DEF-AB9A-3694F6FE17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0463578" y="281267"/>
            <a:ext cx="1453447" cy="34588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60FE2AC-E3F6-4795-9F40-E557323AE6B9}"/>
              </a:ext>
            </a:extLst>
          </p:cNvPr>
          <p:cNvSpPr txBox="1"/>
          <p:nvPr userDrawn="1"/>
        </p:nvSpPr>
        <p:spPr>
          <a:xfrm>
            <a:off x="11368360" y="6340471"/>
            <a:ext cx="281313" cy="144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6F82AF1F-8753-46F1-A314-2F45498EFC31}" type="slidenum">
              <a:rPr lang="de-DE" sz="1000" b="1" i="0" u="none" kern="1200" spc="0" smtClean="0">
                <a:solidFill>
                  <a:schemeClr val="bg1"/>
                </a:solidFill>
                <a:latin typeface="Calibri" panose="020F0502020204030204" pitchFamily="34" charset="0"/>
              </a:rPr>
              <a:pPr marL="0" lvl="0"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de-DE" sz="1000" b="1" i="0" u="none" kern="1200" spc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515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dline"/>
          <p:cNvSpPr>
            <a:spLocks noGrp="1"/>
          </p:cNvSpPr>
          <p:nvPr>
            <p:ph type="title" hasCustomPrompt="1"/>
          </p:nvPr>
        </p:nvSpPr>
        <p:spPr>
          <a:xfrm>
            <a:off x="540987" y="219600"/>
            <a:ext cx="6587183" cy="832913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Title Calibri Bold 28 </a:t>
            </a:r>
            <a:r>
              <a:rPr lang="en-US" noProof="0" err="1"/>
              <a:t>pt</a:t>
            </a:r>
            <a:endParaRPr lang="de-DE"/>
          </a:p>
        </p:txBody>
      </p:sp>
      <p:sp>
        <p:nvSpPr>
          <p:cNvPr id="6" name="Content left">
            <a:extLst>
              <a:ext uri="{FF2B5EF4-FFF2-40B4-BE49-F238E27FC236}">
                <a16:creationId xmlns:a16="http://schemas.microsoft.com/office/drawing/2014/main" id="{B8F2235E-1561-4540-BBA6-ED3314518FCA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5246727" y="1620000"/>
            <a:ext cx="4526251" cy="2520000"/>
          </a:xfrm>
        </p:spPr>
        <p:txBody>
          <a:bodyPr tIns="144000" bIns="144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noProof="0"/>
              <a:t>Headline Calibri Bold 16 </a:t>
            </a:r>
            <a:r>
              <a:rPr lang="en-US" noProof="0" err="1"/>
              <a:t>pt</a:t>
            </a:r>
            <a:endParaRPr lang="en-US" noProof="0"/>
          </a:p>
          <a:p>
            <a:pPr lvl="1"/>
            <a:r>
              <a:rPr lang="en-US" noProof="0"/>
              <a:t>Text Calibri 16 </a:t>
            </a:r>
            <a:r>
              <a:rPr lang="en-US" noProof="0" err="1"/>
              <a:t>pt</a:t>
            </a:r>
            <a:endParaRPr lang="en-US" noProof="0"/>
          </a:p>
          <a:p>
            <a:pPr lvl="2"/>
            <a:r>
              <a:rPr lang="en-US" noProof="0"/>
              <a:t>Text Calibri 16 </a:t>
            </a:r>
            <a:r>
              <a:rPr lang="en-US" noProof="0" err="1"/>
              <a:t>pt</a:t>
            </a:r>
            <a:endParaRPr lang="en-US" noProof="0"/>
          </a:p>
          <a:p>
            <a:pPr lvl="3"/>
            <a:r>
              <a:rPr lang="en-US" noProof="0"/>
              <a:t>Text Calibri 16 </a:t>
            </a:r>
            <a:r>
              <a:rPr lang="en-US" noProof="0" err="1"/>
              <a:t>pt</a:t>
            </a:r>
            <a:endParaRPr lang="en-US" noProof="0"/>
          </a:p>
          <a:p>
            <a:pPr lvl="4"/>
            <a:r>
              <a:rPr lang="en-US" noProof="0"/>
              <a:t>Text Calibri 16 </a:t>
            </a:r>
            <a:r>
              <a:rPr lang="en-US" noProof="0" err="1"/>
              <a:t>pt</a:t>
            </a:r>
            <a:endParaRPr lang="en-US" noProof="0"/>
          </a:p>
          <a:p>
            <a:pPr lvl="5"/>
            <a:r>
              <a:rPr lang="en-US" noProof="0"/>
              <a:t>Text Calibri 16 </a:t>
            </a:r>
            <a:r>
              <a:rPr lang="en-US" noProof="0" err="1"/>
              <a:t>pt</a:t>
            </a:r>
            <a:endParaRPr lang="en-US" noProof="0"/>
          </a:p>
          <a:p>
            <a:pPr lvl="6"/>
            <a:r>
              <a:rPr lang="en-US" noProof="0"/>
              <a:t>Text Calibri 16 </a:t>
            </a:r>
            <a:r>
              <a:rPr lang="en-US" noProof="0" err="1"/>
              <a:t>pt</a:t>
            </a:r>
            <a:endParaRPr lang="en-US" noProof="0"/>
          </a:p>
          <a:p>
            <a:pPr lvl="7"/>
            <a:r>
              <a:rPr lang="en-US" noProof="0"/>
              <a:t>Text Calibri 16 </a:t>
            </a:r>
            <a:r>
              <a:rPr lang="en-US" noProof="0" err="1"/>
              <a:t>pt</a:t>
            </a:r>
            <a:endParaRPr lang="en-US" noProof="0"/>
          </a:p>
          <a:p>
            <a:pPr lvl="8"/>
            <a:r>
              <a:rPr lang="en-US" noProof="0"/>
              <a:t>Text Calibri 14 </a:t>
            </a:r>
            <a:r>
              <a:rPr lang="en-US" noProof="0" err="1"/>
              <a:t>pt</a:t>
            </a:r>
            <a:endParaRPr lang="en-US" noProof="0"/>
          </a:p>
        </p:txBody>
      </p:sp>
      <p:sp>
        <p:nvSpPr>
          <p:cNvPr id="11" name="Content right">
            <a:extLst>
              <a:ext uri="{FF2B5EF4-FFF2-40B4-BE49-F238E27FC236}">
                <a16:creationId xmlns:a16="http://schemas.microsoft.com/office/drawing/2014/main" id="{0FB035AA-D8D6-455D-B8AF-CD2D66504C31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540986" y="1620000"/>
            <a:ext cx="4526251" cy="2520000"/>
          </a:xfrm>
        </p:spPr>
        <p:txBody>
          <a:bodyPr tIns="144000" bIns="144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noProof="0"/>
              <a:t>Headline Calibri Bold 16 </a:t>
            </a:r>
            <a:r>
              <a:rPr lang="en-US" noProof="0" err="1"/>
              <a:t>pt</a:t>
            </a:r>
            <a:endParaRPr lang="en-US" noProof="0"/>
          </a:p>
          <a:p>
            <a:pPr lvl="1"/>
            <a:r>
              <a:rPr lang="en-US" noProof="0"/>
              <a:t>Text Calibri 16 </a:t>
            </a:r>
            <a:r>
              <a:rPr lang="en-US" noProof="0" err="1"/>
              <a:t>pt</a:t>
            </a:r>
            <a:endParaRPr lang="en-US" noProof="0"/>
          </a:p>
          <a:p>
            <a:pPr lvl="2"/>
            <a:r>
              <a:rPr lang="en-US" noProof="0"/>
              <a:t>Text Calibri 16 </a:t>
            </a:r>
            <a:r>
              <a:rPr lang="en-US" noProof="0" err="1"/>
              <a:t>pt</a:t>
            </a:r>
            <a:endParaRPr lang="en-US" noProof="0"/>
          </a:p>
          <a:p>
            <a:pPr lvl="3"/>
            <a:r>
              <a:rPr lang="en-US" noProof="0"/>
              <a:t>Text Calibri 16 </a:t>
            </a:r>
            <a:r>
              <a:rPr lang="en-US" noProof="0" err="1"/>
              <a:t>pt</a:t>
            </a:r>
            <a:endParaRPr lang="en-US" noProof="0"/>
          </a:p>
          <a:p>
            <a:pPr lvl="4"/>
            <a:r>
              <a:rPr lang="en-US" noProof="0"/>
              <a:t>Text Calibri 16 </a:t>
            </a:r>
            <a:r>
              <a:rPr lang="en-US" noProof="0" err="1"/>
              <a:t>pt</a:t>
            </a:r>
            <a:endParaRPr lang="en-US" noProof="0"/>
          </a:p>
          <a:p>
            <a:pPr lvl="5"/>
            <a:r>
              <a:rPr lang="en-US" noProof="0"/>
              <a:t>Text Calibri 16 </a:t>
            </a:r>
            <a:r>
              <a:rPr lang="en-US" noProof="0" err="1"/>
              <a:t>pt</a:t>
            </a:r>
            <a:endParaRPr lang="en-US" noProof="0"/>
          </a:p>
          <a:p>
            <a:pPr lvl="6"/>
            <a:r>
              <a:rPr lang="en-US" noProof="0"/>
              <a:t>Text Calibri 16 </a:t>
            </a:r>
            <a:r>
              <a:rPr lang="en-US" noProof="0" err="1"/>
              <a:t>pt</a:t>
            </a:r>
            <a:endParaRPr lang="en-US" noProof="0"/>
          </a:p>
          <a:p>
            <a:pPr lvl="7"/>
            <a:r>
              <a:rPr lang="en-US" noProof="0"/>
              <a:t>Text Calibri 16 </a:t>
            </a:r>
            <a:r>
              <a:rPr lang="en-US" noProof="0" err="1"/>
              <a:t>pt</a:t>
            </a:r>
            <a:endParaRPr lang="en-US" noProof="0"/>
          </a:p>
          <a:p>
            <a:pPr lvl="8"/>
            <a:r>
              <a:rPr lang="en-US" noProof="0"/>
              <a:t>Text Calibri 14 </a:t>
            </a:r>
            <a:r>
              <a:rPr lang="en-US" noProof="0" err="1"/>
              <a:t>pt</a:t>
            </a:r>
            <a:endParaRPr lang="en-US" noProof="0"/>
          </a:p>
        </p:txBody>
      </p:sp>
      <p:sp>
        <p:nvSpPr>
          <p:cNvPr id="19" name="Footnote"/>
          <p:cNvSpPr>
            <a:spLocks noGrp="1"/>
          </p:cNvSpPr>
          <p:nvPr>
            <p:ph type="body" sz="quarter" idx="15" hasCustomPrompt="1"/>
          </p:nvPr>
        </p:nvSpPr>
        <p:spPr>
          <a:xfrm>
            <a:off x="540986" y="6297348"/>
            <a:ext cx="4519038" cy="360000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1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footnote</a:t>
            </a:r>
            <a:br>
              <a:rPr lang="en-US"/>
            </a:br>
            <a:r>
              <a:rPr lang="en-US"/>
              <a:t>second line</a:t>
            </a:r>
          </a:p>
        </p:txBody>
      </p:sp>
      <p:sp>
        <p:nvSpPr>
          <p:cNvPr id="2" name="Author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Author | Department</a:t>
            </a:r>
          </a:p>
        </p:txBody>
      </p:sp>
      <p:pic>
        <p:nvPicPr>
          <p:cNvPr id="88" name="Siemens Healthineers logo">
            <a:extLst>
              <a:ext uri="{FF2B5EF4-FFF2-40B4-BE49-F238E27FC236}">
                <a16:creationId xmlns:a16="http://schemas.microsoft.com/office/drawing/2014/main" id="{B6178E59-1497-433B-BBC8-B4CC5BE3F26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463577" y="281267"/>
            <a:ext cx="1453450" cy="34588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3830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 Tit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head"/>
          <p:cNvSpPr>
            <a:spLocks noGrp="1"/>
          </p:cNvSpPr>
          <p:nvPr>
            <p:ph type="ctrTitle" hasCustomPrompt="1"/>
          </p:nvPr>
        </p:nvSpPr>
        <p:spPr>
          <a:xfrm>
            <a:off x="540986" y="4359600"/>
            <a:ext cx="3586351" cy="360000"/>
          </a:xfrm>
        </p:spPr>
        <p:txBody>
          <a:bodyPr lIns="0" tIns="0" rIns="0" bIns="0" anchor="t" anchorCtr="0">
            <a:noAutofit/>
          </a:bodyPr>
          <a:lstStyle>
            <a:lvl1pPr algn="l">
              <a:defRPr sz="1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Optional subhead</a:t>
            </a:r>
            <a:endParaRPr lang="en-US" noProof="0"/>
          </a:p>
        </p:txBody>
      </p:sp>
      <p:sp>
        <p:nvSpPr>
          <p:cNvPr id="3" name="Headline"/>
          <p:cNvSpPr>
            <a:spLocks noGrp="1"/>
          </p:cNvSpPr>
          <p:nvPr>
            <p:ph type="subTitle" idx="1" hasCustomPrompt="1"/>
          </p:nvPr>
        </p:nvSpPr>
        <p:spPr>
          <a:xfrm>
            <a:off x="540987" y="1915199"/>
            <a:ext cx="6405877" cy="2401200"/>
          </a:xfrm>
        </p:spPr>
        <p:txBody>
          <a:bodyPr lIns="0" tIns="0" rIns="0" bIns="0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200" b="1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Headline </a:t>
            </a:r>
            <a:br>
              <a:rPr lang="en-US"/>
            </a:br>
            <a:r>
              <a:rPr lang="en-US"/>
              <a:t>Calibri Bold</a:t>
            </a:r>
          </a:p>
        </p:txBody>
      </p:sp>
      <p:sp>
        <p:nvSpPr>
          <p:cNvPr id="6" name="Presenter">
            <a:extLst>
              <a:ext uri="{FF2B5EF4-FFF2-40B4-BE49-F238E27FC236}">
                <a16:creationId xmlns:a16="http://schemas.microsoft.com/office/drawing/2014/main" id="{046EC491-C7E1-4B50-AC08-4B82CD6C661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0986" y="5090400"/>
            <a:ext cx="3586351" cy="540000"/>
          </a:xfrm>
        </p:spPr>
        <p:txBody>
          <a:bodyPr/>
          <a:lstStyle>
            <a:lvl1pPr>
              <a:defRPr sz="1600" b="0"/>
            </a:lvl1pPr>
          </a:lstStyle>
          <a:p>
            <a:r>
              <a:rPr lang="en-US"/>
              <a:t>Presenter Calibri 16 </a:t>
            </a:r>
            <a:r>
              <a:rPr lang="en-US" err="1"/>
              <a:t>pt</a:t>
            </a:r>
            <a:br>
              <a:rPr lang="en-US"/>
            </a:br>
            <a:r>
              <a:rPr lang="en-US"/>
              <a:t>English, Month 20XX</a:t>
            </a:r>
          </a:p>
        </p:txBody>
      </p:sp>
      <p:pic>
        <p:nvPicPr>
          <p:cNvPr id="87" name="Siemens Healthineers logo">
            <a:extLst>
              <a:ext uri="{FF2B5EF4-FFF2-40B4-BE49-F238E27FC236}">
                <a16:creationId xmlns:a16="http://schemas.microsoft.com/office/drawing/2014/main" id="{35EEC452-B426-4E7B-8973-E9DC55604B2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44902" y="497115"/>
            <a:ext cx="2488536" cy="592209"/>
          </a:xfrm>
          <a:prstGeom prst="rect">
            <a:avLst/>
          </a:prstGeom>
        </p:spPr>
      </p:pic>
      <p:pic>
        <p:nvPicPr>
          <p:cNvPr id="7" name="Dot pulse">
            <a:extLst>
              <a:ext uri="{FF2B5EF4-FFF2-40B4-BE49-F238E27FC236}">
                <a16:creationId xmlns:a16="http://schemas.microsoft.com/office/drawing/2014/main" id="{BF10F800-E2D2-4A30-9DC1-1940116C0E4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28169" y="4029934"/>
            <a:ext cx="2831161" cy="144267"/>
          </a:xfrm>
          <a:prstGeom prst="rect">
            <a:avLst/>
          </a:prstGeom>
        </p:spPr>
      </p:pic>
      <p:sp>
        <p:nvSpPr>
          <p:cNvPr id="8" name="Abgerundetes Rechteck 8">
            <a:extLst>
              <a:ext uri="{FF2B5EF4-FFF2-40B4-BE49-F238E27FC236}">
                <a16:creationId xmlns:a16="http://schemas.microsoft.com/office/drawing/2014/main" id="{DBB37A37-4416-4E90-92A7-341CF6FAF214}"/>
              </a:ext>
            </a:extLst>
          </p:cNvPr>
          <p:cNvSpPr/>
          <p:nvPr userDrawn="1"/>
        </p:nvSpPr>
        <p:spPr>
          <a:xfrm>
            <a:off x="12583338" y="5407844"/>
            <a:ext cx="1803287" cy="1450157"/>
          </a:xfrm>
          <a:prstGeom prst="roundRect">
            <a:avLst>
              <a:gd name="adj" fmla="val 0"/>
            </a:avLst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>
                <a:solidFill>
                  <a:schemeClr val="tx1"/>
                </a:solidFill>
                <a:latin typeface="+mn-lt"/>
              </a:rPr>
              <a:t>The animation</a:t>
            </a:r>
            <a:r>
              <a:rPr lang="en-US" sz="1100">
                <a:solidFill>
                  <a:schemeClr val="tx1"/>
                </a:solidFill>
                <a:latin typeface="+mn-lt"/>
              </a:rPr>
              <a:t> </a:t>
            </a:r>
            <a:r>
              <a:rPr lang="en-US" sz="1100">
                <a:solidFill>
                  <a:schemeClr val="bg1"/>
                </a:solidFill>
                <a:latin typeface="+mn-lt"/>
              </a:rPr>
              <a:t>of the dot pulse </a:t>
            </a:r>
            <a:r>
              <a:rPr lang="en-US" sz="1100">
                <a:solidFill>
                  <a:schemeClr val="tx1"/>
                </a:solidFill>
                <a:latin typeface="+mn-lt"/>
              </a:rPr>
              <a:t>can be </a:t>
            </a:r>
            <a:r>
              <a:rPr lang="en-US" sz="1100">
                <a:solidFill>
                  <a:schemeClr val="tx1"/>
                </a:solidFill>
              </a:rPr>
              <a:t>optionally  </a:t>
            </a:r>
            <a:r>
              <a:rPr lang="en-US" sz="1100">
                <a:solidFill>
                  <a:schemeClr val="tx1"/>
                </a:solidFill>
                <a:latin typeface="+mn-lt"/>
              </a:rPr>
              <a:t>switched off on the master layout.</a:t>
            </a:r>
          </a:p>
          <a:p>
            <a:endParaRPr lang="en-US" sz="1100">
              <a:solidFill>
                <a:schemeClr val="bg1"/>
              </a:solidFill>
              <a:latin typeface="+mn-lt"/>
            </a:endParaRPr>
          </a:p>
          <a:p>
            <a:r>
              <a:rPr lang="en-US" sz="1100">
                <a:solidFill>
                  <a:schemeClr val="bg1"/>
                </a:solidFill>
                <a:latin typeface="+mn-lt"/>
              </a:rPr>
              <a:t>Go to View &gt; Slide Master</a:t>
            </a:r>
          </a:p>
          <a:p>
            <a:r>
              <a:rPr lang="en-US" sz="1100">
                <a:solidFill>
                  <a:schemeClr val="bg1"/>
                </a:solidFill>
                <a:latin typeface="+mn-lt"/>
              </a:rPr>
              <a:t>After that go to Animations &gt; Animations Pane.</a:t>
            </a:r>
          </a:p>
        </p:txBody>
      </p:sp>
      <p:grpSp>
        <p:nvGrpSpPr>
          <p:cNvPr id="9" name="Marker">
            <a:extLst>
              <a:ext uri="{FF2B5EF4-FFF2-40B4-BE49-F238E27FC236}">
                <a16:creationId xmlns:a16="http://schemas.microsoft.com/office/drawing/2014/main" id="{D39A42E3-E034-456A-A3F4-983938E62B60}"/>
              </a:ext>
            </a:extLst>
          </p:cNvPr>
          <p:cNvGrpSpPr/>
          <p:nvPr userDrawn="1"/>
        </p:nvGrpSpPr>
        <p:grpSpPr>
          <a:xfrm>
            <a:off x="-468854" y="-360000"/>
            <a:ext cx="13023340" cy="7578000"/>
            <a:chOff x="-468000" y="-360000"/>
            <a:chExt cx="12999600" cy="7578000"/>
          </a:xfrm>
        </p:grpSpPr>
        <p:cxnSp>
          <p:nvCxnSpPr>
            <p:cNvPr id="10" name="Gerade Verbindung 40">
              <a:extLst>
                <a:ext uri="{FF2B5EF4-FFF2-40B4-BE49-F238E27FC236}">
                  <a16:creationId xmlns:a16="http://schemas.microsoft.com/office/drawing/2014/main" id="{7EA5DFEE-96B5-471D-81C0-5EF9A808435E}"/>
                </a:ext>
              </a:extLst>
            </p:cNvPr>
            <p:cNvCxnSpPr/>
            <p:nvPr userDrawn="1"/>
          </p:nvCxnSpPr>
          <p:spPr>
            <a:xfrm>
              <a:off x="5400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42">
              <a:extLst>
                <a:ext uri="{FF2B5EF4-FFF2-40B4-BE49-F238E27FC236}">
                  <a16:creationId xmlns:a16="http://schemas.microsoft.com/office/drawing/2014/main" id="{F6FE5688-06C6-4AC4-A569-2B413F35EC6E}"/>
                </a:ext>
              </a:extLst>
            </p:cNvPr>
            <p:cNvCxnSpPr/>
            <p:nvPr userDrawn="1"/>
          </p:nvCxnSpPr>
          <p:spPr>
            <a:xfrm>
              <a:off x="5400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45">
              <a:extLst>
                <a:ext uri="{FF2B5EF4-FFF2-40B4-BE49-F238E27FC236}">
                  <a16:creationId xmlns:a16="http://schemas.microsoft.com/office/drawing/2014/main" id="{A46EE828-435A-466B-B291-531ACD081B61}"/>
                </a:ext>
              </a:extLst>
            </p:cNvPr>
            <p:cNvCxnSpPr/>
            <p:nvPr userDrawn="1"/>
          </p:nvCxnSpPr>
          <p:spPr>
            <a:xfrm>
              <a:off x="12996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46">
              <a:extLst>
                <a:ext uri="{FF2B5EF4-FFF2-40B4-BE49-F238E27FC236}">
                  <a16:creationId xmlns:a16="http://schemas.microsoft.com/office/drawing/2014/main" id="{4E888A75-66AE-4FE7-88A7-FC420843805E}"/>
                </a:ext>
              </a:extLst>
            </p:cNvPr>
            <p:cNvCxnSpPr/>
            <p:nvPr userDrawn="1"/>
          </p:nvCxnSpPr>
          <p:spPr>
            <a:xfrm>
              <a:off x="12996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48">
              <a:extLst>
                <a:ext uri="{FF2B5EF4-FFF2-40B4-BE49-F238E27FC236}">
                  <a16:creationId xmlns:a16="http://schemas.microsoft.com/office/drawing/2014/main" id="{05D52D9C-9BDD-45C5-BB42-908F85769875}"/>
                </a:ext>
              </a:extLst>
            </p:cNvPr>
            <p:cNvCxnSpPr/>
            <p:nvPr userDrawn="1"/>
          </p:nvCxnSpPr>
          <p:spPr>
            <a:xfrm>
              <a:off x="14796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49">
              <a:extLst>
                <a:ext uri="{FF2B5EF4-FFF2-40B4-BE49-F238E27FC236}">
                  <a16:creationId xmlns:a16="http://schemas.microsoft.com/office/drawing/2014/main" id="{F90169CA-7B48-43EA-99B5-5BB8F5C7FAF2}"/>
                </a:ext>
              </a:extLst>
            </p:cNvPr>
            <p:cNvCxnSpPr/>
            <p:nvPr userDrawn="1"/>
          </p:nvCxnSpPr>
          <p:spPr>
            <a:xfrm>
              <a:off x="14796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51">
              <a:extLst>
                <a:ext uri="{FF2B5EF4-FFF2-40B4-BE49-F238E27FC236}">
                  <a16:creationId xmlns:a16="http://schemas.microsoft.com/office/drawing/2014/main" id="{F8A274D0-79BC-4A7C-BC35-24A63FEE3370}"/>
                </a:ext>
              </a:extLst>
            </p:cNvPr>
            <p:cNvCxnSpPr/>
            <p:nvPr userDrawn="1"/>
          </p:nvCxnSpPr>
          <p:spPr>
            <a:xfrm>
              <a:off x="22392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52">
              <a:extLst>
                <a:ext uri="{FF2B5EF4-FFF2-40B4-BE49-F238E27FC236}">
                  <a16:creationId xmlns:a16="http://schemas.microsoft.com/office/drawing/2014/main" id="{F1C376A8-6474-403C-819A-A69E80654EB5}"/>
                </a:ext>
              </a:extLst>
            </p:cNvPr>
            <p:cNvCxnSpPr/>
            <p:nvPr userDrawn="1"/>
          </p:nvCxnSpPr>
          <p:spPr>
            <a:xfrm>
              <a:off x="22392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54">
              <a:extLst>
                <a:ext uri="{FF2B5EF4-FFF2-40B4-BE49-F238E27FC236}">
                  <a16:creationId xmlns:a16="http://schemas.microsoft.com/office/drawing/2014/main" id="{43143CCC-DC7F-4662-8A8A-46996B39E7E1}"/>
                </a:ext>
              </a:extLst>
            </p:cNvPr>
            <p:cNvCxnSpPr/>
            <p:nvPr userDrawn="1"/>
          </p:nvCxnSpPr>
          <p:spPr>
            <a:xfrm>
              <a:off x="24192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55">
              <a:extLst>
                <a:ext uri="{FF2B5EF4-FFF2-40B4-BE49-F238E27FC236}">
                  <a16:creationId xmlns:a16="http://schemas.microsoft.com/office/drawing/2014/main" id="{F6236ACA-7244-4667-9238-02757C2EAFB5}"/>
                </a:ext>
              </a:extLst>
            </p:cNvPr>
            <p:cNvCxnSpPr/>
            <p:nvPr userDrawn="1"/>
          </p:nvCxnSpPr>
          <p:spPr>
            <a:xfrm>
              <a:off x="24192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57">
              <a:extLst>
                <a:ext uri="{FF2B5EF4-FFF2-40B4-BE49-F238E27FC236}">
                  <a16:creationId xmlns:a16="http://schemas.microsoft.com/office/drawing/2014/main" id="{8E4010D3-1AE7-4FCA-8300-850BB954A506}"/>
                </a:ext>
              </a:extLst>
            </p:cNvPr>
            <p:cNvCxnSpPr/>
            <p:nvPr userDrawn="1"/>
          </p:nvCxnSpPr>
          <p:spPr>
            <a:xfrm>
              <a:off x="317817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58">
              <a:extLst>
                <a:ext uri="{FF2B5EF4-FFF2-40B4-BE49-F238E27FC236}">
                  <a16:creationId xmlns:a16="http://schemas.microsoft.com/office/drawing/2014/main" id="{EC46CD02-8AD2-4474-B747-A5AC59B657DB}"/>
                </a:ext>
              </a:extLst>
            </p:cNvPr>
            <p:cNvCxnSpPr/>
            <p:nvPr userDrawn="1"/>
          </p:nvCxnSpPr>
          <p:spPr>
            <a:xfrm>
              <a:off x="317817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60">
              <a:extLst>
                <a:ext uri="{FF2B5EF4-FFF2-40B4-BE49-F238E27FC236}">
                  <a16:creationId xmlns:a16="http://schemas.microsoft.com/office/drawing/2014/main" id="{3C008754-4721-4013-9DD9-4276CE32690C}"/>
                </a:ext>
              </a:extLst>
            </p:cNvPr>
            <p:cNvCxnSpPr/>
            <p:nvPr userDrawn="1"/>
          </p:nvCxnSpPr>
          <p:spPr>
            <a:xfrm>
              <a:off x="335915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61">
              <a:extLst>
                <a:ext uri="{FF2B5EF4-FFF2-40B4-BE49-F238E27FC236}">
                  <a16:creationId xmlns:a16="http://schemas.microsoft.com/office/drawing/2014/main" id="{3056DE7E-58F1-4D73-8C19-6E7881C70C5B}"/>
                </a:ext>
              </a:extLst>
            </p:cNvPr>
            <p:cNvCxnSpPr/>
            <p:nvPr userDrawn="1"/>
          </p:nvCxnSpPr>
          <p:spPr>
            <a:xfrm>
              <a:off x="335915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63">
              <a:extLst>
                <a:ext uri="{FF2B5EF4-FFF2-40B4-BE49-F238E27FC236}">
                  <a16:creationId xmlns:a16="http://schemas.microsoft.com/office/drawing/2014/main" id="{3B3E1CD6-4B1F-4020-B468-B06ABDA78018}"/>
                </a:ext>
              </a:extLst>
            </p:cNvPr>
            <p:cNvCxnSpPr/>
            <p:nvPr userDrawn="1"/>
          </p:nvCxnSpPr>
          <p:spPr>
            <a:xfrm>
              <a:off x="41148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64">
              <a:extLst>
                <a:ext uri="{FF2B5EF4-FFF2-40B4-BE49-F238E27FC236}">
                  <a16:creationId xmlns:a16="http://schemas.microsoft.com/office/drawing/2014/main" id="{13357323-3808-4962-B967-75E17B45A4B2}"/>
                </a:ext>
              </a:extLst>
            </p:cNvPr>
            <p:cNvCxnSpPr/>
            <p:nvPr userDrawn="1"/>
          </p:nvCxnSpPr>
          <p:spPr>
            <a:xfrm>
              <a:off x="41148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66">
              <a:extLst>
                <a:ext uri="{FF2B5EF4-FFF2-40B4-BE49-F238E27FC236}">
                  <a16:creationId xmlns:a16="http://schemas.microsoft.com/office/drawing/2014/main" id="{1653938B-8CB8-4E29-8275-7492D19BD87A}"/>
                </a:ext>
              </a:extLst>
            </p:cNvPr>
            <p:cNvCxnSpPr/>
            <p:nvPr userDrawn="1"/>
          </p:nvCxnSpPr>
          <p:spPr>
            <a:xfrm>
              <a:off x="429577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67">
              <a:extLst>
                <a:ext uri="{FF2B5EF4-FFF2-40B4-BE49-F238E27FC236}">
                  <a16:creationId xmlns:a16="http://schemas.microsoft.com/office/drawing/2014/main" id="{716967B0-3183-4F1C-9947-9C3231AED359}"/>
                </a:ext>
              </a:extLst>
            </p:cNvPr>
            <p:cNvCxnSpPr/>
            <p:nvPr userDrawn="1"/>
          </p:nvCxnSpPr>
          <p:spPr>
            <a:xfrm>
              <a:off x="429577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69">
              <a:extLst>
                <a:ext uri="{FF2B5EF4-FFF2-40B4-BE49-F238E27FC236}">
                  <a16:creationId xmlns:a16="http://schemas.microsoft.com/office/drawing/2014/main" id="{24A98F4C-9B95-4D59-A35E-BC4FD22C7CED}"/>
                </a:ext>
              </a:extLst>
            </p:cNvPr>
            <p:cNvCxnSpPr/>
            <p:nvPr userDrawn="1"/>
          </p:nvCxnSpPr>
          <p:spPr>
            <a:xfrm>
              <a:off x="50546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70">
              <a:extLst>
                <a:ext uri="{FF2B5EF4-FFF2-40B4-BE49-F238E27FC236}">
                  <a16:creationId xmlns:a16="http://schemas.microsoft.com/office/drawing/2014/main" id="{E2AC2629-2D6F-4E0B-906C-B29FC2C0416E}"/>
                </a:ext>
              </a:extLst>
            </p:cNvPr>
            <p:cNvCxnSpPr/>
            <p:nvPr userDrawn="1"/>
          </p:nvCxnSpPr>
          <p:spPr>
            <a:xfrm>
              <a:off x="50546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72">
              <a:extLst>
                <a:ext uri="{FF2B5EF4-FFF2-40B4-BE49-F238E27FC236}">
                  <a16:creationId xmlns:a16="http://schemas.microsoft.com/office/drawing/2014/main" id="{BE9A42B9-530E-4242-8847-CDED545A750F}"/>
                </a:ext>
              </a:extLst>
            </p:cNvPr>
            <p:cNvCxnSpPr/>
            <p:nvPr userDrawn="1"/>
          </p:nvCxnSpPr>
          <p:spPr>
            <a:xfrm>
              <a:off x="523557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73">
              <a:extLst>
                <a:ext uri="{FF2B5EF4-FFF2-40B4-BE49-F238E27FC236}">
                  <a16:creationId xmlns:a16="http://schemas.microsoft.com/office/drawing/2014/main" id="{1D7743B7-4A22-4499-816E-620480EF940B}"/>
                </a:ext>
              </a:extLst>
            </p:cNvPr>
            <p:cNvCxnSpPr/>
            <p:nvPr userDrawn="1"/>
          </p:nvCxnSpPr>
          <p:spPr>
            <a:xfrm>
              <a:off x="523557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75">
              <a:extLst>
                <a:ext uri="{FF2B5EF4-FFF2-40B4-BE49-F238E27FC236}">
                  <a16:creationId xmlns:a16="http://schemas.microsoft.com/office/drawing/2014/main" id="{A97A8787-113E-44B0-85C1-552A745B4379}"/>
                </a:ext>
              </a:extLst>
            </p:cNvPr>
            <p:cNvCxnSpPr/>
            <p:nvPr userDrawn="1"/>
          </p:nvCxnSpPr>
          <p:spPr>
            <a:xfrm>
              <a:off x="59944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76">
              <a:extLst>
                <a:ext uri="{FF2B5EF4-FFF2-40B4-BE49-F238E27FC236}">
                  <a16:creationId xmlns:a16="http://schemas.microsoft.com/office/drawing/2014/main" id="{83987063-6FE9-40BB-AEEC-B9B963D66AF2}"/>
                </a:ext>
              </a:extLst>
            </p:cNvPr>
            <p:cNvCxnSpPr/>
            <p:nvPr userDrawn="1"/>
          </p:nvCxnSpPr>
          <p:spPr>
            <a:xfrm>
              <a:off x="59944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78">
              <a:extLst>
                <a:ext uri="{FF2B5EF4-FFF2-40B4-BE49-F238E27FC236}">
                  <a16:creationId xmlns:a16="http://schemas.microsoft.com/office/drawing/2014/main" id="{67746B3D-00B2-405D-BFA0-FCEDC2545C54}"/>
                </a:ext>
              </a:extLst>
            </p:cNvPr>
            <p:cNvCxnSpPr/>
            <p:nvPr userDrawn="1"/>
          </p:nvCxnSpPr>
          <p:spPr>
            <a:xfrm>
              <a:off x="617537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79">
              <a:extLst>
                <a:ext uri="{FF2B5EF4-FFF2-40B4-BE49-F238E27FC236}">
                  <a16:creationId xmlns:a16="http://schemas.microsoft.com/office/drawing/2014/main" id="{6DB3F7B3-59C2-4B42-84F0-B222C48E4378}"/>
                </a:ext>
              </a:extLst>
            </p:cNvPr>
            <p:cNvCxnSpPr/>
            <p:nvPr userDrawn="1"/>
          </p:nvCxnSpPr>
          <p:spPr>
            <a:xfrm>
              <a:off x="617537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81">
              <a:extLst>
                <a:ext uri="{FF2B5EF4-FFF2-40B4-BE49-F238E27FC236}">
                  <a16:creationId xmlns:a16="http://schemas.microsoft.com/office/drawing/2014/main" id="{55366E91-0C12-412A-BA36-B761FED4662D}"/>
                </a:ext>
              </a:extLst>
            </p:cNvPr>
            <p:cNvCxnSpPr/>
            <p:nvPr userDrawn="1"/>
          </p:nvCxnSpPr>
          <p:spPr>
            <a:xfrm>
              <a:off x="69342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82">
              <a:extLst>
                <a:ext uri="{FF2B5EF4-FFF2-40B4-BE49-F238E27FC236}">
                  <a16:creationId xmlns:a16="http://schemas.microsoft.com/office/drawing/2014/main" id="{E9F891A0-5172-4546-8B1F-2579FA2FEBD1}"/>
                </a:ext>
              </a:extLst>
            </p:cNvPr>
            <p:cNvCxnSpPr/>
            <p:nvPr userDrawn="1"/>
          </p:nvCxnSpPr>
          <p:spPr>
            <a:xfrm>
              <a:off x="69342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84">
              <a:extLst>
                <a:ext uri="{FF2B5EF4-FFF2-40B4-BE49-F238E27FC236}">
                  <a16:creationId xmlns:a16="http://schemas.microsoft.com/office/drawing/2014/main" id="{88A59020-D08E-4532-9B90-DE28E5DB31B3}"/>
                </a:ext>
              </a:extLst>
            </p:cNvPr>
            <p:cNvCxnSpPr/>
            <p:nvPr userDrawn="1"/>
          </p:nvCxnSpPr>
          <p:spPr>
            <a:xfrm>
              <a:off x="7114826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85">
              <a:extLst>
                <a:ext uri="{FF2B5EF4-FFF2-40B4-BE49-F238E27FC236}">
                  <a16:creationId xmlns:a16="http://schemas.microsoft.com/office/drawing/2014/main" id="{AC5A657B-443F-418C-8790-F24C3AF724AB}"/>
                </a:ext>
              </a:extLst>
            </p:cNvPr>
            <p:cNvCxnSpPr/>
            <p:nvPr userDrawn="1"/>
          </p:nvCxnSpPr>
          <p:spPr>
            <a:xfrm>
              <a:off x="7114826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87">
              <a:extLst>
                <a:ext uri="{FF2B5EF4-FFF2-40B4-BE49-F238E27FC236}">
                  <a16:creationId xmlns:a16="http://schemas.microsoft.com/office/drawing/2014/main" id="{A1481941-E67A-4D8E-8177-0C855C7921CA}"/>
                </a:ext>
              </a:extLst>
            </p:cNvPr>
            <p:cNvCxnSpPr/>
            <p:nvPr userDrawn="1"/>
          </p:nvCxnSpPr>
          <p:spPr>
            <a:xfrm>
              <a:off x="78740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88">
              <a:extLst>
                <a:ext uri="{FF2B5EF4-FFF2-40B4-BE49-F238E27FC236}">
                  <a16:creationId xmlns:a16="http://schemas.microsoft.com/office/drawing/2014/main" id="{B5C21370-5DFC-4BC7-9353-C5BD1FE074B1}"/>
                </a:ext>
              </a:extLst>
            </p:cNvPr>
            <p:cNvCxnSpPr/>
            <p:nvPr userDrawn="1"/>
          </p:nvCxnSpPr>
          <p:spPr>
            <a:xfrm>
              <a:off x="78740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90">
              <a:extLst>
                <a:ext uri="{FF2B5EF4-FFF2-40B4-BE49-F238E27FC236}">
                  <a16:creationId xmlns:a16="http://schemas.microsoft.com/office/drawing/2014/main" id="{7B1A8D85-878C-4EC3-9178-F67AD1152B0E}"/>
                </a:ext>
              </a:extLst>
            </p:cNvPr>
            <p:cNvCxnSpPr/>
            <p:nvPr userDrawn="1"/>
          </p:nvCxnSpPr>
          <p:spPr>
            <a:xfrm>
              <a:off x="805497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91">
              <a:extLst>
                <a:ext uri="{FF2B5EF4-FFF2-40B4-BE49-F238E27FC236}">
                  <a16:creationId xmlns:a16="http://schemas.microsoft.com/office/drawing/2014/main" id="{70A39318-BD31-471B-9806-F60534F8F0E5}"/>
                </a:ext>
              </a:extLst>
            </p:cNvPr>
            <p:cNvCxnSpPr/>
            <p:nvPr userDrawn="1"/>
          </p:nvCxnSpPr>
          <p:spPr>
            <a:xfrm>
              <a:off x="805497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93">
              <a:extLst>
                <a:ext uri="{FF2B5EF4-FFF2-40B4-BE49-F238E27FC236}">
                  <a16:creationId xmlns:a16="http://schemas.microsoft.com/office/drawing/2014/main" id="{66A99A16-D0C7-4F1C-AEEA-78BB918AD85C}"/>
                </a:ext>
              </a:extLst>
            </p:cNvPr>
            <p:cNvCxnSpPr/>
            <p:nvPr userDrawn="1"/>
          </p:nvCxnSpPr>
          <p:spPr>
            <a:xfrm>
              <a:off x="88138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94">
              <a:extLst>
                <a:ext uri="{FF2B5EF4-FFF2-40B4-BE49-F238E27FC236}">
                  <a16:creationId xmlns:a16="http://schemas.microsoft.com/office/drawing/2014/main" id="{C5471DB2-7EF6-49D9-B6EB-08154804E355}"/>
                </a:ext>
              </a:extLst>
            </p:cNvPr>
            <p:cNvCxnSpPr/>
            <p:nvPr userDrawn="1"/>
          </p:nvCxnSpPr>
          <p:spPr>
            <a:xfrm>
              <a:off x="88138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96">
              <a:extLst>
                <a:ext uri="{FF2B5EF4-FFF2-40B4-BE49-F238E27FC236}">
                  <a16:creationId xmlns:a16="http://schemas.microsoft.com/office/drawing/2014/main" id="{0C03E5D8-6F9E-4FBE-A702-3236683D6C12}"/>
                </a:ext>
              </a:extLst>
            </p:cNvPr>
            <p:cNvCxnSpPr/>
            <p:nvPr userDrawn="1"/>
          </p:nvCxnSpPr>
          <p:spPr>
            <a:xfrm>
              <a:off x="899477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97">
              <a:extLst>
                <a:ext uri="{FF2B5EF4-FFF2-40B4-BE49-F238E27FC236}">
                  <a16:creationId xmlns:a16="http://schemas.microsoft.com/office/drawing/2014/main" id="{1350AFA6-8E40-427D-B6A5-4639818970AE}"/>
                </a:ext>
              </a:extLst>
            </p:cNvPr>
            <p:cNvCxnSpPr/>
            <p:nvPr userDrawn="1"/>
          </p:nvCxnSpPr>
          <p:spPr>
            <a:xfrm>
              <a:off x="899477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99">
              <a:extLst>
                <a:ext uri="{FF2B5EF4-FFF2-40B4-BE49-F238E27FC236}">
                  <a16:creationId xmlns:a16="http://schemas.microsoft.com/office/drawing/2014/main" id="{4EA8B6C3-8CB9-4354-9182-2F485841245F}"/>
                </a:ext>
              </a:extLst>
            </p:cNvPr>
            <p:cNvCxnSpPr/>
            <p:nvPr userDrawn="1"/>
          </p:nvCxnSpPr>
          <p:spPr>
            <a:xfrm>
              <a:off x="9751003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100">
              <a:extLst>
                <a:ext uri="{FF2B5EF4-FFF2-40B4-BE49-F238E27FC236}">
                  <a16:creationId xmlns:a16="http://schemas.microsoft.com/office/drawing/2014/main" id="{8CA7F308-45E5-4D6F-8E96-526C3A054166}"/>
                </a:ext>
              </a:extLst>
            </p:cNvPr>
            <p:cNvCxnSpPr/>
            <p:nvPr userDrawn="1"/>
          </p:nvCxnSpPr>
          <p:spPr>
            <a:xfrm>
              <a:off x="9751003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102">
              <a:extLst>
                <a:ext uri="{FF2B5EF4-FFF2-40B4-BE49-F238E27FC236}">
                  <a16:creationId xmlns:a16="http://schemas.microsoft.com/office/drawing/2014/main" id="{6E94B82F-99AB-41B6-80E6-D0835067958D}"/>
                </a:ext>
              </a:extLst>
            </p:cNvPr>
            <p:cNvCxnSpPr/>
            <p:nvPr userDrawn="1"/>
          </p:nvCxnSpPr>
          <p:spPr>
            <a:xfrm>
              <a:off x="992822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103">
              <a:extLst>
                <a:ext uri="{FF2B5EF4-FFF2-40B4-BE49-F238E27FC236}">
                  <a16:creationId xmlns:a16="http://schemas.microsoft.com/office/drawing/2014/main" id="{F1473618-312D-4115-AFBB-2A8F5C508800}"/>
                </a:ext>
              </a:extLst>
            </p:cNvPr>
            <p:cNvCxnSpPr/>
            <p:nvPr userDrawn="1"/>
          </p:nvCxnSpPr>
          <p:spPr>
            <a:xfrm>
              <a:off x="992822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105">
              <a:extLst>
                <a:ext uri="{FF2B5EF4-FFF2-40B4-BE49-F238E27FC236}">
                  <a16:creationId xmlns:a16="http://schemas.microsoft.com/office/drawing/2014/main" id="{19D5E2ED-F51A-401F-BD42-1335500C191C}"/>
                </a:ext>
              </a:extLst>
            </p:cNvPr>
            <p:cNvCxnSpPr/>
            <p:nvPr userDrawn="1"/>
          </p:nvCxnSpPr>
          <p:spPr>
            <a:xfrm>
              <a:off x="1069022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106">
              <a:extLst>
                <a:ext uri="{FF2B5EF4-FFF2-40B4-BE49-F238E27FC236}">
                  <a16:creationId xmlns:a16="http://schemas.microsoft.com/office/drawing/2014/main" id="{28A2F7D4-0473-4A68-935F-B452E1C78B7F}"/>
                </a:ext>
              </a:extLst>
            </p:cNvPr>
            <p:cNvCxnSpPr/>
            <p:nvPr userDrawn="1"/>
          </p:nvCxnSpPr>
          <p:spPr>
            <a:xfrm>
              <a:off x="1069022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108">
              <a:extLst>
                <a:ext uri="{FF2B5EF4-FFF2-40B4-BE49-F238E27FC236}">
                  <a16:creationId xmlns:a16="http://schemas.microsoft.com/office/drawing/2014/main" id="{9A104325-5070-4CA8-A88D-7BF93FED52AF}"/>
                </a:ext>
              </a:extLst>
            </p:cNvPr>
            <p:cNvCxnSpPr/>
            <p:nvPr userDrawn="1"/>
          </p:nvCxnSpPr>
          <p:spPr>
            <a:xfrm>
              <a:off x="1086802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109">
              <a:extLst>
                <a:ext uri="{FF2B5EF4-FFF2-40B4-BE49-F238E27FC236}">
                  <a16:creationId xmlns:a16="http://schemas.microsoft.com/office/drawing/2014/main" id="{497B098B-696E-4EA7-ABCF-A245A65E913D}"/>
                </a:ext>
              </a:extLst>
            </p:cNvPr>
            <p:cNvCxnSpPr/>
            <p:nvPr userDrawn="1"/>
          </p:nvCxnSpPr>
          <p:spPr>
            <a:xfrm>
              <a:off x="1086802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111">
              <a:extLst>
                <a:ext uri="{FF2B5EF4-FFF2-40B4-BE49-F238E27FC236}">
                  <a16:creationId xmlns:a16="http://schemas.microsoft.com/office/drawing/2014/main" id="{0C3F8CAE-34D6-4FA4-8746-9336AC48A58F}"/>
                </a:ext>
              </a:extLst>
            </p:cNvPr>
            <p:cNvCxnSpPr/>
            <p:nvPr userDrawn="1"/>
          </p:nvCxnSpPr>
          <p:spPr>
            <a:xfrm>
              <a:off x="11628438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112">
              <a:extLst>
                <a:ext uri="{FF2B5EF4-FFF2-40B4-BE49-F238E27FC236}">
                  <a16:creationId xmlns:a16="http://schemas.microsoft.com/office/drawing/2014/main" id="{E38B1F47-5868-4E05-9265-15445F9319E3}"/>
                </a:ext>
              </a:extLst>
            </p:cNvPr>
            <p:cNvCxnSpPr/>
            <p:nvPr userDrawn="1"/>
          </p:nvCxnSpPr>
          <p:spPr>
            <a:xfrm>
              <a:off x="11628438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114">
              <a:extLst>
                <a:ext uri="{FF2B5EF4-FFF2-40B4-BE49-F238E27FC236}">
                  <a16:creationId xmlns:a16="http://schemas.microsoft.com/office/drawing/2014/main" id="{B2354D57-D020-4A7A-A1F5-C9BD43B68326}"/>
                </a:ext>
              </a:extLst>
            </p:cNvPr>
            <p:cNvCxnSpPr/>
            <p:nvPr userDrawn="1"/>
          </p:nvCxnSpPr>
          <p:spPr>
            <a:xfrm rot="5400000">
              <a:off x="-360000" y="151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116">
              <a:extLst>
                <a:ext uri="{FF2B5EF4-FFF2-40B4-BE49-F238E27FC236}">
                  <a16:creationId xmlns:a16="http://schemas.microsoft.com/office/drawing/2014/main" id="{E347C51B-06E4-4BD6-A625-C5DA2E13F669}"/>
                </a:ext>
              </a:extLst>
            </p:cNvPr>
            <p:cNvCxnSpPr/>
            <p:nvPr userDrawn="1"/>
          </p:nvCxnSpPr>
          <p:spPr>
            <a:xfrm rot="5400000">
              <a:off x="-360000" y="6084838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117">
              <a:extLst>
                <a:ext uri="{FF2B5EF4-FFF2-40B4-BE49-F238E27FC236}">
                  <a16:creationId xmlns:a16="http://schemas.microsoft.com/office/drawing/2014/main" id="{3D6E3457-7600-4502-A63F-F9541EA564E1}"/>
                </a:ext>
              </a:extLst>
            </p:cNvPr>
            <p:cNvCxnSpPr/>
            <p:nvPr userDrawn="1"/>
          </p:nvCxnSpPr>
          <p:spPr>
            <a:xfrm rot="5400000">
              <a:off x="12423600" y="151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118">
              <a:extLst>
                <a:ext uri="{FF2B5EF4-FFF2-40B4-BE49-F238E27FC236}">
                  <a16:creationId xmlns:a16="http://schemas.microsoft.com/office/drawing/2014/main" id="{5EFDB259-6FB2-4510-9177-612DC5D43785}"/>
                </a:ext>
              </a:extLst>
            </p:cNvPr>
            <p:cNvCxnSpPr/>
            <p:nvPr userDrawn="1"/>
          </p:nvCxnSpPr>
          <p:spPr>
            <a:xfrm rot="5400000">
              <a:off x="12423600" y="6084838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stricted">
            <a:extLst>
              <a:ext uri="{FF2B5EF4-FFF2-40B4-BE49-F238E27FC236}">
                <a16:creationId xmlns:a16="http://schemas.microsoft.com/office/drawing/2014/main" id="{9D18BEB4-BC2D-46B0-A703-1BB50CE54E27}"/>
              </a:ext>
            </a:extLst>
          </p:cNvPr>
          <p:cNvSpPr txBox="1"/>
          <p:nvPr userDrawn="1"/>
        </p:nvSpPr>
        <p:spPr bwMode="black">
          <a:xfrm>
            <a:off x="8071514" y="6519470"/>
            <a:ext cx="3577722" cy="154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1000" dirty="0">
                <a:solidFill>
                  <a:schemeClr val="tx1"/>
                </a:solidFill>
              </a:rPr>
              <a:t>Restricted © Siemens Healthineers, 2021</a:t>
            </a:r>
          </a:p>
        </p:txBody>
      </p:sp>
      <p:sp>
        <p:nvSpPr>
          <p:cNvPr id="63" name="Author">
            <a:extLst>
              <a:ext uri="{FF2B5EF4-FFF2-40B4-BE49-F238E27FC236}">
                <a16:creationId xmlns:a16="http://schemas.microsoft.com/office/drawing/2014/main" id="{938E3812-2383-447E-B93A-6AE0FE32A9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69685" y="6340471"/>
            <a:ext cx="3265405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Author | Department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D23B273-85EC-49D9-B41F-8A52D8CD306C}"/>
              </a:ext>
            </a:extLst>
          </p:cNvPr>
          <p:cNvSpPr txBox="1"/>
          <p:nvPr userDrawn="1"/>
        </p:nvSpPr>
        <p:spPr>
          <a:xfrm>
            <a:off x="11368360" y="6340471"/>
            <a:ext cx="281313" cy="144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6F82AF1F-8753-46F1-A314-2F45498EFC31}" type="slidenum">
              <a:rPr lang="de-DE" sz="1000" b="1" i="0" u="none" kern="1200" spc="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pPr marL="0" lvl="0"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de-DE" sz="1000" b="1" i="0" u="none" kern="1200" spc="0" dirty="0">
              <a:solidFill>
                <a:schemeClr val="tx1">
                  <a:lumMod val="100000"/>
                </a:schemeClr>
              </a:solidFill>
              <a:latin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373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duct tag"/>
          <p:cNvSpPr>
            <a:spLocks noGrp="1"/>
          </p:cNvSpPr>
          <p:nvPr>
            <p:ph type="ctrTitle" hasCustomPrompt="1"/>
          </p:nvPr>
        </p:nvSpPr>
        <p:spPr>
          <a:xfrm>
            <a:off x="1479071" y="1623600"/>
            <a:ext cx="7349745" cy="1224000"/>
          </a:xfrm>
        </p:spPr>
        <p:txBody>
          <a:bodyPr lIns="0" tIns="0" rIns="0" bIns="0" anchor="b" anchorCtr="0">
            <a:noAutofit/>
          </a:bodyPr>
          <a:lstStyle>
            <a:lvl1pPr algn="l">
              <a:defRPr sz="2600" b="1">
                <a:solidFill>
                  <a:schemeClr val="tx1"/>
                </a:solidFill>
              </a:defRPr>
            </a:lvl1pPr>
          </a:lstStyle>
          <a:p>
            <a:r>
              <a:rPr lang="en-US"/>
              <a:t>ETIAM sit </a:t>
            </a:r>
            <a:r>
              <a:rPr lang="en-US" err="1"/>
              <a:t>atmet</a:t>
            </a:r>
            <a:endParaRPr lang="en-US" noProof="0"/>
          </a:p>
        </p:txBody>
      </p:sp>
      <p:sp>
        <p:nvSpPr>
          <p:cNvPr id="3" name="Headline"/>
          <p:cNvSpPr>
            <a:spLocks noGrp="1"/>
          </p:cNvSpPr>
          <p:nvPr>
            <p:ph type="subTitle" idx="1" hasCustomPrompt="1"/>
          </p:nvPr>
        </p:nvSpPr>
        <p:spPr>
          <a:xfrm>
            <a:off x="1479071" y="3009329"/>
            <a:ext cx="7350825" cy="1661315"/>
          </a:xfrm>
        </p:spPr>
        <p:txBody>
          <a:bodyPr lIns="0" tIns="0" rIns="0" bIns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200" b="1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Headline </a:t>
            </a:r>
            <a:br>
              <a:rPr lang="en-US"/>
            </a:br>
            <a:r>
              <a:rPr lang="en-US"/>
              <a:t>Calibri Bold</a:t>
            </a:r>
          </a:p>
        </p:txBody>
      </p:sp>
      <p:sp>
        <p:nvSpPr>
          <p:cNvPr id="12" name="Author"/>
          <p:cNvSpPr>
            <a:spLocks noGrp="1"/>
          </p:cNvSpPr>
          <p:nvPr>
            <p:ph type="ftr" sz="quarter" idx="3"/>
          </p:nvPr>
        </p:nvSpPr>
        <p:spPr>
          <a:xfrm>
            <a:off x="8069685" y="6340471"/>
            <a:ext cx="3265405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Author | Department</a:t>
            </a:r>
          </a:p>
        </p:txBody>
      </p:sp>
      <p:pic>
        <p:nvPicPr>
          <p:cNvPr id="13" name="Siemens Healthineers logo">
            <a:extLst>
              <a:ext uri="{FF2B5EF4-FFF2-40B4-BE49-F238E27FC236}">
                <a16:creationId xmlns:a16="http://schemas.microsoft.com/office/drawing/2014/main" id="{72B2F2CC-04D6-480A-9038-E43A3647321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463577" y="281267"/>
            <a:ext cx="1453450" cy="34588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6276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duct tag"/>
          <p:cNvSpPr>
            <a:spLocks noGrp="1"/>
          </p:cNvSpPr>
          <p:nvPr>
            <p:ph type="ctrTitle" hasCustomPrompt="1"/>
          </p:nvPr>
        </p:nvSpPr>
        <p:spPr>
          <a:xfrm>
            <a:off x="1479071" y="1623600"/>
            <a:ext cx="7349745" cy="1224000"/>
          </a:xfrm>
        </p:spPr>
        <p:txBody>
          <a:bodyPr lIns="0" tIns="0" rIns="0" bIns="0" anchor="b" anchorCtr="0">
            <a:noAutofit/>
          </a:bodyPr>
          <a:lstStyle>
            <a:lvl1pPr algn="l"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ETIAM sit </a:t>
            </a:r>
            <a:r>
              <a:rPr lang="en-US" err="1"/>
              <a:t>atmet</a:t>
            </a:r>
            <a:endParaRPr lang="en-US" noProof="0"/>
          </a:p>
        </p:txBody>
      </p:sp>
      <p:sp>
        <p:nvSpPr>
          <p:cNvPr id="3" name="Headline"/>
          <p:cNvSpPr>
            <a:spLocks noGrp="1"/>
          </p:cNvSpPr>
          <p:nvPr>
            <p:ph type="subTitle" idx="1" hasCustomPrompt="1"/>
          </p:nvPr>
        </p:nvSpPr>
        <p:spPr>
          <a:xfrm>
            <a:off x="1479071" y="3009329"/>
            <a:ext cx="7350825" cy="1661315"/>
          </a:xfrm>
        </p:spPr>
        <p:txBody>
          <a:bodyPr lIns="0" tIns="0" rIns="0" bIns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200" b="1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Headline </a:t>
            </a:r>
            <a:br>
              <a:rPr lang="en-US"/>
            </a:br>
            <a:r>
              <a:rPr lang="en-US"/>
              <a:t>Calibri Bold</a:t>
            </a:r>
          </a:p>
        </p:txBody>
      </p:sp>
      <p:sp>
        <p:nvSpPr>
          <p:cNvPr id="12" name="Author"/>
          <p:cNvSpPr>
            <a:spLocks noGrp="1"/>
          </p:cNvSpPr>
          <p:nvPr>
            <p:ph type="ftr" sz="quarter" idx="3"/>
          </p:nvPr>
        </p:nvSpPr>
        <p:spPr>
          <a:xfrm>
            <a:off x="8069685" y="6340471"/>
            <a:ext cx="3265405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Author | Department</a:t>
            </a:r>
          </a:p>
        </p:txBody>
      </p:sp>
      <p:grpSp>
        <p:nvGrpSpPr>
          <p:cNvPr id="6" name="Marker">
            <a:extLst>
              <a:ext uri="{FF2B5EF4-FFF2-40B4-BE49-F238E27FC236}">
                <a16:creationId xmlns:a16="http://schemas.microsoft.com/office/drawing/2014/main" id="{FA350118-2CDB-4D1D-9A15-37265E9A2EBF}"/>
              </a:ext>
            </a:extLst>
          </p:cNvPr>
          <p:cNvGrpSpPr/>
          <p:nvPr userDrawn="1"/>
        </p:nvGrpSpPr>
        <p:grpSpPr>
          <a:xfrm>
            <a:off x="-468854" y="-360000"/>
            <a:ext cx="13023340" cy="7578000"/>
            <a:chOff x="-468000" y="-360000"/>
            <a:chExt cx="12999600" cy="7578000"/>
          </a:xfrm>
        </p:grpSpPr>
        <p:cxnSp>
          <p:nvCxnSpPr>
            <p:cNvPr id="7" name="Gerade Verbindung 40">
              <a:extLst>
                <a:ext uri="{FF2B5EF4-FFF2-40B4-BE49-F238E27FC236}">
                  <a16:creationId xmlns:a16="http://schemas.microsoft.com/office/drawing/2014/main" id="{2DE56DF7-4A34-49CA-8A5F-7D4C0B163372}"/>
                </a:ext>
              </a:extLst>
            </p:cNvPr>
            <p:cNvCxnSpPr/>
            <p:nvPr userDrawn="1"/>
          </p:nvCxnSpPr>
          <p:spPr>
            <a:xfrm>
              <a:off x="5400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 Verbindung 42">
              <a:extLst>
                <a:ext uri="{FF2B5EF4-FFF2-40B4-BE49-F238E27FC236}">
                  <a16:creationId xmlns:a16="http://schemas.microsoft.com/office/drawing/2014/main" id="{937BBF9E-AA5D-403C-9FB2-AAEFB06FFEE3}"/>
                </a:ext>
              </a:extLst>
            </p:cNvPr>
            <p:cNvCxnSpPr/>
            <p:nvPr userDrawn="1"/>
          </p:nvCxnSpPr>
          <p:spPr>
            <a:xfrm>
              <a:off x="5400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45">
              <a:extLst>
                <a:ext uri="{FF2B5EF4-FFF2-40B4-BE49-F238E27FC236}">
                  <a16:creationId xmlns:a16="http://schemas.microsoft.com/office/drawing/2014/main" id="{D439082A-D679-4369-A278-8783FE36FC88}"/>
                </a:ext>
              </a:extLst>
            </p:cNvPr>
            <p:cNvCxnSpPr/>
            <p:nvPr userDrawn="1"/>
          </p:nvCxnSpPr>
          <p:spPr>
            <a:xfrm>
              <a:off x="12996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46">
              <a:extLst>
                <a:ext uri="{FF2B5EF4-FFF2-40B4-BE49-F238E27FC236}">
                  <a16:creationId xmlns:a16="http://schemas.microsoft.com/office/drawing/2014/main" id="{C4350D87-ED91-4479-856D-5B8CF153BF5A}"/>
                </a:ext>
              </a:extLst>
            </p:cNvPr>
            <p:cNvCxnSpPr/>
            <p:nvPr userDrawn="1"/>
          </p:nvCxnSpPr>
          <p:spPr>
            <a:xfrm>
              <a:off x="12996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48">
              <a:extLst>
                <a:ext uri="{FF2B5EF4-FFF2-40B4-BE49-F238E27FC236}">
                  <a16:creationId xmlns:a16="http://schemas.microsoft.com/office/drawing/2014/main" id="{3372D79B-9023-42EF-90F8-2FE932BFEACB}"/>
                </a:ext>
              </a:extLst>
            </p:cNvPr>
            <p:cNvCxnSpPr/>
            <p:nvPr userDrawn="1"/>
          </p:nvCxnSpPr>
          <p:spPr>
            <a:xfrm>
              <a:off x="14796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49">
              <a:extLst>
                <a:ext uri="{FF2B5EF4-FFF2-40B4-BE49-F238E27FC236}">
                  <a16:creationId xmlns:a16="http://schemas.microsoft.com/office/drawing/2014/main" id="{ADF756B4-BC60-464D-B910-59F1A21C487A}"/>
                </a:ext>
              </a:extLst>
            </p:cNvPr>
            <p:cNvCxnSpPr/>
            <p:nvPr userDrawn="1"/>
          </p:nvCxnSpPr>
          <p:spPr>
            <a:xfrm>
              <a:off x="14796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51">
              <a:extLst>
                <a:ext uri="{FF2B5EF4-FFF2-40B4-BE49-F238E27FC236}">
                  <a16:creationId xmlns:a16="http://schemas.microsoft.com/office/drawing/2014/main" id="{400F1294-A6B4-481B-BC4B-5340D1E95067}"/>
                </a:ext>
              </a:extLst>
            </p:cNvPr>
            <p:cNvCxnSpPr/>
            <p:nvPr userDrawn="1"/>
          </p:nvCxnSpPr>
          <p:spPr>
            <a:xfrm>
              <a:off x="22392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52">
              <a:extLst>
                <a:ext uri="{FF2B5EF4-FFF2-40B4-BE49-F238E27FC236}">
                  <a16:creationId xmlns:a16="http://schemas.microsoft.com/office/drawing/2014/main" id="{23E74B0A-CD00-4236-A2F7-5DC1207B25F5}"/>
                </a:ext>
              </a:extLst>
            </p:cNvPr>
            <p:cNvCxnSpPr/>
            <p:nvPr userDrawn="1"/>
          </p:nvCxnSpPr>
          <p:spPr>
            <a:xfrm>
              <a:off x="22392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54">
              <a:extLst>
                <a:ext uri="{FF2B5EF4-FFF2-40B4-BE49-F238E27FC236}">
                  <a16:creationId xmlns:a16="http://schemas.microsoft.com/office/drawing/2014/main" id="{EF938F0C-85E0-4F8C-96E5-C76D4ADA6F87}"/>
                </a:ext>
              </a:extLst>
            </p:cNvPr>
            <p:cNvCxnSpPr/>
            <p:nvPr userDrawn="1"/>
          </p:nvCxnSpPr>
          <p:spPr>
            <a:xfrm>
              <a:off x="24192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55">
              <a:extLst>
                <a:ext uri="{FF2B5EF4-FFF2-40B4-BE49-F238E27FC236}">
                  <a16:creationId xmlns:a16="http://schemas.microsoft.com/office/drawing/2014/main" id="{5021DF1C-123F-449C-9299-CC4869A95FB3}"/>
                </a:ext>
              </a:extLst>
            </p:cNvPr>
            <p:cNvCxnSpPr/>
            <p:nvPr userDrawn="1"/>
          </p:nvCxnSpPr>
          <p:spPr>
            <a:xfrm>
              <a:off x="24192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57">
              <a:extLst>
                <a:ext uri="{FF2B5EF4-FFF2-40B4-BE49-F238E27FC236}">
                  <a16:creationId xmlns:a16="http://schemas.microsoft.com/office/drawing/2014/main" id="{FF2E8183-C487-4406-8220-0713AA070CE1}"/>
                </a:ext>
              </a:extLst>
            </p:cNvPr>
            <p:cNvCxnSpPr/>
            <p:nvPr userDrawn="1"/>
          </p:nvCxnSpPr>
          <p:spPr>
            <a:xfrm>
              <a:off x="317817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58">
              <a:extLst>
                <a:ext uri="{FF2B5EF4-FFF2-40B4-BE49-F238E27FC236}">
                  <a16:creationId xmlns:a16="http://schemas.microsoft.com/office/drawing/2014/main" id="{9BA794A9-5335-44A2-9352-A46BC3154597}"/>
                </a:ext>
              </a:extLst>
            </p:cNvPr>
            <p:cNvCxnSpPr/>
            <p:nvPr userDrawn="1"/>
          </p:nvCxnSpPr>
          <p:spPr>
            <a:xfrm>
              <a:off x="317817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60">
              <a:extLst>
                <a:ext uri="{FF2B5EF4-FFF2-40B4-BE49-F238E27FC236}">
                  <a16:creationId xmlns:a16="http://schemas.microsoft.com/office/drawing/2014/main" id="{3B7538EE-EDC1-4C4B-8293-82D92696FFAF}"/>
                </a:ext>
              </a:extLst>
            </p:cNvPr>
            <p:cNvCxnSpPr/>
            <p:nvPr userDrawn="1"/>
          </p:nvCxnSpPr>
          <p:spPr>
            <a:xfrm>
              <a:off x="335915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61">
              <a:extLst>
                <a:ext uri="{FF2B5EF4-FFF2-40B4-BE49-F238E27FC236}">
                  <a16:creationId xmlns:a16="http://schemas.microsoft.com/office/drawing/2014/main" id="{09D0298B-BF52-4871-B16B-C7E44CF93776}"/>
                </a:ext>
              </a:extLst>
            </p:cNvPr>
            <p:cNvCxnSpPr/>
            <p:nvPr userDrawn="1"/>
          </p:nvCxnSpPr>
          <p:spPr>
            <a:xfrm>
              <a:off x="335915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63">
              <a:extLst>
                <a:ext uri="{FF2B5EF4-FFF2-40B4-BE49-F238E27FC236}">
                  <a16:creationId xmlns:a16="http://schemas.microsoft.com/office/drawing/2014/main" id="{CC69E2A9-D6DD-44AC-9C39-8A5CB1637324}"/>
                </a:ext>
              </a:extLst>
            </p:cNvPr>
            <p:cNvCxnSpPr/>
            <p:nvPr userDrawn="1"/>
          </p:nvCxnSpPr>
          <p:spPr>
            <a:xfrm>
              <a:off x="41148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64">
              <a:extLst>
                <a:ext uri="{FF2B5EF4-FFF2-40B4-BE49-F238E27FC236}">
                  <a16:creationId xmlns:a16="http://schemas.microsoft.com/office/drawing/2014/main" id="{9A50B785-85B0-49D7-A557-C1CCEE41465D}"/>
                </a:ext>
              </a:extLst>
            </p:cNvPr>
            <p:cNvCxnSpPr/>
            <p:nvPr userDrawn="1"/>
          </p:nvCxnSpPr>
          <p:spPr>
            <a:xfrm>
              <a:off x="41148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66">
              <a:extLst>
                <a:ext uri="{FF2B5EF4-FFF2-40B4-BE49-F238E27FC236}">
                  <a16:creationId xmlns:a16="http://schemas.microsoft.com/office/drawing/2014/main" id="{5ED8BECE-8D2B-47F0-8F73-D5685D59E2C6}"/>
                </a:ext>
              </a:extLst>
            </p:cNvPr>
            <p:cNvCxnSpPr/>
            <p:nvPr userDrawn="1"/>
          </p:nvCxnSpPr>
          <p:spPr>
            <a:xfrm>
              <a:off x="429577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67">
              <a:extLst>
                <a:ext uri="{FF2B5EF4-FFF2-40B4-BE49-F238E27FC236}">
                  <a16:creationId xmlns:a16="http://schemas.microsoft.com/office/drawing/2014/main" id="{16717229-1AC8-40EF-B617-C15F28F5707A}"/>
                </a:ext>
              </a:extLst>
            </p:cNvPr>
            <p:cNvCxnSpPr/>
            <p:nvPr userDrawn="1"/>
          </p:nvCxnSpPr>
          <p:spPr>
            <a:xfrm>
              <a:off x="429577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69">
              <a:extLst>
                <a:ext uri="{FF2B5EF4-FFF2-40B4-BE49-F238E27FC236}">
                  <a16:creationId xmlns:a16="http://schemas.microsoft.com/office/drawing/2014/main" id="{649C8FF4-BB77-433B-B62A-BC2883677B8A}"/>
                </a:ext>
              </a:extLst>
            </p:cNvPr>
            <p:cNvCxnSpPr/>
            <p:nvPr userDrawn="1"/>
          </p:nvCxnSpPr>
          <p:spPr>
            <a:xfrm>
              <a:off x="50546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70">
              <a:extLst>
                <a:ext uri="{FF2B5EF4-FFF2-40B4-BE49-F238E27FC236}">
                  <a16:creationId xmlns:a16="http://schemas.microsoft.com/office/drawing/2014/main" id="{FFB8DF0A-45CE-4A09-8EE8-08E1D2B637A7}"/>
                </a:ext>
              </a:extLst>
            </p:cNvPr>
            <p:cNvCxnSpPr/>
            <p:nvPr userDrawn="1"/>
          </p:nvCxnSpPr>
          <p:spPr>
            <a:xfrm>
              <a:off x="50546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72">
              <a:extLst>
                <a:ext uri="{FF2B5EF4-FFF2-40B4-BE49-F238E27FC236}">
                  <a16:creationId xmlns:a16="http://schemas.microsoft.com/office/drawing/2014/main" id="{47C152F1-3453-4AF5-B4A9-6B3A2FBF38D7}"/>
                </a:ext>
              </a:extLst>
            </p:cNvPr>
            <p:cNvCxnSpPr/>
            <p:nvPr userDrawn="1"/>
          </p:nvCxnSpPr>
          <p:spPr>
            <a:xfrm>
              <a:off x="523557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73">
              <a:extLst>
                <a:ext uri="{FF2B5EF4-FFF2-40B4-BE49-F238E27FC236}">
                  <a16:creationId xmlns:a16="http://schemas.microsoft.com/office/drawing/2014/main" id="{F44E728D-41AC-46BF-AA01-9A3E7D3634E0}"/>
                </a:ext>
              </a:extLst>
            </p:cNvPr>
            <p:cNvCxnSpPr/>
            <p:nvPr userDrawn="1"/>
          </p:nvCxnSpPr>
          <p:spPr>
            <a:xfrm>
              <a:off x="523557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75">
              <a:extLst>
                <a:ext uri="{FF2B5EF4-FFF2-40B4-BE49-F238E27FC236}">
                  <a16:creationId xmlns:a16="http://schemas.microsoft.com/office/drawing/2014/main" id="{42EA3322-49A4-41D9-A9F4-2D1CDA2B9893}"/>
                </a:ext>
              </a:extLst>
            </p:cNvPr>
            <p:cNvCxnSpPr/>
            <p:nvPr userDrawn="1"/>
          </p:nvCxnSpPr>
          <p:spPr>
            <a:xfrm>
              <a:off x="59944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76">
              <a:extLst>
                <a:ext uri="{FF2B5EF4-FFF2-40B4-BE49-F238E27FC236}">
                  <a16:creationId xmlns:a16="http://schemas.microsoft.com/office/drawing/2014/main" id="{5583F9E5-85F6-46E0-9AC9-E2E6F9DBBB82}"/>
                </a:ext>
              </a:extLst>
            </p:cNvPr>
            <p:cNvCxnSpPr/>
            <p:nvPr userDrawn="1"/>
          </p:nvCxnSpPr>
          <p:spPr>
            <a:xfrm>
              <a:off x="59944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78">
              <a:extLst>
                <a:ext uri="{FF2B5EF4-FFF2-40B4-BE49-F238E27FC236}">
                  <a16:creationId xmlns:a16="http://schemas.microsoft.com/office/drawing/2014/main" id="{D3278E3D-27B0-4D12-8CA4-5447938671BF}"/>
                </a:ext>
              </a:extLst>
            </p:cNvPr>
            <p:cNvCxnSpPr/>
            <p:nvPr userDrawn="1"/>
          </p:nvCxnSpPr>
          <p:spPr>
            <a:xfrm>
              <a:off x="617537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79">
              <a:extLst>
                <a:ext uri="{FF2B5EF4-FFF2-40B4-BE49-F238E27FC236}">
                  <a16:creationId xmlns:a16="http://schemas.microsoft.com/office/drawing/2014/main" id="{FC5A0A42-E0CF-4330-B8DC-AB1DD0EE9B10}"/>
                </a:ext>
              </a:extLst>
            </p:cNvPr>
            <p:cNvCxnSpPr/>
            <p:nvPr userDrawn="1"/>
          </p:nvCxnSpPr>
          <p:spPr>
            <a:xfrm>
              <a:off x="617537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81">
              <a:extLst>
                <a:ext uri="{FF2B5EF4-FFF2-40B4-BE49-F238E27FC236}">
                  <a16:creationId xmlns:a16="http://schemas.microsoft.com/office/drawing/2014/main" id="{40CF86C5-4808-4064-B84F-CBEF9CB27EB1}"/>
                </a:ext>
              </a:extLst>
            </p:cNvPr>
            <p:cNvCxnSpPr/>
            <p:nvPr userDrawn="1"/>
          </p:nvCxnSpPr>
          <p:spPr>
            <a:xfrm>
              <a:off x="69342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82">
              <a:extLst>
                <a:ext uri="{FF2B5EF4-FFF2-40B4-BE49-F238E27FC236}">
                  <a16:creationId xmlns:a16="http://schemas.microsoft.com/office/drawing/2014/main" id="{A7AEA581-FF31-4D5E-939C-C708600BE27E}"/>
                </a:ext>
              </a:extLst>
            </p:cNvPr>
            <p:cNvCxnSpPr/>
            <p:nvPr userDrawn="1"/>
          </p:nvCxnSpPr>
          <p:spPr>
            <a:xfrm>
              <a:off x="69342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84">
              <a:extLst>
                <a:ext uri="{FF2B5EF4-FFF2-40B4-BE49-F238E27FC236}">
                  <a16:creationId xmlns:a16="http://schemas.microsoft.com/office/drawing/2014/main" id="{AA38A6FD-81CD-4A99-9F0B-49E7FA09F07C}"/>
                </a:ext>
              </a:extLst>
            </p:cNvPr>
            <p:cNvCxnSpPr/>
            <p:nvPr userDrawn="1"/>
          </p:nvCxnSpPr>
          <p:spPr>
            <a:xfrm>
              <a:off x="7114826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85">
              <a:extLst>
                <a:ext uri="{FF2B5EF4-FFF2-40B4-BE49-F238E27FC236}">
                  <a16:creationId xmlns:a16="http://schemas.microsoft.com/office/drawing/2014/main" id="{BE46A269-5108-4684-9EE5-305BE5872874}"/>
                </a:ext>
              </a:extLst>
            </p:cNvPr>
            <p:cNvCxnSpPr/>
            <p:nvPr userDrawn="1"/>
          </p:nvCxnSpPr>
          <p:spPr>
            <a:xfrm>
              <a:off x="7114826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87">
              <a:extLst>
                <a:ext uri="{FF2B5EF4-FFF2-40B4-BE49-F238E27FC236}">
                  <a16:creationId xmlns:a16="http://schemas.microsoft.com/office/drawing/2014/main" id="{3FE94714-A679-4EEE-9AE4-B4BAAE085CF6}"/>
                </a:ext>
              </a:extLst>
            </p:cNvPr>
            <p:cNvCxnSpPr/>
            <p:nvPr userDrawn="1"/>
          </p:nvCxnSpPr>
          <p:spPr>
            <a:xfrm>
              <a:off x="78740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88">
              <a:extLst>
                <a:ext uri="{FF2B5EF4-FFF2-40B4-BE49-F238E27FC236}">
                  <a16:creationId xmlns:a16="http://schemas.microsoft.com/office/drawing/2014/main" id="{A3C764CA-0081-4E3E-B612-81AE48E38457}"/>
                </a:ext>
              </a:extLst>
            </p:cNvPr>
            <p:cNvCxnSpPr/>
            <p:nvPr userDrawn="1"/>
          </p:nvCxnSpPr>
          <p:spPr>
            <a:xfrm>
              <a:off x="78740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90">
              <a:extLst>
                <a:ext uri="{FF2B5EF4-FFF2-40B4-BE49-F238E27FC236}">
                  <a16:creationId xmlns:a16="http://schemas.microsoft.com/office/drawing/2014/main" id="{1BF3C449-FD97-41A5-9689-A6BC7F1B197F}"/>
                </a:ext>
              </a:extLst>
            </p:cNvPr>
            <p:cNvCxnSpPr/>
            <p:nvPr userDrawn="1"/>
          </p:nvCxnSpPr>
          <p:spPr>
            <a:xfrm>
              <a:off x="805497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91">
              <a:extLst>
                <a:ext uri="{FF2B5EF4-FFF2-40B4-BE49-F238E27FC236}">
                  <a16:creationId xmlns:a16="http://schemas.microsoft.com/office/drawing/2014/main" id="{91FD4557-8E9E-4FB5-A42C-158CE6E2EB22}"/>
                </a:ext>
              </a:extLst>
            </p:cNvPr>
            <p:cNvCxnSpPr/>
            <p:nvPr userDrawn="1"/>
          </p:nvCxnSpPr>
          <p:spPr>
            <a:xfrm>
              <a:off x="805497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93">
              <a:extLst>
                <a:ext uri="{FF2B5EF4-FFF2-40B4-BE49-F238E27FC236}">
                  <a16:creationId xmlns:a16="http://schemas.microsoft.com/office/drawing/2014/main" id="{582A2C32-4D58-45BA-8473-121B3E9F668E}"/>
                </a:ext>
              </a:extLst>
            </p:cNvPr>
            <p:cNvCxnSpPr/>
            <p:nvPr userDrawn="1"/>
          </p:nvCxnSpPr>
          <p:spPr>
            <a:xfrm>
              <a:off x="88138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94">
              <a:extLst>
                <a:ext uri="{FF2B5EF4-FFF2-40B4-BE49-F238E27FC236}">
                  <a16:creationId xmlns:a16="http://schemas.microsoft.com/office/drawing/2014/main" id="{74EB25C2-3062-4F6D-80BC-EE6156457E73}"/>
                </a:ext>
              </a:extLst>
            </p:cNvPr>
            <p:cNvCxnSpPr/>
            <p:nvPr userDrawn="1"/>
          </p:nvCxnSpPr>
          <p:spPr>
            <a:xfrm>
              <a:off x="88138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96">
              <a:extLst>
                <a:ext uri="{FF2B5EF4-FFF2-40B4-BE49-F238E27FC236}">
                  <a16:creationId xmlns:a16="http://schemas.microsoft.com/office/drawing/2014/main" id="{4B9F92EE-4390-433E-AB4C-596238B07320}"/>
                </a:ext>
              </a:extLst>
            </p:cNvPr>
            <p:cNvCxnSpPr/>
            <p:nvPr userDrawn="1"/>
          </p:nvCxnSpPr>
          <p:spPr>
            <a:xfrm>
              <a:off x="899477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97">
              <a:extLst>
                <a:ext uri="{FF2B5EF4-FFF2-40B4-BE49-F238E27FC236}">
                  <a16:creationId xmlns:a16="http://schemas.microsoft.com/office/drawing/2014/main" id="{EAFB0A32-7453-4CEF-ACAB-F374091019F0}"/>
                </a:ext>
              </a:extLst>
            </p:cNvPr>
            <p:cNvCxnSpPr/>
            <p:nvPr userDrawn="1"/>
          </p:nvCxnSpPr>
          <p:spPr>
            <a:xfrm>
              <a:off x="899477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99">
              <a:extLst>
                <a:ext uri="{FF2B5EF4-FFF2-40B4-BE49-F238E27FC236}">
                  <a16:creationId xmlns:a16="http://schemas.microsoft.com/office/drawing/2014/main" id="{3BC74E13-125F-425A-A5B4-74E010AB8637}"/>
                </a:ext>
              </a:extLst>
            </p:cNvPr>
            <p:cNvCxnSpPr/>
            <p:nvPr userDrawn="1"/>
          </p:nvCxnSpPr>
          <p:spPr>
            <a:xfrm>
              <a:off x="9751003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100">
              <a:extLst>
                <a:ext uri="{FF2B5EF4-FFF2-40B4-BE49-F238E27FC236}">
                  <a16:creationId xmlns:a16="http://schemas.microsoft.com/office/drawing/2014/main" id="{6C3C906C-664B-4C7C-AEC6-7F9305CF3699}"/>
                </a:ext>
              </a:extLst>
            </p:cNvPr>
            <p:cNvCxnSpPr/>
            <p:nvPr userDrawn="1"/>
          </p:nvCxnSpPr>
          <p:spPr>
            <a:xfrm>
              <a:off x="9751003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102">
              <a:extLst>
                <a:ext uri="{FF2B5EF4-FFF2-40B4-BE49-F238E27FC236}">
                  <a16:creationId xmlns:a16="http://schemas.microsoft.com/office/drawing/2014/main" id="{25813290-AD47-426C-89B8-CF97FC131227}"/>
                </a:ext>
              </a:extLst>
            </p:cNvPr>
            <p:cNvCxnSpPr/>
            <p:nvPr userDrawn="1"/>
          </p:nvCxnSpPr>
          <p:spPr>
            <a:xfrm>
              <a:off x="992822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103">
              <a:extLst>
                <a:ext uri="{FF2B5EF4-FFF2-40B4-BE49-F238E27FC236}">
                  <a16:creationId xmlns:a16="http://schemas.microsoft.com/office/drawing/2014/main" id="{CB1A949D-3EFE-4F15-9889-0D96B00D65BF}"/>
                </a:ext>
              </a:extLst>
            </p:cNvPr>
            <p:cNvCxnSpPr/>
            <p:nvPr userDrawn="1"/>
          </p:nvCxnSpPr>
          <p:spPr>
            <a:xfrm>
              <a:off x="992822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105">
              <a:extLst>
                <a:ext uri="{FF2B5EF4-FFF2-40B4-BE49-F238E27FC236}">
                  <a16:creationId xmlns:a16="http://schemas.microsoft.com/office/drawing/2014/main" id="{9717171A-62BA-4752-8D28-624601388654}"/>
                </a:ext>
              </a:extLst>
            </p:cNvPr>
            <p:cNvCxnSpPr/>
            <p:nvPr userDrawn="1"/>
          </p:nvCxnSpPr>
          <p:spPr>
            <a:xfrm>
              <a:off x="1069022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106">
              <a:extLst>
                <a:ext uri="{FF2B5EF4-FFF2-40B4-BE49-F238E27FC236}">
                  <a16:creationId xmlns:a16="http://schemas.microsoft.com/office/drawing/2014/main" id="{6459ADD6-42B0-4C43-9015-08A990182379}"/>
                </a:ext>
              </a:extLst>
            </p:cNvPr>
            <p:cNvCxnSpPr/>
            <p:nvPr userDrawn="1"/>
          </p:nvCxnSpPr>
          <p:spPr>
            <a:xfrm>
              <a:off x="1069022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108">
              <a:extLst>
                <a:ext uri="{FF2B5EF4-FFF2-40B4-BE49-F238E27FC236}">
                  <a16:creationId xmlns:a16="http://schemas.microsoft.com/office/drawing/2014/main" id="{0B6ABFAF-52C9-41B6-967D-352EAE314590}"/>
                </a:ext>
              </a:extLst>
            </p:cNvPr>
            <p:cNvCxnSpPr/>
            <p:nvPr userDrawn="1"/>
          </p:nvCxnSpPr>
          <p:spPr>
            <a:xfrm>
              <a:off x="1086802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109">
              <a:extLst>
                <a:ext uri="{FF2B5EF4-FFF2-40B4-BE49-F238E27FC236}">
                  <a16:creationId xmlns:a16="http://schemas.microsoft.com/office/drawing/2014/main" id="{9FEC4BAC-3680-461C-8B3C-24B845D8C3C4}"/>
                </a:ext>
              </a:extLst>
            </p:cNvPr>
            <p:cNvCxnSpPr/>
            <p:nvPr userDrawn="1"/>
          </p:nvCxnSpPr>
          <p:spPr>
            <a:xfrm>
              <a:off x="1086802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111">
              <a:extLst>
                <a:ext uri="{FF2B5EF4-FFF2-40B4-BE49-F238E27FC236}">
                  <a16:creationId xmlns:a16="http://schemas.microsoft.com/office/drawing/2014/main" id="{FA168A75-8036-4535-8F66-4A3350477E81}"/>
                </a:ext>
              </a:extLst>
            </p:cNvPr>
            <p:cNvCxnSpPr/>
            <p:nvPr userDrawn="1"/>
          </p:nvCxnSpPr>
          <p:spPr>
            <a:xfrm>
              <a:off x="11628438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112">
              <a:extLst>
                <a:ext uri="{FF2B5EF4-FFF2-40B4-BE49-F238E27FC236}">
                  <a16:creationId xmlns:a16="http://schemas.microsoft.com/office/drawing/2014/main" id="{A18C4E76-6CA5-43C5-8FA5-221B24637625}"/>
                </a:ext>
              </a:extLst>
            </p:cNvPr>
            <p:cNvCxnSpPr/>
            <p:nvPr userDrawn="1"/>
          </p:nvCxnSpPr>
          <p:spPr>
            <a:xfrm>
              <a:off x="11628438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114">
              <a:extLst>
                <a:ext uri="{FF2B5EF4-FFF2-40B4-BE49-F238E27FC236}">
                  <a16:creationId xmlns:a16="http://schemas.microsoft.com/office/drawing/2014/main" id="{9CCF6106-20E5-4896-99A3-B7C1E3AFF423}"/>
                </a:ext>
              </a:extLst>
            </p:cNvPr>
            <p:cNvCxnSpPr/>
            <p:nvPr userDrawn="1"/>
          </p:nvCxnSpPr>
          <p:spPr>
            <a:xfrm rot="5400000">
              <a:off x="-360000" y="151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116">
              <a:extLst>
                <a:ext uri="{FF2B5EF4-FFF2-40B4-BE49-F238E27FC236}">
                  <a16:creationId xmlns:a16="http://schemas.microsoft.com/office/drawing/2014/main" id="{6F614B0B-535C-4FC2-9A91-3FA11CBF19E6}"/>
                </a:ext>
              </a:extLst>
            </p:cNvPr>
            <p:cNvCxnSpPr/>
            <p:nvPr userDrawn="1"/>
          </p:nvCxnSpPr>
          <p:spPr>
            <a:xfrm rot="5400000">
              <a:off x="-360000" y="6084838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117">
              <a:extLst>
                <a:ext uri="{FF2B5EF4-FFF2-40B4-BE49-F238E27FC236}">
                  <a16:creationId xmlns:a16="http://schemas.microsoft.com/office/drawing/2014/main" id="{DF4C6D78-47DF-495C-8E3A-EB631F5F2D0D}"/>
                </a:ext>
              </a:extLst>
            </p:cNvPr>
            <p:cNvCxnSpPr/>
            <p:nvPr userDrawn="1"/>
          </p:nvCxnSpPr>
          <p:spPr>
            <a:xfrm rot="5400000">
              <a:off x="12423600" y="151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118">
              <a:extLst>
                <a:ext uri="{FF2B5EF4-FFF2-40B4-BE49-F238E27FC236}">
                  <a16:creationId xmlns:a16="http://schemas.microsoft.com/office/drawing/2014/main" id="{4E9D06F9-8CA0-406C-9338-B32AF4F38C5B}"/>
                </a:ext>
              </a:extLst>
            </p:cNvPr>
            <p:cNvCxnSpPr/>
            <p:nvPr userDrawn="1"/>
          </p:nvCxnSpPr>
          <p:spPr>
            <a:xfrm rot="5400000">
              <a:off x="12423600" y="6084838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6F91D59C-B598-43C1-9A82-7C0B3D35A2A5}"/>
              </a:ext>
            </a:extLst>
          </p:cNvPr>
          <p:cNvSpPr txBox="1"/>
          <p:nvPr userDrawn="1"/>
        </p:nvSpPr>
        <p:spPr>
          <a:xfrm>
            <a:off x="11368360" y="6340471"/>
            <a:ext cx="281313" cy="144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6F82AF1F-8753-46F1-A314-2F45498EFC31}" type="slidenum">
              <a:rPr lang="de-DE" sz="1000" b="1" i="0" u="none" kern="1200" spc="0" smtClean="0">
                <a:solidFill>
                  <a:schemeClr val="bg1"/>
                </a:solidFill>
                <a:latin typeface="Calibri" panose="020F0502020204030204" pitchFamily="34" charset="0"/>
              </a:rPr>
              <a:pPr marL="0" lvl="0"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de-DE" sz="1000" b="1" i="0" u="none" kern="1200" spc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2" name="Restricted">
            <a:extLst>
              <a:ext uri="{FF2B5EF4-FFF2-40B4-BE49-F238E27FC236}">
                <a16:creationId xmlns:a16="http://schemas.microsoft.com/office/drawing/2014/main" id="{BB270B93-CCA2-4390-ADC0-BF16EC6A1194}"/>
              </a:ext>
            </a:extLst>
          </p:cNvPr>
          <p:cNvSpPr txBox="1"/>
          <p:nvPr userDrawn="1"/>
        </p:nvSpPr>
        <p:spPr>
          <a:xfrm>
            <a:off x="8071277" y="6519470"/>
            <a:ext cx="357839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1000" dirty="0">
                <a:solidFill>
                  <a:schemeClr val="bg1"/>
                </a:solidFill>
              </a:rPr>
              <a:t>Restricted © Siemens Healthineers, 2021</a:t>
            </a:r>
          </a:p>
        </p:txBody>
      </p:sp>
      <p:pic>
        <p:nvPicPr>
          <p:cNvPr id="63" name="Siemens Healthineers logo">
            <a:extLst>
              <a:ext uri="{FF2B5EF4-FFF2-40B4-BE49-F238E27FC236}">
                <a16:creationId xmlns:a16="http://schemas.microsoft.com/office/drawing/2014/main" id="{2E7414E2-6AC0-4D81-972E-9CF172806A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63578" y="281267"/>
            <a:ext cx="1453447" cy="34588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17287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icture">
    <p:bg bwMode="ltGray"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hite cover"/>
          <p:cNvSpPr/>
          <p:nvPr userDrawn="1"/>
        </p:nvSpPr>
        <p:spPr bwMode="white">
          <a:xfrm>
            <a:off x="6946864" y="0"/>
            <a:ext cx="524513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" name="Headline"/>
          <p:cNvSpPr>
            <a:spLocks noGrp="1"/>
          </p:cNvSpPr>
          <p:nvPr>
            <p:ph type="subTitle" idx="1" hasCustomPrompt="1"/>
          </p:nvPr>
        </p:nvSpPr>
        <p:spPr>
          <a:xfrm>
            <a:off x="7526496" y="2334410"/>
            <a:ext cx="4123179" cy="2601334"/>
          </a:xfrm>
        </p:spPr>
        <p:txBody>
          <a:bodyPr lIns="0" tIns="0" rIns="0" bIns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200" b="1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Headline </a:t>
            </a:r>
            <a:br>
              <a:rPr lang="en-US"/>
            </a:br>
            <a:r>
              <a:rPr lang="en-US"/>
              <a:t>Calibri Bold</a:t>
            </a:r>
          </a:p>
        </p:txBody>
      </p:sp>
      <p:sp>
        <p:nvSpPr>
          <p:cNvPr id="9" name="Footnote">
            <a:extLst>
              <a:ext uri="{FF2B5EF4-FFF2-40B4-BE49-F238E27FC236}">
                <a16:creationId xmlns:a16="http://schemas.microsoft.com/office/drawing/2014/main" id="{4D8785A4-C6E6-43A1-9BA1-402D04E7BADC}"/>
              </a:ext>
            </a:extLst>
          </p:cNvPr>
          <p:cNvSpPr txBox="1"/>
          <p:nvPr userDrawn="1"/>
        </p:nvSpPr>
        <p:spPr>
          <a:xfrm>
            <a:off x="540986" y="6372559"/>
            <a:ext cx="2641152" cy="324000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>
                <a:solidFill>
                  <a:schemeClr val="bg1"/>
                </a:solidFill>
              </a:rPr>
              <a:t>Click to add footnote</a:t>
            </a:r>
            <a:br>
              <a:rPr lang="en-US" sz="1000">
                <a:solidFill>
                  <a:schemeClr val="bg1"/>
                </a:solidFill>
              </a:rPr>
            </a:br>
            <a:r>
              <a:rPr lang="en-US" sz="1000">
                <a:solidFill>
                  <a:schemeClr val="bg1"/>
                </a:solidFill>
              </a:rPr>
              <a:t>second line</a:t>
            </a:r>
          </a:p>
        </p:txBody>
      </p:sp>
      <p:sp>
        <p:nvSpPr>
          <p:cNvPr id="12" name="Author"/>
          <p:cNvSpPr>
            <a:spLocks noGrp="1"/>
          </p:cNvSpPr>
          <p:nvPr>
            <p:ph type="ftr" sz="quarter" idx="3"/>
          </p:nvPr>
        </p:nvSpPr>
        <p:spPr>
          <a:xfrm>
            <a:off x="8069685" y="6340471"/>
            <a:ext cx="3265405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Author | Department</a:t>
            </a:r>
          </a:p>
        </p:txBody>
      </p:sp>
      <p:sp>
        <p:nvSpPr>
          <p:cNvPr id="16" name="Restricted"/>
          <p:cNvSpPr txBox="1"/>
          <p:nvPr userDrawn="1"/>
        </p:nvSpPr>
        <p:spPr>
          <a:xfrm>
            <a:off x="8071513" y="6519470"/>
            <a:ext cx="357772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1000" dirty="0">
                <a:solidFill>
                  <a:schemeClr val="tx1"/>
                </a:solidFill>
              </a:rPr>
              <a:t>Restricted © Siemens Healthineers, 2021</a:t>
            </a:r>
          </a:p>
        </p:txBody>
      </p:sp>
      <p:pic>
        <p:nvPicPr>
          <p:cNvPr id="11" name="Siemens Healthineers logo">
            <a:extLst>
              <a:ext uri="{FF2B5EF4-FFF2-40B4-BE49-F238E27FC236}">
                <a16:creationId xmlns:a16="http://schemas.microsoft.com/office/drawing/2014/main" id="{F2A95EF1-1926-47A8-A827-99B1C6C611E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463577" y="281267"/>
            <a:ext cx="1453450" cy="3458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57245B0-2A34-4E93-8EFF-DD735993B24D}"/>
              </a:ext>
            </a:extLst>
          </p:cNvPr>
          <p:cNvSpPr txBox="1"/>
          <p:nvPr userDrawn="1"/>
        </p:nvSpPr>
        <p:spPr>
          <a:xfrm>
            <a:off x="11368360" y="6340471"/>
            <a:ext cx="281313" cy="144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6F82AF1F-8753-46F1-A314-2F45498EFC31}" type="slidenum">
              <a:rPr lang="de-DE" sz="1000" b="1" i="0" u="none" kern="1200" spc="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pPr marL="0" lvl="0"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de-DE" sz="1000" b="1" i="0" u="none" kern="1200" spc="0">
              <a:solidFill>
                <a:schemeClr val="tx1">
                  <a:lumMod val="100000"/>
                </a:schemeClr>
              </a:solidFill>
              <a:latin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640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icture (cut-out imag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946864" cy="6858000"/>
          </a:xfrm>
        </p:spPr>
        <p:txBody>
          <a:bodyPr lIns="180000" tIns="180000" rIns="180000" bIns="180000"/>
          <a:lstStyle>
            <a:lvl1pPr>
              <a:defRPr/>
            </a:lvl1pPr>
          </a:lstStyle>
          <a:p>
            <a:r>
              <a:rPr lang="de-DE"/>
              <a:t>Add a product picture</a:t>
            </a:r>
          </a:p>
        </p:txBody>
      </p:sp>
      <p:sp>
        <p:nvSpPr>
          <p:cNvPr id="2" name="Product tag"/>
          <p:cNvSpPr>
            <a:spLocks noGrp="1"/>
          </p:cNvSpPr>
          <p:nvPr>
            <p:ph type="ctrTitle" hasCustomPrompt="1"/>
          </p:nvPr>
        </p:nvSpPr>
        <p:spPr>
          <a:xfrm>
            <a:off x="7138513" y="1623600"/>
            <a:ext cx="4511161" cy="1224000"/>
          </a:xfrm>
        </p:spPr>
        <p:txBody>
          <a:bodyPr lIns="0" tIns="0" rIns="0" bIns="0" anchor="b" anchorCtr="0">
            <a:noAutofit/>
          </a:bodyPr>
          <a:lstStyle>
            <a:lvl1pPr algn="l">
              <a:defRPr sz="2600" b="1">
                <a:solidFill>
                  <a:schemeClr val="tx1"/>
                </a:solidFill>
              </a:defRPr>
            </a:lvl1pPr>
          </a:lstStyle>
          <a:p>
            <a:r>
              <a:rPr lang="en-US"/>
              <a:t>ETIAM sit </a:t>
            </a:r>
            <a:r>
              <a:rPr lang="en-US" err="1"/>
              <a:t>atmet</a:t>
            </a:r>
            <a:endParaRPr lang="en-US" noProof="0"/>
          </a:p>
        </p:txBody>
      </p:sp>
      <p:sp>
        <p:nvSpPr>
          <p:cNvPr id="3" name="Headline"/>
          <p:cNvSpPr>
            <a:spLocks noGrp="1"/>
          </p:cNvSpPr>
          <p:nvPr>
            <p:ph type="subTitle" idx="1" hasCustomPrompt="1"/>
          </p:nvPr>
        </p:nvSpPr>
        <p:spPr>
          <a:xfrm>
            <a:off x="7138513" y="3009329"/>
            <a:ext cx="4511825" cy="1661315"/>
          </a:xfrm>
        </p:spPr>
        <p:txBody>
          <a:bodyPr lIns="0" tIns="0" rIns="0" bIns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200" b="1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Headline </a:t>
            </a:r>
            <a:br>
              <a:rPr lang="en-US"/>
            </a:br>
            <a:r>
              <a:rPr lang="en-US"/>
              <a:t>Calibri Bold</a:t>
            </a:r>
          </a:p>
        </p:txBody>
      </p:sp>
      <p:sp>
        <p:nvSpPr>
          <p:cNvPr id="9" name="Footnote">
            <a:extLst>
              <a:ext uri="{FF2B5EF4-FFF2-40B4-BE49-F238E27FC236}">
                <a16:creationId xmlns:a16="http://schemas.microsoft.com/office/drawing/2014/main" id="{63A13AEC-6E96-4994-BA26-3AFB5FCFE509}"/>
              </a:ext>
            </a:extLst>
          </p:cNvPr>
          <p:cNvSpPr txBox="1"/>
          <p:nvPr userDrawn="1"/>
        </p:nvSpPr>
        <p:spPr>
          <a:xfrm>
            <a:off x="540986" y="6372559"/>
            <a:ext cx="2641152" cy="324000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>
                <a:solidFill>
                  <a:schemeClr val="bg1"/>
                </a:solidFill>
              </a:rPr>
              <a:t>Click to add footnote</a:t>
            </a:r>
            <a:br>
              <a:rPr lang="en-US" sz="1000">
                <a:solidFill>
                  <a:schemeClr val="bg1"/>
                </a:solidFill>
              </a:rPr>
            </a:br>
            <a:r>
              <a:rPr lang="en-US" sz="1000">
                <a:solidFill>
                  <a:schemeClr val="bg1"/>
                </a:solidFill>
              </a:rPr>
              <a:t>second line</a:t>
            </a:r>
          </a:p>
        </p:txBody>
      </p:sp>
      <p:sp>
        <p:nvSpPr>
          <p:cNvPr id="12" name="Author"/>
          <p:cNvSpPr>
            <a:spLocks noGrp="1"/>
          </p:cNvSpPr>
          <p:nvPr>
            <p:ph type="ftr" sz="quarter" idx="3"/>
          </p:nvPr>
        </p:nvSpPr>
        <p:spPr>
          <a:xfrm>
            <a:off x="8069685" y="6340471"/>
            <a:ext cx="3265405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Author | Department</a:t>
            </a:r>
          </a:p>
        </p:txBody>
      </p:sp>
      <p:pic>
        <p:nvPicPr>
          <p:cNvPr id="15" name="Siemens Healthineers logo">
            <a:extLst>
              <a:ext uri="{FF2B5EF4-FFF2-40B4-BE49-F238E27FC236}">
                <a16:creationId xmlns:a16="http://schemas.microsoft.com/office/drawing/2014/main" id="{71639FCE-B405-406F-AB7D-EA609CD234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463577" y="281267"/>
            <a:ext cx="1453450" cy="345884"/>
          </a:xfrm>
          <a:prstGeom prst="rect">
            <a:avLst/>
          </a:prstGeom>
        </p:spPr>
      </p:pic>
      <p:sp>
        <p:nvSpPr>
          <p:cNvPr id="8" name="Footnote">
            <a:extLst>
              <a:ext uri="{FF2B5EF4-FFF2-40B4-BE49-F238E27FC236}">
                <a16:creationId xmlns:a16="http://schemas.microsoft.com/office/drawing/2014/main" id="{9CF35847-0920-47AD-B26C-732AE6273D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0986" y="6297348"/>
            <a:ext cx="4519038" cy="360000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1000" b="0"/>
            </a:lvl1pPr>
          </a:lstStyle>
          <a:p>
            <a:r>
              <a:rPr lang="en-US"/>
              <a:t>Click to add footnote</a:t>
            </a:r>
            <a:br>
              <a:rPr lang="en-US"/>
            </a:br>
            <a:r>
              <a:rPr lang="en-US"/>
              <a:t>second line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176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ction/Table of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Headline"/>
          <p:cNvSpPr>
            <a:spLocks noGrp="1"/>
          </p:cNvSpPr>
          <p:nvPr>
            <p:ph type="title" hasCustomPrompt="1"/>
          </p:nvPr>
        </p:nvSpPr>
        <p:spPr>
          <a:xfrm>
            <a:off x="540987" y="219600"/>
            <a:ext cx="9227245" cy="83291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Table of Contents</a:t>
            </a:r>
            <a:br>
              <a:rPr lang="en-US"/>
            </a:br>
            <a:r>
              <a:rPr lang="en-US"/>
              <a:t>Title Calibri Bold 28 </a:t>
            </a:r>
            <a:r>
              <a:rPr lang="en-US" err="1"/>
              <a:t>pt</a:t>
            </a:r>
            <a:endParaRPr lang="en-US" noProof="0"/>
          </a:p>
        </p:txBody>
      </p:sp>
      <p:sp>
        <p:nvSpPr>
          <p:cNvPr id="23" name="Content"/>
          <p:cNvSpPr>
            <a:spLocks noGrp="1"/>
          </p:cNvSpPr>
          <p:nvPr>
            <p:ph type="body" sz="quarter" idx="16" hasCustomPrompt="1"/>
          </p:nvPr>
        </p:nvSpPr>
        <p:spPr>
          <a:xfrm>
            <a:off x="540986" y="1623601"/>
            <a:ext cx="4520300" cy="4570825"/>
          </a:xfrm>
        </p:spPr>
        <p:txBody>
          <a:bodyPr/>
          <a:lstStyle>
            <a:lvl1pPr marL="216000" indent="-216000"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4510088" algn="r"/>
              </a:tabLst>
              <a:defRPr lang="en-US" sz="1800" b="1" kern="1200" noProof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16000" indent="0">
              <a:buFont typeface="Arial" panose="020B0604020202020204" pitchFamily="34" charset="0"/>
              <a:buNone/>
              <a:tabLst>
                <a:tab pos="4510088" algn="r"/>
              </a:tabLst>
              <a:defRPr b="0">
                <a:solidFill>
                  <a:schemeClr val="tx1"/>
                </a:solidFill>
              </a:defRPr>
            </a:lvl2pPr>
            <a:lvl3pPr marL="432000" indent="-21600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10088" algn="r"/>
              </a:tabLst>
              <a:defRPr/>
            </a:lvl3pPr>
            <a:lvl4pPr>
              <a:defRPr/>
            </a:lvl4pPr>
          </a:lstStyle>
          <a:p>
            <a:pPr lvl="0"/>
            <a:r>
              <a:rPr lang="en-US" noProof="0"/>
              <a:t>Text Calibri Bold 18 </a:t>
            </a:r>
            <a:r>
              <a:rPr lang="en-US" noProof="0" err="1"/>
              <a:t>pt</a:t>
            </a:r>
            <a:endParaRPr lang="en-US" noProof="0"/>
          </a:p>
          <a:p>
            <a:pPr lvl="1"/>
            <a:r>
              <a:rPr lang="en-US" noProof="0"/>
              <a:t>Text Calibri 18 </a:t>
            </a:r>
            <a:r>
              <a:rPr lang="en-US" noProof="0" err="1"/>
              <a:t>pt</a:t>
            </a:r>
            <a:endParaRPr lang="en-US" noProof="0"/>
          </a:p>
          <a:p>
            <a:pPr lvl="2"/>
            <a:r>
              <a:rPr lang="en-US" noProof="0"/>
              <a:t>Text Calibri 18 </a:t>
            </a:r>
            <a:r>
              <a:rPr lang="en-US" noProof="0" err="1"/>
              <a:t>pt</a:t>
            </a:r>
            <a:endParaRPr lang="en-US" noProof="0"/>
          </a:p>
          <a:p>
            <a:pPr lvl="0"/>
            <a:r>
              <a:rPr lang="en-US" noProof="0"/>
              <a:t>Text Calibri Bold 18 </a:t>
            </a:r>
            <a:r>
              <a:rPr lang="en-US" noProof="0" err="1"/>
              <a:t>pt</a:t>
            </a:r>
            <a:endParaRPr lang="en-US" noProof="0"/>
          </a:p>
          <a:p>
            <a:pPr lvl="1"/>
            <a:r>
              <a:rPr lang="en-US" noProof="0"/>
              <a:t>Text Calibri 18 </a:t>
            </a:r>
            <a:r>
              <a:rPr lang="en-US" noProof="0" err="1"/>
              <a:t>pt</a:t>
            </a:r>
            <a:endParaRPr lang="en-US" noProof="0"/>
          </a:p>
          <a:p>
            <a:pPr lvl="2"/>
            <a:r>
              <a:rPr lang="en-US" noProof="0"/>
              <a:t>Text Calibri 18 </a:t>
            </a:r>
            <a:r>
              <a:rPr lang="en-US" noProof="0" err="1"/>
              <a:t>pt</a:t>
            </a:r>
            <a:endParaRPr lang="en-US" noProof="0"/>
          </a:p>
        </p:txBody>
      </p:sp>
      <p:sp>
        <p:nvSpPr>
          <p:cNvPr id="3" name="Picture placeholder"/>
          <p:cNvSpPr>
            <a:spLocks noGrp="1"/>
          </p:cNvSpPr>
          <p:nvPr>
            <p:ph type="pic" sz="quarter" idx="17" hasCustomPrompt="1"/>
          </p:nvPr>
        </p:nvSpPr>
        <p:spPr>
          <a:xfrm>
            <a:off x="6186654" y="1623600"/>
            <a:ext cx="4523095" cy="2538000"/>
          </a:xfrm>
        </p:spPr>
        <p:txBody>
          <a:bodyPr lIns="180000" tIns="180000" rIns="180000" bIns="180000"/>
          <a:lstStyle>
            <a:lvl1pPr>
              <a:defRPr b="1"/>
            </a:lvl1pPr>
          </a:lstStyle>
          <a:p>
            <a:r>
              <a:rPr lang="en-US" noProof="0"/>
              <a:t>Add a illustrative image</a:t>
            </a:r>
          </a:p>
        </p:txBody>
      </p:sp>
      <p:sp>
        <p:nvSpPr>
          <p:cNvPr id="19" name="Footnote"/>
          <p:cNvSpPr>
            <a:spLocks noGrp="1"/>
          </p:cNvSpPr>
          <p:nvPr>
            <p:ph type="body" sz="quarter" idx="15" hasCustomPrompt="1"/>
          </p:nvPr>
        </p:nvSpPr>
        <p:spPr>
          <a:xfrm>
            <a:off x="540986" y="6297348"/>
            <a:ext cx="4519038" cy="360000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1000" b="0"/>
            </a:lvl1pPr>
          </a:lstStyle>
          <a:p>
            <a:r>
              <a:rPr lang="en-US"/>
              <a:t>Click to add footnote</a:t>
            </a:r>
            <a:br>
              <a:rPr lang="en-US"/>
            </a:br>
            <a:r>
              <a:rPr lang="en-US"/>
              <a:t>second line</a:t>
            </a:r>
          </a:p>
        </p:txBody>
      </p:sp>
      <p:sp>
        <p:nvSpPr>
          <p:cNvPr id="2" name="Author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Author | Department</a:t>
            </a:r>
          </a:p>
        </p:txBody>
      </p:sp>
      <p:pic>
        <p:nvPicPr>
          <p:cNvPr id="12" name="Siemens Healthineers logo">
            <a:extLst>
              <a:ext uri="{FF2B5EF4-FFF2-40B4-BE49-F238E27FC236}">
                <a16:creationId xmlns:a16="http://schemas.microsoft.com/office/drawing/2014/main" id="{5B079570-04AF-4229-A2FB-E49C0FA353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463577" y="281267"/>
            <a:ext cx="1453450" cy="34588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0903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Headline"/>
          <p:cNvSpPr>
            <a:spLocks noGrp="1"/>
          </p:cNvSpPr>
          <p:nvPr>
            <p:ph type="title" hasCustomPrompt="1"/>
          </p:nvPr>
        </p:nvSpPr>
        <p:spPr>
          <a:xfrm>
            <a:off x="540987" y="219600"/>
            <a:ext cx="9227245" cy="832913"/>
          </a:xfrm>
        </p:spPr>
        <p:txBody>
          <a:bodyPr/>
          <a:lstStyle/>
          <a:p>
            <a:r>
              <a:rPr lang="en-US" noProof="0"/>
              <a:t>Title Calibri Bold 28 </a:t>
            </a:r>
            <a:r>
              <a:rPr lang="en-US" noProof="0" err="1"/>
              <a:t>pt</a:t>
            </a:r>
            <a:endParaRPr lang="en-US" noProof="0"/>
          </a:p>
        </p:txBody>
      </p:sp>
      <p:sp>
        <p:nvSpPr>
          <p:cNvPr id="4" name="Content">
            <a:extLst>
              <a:ext uri="{FF2B5EF4-FFF2-40B4-BE49-F238E27FC236}">
                <a16:creationId xmlns:a16="http://schemas.microsoft.com/office/drawing/2014/main" id="{906B1CE5-AD7F-4EF1-A5A9-79DBBDA7E9C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540985" y="1623600"/>
            <a:ext cx="9229224" cy="457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noProof="0"/>
              <a:t>Headline Calibri Bold 18 </a:t>
            </a:r>
            <a:r>
              <a:rPr lang="en-US" noProof="0" err="1"/>
              <a:t>pt</a:t>
            </a:r>
            <a:endParaRPr lang="en-US" noProof="0"/>
          </a:p>
          <a:p>
            <a:pPr lvl="1"/>
            <a:r>
              <a:rPr lang="en-US" noProof="0"/>
              <a:t>Text Calibri 18 </a:t>
            </a:r>
            <a:r>
              <a:rPr lang="en-US" noProof="0" err="1"/>
              <a:t>pt</a:t>
            </a:r>
            <a:endParaRPr lang="en-US" noProof="0"/>
          </a:p>
          <a:p>
            <a:pPr lvl="2"/>
            <a:r>
              <a:rPr lang="en-US" noProof="0"/>
              <a:t>Text Calibri 18 </a:t>
            </a:r>
            <a:r>
              <a:rPr lang="en-US" noProof="0" err="1"/>
              <a:t>pt</a:t>
            </a:r>
            <a:endParaRPr lang="en-US" noProof="0"/>
          </a:p>
          <a:p>
            <a:pPr lvl="3"/>
            <a:r>
              <a:rPr lang="en-US" noProof="0"/>
              <a:t>Text Calibri 18 </a:t>
            </a:r>
            <a:r>
              <a:rPr lang="en-US" noProof="0" err="1"/>
              <a:t>pt</a:t>
            </a:r>
            <a:endParaRPr lang="en-US" noProof="0"/>
          </a:p>
          <a:p>
            <a:pPr lvl="4"/>
            <a:r>
              <a:rPr lang="en-US" noProof="0"/>
              <a:t>Text Calibri 18 </a:t>
            </a:r>
            <a:r>
              <a:rPr lang="en-US" noProof="0" err="1"/>
              <a:t>pt</a:t>
            </a:r>
            <a:endParaRPr lang="en-US" noProof="0"/>
          </a:p>
          <a:p>
            <a:pPr lvl="5"/>
            <a:r>
              <a:rPr lang="en-US" noProof="0"/>
              <a:t>Text Calibri 18 </a:t>
            </a:r>
            <a:r>
              <a:rPr lang="en-US" noProof="0" err="1"/>
              <a:t>pt</a:t>
            </a:r>
            <a:endParaRPr lang="en-US" noProof="0"/>
          </a:p>
          <a:p>
            <a:pPr lvl="6"/>
            <a:r>
              <a:rPr lang="en-US" noProof="0"/>
              <a:t>Text Calibri 18 </a:t>
            </a:r>
            <a:r>
              <a:rPr lang="en-US" noProof="0" err="1"/>
              <a:t>pt</a:t>
            </a:r>
            <a:endParaRPr lang="en-US" noProof="0"/>
          </a:p>
          <a:p>
            <a:pPr lvl="7"/>
            <a:r>
              <a:rPr lang="en-US" noProof="0"/>
              <a:t>Text Calibri 18 </a:t>
            </a:r>
            <a:r>
              <a:rPr lang="en-US" noProof="0" err="1"/>
              <a:t>pt</a:t>
            </a:r>
            <a:endParaRPr lang="en-US" noProof="0"/>
          </a:p>
          <a:p>
            <a:pPr lvl="8"/>
            <a:r>
              <a:rPr lang="en-US" noProof="0"/>
              <a:t>Text Calibri 14 </a:t>
            </a:r>
            <a:r>
              <a:rPr lang="en-US" noProof="0" err="1"/>
              <a:t>pt</a:t>
            </a:r>
            <a:endParaRPr lang="en-US" noProof="0"/>
          </a:p>
        </p:txBody>
      </p:sp>
      <p:sp>
        <p:nvSpPr>
          <p:cNvPr id="19" name="Footnote"/>
          <p:cNvSpPr>
            <a:spLocks noGrp="1"/>
          </p:cNvSpPr>
          <p:nvPr>
            <p:ph type="body" sz="quarter" idx="15" hasCustomPrompt="1"/>
          </p:nvPr>
        </p:nvSpPr>
        <p:spPr>
          <a:xfrm>
            <a:off x="540986" y="6297348"/>
            <a:ext cx="4519038" cy="360000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1000" b="0"/>
            </a:lvl1pPr>
          </a:lstStyle>
          <a:p>
            <a:r>
              <a:rPr lang="en-US"/>
              <a:t>Click to add footnote</a:t>
            </a:r>
            <a:br>
              <a:rPr lang="en-US"/>
            </a:br>
            <a:r>
              <a:rPr lang="en-US"/>
              <a:t>second line</a:t>
            </a:r>
          </a:p>
        </p:txBody>
      </p:sp>
      <p:sp>
        <p:nvSpPr>
          <p:cNvPr id="2" name="Author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Author | Department</a:t>
            </a:r>
          </a:p>
        </p:txBody>
      </p:sp>
      <p:pic>
        <p:nvPicPr>
          <p:cNvPr id="14" name="Siemens Healthineers logo">
            <a:extLst>
              <a:ext uri="{FF2B5EF4-FFF2-40B4-BE49-F238E27FC236}">
                <a16:creationId xmlns:a16="http://schemas.microsoft.com/office/drawing/2014/main" id="{432736EC-6501-42F7-8D77-527C9087F92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463577" y="281267"/>
            <a:ext cx="1453450" cy="34588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382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EEA86E85-3DD1-4860-9E2A-537BEF2ADA3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6"/>
            </p:custDataLst>
            <p:extLst>
              <p:ext uri="{D42A27DB-BD31-4B8C-83A1-F6EECF244321}">
                <p14:modId xmlns:p14="http://schemas.microsoft.com/office/powerpoint/2010/main" val="35888476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8" imgW="622" imgH="623" progId="TCLayout.ActiveDocument.1">
                  <p:embed/>
                </p:oleObj>
              </mc:Choice>
              <mc:Fallback>
                <p:oleObj name="think-cell Slide" r:id="rId28" imgW="622" imgH="623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EEA86E85-3DD1-4860-9E2A-537BEF2ADA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>
            <a:extLst>
              <a:ext uri="{FF2B5EF4-FFF2-40B4-BE49-F238E27FC236}">
                <a16:creationId xmlns:a16="http://schemas.microsoft.com/office/drawing/2014/main" id="{A2350740-B533-4CCA-A21F-63C990880812}"/>
              </a:ext>
            </a:extLst>
          </p:cNvPr>
          <p:cNvSpPr/>
          <p:nvPr userDrawn="1">
            <p:custDataLst>
              <p:tags r:id="rId27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800" b="1" i="0" baseline="0"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2" name="Headline"/>
          <p:cNvSpPr>
            <a:spLocks noGrp="1"/>
          </p:cNvSpPr>
          <p:nvPr>
            <p:ph type="title"/>
          </p:nvPr>
        </p:nvSpPr>
        <p:spPr>
          <a:xfrm>
            <a:off x="540987" y="219600"/>
            <a:ext cx="9227245" cy="83291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Title Calibri Bold 28 </a:t>
            </a:r>
            <a:r>
              <a:rPr lang="en-US" noProof="0" err="1"/>
              <a:t>pt</a:t>
            </a:r>
            <a:endParaRPr lang="en-US" noProof="0"/>
          </a:p>
        </p:txBody>
      </p:sp>
      <p:sp>
        <p:nvSpPr>
          <p:cNvPr id="3" name="Content"/>
          <p:cNvSpPr>
            <a:spLocks noGrp="1"/>
          </p:cNvSpPr>
          <p:nvPr>
            <p:ph type="body" idx="1"/>
          </p:nvPr>
        </p:nvSpPr>
        <p:spPr>
          <a:xfrm>
            <a:off x="540987" y="1623600"/>
            <a:ext cx="9227245" cy="457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Headline Calibri Bold 18 </a:t>
            </a:r>
            <a:r>
              <a:rPr lang="en-US" noProof="0" err="1"/>
              <a:t>pt</a:t>
            </a:r>
            <a:endParaRPr lang="en-US" noProof="0"/>
          </a:p>
          <a:p>
            <a:pPr lvl="1"/>
            <a:r>
              <a:rPr lang="en-US" noProof="0"/>
              <a:t>Text Calibri 18 </a:t>
            </a:r>
            <a:r>
              <a:rPr lang="en-US" noProof="0" err="1"/>
              <a:t>pt</a:t>
            </a:r>
            <a:endParaRPr lang="en-US" noProof="0"/>
          </a:p>
          <a:p>
            <a:pPr lvl="2"/>
            <a:r>
              <a:rPr lang="en-US" noProof="0"/>
              <a:t>Text Calibri 18 </a:t>
            </a:r>
            <a:r>
              <a:rPr lang="en-US" noProof="0" err="1"/>
              <a:t>pt</a:t>
            </a:r>
            <a:endParaRPr lang="en-US" noProof="0"/>
          </a:p>
          <a:p>
            <a:pPr lvl="3"/>
            <a:r>
              <a:rPr lang="en-US" noProof="0"/>
              <a:t>Text Calibri 18 </a:t>
            </a:r>
            <a:r>
              <a:rPr lang="en-US" noProof="0" err="1"/>
              <a:t>pt</a:t>
            </a:r>
            <a:endParaRPr lang="en-US" noProof="0"/>
          </a:p>
          <a:p>
            <a:pPr lvl="4"/>
            <a:r>
              <a:rPr lang="en-US" noProof="0"/>
              <a:t>Text Calibri 18 </a:t>
            </a:r>
            <a:r>
              <a:rPr lang="en-US" noProof="0" err="1"/>
              <a:t>pt</a:t>
            </a:r>
            <a:endParaRPr lang="en-US" noProof="0"/>
          </a:p>
          <a:p>
            <a:pPr lvl="5"/>
            <a:r>
              <a:rPr lang="en-US" noProof="0"/>
              <a:t>Text Calibri 18 </a:t>
            </a:r>
            <a:r>
              <a:rPr lang="en-US" noProof="0" err="1"/>
              <a:t>pt</a:t>
            </a:r>
            <a:endParaRPr lang="en-US" noProof="0"/>
          </a:p>
          <a:p>
            <a:pPr lvl="6"/>
            <a:r>
              <a:rPr lang="en-US" noProof="0"/>
              <a:t>Text Calibri 18 </a:t>
            </a:r>
            <a:r>
              <a:rPr lang="en-US" noProof="0" err="1"/>
              <a:t>pt</a:t>
            </a:r>
            <a:endParaRPr lang="en-US" noProof="0"/>
          </a:p>
          <a:p>
            <a:pPr lvl="7"/>
            <a:r>
              <a:rPr lang="en-US" noProof="0"/>
              <a:t>Text Calibri 18 </a:t>
            </a:r>
            <a:r>
              <a:rPr lang="en-US" noProof="0" err="1"/>
              <a:t>pt</a:t>
            </a:r>
            <a:endParaRPr lang="en-US" noProof="0"/>
          </a:p>
          <a:p>
            <a:pPr lvl="8"/>
            <a:r>
              <a:rPr lang="en-US" noProof="0"/>
              <a:t>Text Calibri 14 </a:t>
            </a:r>
            <a:r>
              <a:rPr lang="en-US" noProof="0" err="1"/>
              <a:t>pt</a:t>
            </a:r>
            <a:endParaRPr lang="en-US" noProof="0"/>
          </a:p>
        </p:txBody>
      </p:sp>
      <p:sp>
        <p:nvSpPr>
          <p:cNvPr id="5" name="Author"/>
          <p:cNvSpPr>
            <a:spLocks noGrp="1"/>
          </p:cNvSpPr>
          <p:nvPr>
            <p:ph type="ftr" sz="quarter" idx="3"/>
          </p:nvPr>
        </p:nvSpPr>
        <p:spPr>
          <a:xfrm>
            <a:off x="8069685" y="6340471"/>
            <a:ext cx="3265405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Author | Department</a:t>
            </a:r>
          </a:p>
        </p:txBody>
      </p:sp>
      <p:grpSp>
        <p:nvGrpSpPr>
          <p:cNvPr id="4" name="Marker">
            <a:extLst>
              <a:ext uri="{FF2B5EF4-FFF2-40B4-BE49-F238E27FC236}">
                <a16:creationId xmlns:a16="http://schemas.microsoft.com/office/drawing/2014/main" id="{177468D6-3548-46CA-8691-336AA6DB769A}"/>
              </a:ext>
            </a:extLst>
          </p:cNvPr>
          <p:cNvGrpSpPr/>
          <p:nvPr userDrawn="1"/>
        </p:nvGrpSpPr>
        <p:grpSpPr>
          <a:xfrm>
            <a:off x="-468854" y="-360000"/>
            <a:ext cx="13023340" cy="7578000"/>
            <a:chOff x="-468000" y="-360000"/>
            <a:chExt cx="12999600" cy="7578000"/>
          </a:xfrm>
        </p:grpSpPr>
        <p:cxnSp>
          <p:nvCxnSpPr>
            <p:cNvPr id="41" name="Gerade Verbindung 40"/>
            <p:cNvCxnSpPr/>
            <p:nvPr userDrawn="1"/>
          </p:nvCxnSpPr>
          <p:spPr>
            <a:xfrm>
              <a:off x="5400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42"/>
            <p:cNvCxnSpPr/>
            <p:nvPr userDrawn="1"/>
          </p:nvCxnSpPr>
          <p:spPr>
            <a:xfrm>
              <a:off x="5400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45"/>
            <p:cNvCxnSpPr/>
            <p:nvPr userDrawn="1"/>
          </p:nvCxnSpPr>
          <p:spPr>
            <a:xfrm>
              <a:off x="12996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46"/>
            <p:cNvCxnSpPr/>
            <p:nvPr userDrawn="1"/>
          </p:nvCxnSpPr>
          <p:spPr>
            <a:xfrm>
              <a:off x="12996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48"/>
            <p:cNvCxnSpPr/>
            <p:nvPr userDrawn="1"/>
          </p:nvCxnSpPr>
          <p:spPr>
            <a:xfrm>
              <a:off x="14796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49"/>
            <p:cNvCxnSpPr/>
            <p:nvPr userDrawn="1"/>
          </p:nvCxnSpPr>
          <p:spPr>
            <a:xfrm>
              <a:off x="14796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51"/>
            <p:cNvCxnSpPr/>
            <p:nvPr userDrawn="1"/>
          </p:nvCxnSpPr>
          <p:spPr>
            <a:xfrm>
              <a:off x="22392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52"/>
            <p:cNvCxnSpPr/>
            <p:nvPr userDrawn="1"/>
          </p:nvCxnSpPr>
          <p:spPr>
            <a:xfrm>
              <a:off x="22392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54"/>
            <p:cNvCxnSpPr/>
            <p:nvPr userDrawn="1"/>
          </p:nvCxnSpPr>
          <p:spPr>
            <a:xfrm>
              <a:off x="24192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55"/>
            <p:cNvCxnSpPr/>
            <p:nvPr userDrawn="1"/>
          </p:nvCxnSpPr>
          <p:spPr>
            <a:xfrm>
              <a:off x="24192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57"/>
            <p:cNvCxnSpPr/>
            <p:nvPr userDrawn="1"/>
          </p:nvCxnSpPr>
          <p:spPr>
            <a:xfrm>
              <a:off x="317817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58"/>
            <p:cNvCxnSpPr/>
            <p:nvPr userDrawn="1"/>
          </p:nvCxnSpPr>
          <p:spPr>
            <a:xfrm>
              <a:off x="317817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60"/>
            <p:cNvCxnSpPr/>
            <p:nvPr userDrawn="1"/>
          </p:nvCxnSpPr>
          <p:spPr>
            <a:xfrm>
              <a:off x="335915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 Verbindung 61"/>
            <p:cNvCxnSpPr/>
            <p:nvPr userDrawn="1"/>
          </p:nvCxnSpPr>
          <p:spPr>
            <a:xfrm>
              <a:off x="335915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 Verbindung 63"/>
            <p:cNvCxnSpPr/>
            <p:nvPr userDrawn="1"/>
          </p:nvCxnSpPr>
          <p:spPr>
            <a:xfrm>
              <a:off x="41148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 Verbindung 64"/>
            <p:cNvCxnSpPr/>
            <p:nvPr userDrawn="1"/>
          </p:nvCxnSpPr>
          <p:spPr>
            <a:xfrm>
              <a:off x="41148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66"/>
            <p:cNvCxnSpPr/>
            <p:nvPr userDrawn="1"/>
          </p:nvCxnSpPr>
          <p:spPr>
            <a:xfrm>
              <a:off x="429577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67"/>
            <p:cNvCxnSpPr/>
            <p:nvPr userDrawn="1"/>
          </p:nvCxnSpPr>
          <p:spPr>
            <a:xfrm>
              <a:off x="429577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69"/>
            <p:cNvCxnSpPr/>
            <p:nvPr userDrawn="1"/>
          </p:nvCxnSpPr>
          <p:spPr>
            <a:xfrm>
              <a:off x="50546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70"/>
            <p:cNvCxnSpPr/>
            <p:nvPr userDrawn="1"/>
          </p:nvCxnSpPr>
          <p:spPr>
            <a:xfrm>
              <a:off x="50546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 Verbindung 72"/>
            <p:cNvCxnSpPr/>
            <p:nvPr userDrawn="1"/>
          </p:nvCxnSpPr>
          <p:spPr>
            <a:xfrm>
              <a:off x="523557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 Verbindung 73"/>
            <p:cNvCxnSpPr/>
            <p:nvPr userDrawn="1"/>
          </p:nvCxnSpPr>
          <p:spPr>
            <a:xfrm>
              <a:off x="523557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75"/>
            <p:cNvCxnSpPr/>
            <p:nvPr userDrawn="1"/>
          </p:nvCxnSpPr>
          <p:spPr>
            <a:xfrm>
              <a:off x="59944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 Verbindung 76"/>
            <p:cNvCxnSpPr/>
            <p:nvPr userDrawn="1"/>
          </p:nvCxnSpPr>
          <p:spPr>
            <a:xfrm>
              <a:off x="59944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 Verbindung 78"/>
            <p:cNvCxnSpPr/>
            <p:nvPr userDrawn="1"/>
          </p:nvCxnSpPr>
          <p:spPr>
            <a:xfrm>
              <a:off x="617537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 Verbindung 79"/>
            <p:cNvCxnSpPr/>
            <p:nvPr userDrawn="1"/>
          </p:nvCxnSpPr>
          <p:spPr>
            <a:xfrm>
              <a:off x="617537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 Verbindung 81"/>
            <p:cNvCxnSpPr/>
            <p:nvPr userDrawn="1"/>
          </p:nvCxnSpPr>
          <p:spPr>
            <a:xfrm>
              <a:off x="69342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 Verbindung 82"/>
            <p:cNvCxnSpPr/>
            <p:nvPr userDrawn="1"/>
          </p:nvCxnSpPr>
          <p:spPr>
            <a:xfrm>
              <a:off x="69342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 Verbindung 84"/>
            <p:cNvCxnSpPr/>
            <p:nvPr userDrawn="1"/>
          </p:nvCxnSpPr>
          <p:spPr>
            <a:xfrm>
              <a:off x="7114826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85"/>
            <p:cNvCxnSpPr/>
            <p:nvPr userDrawn="1"/>
          </p:nvCxnSpPr>
          <p:spPr>
            <a:xfrm>
              <a:off x="7114826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 Verbindung 87"/>
            <p:cNvCxnSpPr/>
            <p:nvPr userDrawn="1"/>
          </p:nvCxnSpPr>
          <p:spPr>
            <a:xfrm>
              <a:off x="78740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 Verbindung 88"/>
            <p:cNvCxnSpPr/>
            <p:nvPr userDrawn="1"/>
          </p:nvCxnSpPr>
          <p:spPr>
            <a:xfrm>
              <a:off x="78740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 Verbindung 90"/>
            <p:cNvCxnSpPr/>
            <p:nvPr userDrawn="1"/>
          </p:nvCxnSpPr>
          <p:spPr>
            <a:xfrm>
              <a:off x="805497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 Verbindung 91"/>
            <p:cNvCxnSpPr/>
            <p:nvPr userDrawn="1"/>
          </p:nvCxnSpPr>
          <p:spPr>
            <a:xfrm>
              <a:off x="805497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 Verbindung 93"/>
            <p:cNvCxnSpPr/>
            <p:nvPr userDrawn="1"/>
          </p:nvCxnSpPr>
          <p:spPr>
            <a:xfrm>
              <a:off x="88138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 Verbindung 94"/>
            <p:cNvCxnSpPr/>
            <p:nvPr userDrawn="1"/>
          </p:nvCxnSpPr>
          <p:spPr>
            <a:xfrm>
              <a:off x="88138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 Verbindung 96"/>
            <p:cNvCxnSpPr/>
            <p:nvPr userDrawn="1"/>
          </p:nvCxnSpPr>
          <p:spPr>
            <a:xfrm>
              <a:off x="899477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 Verbindung 97"/>
            <p:cNvCxnSpPr/>
            <p:nvPr userDrawn="1"/>
          </p:nvCxnSpPr>
          <p:spPr>
            <a:xfrm>
              <a:off x="899477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 Verbindung 99"/>
            <p:cNvCxnSpPr/>
            <p:nvPr userDrawn="1"/>
          </p:nvCxnSpPr>
          <p:spPr>
            <a:xfrm>
              <a:off x="9751003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 Verbindung 100"/>
            <p:cNvCxnSpPr/>
            <p:nvPr userDrawn="1"/>
          </p:nvCxnSpPr>
          <p:spPr>
            <a:xfrm>
              <a:off x="9751003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 Verbindung 102"/>
            <p:cNvCxnSpPr/>
            <p:nvPr userDrawn="1"/>
          </p:nvCxnSpPr>
          <p:spPr>
            <a:xfrm>
              <a:off x="992822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 Verbindung 103"/>
            <p:cNvCxnSpPr/>
            <p:nvPr userDrawn="1"/>
          </p:nvCxnSpPr>
          <p:spPr>
            <a:xfrm>
              <a:off x="992822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 Verbindung 105"/>
            <p:cNvCxnSpPr/>
            <p:nvPr userDrawn="1"/>
          </p:nvCxnSpPr>
          <p:spPr>
            <a:xfrm>
              <a:off x="1069022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 Verbindung 106"/>
            <p:cNvCxnSpPr/>
            <p:nvPr userDrawn="1"/>
          </p:nvCxnSpPr>
          <p:spPr>
            <a:xfrm>
              <a:off x="1069022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 Verbindung 108"/>
            <p:cNvCxnSpPr/>
            <p:nvPr userDrawn="1"/>
          </p:nvCxnSpPr>
          <p:spPr>
            <a:xfrm>
              <a:off x="1086802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 Verbindung 109"/>
            <p:cNvCxnSpPr/>
            <p:nvPr userDrawn="1"/>
          </p:nvCxnSpPr>
          <p:spPr>
            <a:xfrm>
              <a:off x="1086802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 Verbindung 111"/>
            <p:cNvCxnSpPr/>
            <p:nvPr userDrawn="1"/>
          </p:nvCxnSpPr>
          <p:spPr>
            <a:xfrm>
              <a:off x="11628438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 Verbindung 112"/>
            <p:cNvCxnSpPr/>
            <p:nvPr userDrawn="1"/>
          </p:nvCxnSpPr>
          <p:spPr>
            <a:xfrm>
              <a:off x="11628438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Gerade Verbindung 114"/>
            <p:cNvCxnSpPr/>
            <p:nvPr userDrawn="1"/>
          </p:nvCxnSpPr>
          <p:spPr>
            <a:xfrm rot="5400000">
              <a:off x="-360000" y="151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 Verbindung 116"/>
            <p:cNvCxnSpPr/>
            <p:nvPr userDrawn="1"/>
          </p:nvCxnSpPr>
          <p:spPr>
            <a:xfrm rot="5400000">
              <a:off x="-360000" y="6084838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 Verbindung 117"/>
            <p:cNvCxnSpPr/>
            <p:nvPr userDrawn="1"/>
          </p:nvCxnSpPr>
          <p:spPr>
            <a:xfrm rot="5400000">
              <a:off x="12423600" y="151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 Verbindung 118"/>
            <p:cNvCxnSpPr/>
            <p:nvPr userDrawn="1"/>
          </p:nvCxnSpPr>
          <p:spPr>
            <a:xfrm rot="5400000">
              <a:off x="12423600" y="6084838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CBC6209-A7E2-4F1F-A86E-330817A9A8C0}"/>
              </a:ext>
            </a:extLst>
          </p:cNvPr>
          <p:cNvSpPr txBox="1"/>
          <p:nvPr userDrawn="1"/>
        </p:nvSpPr>
        <p:spPr>
          <a:xfrm>
            <a:off x="11368360" y="6340471"/>
            <a:ext cx="281313" cy="144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6F82AF1F-8753-46F1-A314-2F45498EFC31}" type="slidenum">
              <a:rPr lang="de-DE" sz="1000" b="1" i="0" u="none" kern="1200" spc="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pPr marL="0" lvl="0"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de-DE" sz="1000" b="1" i="0" u="none" kern="1200" spc="0" dirty="0">
              <a:solidFill>
                <a:schemeClr val="tx1">
                  <a:lumMod val="10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14" name="Restricted">
            <a:extLst>
              <a:ext uri="{FF2B5EF4-FFF2-40B4-BE49-F238E27FC236}">
                <a16:creationId xmlns:a16="http://schemas.microsoft.com/office/drawing/2014/main" id="{80B62AD4-5C66-42D5-BF2D-D5624DB31253}"/>
              </a:ext>
            </a:extLst>
          </p:cNvPr>
          <p:cNvSpPr txBox="1"/>
          <p:nvPr userDrawn="1"/>
        </p:nvSpPr>
        <p:spPr>
          <a:xfrm>
            <a:off x="8071277" y="6519470"/>
            <a:ext cx="357839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1000" dirty="0">
                <a:solidFill>
                  <a:schemeClr val="tx1"/>
                </a:solidFill>
              </a:rPr>
              <a:t>Restricted © Siemens Healthineers, 2021</a:t>
            </a:r>
          </a:p>
        </p:txBody>
      </p:sp>
    </p:spTree>
    <p:custDataLst>
      <p:tags r:id="rId25"/>
    </p:custDataLst>
    <p:extLst>
      <p:ext uri="{BB962C8B-B14F-4D97-AF65-F5344CB8AC3E}">
        <p14:creationId xmlns:p14="http://schemas.microsoft.com/office/powerpoint/2010/main" val="1707539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80" r:id="rId19"/>
    <p:sldLayoutId id="2147483681" r:id="rId20"/>
    <p:sldLayoutId id="2147483682" r:id="rId21"/>
    <p:sldLayoutId id="2147483683" r:id="rId22"/>
    <p:sldLayoutId id="2147483684" r:id="rId2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buClr>
          <a:schemeClr val="bg2"/>
        </a:buClr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16000" indent="-216000" algn="l" defTabSz="914400" rtl="0" eaLnBrk="1" latinLnBrk="0" hangingPunct="1">
        <a:lnSpc>
          <a:spcPct val="100000"/>
        </a:lnSpc>
        <a:spcBef>
          <a:spcPts val="0"/>
        </a:spcBef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432000" indent="-21600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648000" indent="-21600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864000" marR="0" indent="-2160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216000" algn="l" defTabSz="914400" rtl="0" eaLnBrk="1" latinLnBrk="0" hangingPunct="1"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296000" marR="0" indent="-2160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spcBef>
          <a:spcPts val="1600"/>
        </a:spcBef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40">
          <p15:clr>
            <a:srgbClr val="F26B43"/>
          </p15:clr>
        </p15:guide>
        <p15:guide id="2" pos="819">
          <p15:clr>
            <a:srgbClr val="F26B43"/>
          </p15:clr>
        </p15:guide>
        <p15:guide id="3" pos="930">
          <p15:clr>
            <a:srgbClr val="F26B43"/>
          </p15:clr>
        </p15:guide>
        <p15:guide id="4" pos="1410">
          <p15:clr>
            <a:srgbClr val="F26B43"/>
          </p15:clr>
        </p15:guide>
        <p15:guide id="5" pos="1524">
          <p15:clr>
            <a:srgbClr val="F26B43"/>
          </p15:clr>
        </p15:guide>
        <p15:guide id="6" pos="2003">
          <p15:clr>
            <a:srgbClr val="F26B43"/>
          </p15:clr>
        </p15:guide>
        <p15:guide id="7" pos="2117">
          <p15:clr>
            <a:srgbClr val="F26B43"/>
          </p15:clr>
        </p15:guide>
        <p15:guide id="8" pos="2592">
          <p15:clr>
            <a:srgbClr val="F26B43"/>
          </p15:clr>
        </p15:guide>
        <p15:guide id="9" pos="2705">
          <p15:clr>
            <a:srgbClr val="F26B43"/>
          </p15:clr>
        </p15:guide>
        <p15:guide id="10" pos="3185">
          <p15:clr>
            <a:srgbClr val="F26B43"/>
          </p15:clr>
        </p15:guide>
        <p15:guide id="11" pos="3299">
          <p15:clr>
            <a:srgbClr val="F26B43"/>
          </p15:clr>
        </p15:guide>
        <p15:guide id="12" pos="3776">
          <p15:clr>
            <a:srgbClr val="F26B43"/>
          </p15:clr>
        </p15:guide>
        <p15:guide id="13" pos="3890">
          <p15:clr>
            <a:srgbClr val="F26B43"/>
          </p15:clr>
        </p15:guide>
        <p15:guide id="14" pos="4368">
          <p15:clr>
            <a:srgbClr val="F26B43"/>
          </p15:clr>
        </p15:guide>
        <p15:guide id="15" pos="4482">
          <p15:clr>
            <a:srgbClr val="F26B43"/>
          </p15:clr>
        </p15:guide>
        <p15:guide id="16" pos="4959">
          <p15:clr>
            <a:srgbClr val="F26B43"/>
          </p15:clr>
        </p15:guide>
        <p15:guide id="17" pos="5075">
          <p15:clr>
            <a:srgbClr val="F26B43"/>
          </p15:clr>
        </p15:guide>
        <p15:guide id="18" pos="5552">
          <p15:clr>
            <a:srgbClr val="F26B43"/>
          </p15:clr>
        </p15:guide>
        <p15:guide id="19" pos="5666">
          <p15:clr>
            <a:srgbClr val="F26B43"/>
          </p15:clr>
        </p15:guide>
        <p15:guide id="20" pos="6143">
          <p15:clr>
            <a:srgbClr val="F26B43"/>
          </p15:clr>
        </p15:guide>
        <p15:guide id="21" pos="6254">
          <p15:clr>
            <a:srgbClr val="F26B43"/>
          </p15:clr>
        </p15:guide>
        <p15:guide id="22" pos="6734">
          <p15:clr>
            <a:srgbClr val="F26B43"/>
          </p15:clr>
        </p15:guide>
        <p15:guide id="23" pos="6846">
          <p15:clr>
            <a:srgbClr val="F26B43"/>
          </p15:clr>
        </p15:guide>
        <p15:guide id="24" pos="7325">
          <p15:clr>
            <a:srgbClr val="F26B43"/>
          </p15:clr>
        </p15:guide>
        <p15:guide id="26" orient="horz" pos="3902">
          <p15:clr>
            <a:srgbClr val="F26B43"/>
          </p15:clr>
        </p15:guide>
        <p15:guide id="27" orient="horz" pos="663">
          <p15:clr>
            <a:srgbClr val="F26B43"/>
          </p15:clr>
        </p15:guide>
        <p15:guide id="28" orient="horz" pos="10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image" Target="../media/image12.png"/><Relationship Id="rId3" Type="http://schemas.openxmlformats.org/officeDocument/2006/relationships/oleObject" Target="../embeddings/oleObject3.bin"/><Relationship Id="rId7" Type="http://schemas.openxmlformats.org/officeDocument/2006/relationships/diagramQuickStyle" Target="../diagrams/quickStyle1.xml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0.xml"/><Relationship Id="rId6" Type="http://schemas.openxmlformats.org/officeDocument/2006/relationships/diagramLayout" Target="../diagrams/layout1.xml"/><Relationship Id="rId11" Type="http://schemas.openxmlformats.org/officeDocument/2006/relationships/image" Target="../media/image10.png"/><Relationship Id="rId5" Type="http://schemas.openxmlformats.org/officeDocument/2006/relationships/diagramData" Target="../diagrams/data1.xml"/><Relationship Id="rId10" Type="http://schemas.openxmlformats.org/officeDocument/2006/relationships/image" Target="../media/image9.png"/><Relationship Id="rId4" Type="http://schemas.openxmlformats.org/officeDocument/2006/relationships/image" Target="../media/image8.emf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1.xml"/><Relationship Id="rId6" Type="http://schemas.openxmlformats.org/officeDocument/2006/relationships/image" Target="../media/image13.png"/><Relationship Id="rId5" Type="http://schemas.openxmlformats.org/officeDocument/2006/relationships/hyperlink" Target="https://www.python.org/" TargetMode="External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2.xml"/><Relationship Id="rId6" Type="http://schemas.openxmlformats.org/officeDocument/2006/relationships/image" Target="../media/image15.png"/><Relationship Id="rId5" Type="http://schemas.openxmlformats.org/officeDocument/2006/relationships/hyperlink" Target="https://code.visualstudio.com/" TargetMode="External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oleObject" Target="../embeddings/oleObject6.bin"/><Relationship Id="rId7" Type="http://schemas.openxmlformats.org/officeDocument/2006/relationships/hyperlink" Target="file:///\\kr001s1801dat\SUGK\020%20BA\001%20Controlling\001_02%20Forecast\Tool\Master%20template%20&amp;%20Data" TargetMode="Externa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8.emf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4.x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5.xml"/><Relationship Id="rId6" Type="http://schemas.openxmlformats.org/officeDocument/2006/relationships/image" Target="../media/image21.png"/><Relationship Id="rId5" Type="http://schemas.openxmlformats.org/officeDocument/2006/relationships/hyperlink" Target="file:///\\kr001s1801dat\SUGK\020%20BA\001%20Controlling\001_02%20Forecast\Tool\Master%20template%20&amp;%20Data\Expense_Actual_Update_Downloader.xlsm" TargetMode="Externa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oleObject" Target="../embeddings/oleObject9.bin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6.xml"/><Relationship Id="rId6" Type="http://schemas.openxmlformats.org/officeDocument/2006/relationships/image" Target="../media/image23.png"/><Relationship Id="rId5" Type="http://schemas.openxmlformats.org/officeDocument/2006/relationships/hyperlink" Target="file:///\\kr001s1801dat\SUGK\020%20BA\001%20Controlling\001_02%20Forecast\Tool\Master%20template%20&amp;%20Data\Expense_Actual_Update_Downloader.xlsm" TargetMode="Externa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7.xml"/><Relationship Id="rId6" Type="http://schemas.openxmlformats.org/officeDocument/2006/relationships/image" Target="../media/image21.png"/><Relationship Id="rId5" Type="http://schemas.openxmlformats.org/officeDocument/2006/relationships/hyperlink" Target="file:///\\kr001s1801dat\SUGK\020%20BA\001%20Controlling\001_02%20Forecast\Tool\Master%20template%20&amp;%20Data\Expense_Actual_Update_Downloader.xlsm" TargetMode="Externa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71C8F0F1-75B1-42D5-BBC6-88E871B4438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704037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622" imgH="623" progId="TCLayout.ActiveDocument.1">
                  <p:embed/>
                </p:oleObj>
              </mc:Choice>
              <mc:Fallback>
                <p:oleObj name="think-cell Slide" r:id="rId4" imgW="622" imgH="623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71C8F0F1-75B1-42D5-BBC6-88E871B443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24E9219C-34DF-4D17-978E-24FBE0EFD9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V1.1 2021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4AFF6B4-946F-4366-A046-435A2310D9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Manual for Actual Expense Update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4F9B66-0A8B-49E5-B9E7-1876B710BB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0986" y="5090400"/>
            <a:ext cx="5006374" cy="540000"/>
          </a:xfrm>
        </p:spPr>
        <p:txBody>
          <a:bodyPr/>
          <a:lstStyle/>
          <a:p>
            <a:r>
              <a:rPr lang="en-US" dirty="0"/>
              <a:t>FI SUSKO PPC</a:t>
            </a:r>
            <a:r>
              <a:rPr lang="de-DE" dirty="0"/>
              <a:t>, March 2023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082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line">
            <a:extLst>
              <a:ext uri="{FF2B5EF4-FFF2-40B4-BE49-F238E27FC236}">
                <a16:creationId xmlns:a16="http://schemas.microsoft.com/office/drawing/2014/main" id="{4FF30F6A-DC1C-4449-BE95-0F7D4597F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history </a:t>
            </a:r>
            <a:br>
              <a:rPr lang="en-US" dirty="0"/>
            </a:br>
            <a:r>
              <a:rPr lang="en-US" dirty="0"/>
              <a:t>and contact information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65EBBD0C-61B0-44B8-8E1E-862A9FA850DF}"/>
              </a:ext>
            </a:extLst>
          </p:cNvPr>
          <p:cNvGraphicFramePr>
            <a:graphicFrameLocks noGrp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2454026850"/>
              </p:ext>
            </p:extLst>
          </p:nvPr>
        </p:nvGraphicFramePr>
        <p:xfrm>
          <a:off x="550864" y="1619250"/>
          <a:ext cx="4518025" cy="2021840"/>
        </p:xfrm>
        <a:graphic>
          <a:graphicData uri="http://schemas.openxmlformats.org/drawingml/2006/table">
            <a:tbl>
              <a:tblPr firstRow="1">
                <a:tableStyleId>{3B4B98B0-60AC-42C2-AFA5-B58CD77FA1E5}</a:tableStyleId>
              </a:tblPr>
              <a:tblGrid>
                <a:gridCol w="4518025">
                  <a:extLst>
                    <a:ext uri="{9D8B030D-6E8A-4147-A177-3AD203B41FA5}">
                      <a16:colId xmlns:a16="http://schemas.microsoft.com/office/drawing/2014/main" val="3508759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Version 1.1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4088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Release date</a:t>
                      </a:r>
                      <a:br>
                        <a:rPr lang="de-DE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de-DE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 – 10 – 27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3851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Author</a:t>
                      </a:r>
                      <a:br>
                        <a:rPr lang="de-DE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de-DE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HyeOne Jeon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744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Updated illustration style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909530"/>
                  </a:ext>
                </a:extLst>
              </a:tr>
            </a:tbl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78C6281-8835-4E0B-B926-EEA51F001D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80C7EAB-3A50-784D-B703-05741766E421}"/>
              </a:ext>
            </a:extLst>
          </p:cNvPr>
          <p:cNvSpPr/>
          <p:nvPr/>
        </p:nvSpPr>
        <p:spPr>
          <a:xfrm>
            <a:off x="550863" y="4783177"/>
            <a:ext cx="6083300" cy="55399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r>
              <a:rPr lang="en-US" dirty="0"/>
              <a:t>Design support of Siemens Healthineers</a:t>
            </a:r>
            <a:br>
              <a:rPr lang="en-US" dirty="0"/>
            </a:br>
            <a:r>
              <a:rPr lang="en-US" b="1" dirty="0"/>
              <a:t>branding@siemens-healthineers.com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46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E91858F8-6B19-CA81-9705-8A84F4347A0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1995966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24" imgH="623" progId="TCLayout.ActiveDocument.1">
                  <p:embed/>
                </p:oleObj>
              </mc:Choice>
              <mc:Fallback>
                <p:oleObj name="think-cell Slide" r:id="rId3" imgW="624" imgH="62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AD7125F-260C-01CD-D4D2-1F56B9527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Overall Process of Actual Expense Update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F8E39-4CEA-53A9-7EB9-A3B7B889C4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2F6E1F-1D37-D195-8DB7-8C4534B84736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Author | Department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3A4DF12-6ED2-07AF-4975-A843E3EECA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4845929"/>
              </p:ext>
            </p:extLst>
          </p:nvPr>
        </p:nvGraphicFramePr>
        <p:xfrm>
          <a:off x="1754910" y="1032121"/>
          <a:ext cx="5523344" cy="5128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FFC4B674-DF50-AC82-2888-B8814E6C2C5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73297" y="2838327"/>
            <a:ext cx="755229" cy="90259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6476A42-0B4F-7BE9-848E-559D73F1766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23569" y="2655783"/>
            <a:ext cx="1809195" cy="134298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0B44482-C4EE-F2A1-0B18-60878C1AAFE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06836" y="4440568"/>
            <a:ext cx="2553056" cy="80973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9A22EB7-E42C-22D4-AF9C-EF2878D1B58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06836" y="993246"/>
            <a:ext cx="2591162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439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6D9920D7-C448-B1DB-FA96-07C72EAE938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3363338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24" imgH="623" progId="TCLayout.ActiveDocument.1">
                  <p:embed/>
                </p:oleObj>
              </mc:Choice>
              <mc:Fallback>
                <p:oleObj name="think-cell Slide" r:id="rId3" imgW="624" imgH="62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6D9920D7-C448-B1DB-FA96-07C72EAE93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6C613AC-F27E-EB60-0FD2-BF2A47F4E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Basic Setting_(1) Install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24788-68C2-0F4E-5170-6CE3EB4D004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39A533-9DCD-FFA0-F8E8-BEB338BB4E51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Author | Department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3049B0-EA0D-87DA-4F0A-5C60E5E7B3A8}"/>
              </a:ext>
            </a:extLst>
          </p:cNvPr>
          <p:cNvSpPr txBox="1"/>
          <p:nvPr/>
        </p:nvSpPr>
        <p:spPr>
          <a:xfrm>
            <a:off x="422035" y="785484"/>
            <a:ext cx="5297865" cy="83291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dirty="0"/>
              <a:t>1. Python (</a:t>
            </a:r>
            <a:r>
              <a:rPr lang="en-US" dirty="0">
                <a:hlinkClick r:id="rId5"/>
              </a:rPr>
              <a:t>https://www.python.org/</a:t>
            </a:r>
            <a:r>
              <a:rPr lang="en-US" dirty="0"/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Computer programming language</a:t>
            </a:r>
          </a:p>
          <a:p>
            <a:pPr algn="l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5F8934-88E5-957C-95EC-B63A1BA8EE8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2010" t="39476" r="26469" b="4629"/>
          <a:stretch/>
        </p:blipFill>
        <p:spPr>
          <a:xfrm>
            <a:off x="422035" y="2406096"/>
            <a:ext cx="5777889" cy="35291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FC46D2-2AB9-E4ED-FF7A-B9B0B904EF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2035" y="1443439"/>
            <a:ext cx="4413916" cy="87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50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6D9920D7-C448-B1DB-FA96-07C72EAE938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854163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24" imgH="623" progId="TCLayout.ActiveDocument.1">
                  <p:embed/>
                </p:oleObj>
              </mc:Choice>
              <mc:Fallback>
                <p:oleObj name="think-cell Slide" r:id="rId3" imgW="624" imgH="62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6D9920D7-C448-B1DB-FA96-07C72EAE93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6C613AC-F27E-EB60-0FD2-BF2A47F4E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Basic Setting_(2) Install Visual Studio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24788-68C2-0F4E-5170-6CE3EB4D004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39A533-9DCD-FFA0-F8E8-BEB338BB4E51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Author | Department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3049B0-EA0D-87DA-4F0A-5C60E5E7B3A8}"/>
              </a:ext>
            </a:extLst>
          </p:cNvPr>
          <p:cNvSpPr txBox="1"/>
          <p:nvPr/>
        </p:nvSpPr>
        <p:spPr>
          <a:xfrm>
            <a:off x="422035" y="785484"/>
            <a:ext cx="5297865" cy="83291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dirty="0"/>
              <a:t>2. Visual Studio Code (</a:t>
            </a:r>
            <a:r>
              <a:rPr lang="en-US" dirty="0">
                <a:hlinkClick r:id="rId5"/>
              </a:rPr>
              <a:t>https://code.visualstudio.com/</a:t>
            </a:r>
            <a:r>
              <a:rPr lang="en-US" dirty="0"/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Source code editor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Source code: human-readable computer instructions written by programmers</a:t>
            </a:r>
          </a:p>
          <a:p>
            <a:pPr algn="l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824872-5C17-A15F-10A3-94EE36A8BE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986" y="1798464"/>
            <a:ext cx="2762636" cy="7716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3C05EFE-FBAC-C5B1-7DA5-644ED9F9632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58" b="1749"/>
          <a:stretch/>
        </p:blipFill>
        <p:spPr>
          <a:xfrm>
            <a:off x="540986" y="2669152"/>
            <a:ext cx="4624899" cy="352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34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>
            <a:extLst>
              <a:ext uri="{FF2B5EF4-FFF2-40B4-BE49-F238E27FC236}">
                <a16:creationId xmlns:a16="http://schemas.microsoft.com/office/drawing/2014/main" id="{7FCBF113-6D93-8B69-6ABD-76D665DC265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8981696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24" imgH="623" progId="TCLayout.ActiveDocument.1">
                  <p:embed/>
                </p:oleObj>
              </mc:Choice>
              <mc:Fallback>
                <p:oleObj name="think-cell Slide" r:id="rId3" imgW="624" imgH="62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19BDB0E-2DCC-02A8-BDA8-F4462B1EB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Basic Setting_(2) Install Visual Studio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CEBB4-2E53-9E59-86C7-763A4739F01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E07A8F-B0CF-C885-ED14-E9E7DB6BE0B7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Author | Department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5B09BE-E2BC-68D1-22CF-C0A2ECB024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5141" y="3732079"/>
            <a:ext cx="2410859" cy="7232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C84E1D-B27C-31D7-62DF-4F4599D32A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249" y="1548515"/>
            <a:ext cx="3033951" cy="34068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F25B4FE-98BA-FEFC-3B49-FA2E5BA24EDF}"/>
              </a:ext>
            </a:extLst>
          </p:cNvPr>
          <p:cNvSpPr txBox="1"/>
          <p:nvPr/>
        </p:nvSpPr>
        <p:spPr>
          <a:xfrm>
            <a:off x="335822" y="1250066"/>
            <a:ext cx="3702778" cy="59689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altLang="ko-KR" sz="1600" dirty="0"/>
              <a:t>Step 1. Install</a:t>
            </a:r>
            <a:r>
              <a:rPr lang="ko-KR" altLang="en-US" sz="1600" dirty="0"/>
              <a:t> </a:t>
            </a:r>
            <a:r>
              <a:rPr lang="en-US" altLang="ko-KR" sz="1600" dirty="0"/>
              <a:t>Extension “Python”</a:t>
            </a:r>
          </a:p>
          <a:p>
            <a:pPr algn="l"/>
            <a:endParaRPr lang="en-US" altLang="ko-KR" sz="1600" dirty="0"/>
          </a:p>
          <a:p>
            <a:pPr algn="l"/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396290-53A2-3EDE-7999-2573C4EDA7A9}"/>
              </a:ext>
            </a:extLst>
          </p:cNvPr>
          <p:cNvSpPr txBox="1"/>
          <p:nvPr/>
        </p:nvSpPr>
        <p:spPr>
          <a:xfrm>
            <a:off x="3580522" y="1186014"/>
            <a:ext cx="9424278" cy="32462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altLang="ko-KR" sz="1600" dirty="0"/>
              <a:t>Step 2. Open folder:</a:t>
            </a:r>
            <a:r>
              <a:rPr lang="en-US" altLang="ko-KR" sz="1400" dirty="0">
                <a:hlinkClick r:id="rId7" action="ppaction://hlinkfile"/>
              </a:rPr>
              <a:t>\\kr001s1801dat\SUGK\020 BA\001 Controlling\001_02 Forecast\Tool\Master template &amp; Data</a:t>
            </a:r>
            <a:endParaRPr 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7ECF7C-1835-0D22-800A-03990411F598}"/>
              </a:ext>
            </a:extLst>
          </p:cNvPr>
          <p:cNvSpPr txBox="1"/>
          <p:nvPr/>
        </p:nvSpPr>
        <p:spPr>
          <a:xfrm>
            <a:off x="3580522" y="3395751"/>
            <a:ext cx="7938377" cy="32462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altLang="ko-KR" sz="1600" dirty="0"/>
              <a:t>Step 3. Open Terminal</a:t>
            </a:r>
            <a:endParaRPr lang="en-US" sz="16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61EFDDB-0F2E-372A-CDB1-05F8EAEE58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85141" y="1510636"/>
            <a:ext cx="2741060" cy="178930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AB04FB9-27FF-2DE1-A004-3B7BD0F0A850}"/>
              </a:ext>
            </a:extLst>
          </p:cNvPr>
          <p:cNvSpPr txBox="1"/>
          <p:nvPr/>
        </p:nvSpPr>
        <p:spPr>
          <a:xfrm>
            <a:off x="3580521" y="4525915"/>
            <a:ext cx="7938377" cy="6554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altLang="ko-KR" sz="1600" dirty="0"/>
              <a:t>Step 4. Install 3 types of xx (</a:t>
            </a:r>
            <a:r>
              <a:rPr lang="en-US" altLang="ko-KR" sz="1600" dirty="0" err="1"/>
              <a:t>openpyxl</a:t>
            </a:r>
            <a:r>
              <a:rPr lang="en-US" altLang="ko-KR" sz="1600" dirty="0"/>
              <a:t> / pandas / </a:t>
            </a:r>
            <a:r>
              <a:rPr lang="en-US" altLang="ko-KR" sz="1600" dirty="0" err="1"/>
              <a:t>os</a:t>
            </a:r>
            <a:r>
              <a:rPr lang="en-US" altLang="ko-KR" sz="1600" dirty="0"/>
              <a:t> )</a:t>
            </a:r>
          </a:p>
          <a:p>
            <a:r>
              <a:rPr lang="en-US" altLang="ko-KR" sz="1600" dirty="0"/>
              <a:t>pip install </a:t>
            </a:r>
            <a:r>
              <a:rPr lang="en-US" altLang="ko-KR" sz="1600" dirty="0" err="1"/>
              <a:t>openyxl</a:t>
            </a:r>
            <a:r>
              <a:rPr lang="en-US" altLang="ko-KR" sz="1600" dirty="0"/>
              <a:t> / pip install pandas / pip install </a:t>
            </a:r>
            <a:r>
              <a:rPr lang="en-US" altLang="ko-KR" sz="1600" dirty="0" err="1"/>
              <a:t>os</a:t>
            </a:r>
            <a:endParaRPr lang="en-US" altLang="ko-KR" sz="1600" dirty="0"/>
          </a:p>
          <a:p>
            <a:r>
              <a:rPr lang="en-US" altLang="ko-KR" sz="1600" dirty="0">
                <a:solidFill>
                  <a:srgbClr val="FF0000"/>
                </a:solidFill>
              </a:rPr>
              <a:t>*caution: letter “pip” must be small letter</a:t>
            </a:r>
          </a:p>
          <a:p>
            <a:pPr algn="l"/>
            <a:endParaRPr lang="en-US" altLang="ko-KR" sz="1600" dirty="0"/>
          </a:p>
          <a:p>
            <a:pPr algn="l"/>
            <a:endParaRPr lang="en-US" sz="16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28B3EBB-4685-A044-73DA-C55F8272AB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80521" y="5285101"/>
            <a:ext cx="8525606" cy="95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56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>
            <a:extLst>
              <a:ext uri="{FF2B5EF4-FFF2-40B4-BE49-F238E27FC236}">
                <a16:creationId xmlns:a16="http://schemas.microsoft.com/office/drawing/2014/main" id="{7FCBF113-6D93-8B69-6ABD-76D665DC265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727361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24" imgH="623" progId="TCLayout.ActiveDocument.1">
                  <p:embed/>
                </p:oleObj>
              </mc:Choice>
              <mc:Fallback>
                <p:oleObj name="think-cell Slide" r:id="rId3" imgW="624" imgH="623" progId="TCLayout.ActiveDocument.1">
                  <p:embed/>
                  <p:pic>
                    <p:nvPicPr>
                      <p:cNvPr id="13" name="Object 12" hidden="1">
                        <a:extLst>
                          <a:ext uri="{FF2B5EF4-FFF2-40B4-BE49-F238E27FC236}">
                            <a16:creationId xmlns:a16="http://schemas.microsoft.com/office/drawing/2014/main" id="{7FCBF113-6D93-8B69-6ABD-76D665DC26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19BDB0E-2DCC-02A8-BDA8-F4462B1EB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Basic Setting_(3) Save Layout for SAP P41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CEBB4-2E53-9E59-86C7-763A4739F01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E07A8F-B0CF-C885-ED14-E9E7DB6BE0B7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Author | Department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F58232-225D-31FF-B4D6-C66410380AD7}"/>
              </a:ext>
            </a:extLst>
          </p:cNvPr>
          <p:cNvSpPr txBox="1"/>
          <p:nvPr/>
        </p:nvSpPr>
        <p:spPr>
          <a:xfrm>
            <a:off x="540986" y="1514764"/>
            <a:ext cx="2673269" cy="16071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dirty="0"/>
              <a:t>Layout </a:t>
            </a:r>
            <a:r>
              <a:rPr lang="ko-KR" altLang="en-US" dirty="0"/>
              <a:t>시트에 있는 것과 동일하게 저장하기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306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DEFD61BD-0BF3-68FA-B6E5-C4284A13A49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80807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24" imgH="623" progId="TCLayout.ActiveDocument.1">
                  <p:embed/>
                </p:oleObj>
              </mc:Choice>
              <mc:Fallback>
                <p:oleObj name="think-cell Slide" r:id="rId3" imgW="624" imgH="62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AD4A76F-BAFB-29C5-B413-9C09A715E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sz="2800" b="1" dirty="0"/>
              <a:t>Step 1. SAP Data Download_P41 (424W)</a:t>
            </a:r>
            <a:br>
              <a:rPr lang="en-US" sz="2800" b="1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DD40D-65E8-2041-4E0B-7FE2232FCC7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75D116-11B1-62D3-FD5C-7491E693B8D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Author | Department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1AD286-34E2-E145-CAF9-A74AAB18F397}"/>
              </a:ext>
            </a:extLst>
          </p:cNvPr>
          <p:cNvSpPr txBox="1"/>
          <p:nvPr/>
        </p:nvSpPr>
        <p:spPr>
          <a:xfrm>
            <a:off x="274285" y="1157650"/>
            <a:ext cx="11270015" cy="6223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1400" dirty="0">
                <a:hlinkClick r:id="rId5" action="ppaction://hlinkfile"/>
              </a:rPr>
              <a:t>\\kr001s1801dat\SUGK\020 BA\001 Controlling\001_02 Forecast\Tool\Master template &amp; Data\Expense_Actual_Update_Downloader.xlsm</a:t>
            </a:r>
            <a:endParaRPr lang="en-US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E9A4B9-A4BA-9B81-5E87-F2D6D275EF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9385" y="1779950"/>
            <a:ext cx="5923564" cy="361501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287AA75-EC19-6DA7-E826-67DE37E03805}"/>
              </a:ext>
            </a:extLst>
          </p:cNvPr>
          <p:cNvSpPr txBox="1"/>
          <p:nvPr/>
        </p:nvSpPr>
        <p:spPr>
          <a:xfrm>
            <a:off x="274285" y="1779950"/>
            <a:ext cx="4640615" cy="329810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 algn="l">
              <a:buAutoNum type="arabicPeriod"/>
            </a:pPr>
            <a:r>
              <a:rPr lang="en-US" dirty="0"/>
              <a:t>Close all and Open a new window of SAP P41</a:t>
            </a:r>
          </a:p>
          <a:p>
            <a:pPr marL="342900" indent="-342900" algn="l">
              <a:buAutoNum type="arabicPeriod"/>
            </a:pPr>
            <a:r>
              <a:rPr lang="en-US" dirty="0"/>
              <a:t>Click the icon to run</a:t>
            </a:r>
          </a:p>
          <a:p>
            <a:pPr marL="342900" indent="-342900" algn="l">
              <a:buAutoNum type="arabicPeriod"/>
            </a:pPr>
            <a:endParaRPr lang="en-US" dirty="0"/>
          </a:p>
          <a:p>
            <a:pPr marL="342900" indent="-342900" algn="l">
              <a:buAutoNum type="arabicPeriod"/>
            </a:pPr>
            <a:endParaRPr lang="en-US" dirty="0"/>
          </a:p>
          <a:p>
            <a:pPr marL="342900" indent="-342900" algn="l">
              <a:buAutoNum type="arabicPeriod"/>
            </a:pPr>
            <a:endParaRPr lang="en-US" dirty="0"/>
          </a:p>
          <a:p>
            <a:pPr marL="342900" indent="-342900" algn="l">
              <a:buAutoNum type="arabicPeriod"/>
            </a:pPr>
            <a:endParaRPr lang="en-US" dirty="0"/>
          </a:p>
          <a:p>
            <a:pPr marL="342900" indent="-342900" algn="l">
              <a:buAutoNum type="arabicPeriod"/>
            </a:pPr>
            <a:endParaRPr lang="en-US" dirty="0"/>
          </a:p>
          <a:p>
            <a:pPr marL="342900" indent="-342900" algn="l">
              <a:buAutoNum type="arabicPeriod"/>
            </a:pPr>
            <a:r>
              <a:rPr lang="en-US" dirty="0"/>
              <a:t>Check the message box after download done</a:t>
            </a:r>
          </a:p>
          <a:p>
            <a:pPr algn="l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4CF8EC-DF30-88C6-BFF0-C1891C5A71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132" y="2402250"/>
            <a:ext cx="3753374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994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DEFD61BD-0BF3-68FA-B6E5-C4284A13A49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727867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24" imgH="623" progId="TCLayout.ActiveDocument.1">
                  <p:embed/>
                </p:oleObj>
              </mc:Choice>
              <mc:Fallback>
                <p:oleObj name="think-cell Slide" r:id="rId3" imgW="624" imgH="62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DEFD61BD-0BF3-68FA-B6E5-C4284A13A49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AD4A76F-BAFB-29C5-B413-9C09A715E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sz="2800" b="1" dirty="0"/>
              <a:t>Step 1. SAP Data Download_AP0 (465W)</a:t>
            </a:r>
            <a:br>
              <a:rPr lang="en-US" sz="2800" b="1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DD40D-65E8-2041-4E0B-7FE2232FCC7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75D116-11B1-62D3-FD5C-7491E693B8D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Author | Department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1AD286-34E2-E145-CAF9-A74AAB18F397}"/>
              </a:ext>
            </a:extLst>
          </p:cNvPr>
          <p:cNvSpPr txBox="1"/>
          <p:nvPr/>
        </p:nvSpPr>
        <p:spPr>
          <a:xfrm>
            <a:off x="274285" y="1157650"/>
            <a:ext cx="11270015" cy="6223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1400" dirty="0">
                <a:hlinkClick r:id="rId5" action="ppaction://hlinkfile"/>
              </a:rPr>
              <a:t>\\kr001s1801dat\SUGK\020 BA\001 Controlling\001_02 Forecast\Tool\Master template &amp; Data\Expense_Actual_Update_Downloader.xlsm</a:t>
            </a:r>
            <a:endParaRPr 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87AA75-EC19-6DA7-E826-67DE37E03805}"/>
              </a:ext>
            </a:extLst>
          </p:cNvPr>
          <p:cNvSpPr txBox="1"/>
          <p:nvPr/>
        </p:nvSpPr>
        <p:spPr>
          <a:xfrm>
            <a:off x="274285" y="1779950"/>
            <a:ext cx="4640615" cy="440841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 algn="l">
              <a:buAutoNum type="arabicPeriod"/>
            </a:pPr>
            <a:r>
              <a:rPr lang="en-US" dirty="0"/>
              <a:t>Close all and Open a new window of SAP AP0</a:t>
            </a:r>
          </a:p>
          <a:p>
            <a:pPr marL="342900" indent="-342900" algn="l">
              <a:buAutoNum type="arabicPeriod"/>
            </a:pPr>
            <a:r>
              <a:rPr lang="en-US" dirty="0"/>
              <a:t>Click the icon to run</a:t>
            </a:r>
          </a:p>
          <a:p>
            <a:pPr marL="342900" indent="-342900" algn="l">
              <a:buAutoNum type="arabicPeriod"/>
            </a:pPr>
            <a:endParaRPr lang="en-US" dirty="0"/>
          </a:p>
          <a:p>
            <a:pPr marL="342900" indent="-342900" algn="l">
              <a:buAutoNum type="arabicPeriod"/>
            </a:pPr>
            <a:endParaRPr lang="en-US" dirty="0"/>
          </a:p>
          <a:p>
            <a:pPr marL="342900" indent="-342900" algn="l">
              <a:buAutoNum type="arabicPeriod"/>
            </a:pPr>
            <a:endParaRPr lang="en-US" dirty="0"/>
          </a:p>
          <a:p>
            <a:pPr marL="342900" indent="-342900" algn="l">
              <a:buAutoNum type="arabicPeriod"/>
            </a:pPr>
            <a:endParaRPr lang="en-US" dirty="0"/>
          </a:p>
          <a:p>
            <a:pPr marL="342900" indent="-342900" algn="l">
              <a:buAutoNum type="arabicPeriod"/>
            </a:pPr>
            <a:endParaRPr lang="en-US" dirty="0"/>
          </a:p>
          <a:p>
            <a:pPr marL="342900" indent="-342900" algn="l">
              <a:buAutoNum type="arabicPeriod"/>
            </a:pPr>
            <a:r>
              <a:rPr lang="en-US" dirty="0"/>
              <a:t>Check the message box after download done</a:t>
            </a:r>
          </a:p>
          <a:p>
            <a:pPr marL="342900" indent="-342900" algn="l">
              <a:buAutoNum type="arabicPeriod"/>
            </a:pPr>
            <a:endParaRPr lang="en-US" dirty="0"/>
          </a:p>
          <a:p>
            <a:pPr algn="l"/>
            <a:r>
              <a:rPr lang="en-US" sz="1600" dirty="0">
                <a:solidFill>
                  <a:srgbClr val="FF0000"/>
                </a:solidFill>
              </a:rPr>
              <a:t>*Special role is required for AP0 to run Excel Macro. If you don’t have the role, please download data manually and overwrite to the below file.</a:t>
            </a:r>
          </a:p>
          <a:p>
            <a:pPr algn="l"/>
            <a:endParaRPr lang="en-US" sz="1600" dirty="0">
              <a:solidFill>
                <a:srgbClr val="FF0000"/>
              </a:solidFill>
            </a:endParaRPr>
          </a:p>
          <a:p>
            <a:pPr algn="l"/>
            <a:r>
              <a:rPr lang="en-US" sz="1400" dirty="0">
                <a:solidFill>
                  <a:srgbClr val="FF0000"/>
                </a:solidFill>
              </a:rPr>
              <a:t>\\kr001s1801dat\SUGK\020 BA\001 Controlling\001_02 Forecast\Tool\Master template &amp; Data\Expense_465W_CC.XLSX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8704CB2-2189-F99A-DC5E-6AAA9681AD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986" y="2402250"/>
            <a:ext cx="4067743" cy="11336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3DF8FA2-F289-1655-FB27-349EB2C386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00260" y="1753437"/>
            <a:ext cx="5837866" cy="391390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79ADC7C-D5AC-43D8-B1D3-0A246D6C07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3662" y="5028755"/>
            <a:ext cx="1600423" cy="1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88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DEFD61BD-0BF3-68FA-B6E5-C4284A13A49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622362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24" imgH="623" progId="TCLayout.ActiveDocument.1">
                  <p:embed/>
                </p:oleObj>
              </mc:Choice>
              <mc:Fallback>
                <p:oleObj name="think-cell Slide" r:id="rId3" imgW="624" imgH="62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DEFD61BD-0BF3-68FA-B6E5-C4284A13A49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AD4A76F-BAFB-29C5-B413-9C09A715E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sz="2800" b="1" dirty="0"/>
              <a:t>Step 2. SAP Data Download_P41 (424W)</a:t>
            </a:r>
            <a:br>
              <a:rPr lang="en-US" sz="2800" b="1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DD40D-65E8-2041-4E0B-7FE2232FCC7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75D116-11B1-62D3-FD5C-7491E693B8D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Author | Department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1AD286-34E2-E145-CAF9-A74AAB18F397}"/>
              </a:ext>
            </a:extLst>
          </p:cNvPr>
          <p:cNvSpPr txBox="1"/>
          <p:nvPr/>
        </p:nvSpPr>
        <p:spPr>
          <a:xfrm>
            <a:off x="274285" y="1157650"/>
            <a:ext cx="11270015" cy="6223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1400" dirty="0">
                <a:hlinkClick r:id="rId5" action="ppaction://hlinkfile"/>
              </a:rPr>
              <a:t>\\kr001s1801dat\SUGK\020 BA\001 Controlling\001_02 Forecast\Tool\Master template &amp; Data\Expense_Actual_Update_Downloader.xlsm</a:t>
            </a:r>
            <a:endParaRPr lang="en-US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E9A4B9-A4BA-9B81-5E87-F2D6D275EF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9385" y="1779950"/>
            <a:ext cx="5923564" cy="361501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287AA75-EC19-6DA7-E826-67DE37E03805}"/>
              </a:ext>
            </a:extLst>
          </p:cNvPr>
          <p:cNvSpPr txBox="1"/>
          <p:nvPr/>
        </p:nvSpPr>
        <p:spPr>
          <a:xfrm>
            <a:off x="274285" y="1779950"/>
            <a:ext cx="4640615" cy="329810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 algn="l">
              <a:buAutoNum type="arabicPeriod"/>
            </a:pPr>
            <a:r>
              <a:rPr lang="en-US" dirty="0"/>
              <a:t>Close all and Open a new window of SAP P41</a:t>
            </a:r>
          </a:p>
          <a:p>
            <a:pPr marL="342900" indent="-342900" algn="l">
              <a:buAutoNum type="arabicPeriod"/>
            </a:pPr>
            <a:r>
              <a:rPr lang="en-US" dirty="0"/>
              <a:t>Click the icon to run</a:t>
            </a:r>
          </a:p>
          <a:p>
            <a:pPr marL="342900" indent="-342900" algn="l">
              <a:buAutoNum type="arabicPeriod"/>
            </a:pPr>
            <a:endParaRPr lang="en-US" dirty="0"/>
          </a:p>
          <a:p>
            <a:pPr marL="342900" indent="-342900" algn="l">
              <a:buAutoNum type="arabicPeriod"/>
            </a:pPr>
            <a:endParaRPr lang="en-US" dirty="0"/>
          </a:p>
          <a:p>
            <a:pPr marL="342900" indent="-342900" algn="l">
              <a:buAutoNum type="arabicPeriod"/>
            </a:pPr>
            <a:endParaRPr lang="en-US" dirty="0"/>
          </a:p>
          <a:p>
            <a:pPr marL="342900" indent="-342900" algn="l">
              <a:buAutoNum type="arabicPeriod"/>
            </a:pPr>
            <a:endParaRPr lang="en-US" dirty="0"/>
          </a:p>
          <a:p>
            <a:pPr marL="342900" indent="-342900" algn="l">
              <a:buAutoNum type="arabicPeriod"/>
            </a:pPr>
            <a:endParaRPr lang="en-US" dirty="0"/>
          </a:p>
          <a:p>
            <a:pPr marL="342900" indent="-342900" algn="l">
              <a:buAutoNum type="arabicPeriod"/>
            </a:pPr>
            <a:r>
              <a:rPr lang="en-US" dirty="0"/>
              <a:t>Check the message box after download done</a:t>
            </a:r>
          </a:p>
          <a:p>
            <a:pPr algn="l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4CF8EC-DF30-88C6-BFF0-C1891C5A71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132" y="2402250"/>
            <a:ext cx="3753374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395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SH_PPT_TEMPLATE_16X9_V201808_CALIBRI" val="Wd7a9YJW"/>
  <p:tag name="VCT_SHOW_CA" val="False"/>
  <p:tag name="ARTICULATE_SLIDE_COUNT" val="101"/>
  <p:tag name="ARTICULATE_PROJECT_OPEN" val="0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OnznaTAr62wPCLGK0FT_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SH_PPT_template_16x9_V201808_Calibri">
  <a:themeElements>
    <a:clrScheme name="Siemens Healthineers">
      <a:dk1>
        <a:srgbClr val="000000"/>
      </a:dk1>
      <a:lt1>
        <a:srgbClr val="FFFFFF"/>
      </a:lt1>
      <a:dk2>
        <a:srgbClr val="BFBFBF"/>
      </a:dk2>
      <a:lt2>
        <a:srgbClr val="EC6602"/>
      </a:lt2>
      <a:accent1>
        <a:srgbClr val="EC6602"/>
      </a:accent1>
      <a:accent2>
        <a:srgbClr val="000000"/>
      </a:accent2>
      <a:accent3>
        <a:srgbClr val="009999"/>
      </a:accent3>
      <a:accent4>
        <a:srgbClr val="404040"/>
      </a:accent4>
      <a:accent5>
        <a:srgbClr val="808080"/>
      </a:accent5>
      <a:accent6>
        <a:srgbClr val="BFBFBF"/>
      </a:accent6>
      <a:hlink>
        <a:srgbClr val="000000"/>
      </a:hlink>
      <a:folHlink>
        <a:srgbClr val="808080"/>
      </a:folHlink>
    </a:clrScheme>
    <a:fontScheme name="Siemens Healthineers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rnd">
          <a:solidFill>
            <a:schemeClr val="tx1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dirty="0"/>
        </a:defPPr>
      </a:lstStyle>
    </a:txDef>
  </a:objectDefaults>
  <a:extraClrSchemeLst/>
  <a:custClrLst>
    <a:custClr name="Siemens Petrol 100%">
      <a:srgbClr val="009999"/>
    </a:custClr>
    <a:custClr name="Healthy Orange 100%">
      <a:srgbClr val="EC6602"/>
    </a:custClr>
    <a:custClr name="Blushing Berry 100%">
      <a:srgbClr val="7A162D"/>
    </a:custClr>
    <a:custClr name="SH Red 100%">
      <a:srgbClr val="E7001D"/>
    </a:custClr>
    <a:custClr name="SH Yellow 100%">
      <a:srgbClr val="FFD200"/>
    </a:custClr>
    <a:custClr name="SH Cyan 100%">
      <a:srgbClr val="3ABFED"/>
    </a:custClr>
    <a:custClr name="SH Blue 100%">
      <a:srgbClr val="2B2483"/>
    </a:custClr>
    <a:custClr name="SH Green 100%">
      <a:srgbClr val="009A38"/>
    </a:custClr>
    <a:custClr name="SH Black 100%">
      <a:srgbClr val="1B1B1B"/>
    </a:custClr>
    <a:custClr name="White">
      <a:srgbClr val="FFFFFF"/>
    </a:custClr>
    <a:custClr name="Siemens Petrol  50%">
      <a:srgbClr val="87D2D2"/>
    </a:custClr>
    <a:custClr name="Healthy Orange  50%">
      <a:srgbClr val="F9B591"/>
    </a:custClr>
    <a:custClr name="Blushing Berry  50%">
      <a:srgbClr val="C69B9E"/>
    </a:custClr>
    <a:custClr name="SH Red  50%">
      <a:srgbClr val="F3808E"/>
    </a:custClr>
    <a:custClr name="SH Yellow  50%">
      <a:srgbClr val="FFE980"/>
    </a:custClr>
    <a:custClr name="SH Cyan  50%">
      <a:srgbClr val="9DDFF6"/>
    </a:custClr>
    <a:custClr name="SH Blue  50%">
      <a:srgbClr val="9592C1"/>
    </a:custClr>
    <a:custClr name="SH Green  50%">
      <a:srgbClr val="80CC9C"/>
    </a:custClr>
    <a:custClr name="SH Black  75%">
      <a:srgbClr val="929292"/>
    </a:custClr>
    <a:custClr name="White">
      <a:srgbClr val="FFFFFF"/>
    </a:custClr>
    <a:custClr name="Siemens Petrol  25%">
      <a:srgbClr val="C8E6E6"/>
    </a:custClr>
    <a:custClr name="Healthy Orange  25%">
      <a:srgbClr val="FDDDCB"/>
    </a:custClr>
    <a:custClr name="Blushing Berry  25%">
      <a:srgbClr val="E9D1D4"/>
    </a:custClr>
    <a:custClr name="SH Red  25%">
      <a:srgbClr val="F9BFC7"/>
    </a:custClr>
    <a:custClr name="SH Yellow  25%">
      <a:srgbClr val="FFF3BF"/>
    </a:custClr>
    <a:custClr name="SH Cyan  25%">
      <a:srgbClr val="CEEFFB"/>
    </a:custClr>
    <a:custClr name="SH Blue  25%">
      <a:srgbClr val="CAC8E0"/>
    </a:custClr>
    <a:custClr name="SH Green  25%">
      <a:srgbClr val="BFE6CD"/>
    </a:custClr>
    <a:custClr name="SH Black  50%">
      <a:srgbClr val="B7B7B7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SH Black  25%">
      <a:srgbClr val="D0D0D0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SH Black  10%">
      <a:srgbClr val="ECECEC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Präsentation1" id="{E97BBB24-070A-46E9-A175-179C839DC3A2}" vid="{76F09060-F24E-4BCC-B212-669791CEC04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DBDDA4032FBB4495944CEF74B69C4E" ma:contentTypeVersion="13" ma:contentTypeDescription="Create a new document." ma:contentTypeScope="" ma:versionID="94d898b4acec24b619c795cfd275aced">
  <xsd:schema xmlns:xsd="http://www.w3.org/2001/XMLSchema" xmlns:xs="http://www.w3.org/2001/XMLSchema" xmlns:p="http://schemas.microsoft.com/office/2006/metadata/properties" xmlns:ns2="3e6a3e26-09bf-421d-9c6d-72538341295d" xmlns:ns3="a5bf85ab-5b89-45d5-812d-d881043611a5" targetNamespace="http://schemas.microsoft.com/office/2006/metadata/properties" ma:root="true" ma:fieldsID="a074622ed261f7f02982aef3f994db36" ns2:_="" ns3:_="">
    <xsd:import namespace="3e6a3e26-09bf-421d-9c6d-72538341295d"/>
    <xsd:import namespace="a5bf85ab-5b89-45d5-812d-d881043611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6a3e26-09bf-421d-9c6d-7253834129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bf85ab-5b89-45d5-812d-d881043611a5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289DF58-7D84-4219-9D66-BAA67403F3F4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3e6a3e26-09bf-421d-9c6d-72538341295d"/>
    <ds:schemaRef ds:uri="http://schemas.openxmlformats.org/package/2006/metadata/core-properties"/>
    <ds:schemaRef ds:uri="a5bf85ab-5b89-45d5-812d-d881043611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65DBEB2-EEB5-4EC7-ADAD-A5F9B8438899}">
  <ds:schemaRefs>
    <ds:schemaRef ds:uri="3e6a3e26-09bf-421d-9c6d-72538341295d"/>
    <ds:schemaRef ds:uri="a5bf85ab-5b89-45d5-812d-d881043611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6703A07-92E1-4BC8-9A2B-3E1B9C435E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525</TotalTime>
  <Words>534</Words>
  <Application>Microsoft Office PowerPoint</Application>
  <PresentationFormat>Widescreen</PresentationFormat>
  <Paragraphs>76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SH_PPT_template_16x9_V201808_Calibri</vt:lpstr>
      <vt:lpstr>think-cell Slide</vt:lpstr>
      <vt:lpstr>V1.1 2021</vt:lpstr>
      <vt:lpstr>Overall Process of Actual Expense Update</vt:lpstr>
      <vt:lpstr>Basic Setting_(1) Install Python</vt:lpstr>
      <vt:lpstr>Basic Setting_(2) Install Visual Studio Code</vt:lpstr>
      <vt:lpstr>Basic Setting_(2) Install Visual Studio Code</vt:lpstr>
      <vt:lpstr>Basic Setting_(3) Save Layout for SAP P41</vt:lpstr>
      <vt:lpstr>Step 1. SAP Data Download_P41 (424W) </vt:lpstr>
      <vt:lpstr>Step 1. SAP Data Download_AP0 (465W) </vt:lpstr>
      <vt:lpstr>Step 2. SAP Data Download_P41 (424W) </vt:lpstr>
      <vt:lpstr>Document history  and contact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Ally Bowman</dc:creator>
  <cp:lastModifiedBy>Jeon, HyeOne</cp:lastModifiedBy>
  <cp:revision>41</cp:revision>
  <dcterms:created xsi:type="dcterms:W3CDTF">2020-10-22T14:18:46Z</dcterms:created>
  <dcterms:modified xsi:type="dcterms:W3CDTF">2023-03-14T08:08:06Z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6E7782C2-1177-4EED-891F-99E43EFAC16A</vt:lpwstr>
  </property>
  <property fmtid="{D5CDD505-2E9C-101B-9397-08002B2CF9AE}" pid="3" name="ArticulatePath">
    <vt:lpwstr>https://brightcarbon.sharepoint.com/sites/Intranet/Projects/QRST/Siemens/SIEM 5339 PowerPoint Brand Engagement/SIEM 5339 Siemens Healthineers Brand Toolkit</vt:lpwstr>
  </property>
  <property fmtid="{D5CDD505-2E9C-101B-9397-08002B2CF9AE}" pid="4" name="ContentTypeId">
    <vt:lpwstr>0x01010057DBDDA4032FBB4495944CEF74B69C4E</vt:lpwstr>
  </property>
  <property fmtid="{D5CDD505-2E9C-101B-9397-08002B2CF9AE}" pid="5" name="Document Confidentiality">
    <vt:lpwstr>Restricted</vt:lpwstr>
  </property>
  <property fmtid="{D5CDD505-2E9C-101B-9397-08002B2CF9AE}" pid="6" name="MSIP_Label_a59b6cd5-d141-4a33-8bf1-0ca04484304f_Enabled">
    <vt:lpwstr>true</vt:lpwstr>
  </property>
  <property fmtid="{D5CDD505-2E9C-101B-9397-08002B2CF9AE}" pid="7" name="MSIP_Label_a59b6cd5-d141-4a33-8bf1-0ca04484304f_SetDate">
    <vt:lpwstr>2021-03-23T06:11:57Z</vt:lpwstr>
  </property>
  <property fmtid="{D5CDD505-2E9C-101B-9397-08002B2CF9AE}" pid="8" name="MSIP_Label_a59b6cd5-d141-4a33-8bf1-0ca04484304f_Method">
    <vt:lpwstr>Standard</vt:lpwstr>
  </property>
  <property fmtid="{D5CDD505-2E9C-101B-9397-08002B2CF9AE}" pid="9" name="MSIP_Label_a59b6cd5-d141-4a33-8bf1-0ca04484304f_Name">
    <vt:lpwstr>restricted-default</vt:lpwstr>
  </property>
  <property fmtid="{D5CDD505-2E9C-101B-9397-08002B2CF9AE}" pid="10" name="MSIP_Label_a59b6cd5-d141-4a33-8bf1-0ca04484304f_SiteId">
    <vt:lpwstr>38ae3bcd-9579-4fd4-adda-b42e1495d55a</vt:lpwstr>
  </property>
  <property fmtid="{D5CDD505-2E9C-101B-9397-08002B2CF9AE}" pid="11" name="MSIP_Label_a59b6cd5-d141-4a33-8bf1-0ca04484304f_ActionId">
    <vt:lpwstr>d74f62e1-b128-49e7-b679-7870736a2c98</vt:lpwstr>
  </property>
  <property fmtid="{D5CDD505-2E9C-101B-9397-08002B2CF9AE}" pid="12" name="MSIP_Label_a59b6cd5-d141-4a33-8bf1-0ca04484304f_ContentBits">
    <vt:lpwstr>0</vt:lpwstr>
  </property>
  <property fmtid="{D5CDD505-2E9C-101B-9397-08002B2CF9AE}" pid="13" name="Document_Confidentiality">
    <vt:lpwstr>Restricted</vt:lpwstr>
  </property>
  <property fmtid="{D5CDD505-2E9C-101B-9397-08002B2CF9AE}" pid="14" name="MSIP_Label_ff6dbec8-95a8-4638-9f5f-bd076536645c_Enabled">
    <vt:lpwstr>true</vt:lpwstr>
  </property>
  <property fmtid="{D5CDD505-2E9C-101B-9397-08002B2CF9AE}" pid="15" name="MSIP_Label_ff6dbec8-95a8-4638-9f5f-bd076536645c_SetDate">
    <vt:lpwstr>2021-10-27T12:24:23Z</vt:lpwstr>
  </property>
  <property fmtid="{D5CDD505-2E9C-101B-9397-08002B2CF9AE}" pid="16" name="MSIP_Label_ff6dbec8-95a8-4638-9f5f-bd076536645c_Method">
    <vt:lpwstr>Standard</vt:lpwstr>
  </property>
  <property fmtid="{D5CDD505-2E9C-101B-9397-08002B2CF9AE}" pid="17" name="MSIP_Label_ff6dbec8-95a8-4638-9f5f-bd076536645c_Name">
    <vt:lpwstr>Restricted - Default</vt:lpwstr>
  </property>
  <property fmtid="{D5CDD505-2E9C-101B-9397-08002B2CF9AE}" pid="18" name="MSIP_Label_ff6dbec8-95a8-4638-9f5f-bd076536645c_SiteId">
    <vt:lpwstr>5dbf1add-202a-4b8d-815b-bf0fb024e033</vt:lpwstr>
  </property>
  <property fmtid="{D5CDD505-2E9C-101B-9397-08002B2CF9AE}" pid="19" name="MSIP_Label_ff6dbec8-95a8-4638-9f5f-bd076536645c_ActionId">
    <vt:lpwstr>caa09246-7f07-41f6-9e75-354bc957c6dc</vt:lpwstr>
  </property>
  <property fmtid="{D5CDD505-2E9C-101B-9397-08002B2CF9AE}" pid="20" name="MSIP_Label_ff6dbec8-95a8-4638-9f5f-bd076536645c_ContentBits">
    <vt:lpwstr>0</vt:lpwstr>
  </property>
</Properties>
</file>