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lear Sans Regular Bold" panose="020B0604020202020204" charset="0"/>
      <p:regular r:id="rId16"/>
    </p:embeddedFont>
    <p:embeddedFont>
      <p:font typeface="DM Sans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4291" autoAdjust="0"/>
  </p:normalViewPr>
  <p:slideViewPr>
    <p:cSldViewPr>
      <p:cViewPr varScale="1">
        <p:scale>
          <a:sx n="37" d="100"/>
          <a:sy n="37" d="100"/>
        </p:scale>
        <p:origin x="102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39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852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04.07.2024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0EEE2FC-4AED-C36F-0ED1-2098B6DB00DD}"/>
              </a:ext>
            </a:extLst>
          </p:cNvPr>
          <p:cNvSpPr txBox="1"/>
          <p:nvPr/>
        </p:nvSpPr>
        <p:spPr>
          <a:xfrm>
            <a:off x="3069359" y="1943100"/>
            <a:ext cx="13928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most popular content category (Animals) has 15 reactions. Which are as follows: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45B07-E89C-4B64-C294-2786566B58BC}"/>
              </a:ext>
            </a:extLst>
          </p:cNvPr>
          <p:cNvSpPr txBox="1"/>
          <p:nvPr/>
        </p:nvSpPr>
        <p:spPr>
          <a:xfrm>
            <a:off x="3169897" y="3009900"/>
            <a:ext cx="643130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Adore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Cherish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Disgust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Dislike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Hate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Indifferent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Interested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3E2A4-39FD-7994-6734-6E1EA78AAAF9}"/>
              </a:ext>
            </a:extLst>
          </p:cNvPr>
          <p:cNvSpPr txBox="1"/>
          <p:nvPr/>
        </p:nvSpPr>
        <p:spPr>
          <a:xfrm>
            <a:off x="9829800" y="3162300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Intrigued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Like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Love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Peeking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Scared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Super love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Want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dirty="0"/>
              <a:t>Worried</a:t>
            </a:r>
          </a:p>
        </p:txBody>
      </p:sp>
    </p:spTree>
    <p:extLst>
      <p:ext uri="{BB962C8B-B14F-4D97-AF65-F5344CB8AC3E}">
        <p14:creationId xmlns:p14="http://schemas.microsoft.com/office/powerpoint/2010/main" val="219597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98FA59DE-5968-CCC3-D3DD-2F57FA198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763" y="2082032"/>
            <a:ext cx="9707837" cy="5798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31B7EF9-DED8-CAC5-DAE1-454017727611}"/>
              </a:ext>
            </a:extLst>
          </p:cNvPr>
          <p:cNvSpPr txBox="1"/>
          <p:nvPr/>
        </p:nvSpPr>
        <p:spPr>
          <a:xfrm>
            <a:off x="4191000" y="8496300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List of months with total number of posts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841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84CDDC-8725-63EF-0AAE-DCC55357D2BD}"/>
              </a:ext>
            </a:extLst>
          </p:cNvPr>
          <p:cNvSpPr txBox="1"/>
          <p:nvPr/>
        </p:nvSpPr>
        <p:spPr>
          <a:xfrm>
            <a:off x="11353800" y="1161805"/>
            <a:ext cx="6477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Understanding the clients requirements</a:t>
            </a:r>
          </a:p>
          <a:p>
            <a:endParaRPr lang="en-IN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Data gathering</a:t>
            </a:r>
          </a:p>
          <a:p>
            <a:endParaRPr lang="en-IN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Execute appropriate action</a:t>
            </a:r>
          </a:p>
          <a:p>
            <a:endParaRPr lang="en-IN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5400" dirty="0"/>
              <a:t>Retrieve the 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2005584"/>
            <a:ext cx="7852227" cy="6275832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pPr>
              <a:spcBef>
                <a:spcPts val="125"/>
              </a:spcBef>
              <a:spcAft>
                <a:spcPts val="1500"/>
              </a:spcAft>
            </a:pPr>
            <a:r>
              <a:rPr lang="en-US" sz="3200" dirty="0">
                <a:solidFill>
                  <a:schemeClr val="bg1"/>
                </a:solidFill>
              </a:rPr>
              <a:t>Social Buzz was founded by two former engineers from a large social media conglomerate. Social Buzz emphasizes content by keeping all users anonymous, only tracking user reactions on every piece of content</a:t>
            </a:r>
          </a:p>
          <a:p>
            <a:pPr>
              <a:spcBef>
                <a:spcPts val="125"/>
              </a:spcBef>
              <a:spcAft>
                <a:spcPts val="1500"/>
              </a:spcAft>
            </a:pPr>
            <a:endParaRPr lang="en-US" sz="3200" dirty="0">
              <a:solidFill>
                <a:schemeClr val="bg1"/>
              </a:solidFill>
            </a:endParaRPr>
          </a:p>
          <a:p>
            <a:pPr>
              <a:spcBef>
                <a:spcPts val="125"/>
              </a:spcBef>
              <a:spcAft>
                <a:spcPts val="1500"/>
              </a:spcAft>
            </a:pPr>
            <a:r>
              <a:rPr lang="en-US" sz="3200" dirty="0">
                <a:solidFill>
                  <a:schemeClr val="bg1"/>
                </a:solidFill>
              </a:rPr>
              <a:t>Tasks to achieve:</a:t>
            </a:r>
          </a:p>
          <a:p>
            <a:pPr marL="457200" indent="-457200">
              <a:spcBef>
                <a:spcPts val="125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Guidance in completing IOP</a:t>
            </a:r>
          </a:p>
          <a:p>
            <a:pPr marL="457200" indent="-457200">
              <a:spcBef>
                <a:spcPts val="125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Help to maintain big data</a:t>
            </a:r>
          </a:p>
          <a:p>
            <a:pPr marL="457200" indent="-457200">
              <a:spcBef>
                <a:spcPts val="125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Find top 5 categories of content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6604E0-067A-2174-1693-2146FD66F377}"/>
              </a:ext>
            </a:extLst>
          </p:cNvPr>
          <p:cNvSpPr txBox="1"/>
          <p:nvPr/>
        </p:nvSpPr>
        <p:spPr>
          <a:xfrm>
            <a:off x="1298688" y="4761658"/>
            <a:ext cx="7362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Every day over 100,000 pieces of content, ranging from text, images, videos and GIFs are posted.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All of this data is highly unstructured and requires extremely sophisticated and expensive technology to manage and maintain.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4187A-4926-1602-002B-DD5A1AA03E36}"/>
              </a:ext>
            </a:extLst>
          </p:cNvPr>
          <p:cNvSpPr txBox="1"/>
          <p:nvPr/>
        </p:nvSpPr>
        <p:spPr>
          <a:xfrm>
            <a:off x="14401800" y="1638300"/>
            <a:ext cx="33794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Andrew Fleming (Chief Technical Architect)</a:t>
            </a: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IN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Marcus </a:t>
            </a:r>
            <a:r>
              <a:rPr lang="en-IN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Rompton</a:t>
            </a:r>
            <a:r>
              <a:rPr lang="en-IN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 (Senior Principle)</a:t>
            </a:r>
          </a:p>
          <a:p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endParaRPr lang="en-IN" sz="2800" dirty="0">
              <a:solidFill>
                <a:srgbClr val="000000"/>
              </a:solidFill>
              <a:highlight>
                <a:srgbClr val="FFFFFF"/>
              </a:highlight>
              <a:latin typeface="DM Sans" pitchFamily="2" charset="0"/>
            </a:endParaRPr>
          </a:p>
          <a:p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Parita Vyas</a:t>
            </a:r>
          </a:p>
          <a:p>
            <a:r>
              <a:rPr lang="en-IN" sz="2800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(Data Analyst)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BF6AE-4A7C-E99E-4B93-AEAB569F187A}"/>
              </a:ext>
            </a:extLst>
          </p:cNvPr>
          <p:cNvSpPr txBox="1"/>
          <p:nvPr/>
        </p:nvSpPr>
        <p:spPr>
          <a:xfrm>
            <a:off x="3965347" y="1284816"/>
            <a:ext cx="921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Identify business questions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17E65B-B716-3D7F-B212-140D67413CBE}"/>
              </a:ext>
            </a:extLst>
          </p:cNvPr>
          <p:cNvSpPr txBox="1"/>
          <p:nvPr/>
        </p:nvSpPr>
        <p:spPr>
          <a:xfrm>
            <a:off x="5764133" y="2922567"/>
            <a:ext cx="741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Collect and store data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16E113-AF89-0A1B-459A-92130E6A0EAC}"/>
              </a:ext>
            </a:extLst>
          </p:cNvPr>
          <p:cNvSpPr txBox="1"/>
          <p:nvPr/>
        </p:nvSpPr>
        <p:spPr>
          <a:xfrm>
            <a:off x="7624180" y="4642091"/>
            <a:ext cx="799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Clean and prepare data</a:t>
            </a:r>
            <a:endParaRPr lang="en-IN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F1540B-EB18-3312-D661-CA2B8255DFC8}"/>
              </a:ext>
            </a:extLst>
          </p:cNvPr>
          <p:cNvSpPr txBox="1"/>
          <p:nvPr/>
        </p:nvSpPr>
        <p:spPr>
          <a:xfrm>
            <a:off x="9639505" y="6234827"/>
            <a:ext cx="741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Analyze data</a:t>
            </a:r>
            <a:endParaRPr lang="en-IN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F0A7CB-5E56-6408-27BF-6A88CE38A804}"/>
              </a:ext>
            </a:extLst>
          </p:cNvPr>
          <p:cNvSpPr txBox="1"/>
          <p:nvPr/>
        </p:nvSpPr>
        <p:spPr>
          <a:xfrm>
            <a:off x="11475809" y="7848999"/>
            <a:ext cx="664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Visualize and communicate data</a:t>
            </a:r>
            <a:endParaRPr lang="en-IN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E326CA-6022-A0B8-B8BB-FEEBFD00AD64}"/>
              </a:ext>
            </a:extLst>
          </p:cNvPr>
          <p:cNvSpPr txBox="1"/>
          <p:nvPr/>
        </p:nvSpPr>
        <p:spPr>
          <a:xfrm>
            <a:off x="1561708" y="3573840"/>
            <a:ext cx="3537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Customer </a:t>
            </a:r>
          </a:p>
          <a:p>
            <a:pPr algn="ctr"/>
            <a:r>
              <a:rPr lang="en-IN" sz="4800" dirty="0"/>
              <a:t>preferences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539F0-C776-D080-9C35-683ABF27389C}"/>
              </a:ext>
            </a:extLst>
          </p:cNvPr>
          <p:cNvSpPr txBox="1"/>
          <p:nvPr/>
        </p:nvSpPr>
        <p:spPr>
          <a:xfrm>
            <a:off x="6629854" y="3501583"/>
            <a:ext cx="4495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Market </a:t>
            </a:r>
          </a:p>
          <a:p>
            <a:pPr algn="ctr"/>
            <a:r>
              <a:rPr lang="en-IN" sz="4800" dirty="0"/>
              <a:t>dynamics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6A5C7-82D4-8EEC-643B-387BBCA06231}"/>
              </a:ext>
            </a:extLst>
          </p:cNvPr>
          <p:cNvSpPr txBox="1"/>
          <p:nvPr/>
        </p:nvSpPr>
        <p:spPr>
          <a:xfrm>
            <a:off x="12268200" y="3573840"/>
            <a:ext cx="4495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/>
              <a:t>Operational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4235F9C-EF27-DA44-C08D-0D5EEB9CB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732" y="1835199"/>
            <a:ext cx="11898649" cy="7151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7838BE3-33A0-0A80-E479-3E19F5C11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901" y="1533537"/>
            <a:ext cx="12749207" cy="7666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8912</TotalTime>
  <Words>246</Words>
  <Application>Microsoft Office PowerPoint</Application>
  <PresentationFormat>Custom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DM Sans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Parita Vyas</cp:lastModifiedBy>
  <cp:revision>13</cp:revision>
  <dcterms:created xsi:type="dcterms:W3CDTF">2006-08-16T00:00:00Z</dcterms:created>
  <dcterms:modified xsi:type="dcterms:W3CDTF">2024-07-09T17:20:17Z</dcterms:modified>
  <dc:identifier>DAEhDyfaYKE</dc:identifier>
</cp:coreProperties>
</file>