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61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3196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23734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235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4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574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953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076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4/8/2024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2478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4/8/2024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05827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0723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4/8/2024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412362218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61542" y="2850335"/>
            <a:ext cx="9144000" cy="977778"/>
          </a:xfrm>
        </p:spPr>
        <p:txBody>
          <a:bodyPr>
            <a:normAutofit fontScale="90000"/>
          </a:bodyPr>
          <a:lstStyle/>
          <a:p>
            <a:pPr algn="ctr"/>
            <a:r>
              <a:rPr lang="en-US" b="1" dirty="0">
                <a:solidFill>
                  <a:schemeClr val="accent1"/>
                </a:solidFill>
                <a:latin typeface="Arial"/>
                <a:ea typeface="Arial"/>
                <a:cs typeface="Arial"/>
                <a:sym typeface="Arial"/>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pPr algn="r"/>
            <a:r>
              <a:rPr lang="en-US" sz="2000" b="1" dirty="0">
                <a:solidFill>
                  <a:schemeClr val="accent1">
                    <a:lumMod val="75000"/>
                  </a:schemeClr>
                </a:solidFill>
                <a:latin typeface="Arial" pitchFamily="34" charset="0"/>
                <a:cs typeface="Arial" pitchFamily="34" charset="0"/>
              </a:rPr>
              <a:t>Presented By:</a:t>
            </a:r>
          </a:p>
          <a:p>
            <a:pPr algn="r"/>
            <a:r>
              <a:rPr lang="en-US" sz="2000" b="1" dirty="0" smtClean="0">
                <a:solidFill>
                  <a:schemeClr val="accent1">
                    <a:lumMod val="75000"/>
                  </a:schemeClr>
                </a:solidFill>
                <a:latin typeface="Arial"/>
                <a:cs typeface="Arial"/>
              </a:rPr>
              <a:t>Parithi M</a:t>
            </a:r>
            <a:endParaRPr lang="en-US" sz="2000" b="1" dirty="0">
              <a:solidFill>
                <a:schemeClr val="accent1">
                  <a:lumMod val="75000"/>
                </a:schemeClr>
              </a:solidFill>
              <a:latin typeface="Arial"/>
              <a:cs typeface="Arial"/>
            </a:endParaRPr>
          </a:p>
          <a:p>
            <a:pPr algn="r"/>
            <a:r>
              <a:rPr lang="en-US" sz="2000" b="1" dirty="0">
                <a:solidFill>
                  <a:schemeClr val="accent1">
                    <a:lumMod val="75000"/>
                  </a:schemeClr>
                </a:solidFill>
                <a:latin typeface="Arial"/>
                <a:cs typeface="Arial"/>
              </a:rPr>
              <a:t>Department of Computer Science</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611672" y="1856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1056370" y="12510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1089910" y="431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15903" y="1889760"/>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22680" y="330200"/>
            <a:ext cx="10058400" cy="1450757"/>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0" y="13921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097280" y="11959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611672" y="1737360"/>
            <a:ext cx="11029615" cy="5082139"/>
          </a:xfrm>
        </p:spPr>
        <p:txBody>
          <a:bodyPr>
            <a:normAutofit/>
          </a:bodyPr>
          <a:lstStyle/>
          <a:p>
            <a:pPr marL="305435" indent="-305435"/>
            <a:r>
              <a:rPr lang="en-IN" sz="1200" b="1" dirty="0">
                <a:ea typeface="+mn-lt"/>
                <a:cs typeface="+mn-lt"/>
              </a:rPr>
              <a:t>Algorithm Selection:</a:t>
            </a:r>
            <a:endParaRPr lang="en-IN" sz="1200" dirty="0"/>
          </a:p>
          <a:p>
            <a:pPr marL="629920" lvl="1" indent="-305435"/>
            <a:r>
              <a:rPr lang="en-IN" sz="1600" dirty="0">
                <a:ea typeface="+mn-lt"/>
                <a:cs typeface="+mn-lt"/>
              </a:rPr>
              <a:t>Chosen Algorithm: Keystroke Logging.</a:t>
            </a:r>
          </a:p>
          <a:p>
            <a:pPr marL="629920" lvl="1" indent="-305435"/>
            <a:r>
              <a:rPr lang="en-US" sz="1600" dirty="0">
                <a:ea typeface="+mn-lt"/>
                <a:cs typeface="+mn-lt"/>
              </a:rPr>
              <a:t>Justification: Keystroke logging is employed to capture and record keyboard events in real-time, aligning with the project's objective of developing a keylogger application</a:t>
            </a:r>
            <a:r>
              <a:rPr lang="en-IN" sz="1600" dirty="0">
                <a:ea typeface="+mn-lt"/>
                <a:cs typeface="+mn-lt"/>
              </a:rPr>
              <a:t>.</a:t>
            </a:r>
            <a:endParaRPr lang="en-IN" sz="1600" dirty="0"/>
          </a:p>
          <a:p>
            <a:pPr marL="305435" indent="-305435"/>
            <a:r>
              <a:rPr lang="en-IN" sz="1200" b="1" dirty="0">
                <a:ea typeface="+mn-lt"/>
                <a:cs typeface="+mn-lt"/>
              </a:rPr>
              <a:t>Data Input:</a:t>
            </a:r>
            <a:endParaRPr lang="en-IN" sz="1200" dirty="0"/>
          </a:p>
          <a:p>
            <a:pPr marL="629920" lvl="1" indent="-305435"/>
            <a:r>
              <a:rPr lang="en-US" sz="1600" dirty="0">
                <a:ea typeface="+mn-lt"/>
                <a:cs typeface="+mn-lt"/>
              </a:rPr>
              <a:t>Input Features: Keyboard events, including key presses, releases, and holds, are captured and logged by the keylogger application.</a:t>
            </a:r>
            <a:endParaRPr lang="en-IN" sz="1600" dirty="0"/>
          </a:p>
          <a:p>
            <a:pPr marL="305435" indent="-305435"/>
            <a:r>
              <a:rPr lang="en-IN" sz="1200" b="1" dirty="0">
                <a:ea typeface="+mn-lt"/>
                <a:cs typeface="+mn-lt"/>
              </a:rPr>
              <a:t>Training Process:</a:t>
            </a:r>
            <a:endParaRPr lang="en-IN" sz="1200" dirty="0"/>
          </a:p>
          <a:p>
            <a:pPr marL="629920" lvl="1" indent="-305435"/>
            <a:r>
              <a:rPr lang="en-US" sz="1600" dirty="0">
                <a:ea typeface="+mn-lt"/>
                <a:cs typeface="+mn-lt"/>
              </a:rPr>
              <a:t>Training Data: No training process is required for the keylogger application, as it operates based on capturing keyboard events in real-time</a:t>
            </a:r>
            <a:r>
              <a:rPr lang="en-IN" sz="1600" dirty="0">
                <a:ea typeface="+mn-lt"/>
                <a:cs typeface="+mn-lt"/>
              </a:rPr>
              <a:t>.</a:t>
            </a:r>
            <a:endParaRPr lang="en-IN" sz="1600" dirty="0"/>
          </a:p>
          <a:p>
            <a:pPr marL="305435" indent="-305435"/>
            <a:r>
              <a:rPr lang="en-IN" sz="1200" b="1" dirty="0">
                <a:ea typeface="+mn-lt"/>
                <a:cs typeface="+mn-lt"/>
              </a:rPr>
              <a:t>Prediction Process:</a:t>
            </a:r>
            <a:endParaRPr lang="en-IN" sz="1200" dirty="0"/>
          </a:p>
          <a:p>
            <a:pPr marL="629920" lvl="1" indent="-305435"/>
            <a:r>
              <a:rPr lang="en-US" sz="1600"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sz="1600" dirty="0">
                <a:ea typeface="+mn-lt"/>
                <a:cs typeface="+mn-lt"/>
              </a:rPr>
              <a:t>Real-Time Inputs: The keylogger application captures keyboard events as they occur, enabling real-time monitoring and logging of user keystrokes</a:t>
            </a:r>
            <a:r>
              <a:rPr lang="en-IN" sz="1600" dirty="0">
                <a:ea typeface="+mn-lt"/>
                <a:cs typeface="+mn-lt"/>
              </a:rPr>
              <a:t>.</a:t>
            </a:r>
          </a:p>
          <a:p>
            <a:pPr marL="629920" lvl="1" indent="-305435"/>
            <a:r>
              <a:rPr lang="en-US" sz="1600" dirty="0"/>
              <a:t>By leveraging keystroke logging technology, the keylogger application effectively captures and logs keyboard events, providing valuable insights into user input behavior and enhancing security monitoring capabilities.</a:t>
            </a:r>
            <a:endParaRPr lang="en-IN" sz="1600" dirty="0"/>
          </a:p>
          <a:p>
            <a:pPr marL="305435" indent="-305435"/>
            <a:endParaRPr lang="en-IN" sz="1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611672" y="18956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xmlns=""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C0FA1B-B17C-ADCD-451F-15A217F13E49}"/>
              </a:ext>
            </a:extLst>
          </p:cNvPr>
          <p:cNvSpPr>
            <a:spLocks noGrp="1"/>
          </p:cNvSpPr>
          <p:nvPr>
            <p:ph type="title"/>
          </p:nvPr>
        </p:nvSpPr>
        <p:spPr>
          <a:xfrm>
            <a:off x="726850" y="0"/>
            <a:ext cx="10058400" cy="1450757"/>
          </a:xfrm>
        </p:spPr>
        <p:txBody>
          <a:bodyPr/>
          <a:lstStyle/>
          <a:p>
            <a:r>
              <a:rPr lang="en-IN" dirty="0" err="1"/>
              <a:t>Key_log</a:t>
            </a:r>
            <a:r>
              <a:rPr lang="en-IN" dirty="0"/>
              <a:t> </a:t>
            </a:r>
            <a:r>
              <a:rPr lang="en-IN" dirty="0" err="1"/>
              <a:t>json</a:t>
            </a:r>
            <a:r>
              <a:rPr lang="en-IN" dirty="0"/>
              <a:t> file</a:t>
            </a:r>
          </a:p>
        </p:txBody>
      </p:sp>
      <p:pic>
        <p:nvPicPr>
          <p:cNvPr id="5" name="Picture 4">
            <a:extLst>
              <a:ext uri="{FF2B5EF4-FFF2-40B4-BE49-F238E27FC236}">
                <a16:creationId xmlns:a16="http://schemas.microsoft.com/office/drawing/2014/main" xmlns="" id="{51000699-42B1-F929-F731-296C95C01EAB}"/>
              </a:ext>
            </a:extLst>
          </p:cNvPr>
          <p:cNvPicPr>
            <a:picLocks noChangeAspect="1"/>
          </p:cNvPicPr>
          <p:nvPr/>
        </p:nvPicPr>
        <p:blipFill>
          <a:blip r:embed="rId2"/>
          <a:stretch>
            <a:fillRect/>
          </a:stretch>
        </p:blipFill>
        <p:spPr>
          <a:xfrm>
            <a:off x="726850" y="1458733"/>
            <a:ext cx="10727703" cy="4512384"/>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xmlns="" id="{1BA7C699-D9EA-0F76-B24B-3734F63EA549}"/>
              </a:ext>
            </a:extLst>
          </p:cNvPr>
          <p:cNvPicPr>
            <a:picLocks noChangeAspect="1"/>
          </p:cNvPicPr>
          <p:nvPr/>
        </p:nvPicPr>
        <p:blipFill>
          <a:blip r:embed="rId2"/>
          <a:stretch>
            <a:fillRect/>
          </a:stretch>
        </p:blipFill>
        <p:spPr>
          <a:xfrm>
            <a:off x="920100" y="2379357"/>
            <a:ext cx="10341204" cy="2099285"/>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42</TotalTime>
  <Words>933</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KEYLOGGER AND SECURITY</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26</cp:revision>
  <dcterms:created xsi:type="dcterms:W3CDTF">2021-05-26T16:50:10Z</dcterms:created>
  <dcterms:modified xsi:type="dcterms:W3CDTF">2024-04-08T16:58:23Z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