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ffd8fe52_1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51ffd8fe52_1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b6db1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b6db1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b6db1f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b6db1f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b6db1f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b6db1f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ffd8fe52_11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1ffd8fe52_1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51ffd8fe52_11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457200" y="1903444"/>
            <a:ext cx="68580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" y="322018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1"/>
            <a:ext cx="2537578" cy="8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69106" y="897075"/>
            <a:ext cx="6858000" cy="54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69106" y="14827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yWatermark-20.png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98081" y="4800063"/>
            <a:ext cx="681075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Red" showMasterSp="0">
  <p:cSld name="BlankRed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9598" y="800125"/>
            <a:ext cx="3344803" cy="33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6352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1143000"/>
            <a:ext cx="8229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6352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762000" y="1257300"/>
            <a:ext cx="3657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8200" y="1257300"/>
            <a:ext cx="3657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2" showMasterSp="0">
  <p:cSld name="Title2">
    <p:bg>
      <p:bgPr>
        <a:solidFill>
          <a:srgbClr val="AB192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742951"/>
            <a:ext cx="2537578" cy="82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387" y="2020489"/>
            <a:ext cx="3195614" cy="312917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type="ctrTitle"/>
          </p:nvPr>
        </p:nvSpPr>
        <p:spPr>
          <a:xfrm>
            <a:off x="457200" y="1903444"/>
            <a:ext cx="68580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457200" y="322018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392782" y="1143001"/>
            <a:ext cx="5294018" cy="3486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65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indent="-32385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443917" y="1143000"/>
            <a:ext cx="2673657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0" name="Google Shape;90;p20"/>
          <p:cNvCxnSpPr/>
          <p:nvPr/>
        </p:nvCxnSpPr>
        <p:spPr>
          <a:xfrm rot="5400000">
            <a:off x="1835360" y="2685851"/>
            <a:ext cx="2857500" cy="1588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6352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Caption">
  <p:cSld name="Photo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26352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2"/>
          <p:cNvSpPr/>
          <p:nvPr>
            <p:ph idx="2" type="pic"/>
          </p:nvPr>
        </p:nvSpPr>
        <p:spPr>
          <a:xfrm>
            <a:off x="457200" y="1143000"/>
            <a:ext cx="58674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553200" y="1143000"/>
            <a:ext cx="2133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" y="4793743"/>
            <a:ext cx="4592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6352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i="0" sz="24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43000"/>
            <a:ext cx="8229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57200" y="926225"/>
            <a:ext cx="8686800" cy="342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86400" y="4800600"/>
            <a:ext cx="3352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8081" y="4800063"/>
            <a:ext cx="681075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ctrTitle"/>
          </p:nvPr>
        </p:nvSpPr>
        <p:spPr>
          <a:xfrm>
            <a:off x="457200" y="1903450"/>
            <a:ext cx="46278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lang="en" sz="1800"/>
              <a:t>CS534 Spring 2019 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lang="en" sz="1800"/>
              <a:t>Constraint Satisfaction Problem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b="0" lang="en" sz="1400"/>
              <a:t>Presented</a:t>
            </a:r>
            <a:r>
              <a:rPr b="0" lang="en" sz="1400"/>
              <a:t> by: 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b="0" lang="en" sz="1400"/>
              <a:t>Paritosh Goel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b="0" lang="en" sz="1800"/>
              <a:t> </a:t>
            </a:r>
            <a:endParaRPr b="0" sz="18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rPr b="0" lang="en" sz="1800"/>
              <a:t>  </a:t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24"/>
          <p:cNvSpPr txBox="1"/>
          <p:nvPr/>
        </p:nvSpPr>
        <p:spPr>
          <a:xfrm>
            <a:off x="457200" y="3756600"/>
            <a:ext cx="604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Language Used - Java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Overall Path - </a:t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Parse the file into a CSP problem.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Setup Variables and Domains , Constraints into objects.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Parse the Unary constraints to reduce the domain.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Preprocess the objects and apply AC3 to reduce the domain.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failure if AC3 leads to NULL domain of any variable.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Backtrack Search (Uses MRV and Degree Heuristics for variable selection).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Constraint Propogation to one level.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 the results of Backtrack Search as desired output.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Variables and Domains are seperate abstractions in classes, this makes the program easy to extend to complex Variables and Domains.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Code is modular (Every functionality is separated).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Nodes are not kept in memory if a certain branch fails.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Program has effective logging capabilities by exploting toString method in java.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262626"/>
                </a:solidFill>
              </a:rPr>
              <a:t>Results</a:t>
            </a:r>
            <a:endParaRPr b="1">
              <a:solidFill>
                <a:srgbClr val="26262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on 7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Runs fine on Coloring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Cost consideration to be done.</a:t>
            </a:r>
            <a:endParaRPr b="1" sz="240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57200" y="231500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estimation while assigning a processor not implemented.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224125" y="1194750"/>
            <a:ext cx="469575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1" i="0" sz="5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 b="1" i="0" sz="5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8"/>
          <p:cNvSpPr txBox="1"/>
          <p:nvPr>
            <p:ph idx="4294967295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