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a5dbb09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a5dbb09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a5dbb0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a5dbb0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a5dbb09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a5dbb09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a5dbb09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a5dbb09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Paritosh Goel , Muhammad Tahir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Stratified Sampling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Used sklearn - train_test_split function </a:t>
            </a:r>
            <a:endParaRPr b="1"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train_test_split(images_vector, labels_vector, test_size=0.25, stratify=labels_vector, random_state=seed)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3600" y="2078875"/>
            <a:ext cx="272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Layers - 1 (125 nodes)</a:t>
            </a:r>
            <a:endParaRPr b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Batch Size - 2000</a:t>
            </a:r>
            <a:endParaRPr b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Epochs - 50</a:t>
            </a:r>
            <a:endParaRPr b="1"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of Layers - 1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1st Layers - 125 nodes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epochs=50 , batch_size=2000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200" y="1010250"/>
            <a:ext cx="4932050" cy="37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18600" y="82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- 25% of original data set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accuracy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0.86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197" y="1363125"/>
            <a:ext cx="3778103" cy="34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62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1573675"/>
            <a:ext cx="8620125" cy="27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