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535382f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535382f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4535382f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4535382f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4535382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4535382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4535382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4535382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4535382f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4535382f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45601780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45601780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4535382f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4535382f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4535382f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4535382f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456017808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456017808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4535382f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4535382f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401950" y="1822825"/>
            <a:ext cx="61905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Project 2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Decision Trees and Regression</a:t>
            </a:r>
            <a:endParaRPr b="1" sz="36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Paritosh Goel, Lei Shi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AdaBoost Classifier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19150" y="1609725"/>
            <a:ext cx="7505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</a:rPr>
              <a:t>AdaBoost is an ensemble method that creates a strong classifier from a number of weak classifiers. 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250" y="2145650"/>
            <a:ext cx="2555158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538225" y="4608775"/>
            <a:ext cx="7745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Source: https://www.packtpub.com/mapt/book/big_data_and_business_intelligence/9781788295758/4/ch04lvl1sec32/adaboost-classifier</a:t>
            </a:r>
            <a:endParaRPr sz="900"/>
          </a:p>
        </p:txBody>
      </p:sp>
      <p:sp>
        <p:nvSpPr>
          <p:cNvPr id="193" name="Google Shape;193;p22"/>
          <p:cNvSpPr txBox="1"/>
          <p:nvPr/>
        </p:nvSpPr>
        <p:spPr>
          <a:xfrm>
            <a:off x="4269550" y="2185625"/>
            <a:ext cx="4470000" cy="21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training each classifier: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Weight data point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Weight classifier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Misclassified data point has larger weight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with higher accuracy has larger weight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/>
          <p:nvPr/>
        </p:nvSpPr>
        <p:spPr>
          <a:xfrm>
            <a:off x="1001900" y="1585250"/>
            <a:ext cx="7088774" cy="18467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3F3F3"/>
                </a:solidFill>
                <a:latin typeface="Arial"/>
              </a:rPr>
              <a:t>Thank You!</a:t>
            </a:r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978925" y="4142100"/>
            <a:ext cx="28857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Absenteeism time in hours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875" y="1579025"/>
            <a:ext cx="1798125" cy="303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8199" y="1947500"/>
            <a:ext cx="3038250" cy="20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6461150" y="4023775"/>
            <a:ext cx="22485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mass index</a:t>
            </a:r>
            <a:endParaRPr/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750" y="2028800"/>
            <a:ext cx="3145407" cy="20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</a:t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Remove “ID” predictor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Remove “Height” and “Weight”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Remove the records with missing values - 0 values in Months , Reasons of Absence/Absenteeism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For classification, discrete “Absenteeism time in hours” into 6 equal-frequency bins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Randomly select 80% data for training and 20% data for testing (in Python)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448525"/>
            <a:ext cx="75057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with Weka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295850"/>
            <a:ext cx="75057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Increased the Min number of objects - to reduce the size of tree and overfitting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No of leaves = 42 , Size of the tree : 54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Some useful information 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sz="1400">
                <a:solidFill>
                  <a:srgbClr val="000000"/>
                </a:solidFill>
              </a:rPr>
              <a:t>1. Reason for Absence = Neoplasm/</a:t>
            </a:r>
            <a:r>
              <a:rPr lang="en" sz="14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Diseases of the circulatory system </a:t>
            </a:r>
            <a:r>
              <a:rPr lang="en" sz="1400">
                <a:solidFill>
                  <a:srgbClr val="000000"/>
                </a:solidFill>
              </a:rPr>
              <a:t> results to maximum hours of Absenteeism (Node: 2.0 -&gt; (12-inf)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sz="1400">
                <a:solidFill>
                  <a:srgbClr val="000000"/>
                </a:solidFill>
              </a:rPr>
              <a:t>People with lesser hit target tend to be more absent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sz="1400">
                <a:solidFill>
                  <a:srgbClr val="000000"/>
                </a:solidFill>
              </a:rPr>
              <a:t>People with less workload and high transport expense, tend to me more absent.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Accuracy - 49.4595 %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Key Points noticed - Minimum number of objects is important factor to reduce the complexity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544000"/>
            <a:ext cx="7505700" cy="3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88875"/>
            <a:ext cx="7188525" cy="4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with Python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in Python: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Discrete continuous predictors into 6 equal-frequency bins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 10 predictors using SelectKBest function from sklearn package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Pre-pruning: minimum number of samples in a node to split is 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776" y="3382023"/>
            <a:ext cx="6986450" cy="11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423675"/>
            <a:ext cx="75057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with Weka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161875"/>
            <a:ext cx="7505700" cy="3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Regression without tree --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050" y="1771775"/>
            <a:ext cx="42291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828500"/>
            <a:ext cx="7505700" cy="3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Regression Tree (Some observations)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Unpruned - Size very large with 229 rules (Difficult to extract information)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Its better to leave Nominal to Binarization task to M5P, otherwise the number of attributes become large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All pruned trees didn’t consider any other attribute other than Reason Of Absence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with Python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Python: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Encode “Reason for absence” using get_dummies function from pandas package.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Best Model: PCA with 25 components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6242" y="1077300"/>
            <a:ext cx="2171833" cy="193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550" y="3266075"/>
            <a:ext cx="5002050" cy="15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