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82dd338c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882dd338c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This PowerPoint Template includes a series of slide masters with predefined layouts and color schemes for formatting slides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 Slide Masters are displayed when you right click on a slide and select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b="0" lang="en">
                <a:latin typeface="Calibri"/>
                <a:ea typeface="Calibri"/>
                <a:cs typeface="Calibri"/>
                <a:sym typeface="Calibri"/>
              </a:rPr>
              <a:t> from menu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4882dd338c_2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ae018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ae018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ae018c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ae018c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ae018c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ae018c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ae018c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ae018c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2" showMasterSp="0" type="title">
  <p:cSld name="TITLE">
    <p:bg>
      <p:bgPr>
        <a:solidFill>
          <a:srgbClr val="AB192D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352" y="739875"/>
            <a:ext cx="2743200" cy="6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57200" y="30289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9" y="2235709"/>
            <a:ext cx="3959371" cy="290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5717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143000"/>
            <a:ext cx="82296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/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5717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762000" y="1257300"/>
            <a:ext cx="36576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4648200" y="1257300"/>
            <a:ext cx="3657600" cy="3371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3958410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457200" y="3031236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2951"/>
            <a:ext cx="2743200" cy="66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" y="4793743"/>
            <a:ext cx="4592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392782" y="1143001"/>
            <a:ext cx="5294018" cy="3486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655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700"/>
              <a:buChar char="─"/>
              <a:defRPr sz="1700"/>
            </a:lvl2pPr>
            <a:lvl3pPr indent="-32385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43917" y="1143000"/>
            <a:ext cx="2673657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6" name="Google Shape;86;p19"/>
          <p:cNvCxnSpPr/>
          <p:nvPr/>
        </p:nvCxnSpPr>
        <p:spPr>
          <a:xfrm rot="5400000">
            <a:off x="1835360" y="2685851"/>
            <a:ext cx="2857500" cy="1588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Caption">
  <p:cSld name="Photo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57200" y="25717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/>
          <p:nvPr>
            <p:ph idx="2" type="pic"/>
          </p:nvPr>
        </p:nvSpPr>
        <p:spPr>
          <a:xfrm>
            <a:off x="457200" y="1143000"/>
            <a:ext cx="58674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─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553200" y="1143000"/>
            <a:ext cx="21336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Verdana"/>
              <a:buNone/>
              <a:defRPr sz="1500"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Red" showMasterSp="0">
  <p:cSld name="BlankRed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62225" y="1075135"/>
            <a:ext cx="4019550" cy="299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97" name="Google Shape;9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3958410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762000" y="10858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762000" y="23431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457200" y="25717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457200" y="25717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762000" y="1122552"/>
            <a:ext cx="36576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762000" y="1662300"/>
            <a:ext cx="3657600" cy="29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11" name="Google Shape;111;p24"/>
          <p:cNvSpPr txBox="1"/>
          <p:nvPr>
            <p:ph idx="3" type="body"/>
          </p:nvPr>
        </p:nvSpPr>
        <p:spPr>
          <a:xfrm>
            <a:off x="4648200" y="1122552"/>
            <a:ext cx="36576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4"/>
          <p:cNvSpPr txBox="1"/>
          <p:nvPr>
            <p:ph idx="4" type="body"/>
          </p:nvPr>
        </p:nvSpPr>
        <p:spPr>
          <a:xfrm>
            <a:off x="4648200" y="1662300"/>
            <a:ext cx="3657600" cy="29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2385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4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57175"/>
            <a:ext cx="822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i="0" sz="24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43000"/>
            <a:ext cx="822960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─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" y="4790748"/>
            <a:ext cx="457200" cy="29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457200" y="926225"/>
            <a:ext cx="8686800" cy="3428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486400" y="4800600"/>
            <a:ext cx="3352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477427" y="1714500"/>
            <a:ext cx="8081100" cy="3429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40005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Anomaly Detection</a:t>
            </a:r>
            <a:endParaRPr sz="2400"/>
          </a:p>
          <a:p>
            <a:pPr indent="-279400" lvl="0" marL="40005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-279400" lvl="0" marL="44577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By - Paritosh Goel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0" lvl="0" marL="32004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" sz="1200"/>
              <a:t>Source for Dataset</a:t>
            </a:r>
            <a:r>
              <a:rPr lang="en" sz="2400"/>
              <a:t> - </a:t>
            </a: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http://kdd.ics.uci.edu/databases/entree/entree.html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 and Guiding Questions</a:t>
            </a:r>
            <a:endParaRPr sz="1200"/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/>
              <a:t>Dataset -</a:t>
            </a:r>
            <a:r>
              <a:rPr lang="en"/>
              <a:t> </a:t>
            </a:r>
            <a:r>
              <a:rPr lang="en" sz="1200"/>
              <a:t>List of restaurants with their features (total 256 features) in Chicago city.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/>
              <a:t>Total 675 restaurants, 256 features.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/>
              <a:t>		           Guiding Questions - </a:t>
            </a:r>
            <a:endParaRPr sz="1200"/>
          </a:p>
          <a:p>
            <a:pPr indent="-298450" lvl="0" marL="1828800" rtl="0" algn="l">
              <a:spcBef>
                <a:spcPts val="90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What are the most unique types of restaurants in the chicago city which are different from the rest.                                            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How many are such restaurants and what are the features of them.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Apart from cuisine, what other factors can make a restaurant unique in chicago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50" y="1918925"/>
            <a:ext cx="1410550" cy="15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Created a single data source - list of restaurants and their features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All the values of features were either 0 or 1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Used Below techniques for Anomaly Detection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Plotted the proximity matrix for 675 restaurants. (Euclidean Distance)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K Nearest Distance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Average of Knearest Distance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Local Outlier Factor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For all above apart from proximity matrix, plotted the Anomaly Score with datasets (restaurants)</a:t>
            </a:r>
            <a:endParaRPr sz="11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01" y="2901174"/>
            <a:ext cx="2043876" cy="12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69" y="1064525"/>
            <a:ext cx="2589175" cy="15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575" y="1144300"/>
            <a:ext cx="2318925" cy="13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094" y="2737375"/>
            <a:ext cx="1878350" cy="16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/>
              <a:t>One of the restaurants marked as outlier - </a:t>
            </a: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Ed Debevic's Short Orders Deluxe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Features -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Weekend Brunch, After Hours Dining, Good for Younger Kids, Excellent Decor etc.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