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7" r:id="rId3"/>
    <p:sldId id="275" r:id="rId4"/>
    <p:sldId id="276" r:id="rId5"/>
    <p:sldId id="278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2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488" userDrawn="1">
          <p15:clr>
            <a:srgbClr val="A4A3A4"/>
          </p15:clr>
        </p15:guide>
        <p15:guide id="5" orient="horz" pos="192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1" autoAdjust="0"/>
    <p:restoredTop sz="90526" autoAdjust="0"/>
  </p:normalViewPr>
  <p:slideViewPr>
    <p:cSldViewPr snapToGrid="0" showGuides="1">
      <p:cViewPr>
        <p:scale>
          <a:sx n="50" d="100"/>
          <a:sy n="50" d="100"/>
        </p:scale>
        <p:origin x="-3006" y="-1290"/>
      </p:cViewPr>
      <p:guideLst>
        <p:guide orient="horz" pos="2328"/>
        <p:guide orient="horz" pos="192"/>
        <p:guide orient="horz" pos="4032"/>
        <p:guide orient="horz" pos="672"/>
        <p:guide pos="3840"/>
        <p:guide pos="192"/>
        <p:guide pos="7488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D87D9-42D4-4D42-9325-55E175C42914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74F61-7D3B-4810-8463-20F351F95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04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jpHw8ndwJ_Q?utm_source=unsplash&amp;utm_medium=referral&amp;utm_content=creditCopyText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consulting?utm_source=unsplash&amp;utm_medium=referral&amp;utm_content=creditCopyText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photos/YXemfQiPR_E?utm_source=unsplash&amp;utm_medium=referral&amp;utm_content=creditCopyText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unsplash.com/search/photos/consulting?utm_source=unsplash&amp;utm_medium=referral&amp;utm_content=creditCopyText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Austin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Distel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74F61-7D3B-4810-8463-20F351F95B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Photo by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Nik MacMillan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Unsplash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74F61-7D3B-4810-8463-20F351F95B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74F61-7D3B-4810-8463-20F351F95B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4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1254D7-44BB-43D9-9E0A-9D2A409A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4354599-CD6F-48AD-AA9B-178371F7B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02F067-FA98-4A83-BF7E-C94E9C95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3E19D6-8776-4FF8-A1D6-7F1248ED6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6B61392-0A6C-4218-AEBE-FBF8A3D9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FB4AB-11C4-4B2B-B597-BE8EF1F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336D86-A528-410B-8F7A-A781A3D6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5978C6-8D6E-4384-B612-85B76E4E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1C80815-4A6E-460F-98A0-3E88D924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8B5157-97D3-4993-AF5E-1FE39643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9D085C3-3AF3-456D-A4FB-9128CB9B9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D2471C-639F-48DE-AAE9-2F767E655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BFA258-334C-427E-B91C-C9FA9036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3F76B0-355B-45C8-AD73-7082D868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84BBFE-55CC-459D-ACF4-15301C5B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6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DC8E4-BC57-4294-8E2F-DACE3699E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8104-CB09-4520-8914-06969BBE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1AD160-5BBB-4DA8-AFCA-5F3F0CE7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34BBCA-C558-4C17-AA49-3BEBB3C2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F6392B-7A10-406C-B9BC-078BA1C2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27475-8A29-45F1-B6B4-97BF62F4A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866715D-EAC8-4667-B08E-262347F38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45D384-5607-49F2-BA2F-052DB566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5AB51C-9015-414D-B686-43258B05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0C74FB-1C78-44F8-8176-E2FA3DD0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2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B073DC-EFA6-407F-95EB-F632E63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BB99FD-8C57-4438-895F-EF8EE50E3B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7085B0-9486-449A-883B-327D2A878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B721CD-59E1-4F15-9D38-A2330AAD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03124F-9AD9-4364-BF77-FF8860CD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8D89240-AF1D-4201-8503-3BD1EC7E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5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73706-2598-4FFC-93B5-16DDD0A9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70D2DE-32C3-4248-8B19-25ADD3E3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6C27D0E-CD7C-41DE-B7E9-E4824B5E1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6E5AC1E-98C8-4B56-939D-02EE546BD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D10F83-7281-4D2B-A062-F86DFD703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85CC960-69C0-4FFB-A89E-544737EF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6876240-27F2-4E09-9B6F-AD7C7C33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C3116A-853A-40DF-A476-84094275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B57912-9DB8-44AE-84C6-44B8F0AD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53BAF69-4EFB-46EB-BFD9-FD73CADA3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9962D2A-C713-4521-A0D1-F51556BD1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94ED467-2061-40E4-86EC-81ADC1D2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2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70688-3EAB-40C7-A918-91C5F23B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FEF8B78-ED92-403A-A24A-DEC7D0FB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BB0980C-03EF-411C-ACFB-A7A233EF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E1B10B-F098-42A3-BBAA-A92FD683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C18733-8979-40EB-830A-3E95AFEB6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27EFC86-99F1-4DD6-97E1-F39415D39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2DA748-54F8-4184-B452-A763A5C1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2E7442-7EC3-4CA0-991B-16B70E47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EA113F-150F-4A83-8AFB-C0DCDA14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4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2B678-C67E-45CB-9DB5-1AAEC26F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99EBFCB-3D87-4B30-B295-7BCDC83FD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36D39A0-AA32-47F0-9F5E-940D86BF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5807B4-82D0-4447-868F-B2606C83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3D207D-D023-4637-99DA-FEFD15BD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C55B503-5D88-427F-ABAF-05C28604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7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7E2BABE-1DD2-454D-9DF2-B69F524A0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C87991-02FE-4FC1-A891-98690210C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1F1E3F-339A-42A8-B31E-897311B3F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DBF71-5ED3-4115-9906-382EB6EB142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DBEE0B-55D8-4577-B43C-DB054333C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81A586-85A5-48E3-91DB-FA376188D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E1A4B-2DB9-460D-8B3D-E2C359F9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BDC90D-1C24-4CD0-8BF3-FDAB3C493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0"/>
          <a:stretch/>
        </p:blipFill>
        <p:spPr>
          <a:xfrm>
            <a:off x="5443" y="2"/>
            <a:ext cx="12181114" cy="6857998"/>
          </a:xfrm>
          <a:prstGeom prst="rect">
            <a:avLst/>
          </a:prstGeom>
        </p:spPr>
      </p:pic>
      <p:sp>
        <p:nvSpPr>
          <p:cNvPr id="4" name="Right Triangle 3">
            <a:extLst>
              <a:ext uri="{FF2B5EF4-FFF2-40B4-BE49-F238E27FC236}">
                <a16:creationId xmlns:a16="http://schemas.microsoft.com/office/drawing/2014/main" xmlns="" id="{EA578AA0-D0E0-473E-8955-233BD60B43C3}"/>
              </a:ext>
            </a:extLst>
          </p:cNvPr>
          <p:cNvSpPr/>
          <p:nvPr/>
        </p:nvSpPr>
        <p:spPr>
          <a:xfrm rot="5400000">
            <a:off x="-1" y="0"/>
            <a:ext cx="6858000" cy="6858000"/>
          </a:xfrm>
          <a:prstGeom prst="rtTriangle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49F3E13-C4E3-4844-BA04-D716040D9345}"/>
              </a:ext>
            </a:extLst>
          </p:cNvPr>
          <p:cNvSpPr/>
          <p:nvPr/>
        </p:nvSpPr>
        <p:spPr>
          <a:xfrm rot="16200000" flipH="1">
            <a:off x="7082971" y="5588000"/>
            <a:ext cx="279399" cy="2793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E934D0C0-7B28-4C08-9469-C3F13E7B18D0}"/>
              </a:ext>
            </a:extLst>
          </p:cNvPr>
          <p:cNvSpPr/>
          <p:nvPr/>
        </p:nvSpPr>
        <p:spPr>
          <a:xfrm rot="16200000">
            <a:off x="6096001" y="762001"/>
            <a:ext cx="6095999" cy="6095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68D5D92-FEB0-4A46-8B6F-B795D6116B86}"/>
              </a:ext>
            </a:extLst>
          </p:cNvPr>
          <p:cNvSpPr/>
          <p:nvPr/>
        </p:nvSpPr>
        <p:spPr>
          <a:xfrm>
            <a:off x="7082971" y="4891314"/>
            <a:ext cx="3628572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124719-5875-4B79-872B-A045B5789A23}"/>
              </a:ext>
            </a:extLst>
          </p:cNvPr>
          <p:cNvSpPr txBox="1"/>
          <p:nvPr/>
        </p:nvSpPr>
        <p:spPr>
          <a:xfrm>
            <a:off x="412297" y="617666"/>
            <a:ext cx="5276850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2F052D9-4226-492E-A572-DCC3633B6076}"/>
              </a:ext>
            </a:extLst>
          </p:cNvPr>
          <p:cNvSpPr txBox="1"/>
          <p:nvPr/>
        </p:nvSpPr>
        <p:spPr>
          <a:xfrm>
            <a:off x="412297" y="1494830"/>
            <a:ext cx="3372303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Lorem ipsum dolor sit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. Nunc vel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dolor.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51" y="5025848"/>
            <a:ext cx="2351898" cy="4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91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8BDC90D-1C24-4CD0-8BF3-FDAB3C493D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0"/>
          <a:stretch/>
        </p:blipFill>
        <p:spPr>
          <a:xfrm>
            <a:off x="5443" y="2"/>
            <a:ext cx="12181114" cy="685799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5344A8E-A5E9-43BD-8BF1-3808CBA8544F}"/>
              </a:ext>
            </a:extLst>
          </p:cNvPr>
          <p:cNvSpPr/>
          <p:nvPr/>
        </p:nvSpPr>
        <p:spPr>
          <a:xfrm>
            <a:off x="-3" y="0"/>
            <a:ext cx="11563352" cy="6858000"/>
          </a:xfrm>
          <a:custGeom>
            <a:avLst/>
            <a:gdLst>
              <a:gd name="connsiteX0" fmla="*/ 0 w 11563352"/>
              <a:gd name="connsiteY0" fmla="*/ 0 h 6858000"/>
              <a:gd name="connsiteX1" fmla="*/ 11563352 w 11563352"/>
              <a:gd name="connsiteY1" fmla="*/ 0 h 6858000"/>
              <a:gd name="connsiteX2" fmla="*/ 4705352 w 11563352"/>
              <a:gd name="connsiteY2" fmla="*/ 6858000 h 6858000"/>
              <a:gd name="connsiteX3" fmla="*/ 0 w 11563352"/>
              <a:gd name="connsiteY3" fmla="*/ 6858000 h 6858000"/>
              <a:gd name="connsiteX4" fmla="*/ 0 w 1156335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63352" h="6858000">
                <a:moveTo>
                  <a:pt x="0" y="0"/>
                </a:moveTo>
                <a:lnTo>
                  <a:pt x="11563352" y="0"/>
                </a:lnTo>
                <a:lnTo>
                  <a:pt x="470535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xmlns="" id="{049F3E13-C4E3-4844-BA04-D716040D9345}"/>
              </a:ext>
            </a:extLst>
          </p:cNvPr>
          <p:cNvSpPr/>
          <p:nvPr/>
        </p:nvSpPr>
        <p:spPr>
          <a:xfrm rot="16200000" flipH="1">
            <a:off x="7082971" y="5588000"/>
            <a:ext cx="279399" cy="2793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E934D0C0-7B28-4C08-9469-C3F13E7B18D0}"/>
              </a:ext>
            </a:extLst>
          </p:cNvPr>
          <p:cNvSpPr/>
          <p:nvPr/>
        </p:nvSpPr>
        <p:spPr>
          <a:xfrm rot="16200000">
            <a:off x="6096001" y="762001"/>
            <a:ext cx="6095999" cy="609599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68D5D92-FEB0-4A46-8B6F-B795D6116B86}"/>
              </a:ext>
            </a:extLst>
          </p:cNvPr>
          <p:cNvSpPr/>
          <p:nvPr/>
        </p:nvSpPr>
        <p:spPr>
          <a:xfrm>
            <a:off x="7082971" y="4891314"/>
            <a:ext cx="3628572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B124719-5875-4B79-872B-A045B5789A23}"/>
              </a:ext>
            </a:extLst>
          </p:cNvPr>
          <p:cNvSpPr txBox="1"/>
          <p:nvPr/>
        </p:nvSpPr>
        <p:spPr>
          <a:xfrm>
            <a:off x="819150" y="2875002"/>
            <a:ext cx="5276850" cy="110799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08" y="5025848"/>
            <a:ext cx="2351898" cy="4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3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85ECBCD-D867-4E51-A89B-F5F5360D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9" b="43626"/>
          <a:stretch/>
        </p:blipFill>
        <p:spPr>
          <a:xfrm>
            <a:off x="524559" y="1352549"/>
            <a:ext cx="11142875" cy="2971801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835F716-4EF8-4BE2-A372-B660C995F36B}"/>
              </a:ext>
            </a:extLst>
          </p:cNvPr>
          <p:cNvSpPr/>
          <p:nvPr/>
        </p:nvSpPr>
        <p:spPr>
          <a:xfrm>
            <a:off x="647700" y="1352550"/>
            <a:ext cx="10896600" cy="29718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321E9704-C6FE-4F2B-8418-256A001F26BA}"/>
              </a:ext>
            </a:extLst>
          </p:cNvPr>
          <p:cNvSpPr txBox="1"/>
          <p:nvPr/>
        </p:nvSpPr>
        <p:spPr>
          <a:xfrm>
            <a:off x="972230" y="3761372"/>
            <a:ext cx="4989740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adjective: consulting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F2012F6-6FF0-4E4A-80B5-2D2029D4C19B}"/>
              </a:ext>
            </a:extLst>
          </p:cNvPr>
          <p:cNvSpPr txBox="1"/>
          <p:nvPr/>
        </p:nvSpPr>
        <p:spPr>
          <a:xfrm>
            <a:off x="972230" y="3273545"/>
            <a:ext cx="4989740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 –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sult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en-US" sz="2800" dirty="0" err="1">
                <a:solidFill>
                  <a:schemeClr val="bg1"/>
                </a:solidFill>
                <a:latin typeface="+mj-lt"/>
              </a:rPr>
              <a:t>ing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1D71E97-B36C-4634-B085-3D3C8144271F}"/>
              </a:ext>
            </a:extLst>
          </p:cNvPr>
          <p:cNvSpPr txBox="1"/>
          <p:nvPr/>
        </p:nvSpPr>
        <p:spPr>
          <a:xfrm>
            <a:off x="972230" y="4513957"/>
            <a:ext cx="10247541" cy="107721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lectus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diam.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pulvinar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sollicitudin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placerat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sodales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porta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Morbi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tellus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eu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efficitur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nisi.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Curabitur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ante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dictum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faucibus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vel,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fermentum ante. Duis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mollis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vitae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orci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sagittis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Etiam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ullamcorper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libero non lacinia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blandit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Vivamus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commodo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eros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887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607924E-0D28-4548-ABF7-828AF8C3B009}"/>
              </a:ext>
            </a:extLst>
          </p:cNvPr>
          <p:cNvSpPr/>
          <p:nvPr/>
        </p:nvSpPr>
        <p:spPr>
          <a:xfrm flipH="1">
            <a:off x="8905879" y="4530728"/>
            <a:ext cx="1457322" cy="1457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4D35C9BB-0787-4494-9462-85B613C32460}"/>
              </a:ext>
            </a:extLst>
          </p:cNvPr>
          <p:cNvGrpSpPr/>
          <p:nvPr/>
        </p:nvGrpSpPr>
        <p:grpSpPr>
          <a:xfrm>
            <a:off x="9461661" y="5092273"/>
            <a:ext cx="345758" cy="334233"/>
            <a:chOff x="3741701" y="1930400"/>
            <a:chExt cx="285750" cy="276225"/>
          </a:xfrm>
          <a:solidFill>
            <a:schemeClr val="bg1"/>
          </a:solidFill>
        </p:grpSpPr>
        <p:sp>
          <p:nvSpPr>
            <p:cNvPr id="58" name="Freeform 3129">
              <a:extLst>
                <a:ext uri="{FF2B5EF4-FFF2-40B4-BE49-F238E27FC236}">
                  <a16:creationId xmlns:a16="http://schemas.microsoft.com/office/drawing/2014/main" xmlns="" id="{1CEB6034-0E6E-4E0E-BBDE-D59EFC7A6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130">
              <a:extLst>
                <a:ext uri="{FF2B5EF4-FFF2-40B4-BE49-F238E27FC236}">
                  <a16:creationId xmlns:a16="http://schemas.microsoft.com/office/drawing/2014/main" xmlns="" id="{FB431814-FA63-4A9F-BCCF-362877CB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Block Arc 11">
            <a:extLst>
              <a:ext uri="{FF2B5EF4-FFF2-40B4-BE49-F238E27FC236}">
                <a16:creationId xmlns:a16="http://schemas.microsoft.com/office/drawing/2014/main" xmlns="" id="{C53522EE-174B-4F8C-96DB-3A89BC7EDE16}"/>
              </a:ext>
            </a:extLst>
          </p:cNvPr>
          <p:cNvSpPr/>
          <p:nvPr/>
        </p:nvSpPr>
        <p:spPr>
          <a:xfrm>
            <a:off x="3670304" y="3360897"/>
            <a:ext cx="4851392" cy="4851392"/>
          </a:xfrm>
          <a:prstGeom prst="blockArc">
            <a:avLst>
              <a:gd name="adj1" fmla="val 10800000"/>
              <a:gd name="adj2" fmla="val 0"/>
              <a:gd name="adj3" fmla="val 6348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7B242CE-7CA4-469A-92B7-298E8640A386}"/>
              </a:ext>
            </a:extLst>
          </p:cNvPr>
          <p:cNvSpPr/>
          <p:nvPr/>
        </p:nvSpPr>
        <p:spPr>
          <a:xfrm>
            <a:off x="3623324" y="5585136"/>
            <a:ext cx="402914" cy="402914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8EDF6693-BA81-4E32-817F-544AF8798118}"/>
              </a:ext>
            </a:extLst>
          </p:cNvPr>
          <p:cNvSpPr/>
          <p:nvPr/>
        </p:nvSpPr>
        <p:spPr>
          <a:xfrm>
            <a:off x="8165762" y="5585136"/>
            <a:ext cx="402914" cy="402914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19D44B7B-D1F9-449A-A35A-BC0D79CBB475}"/>
              </a:ext>
            </a:extLst>
          </p:cNvPr>
          <p:cNvSpPr/>
          <p:nvPr/>
        </p:nvSpPr>
        <p:spPr>
          <a:xfrm>
            <a:off x="5894543" y="3303743"/>
            <a:ext cx="402914" cy="402914"/>
          </a:xfrm>
          <a:prstGeom prst="ellipse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80090FEC-AB38-4658-87BC-3DC3F71C33B8}"/>
              </a:ext>
            </a:extLst>
          </p:cNvPr>
          <p:cNvSpPr/>
          <p:nvPr/>
        </p:nvSpPr>
        <p:spPr>
          <a:xfrm>
            <a:off x="7496877" y="3975255"/>
            <a:ext cx="402914" cy="402914"/>
          </a:xfrm>
          <a:prstGeom prst="ellipse">
            <a:avLst/>
          </a:prstGeom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24D8DE19-620D-41A6-9142-338A7886F475}"/>
              </a:ext>
            </a:extLst>
          </p:cNvPr>
          <p:cNvSpPr/>
          <p:nvPr/>
        </p:nvSpPr>
        <p:spPr>
          <a:xfrm>
            <a:off x="4292210" y="3975255"/>
            <a:ext cx="402914" cy="402914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A1F1D491-355F-4EC2-8D57-7F5CC1A4FCE4}"/>
              </a:ext>
            </a:extLst>
          </p:cNvPr>
          <p:cNvSpPr/>
          <p:nvPr/>
        </p:nvSpPr>
        <p:spPr>
          <a:xfrm>
            <a:off x="5367338" y="1683550"/>
            <a:ext cx="1457322" cy="145732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609C664B-7475-4FBC-AE70-99A13DE5CDD3}"/>
              </a:ext>
            </a:extLst>
          </p:cNvPr>
          <p:cNvSpPr/>
          <p:nvPr/>
        </p:nvSpPr>
        <p:spPr>
          <a:xfrm>
            <a:off x="1828800" y="4530728"/>
            <a:ext cx="1457322" cy="14573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1E36985D-D028-4882-9CA3-F96206198C80}"/>
              </a:ext>
            </a:extLst>
          </p:cNvPr>
          <p:cNvSpPr/>
          <p:nvPr/>
        </p:nvSpPr>
        <p:spPr>
          <a:xfrm>
            <a:off x="2955927" y="2522224"/>
            <a:ext cx="1457322" cy="14573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xmlns="" id="{30A0008F-50A9-4275-80DA-BCEA7D6B2CA3}"/>
              </a:ext>
            </a:extLst>
          </p:cNvPr>
          <p:cNvSpPr/>
          <p:nvPr/>
        </p:nvSpPr>
        <p:spPr>
          <a:xfrm flipH="1">
            <a:off x="7778752" y="2522224"/>
            <a:ext cx="1457322" cy="145732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9C8064A4-43F8-4F42-8FF7-E11593A94647}"/>
              </a:ext>
            </a:extLst>
          </p:cNvPr>
          <p:cNvSpPr/>
          <p:nvPr/>
        </p:nvSpPr>
        <p:spPr>
          <a:xfrm>
            <a:off x="1971672" y="4673600"/>
            <a:ext cx="1171578" cy="117157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xmlns="" id="{E77A55CA-730F-4FB4-9538-C49527F39C34}"/>
              </a:ext>
            </a:extLst>
          </p:cNvPr>
          <p:cNvSpPr/>
          <p:nvPr/>
        </p:nvSpPr>
        <p:spPr>
          <a:xfrm>
            <a:off x="3098799" y="2665096"/>
            <a:ext cx="1171578" cy="117157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7AD8DE8B-717D-4CEC-B88D-D01923C32876}"/>
              </a:ext>
            </a:extLst>
          </p:cNvPr>
          <p:cNvSpPr/>
          <p:nvPr/>
        </p:nvSpPr>
        <p:spPr>
          <a:xfrm>
            <a:off x="5510211" y="1826422"/>
            <a:ext cx="1171578" cy="117157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xmlns="" id="{2E164687-046A-4C99-9B01-371BDE120FEC}"/>
              </a:ext>
            </a:extLst>
          </p:cNvPr>
          <p:cNvSpPr/>
          <p:nvPr/>
        </p:nvSpPr>
        <p:spPr>
          <a:xfrm>
            <a:off x="7921624" y="2665096"/>
            <a:ext cx="1171578" cy="117157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8994EDB8-1272-4AF1-A1E2-387910043C6F}"/>
              </a:ext>
            </a:extLst>
          </p:cNvPr>
          <p:cNvSpPr/>
          <p:nvPr/>
        </p:nvSpPr>
        <p:spPr>
          <a:xfrm>
            <a:off x="9048751" y="4673600"/>
            <a:ext cx="1171578" cy="1171578"/>
          </a:xfrm>
          <a:prstGeom prst="ellipse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89E3C39A-B5D3-4681-97CF-774F47D67BF7}"/>
              </a:ext>
            </a:extLst>
          </p:cNvPr>
          <p:cNvGrpSpPr/>
          <p:nvPr/>
        </p:nvGrpSpPr>
        <p:grpSpPr>
          <a:xfrm>
            <a:off x="2436446" y="5085550"/>
            <a:ext cx="242031" cy="347679"/>
            <a:chOff x="10502900" y="815975"/>
            <a:chExt cx="200025" cy="287338"/>
          </a:xfrm>
          <a:solidFill>
            <a:schemeClr val="bg1"/>
          </a:solidFill>
        </p:grpSpPr>
        <p:sp>
          <p:nvSpPr>
            <p:cNvPr id="44" name="Freeform 2127">
              <a:extLst>
                <a:ext uri="{FF2B5EF4-FFF2-40B4-BE49-F238E27FC236}">
                  <a16:creationId xmlns:a16="http://schemas.microsoft.com/office/drawing/2014/main" xmlns="" id="{58837099-6707-4F3B-98D6-60660A655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2900" y="815975"/>
              <a:ext cx="200025" cy="201613"/>
            </a:xfrm>
            <a:custGeom>
              <a:avLst/>
              <a:gdLst>
                <a:gd name="T0" fmla="*/ 284 w 632"/>
                <a:gd name="T1" fmla="*/ 3 h 632"/>
                <a:gd name="T2" fmla="*/ 237 w 632"/>
                <a:gd name="T3" fmla="*/ 10 h 632"/>
                <a:gd name="T4" fmla="*/ 193 w 632"/>
                <a:gd name="T5" fmla="*/ 26 h 632"/>
                <a:gd name="T6" fmla="*/ 152 w 632"/>
                <a:gd name="T7" fmla="*/ 47 h 632"/>
                <a:gd name="T8" fmla="*/ 115 w 632"/>
                <a:gd name="T9" fmla="*/ 72 h 632"/>
                <a:gd name="T10" fmla="*/ 82 w 632"/>
                <a:gd name="T11" fmla="*/ 104 h 632"/>
                <a:gd name="T12" fmla="*/ 54 w 632"/>
                <a:gd name="T13" fmla="*/ 139 h 632"/>
                <a:gd name="T14" fmla="*/ 31 w 632"/>
                <a:gd name="T15" fmla="*/ 180 h 632"/>
                <a:gd name="T16" fmla="*/ 14 w 632"/>
                <a:gd name="T17" fmla="*/ 222 h 632"/>
                <a:gd name="T18" fmla="*/ 4 w 632"/>
                <a:gd name="T19" fmla="*/ 269 h 632"/>
                <a:gd name="T20" fmla="*/ 0 w 632"/>
                <a:gd name="T21" fmla="*/ 316 h 632"/>
                <a:gd name="T22" fmla="*/ 3 w 632"/>
                <a:gd name="T23" fmla="*/ 363 h 632"/>
                <a:gd name="T24" fmla="*/ 14 w 632"/>
                <a:gd name="T25" fmla="*/ 407 h 632"/>
                <a:gd name="T26" fmla="*/ 30 w 632"/>
                <a:gd name="T27" fmla="*/ 450 h 632"/>
                <a:gd name="T28" fmla="*/ 50 w 632"/>
                <a:gd name="T29" fmla="*/ 489 h 632"/>
                <a:gd name="T30" fmla="*/ 77 w 632"/>
                <a:gd name="T31" fmla="*/ 523 h 632"/>
                <a:gd name="T32" fmla="*/ 109 w 632"/>
                <a:gd name="T33" fmla="*/ 555 h 632"/>
                <a:gd name="T34" fmla="*/ 144 w 632"/>
                <a:gd name="T35" fmla="*/ 581 h 632"/>
                <a:gd name="T36" fmla="*/ 183 w 632"/>
                <a:gd name="T37" fmla="*/ 602 h 632"/>
                <a:gd name="T38" fmla="*/ 225 w 632"/>
                <a:gd name="T39" fmla="*/ 618 h 632"/>
                <a:gd name="T40" fmla="*/ 270 w 632"/>
                <a:gd name="T41" fmla="*/ 628 h 632"/>
                <a:gd name="T42" fmla="*/ 301 w 632"/>
                <a:gd name="T43" fmla="*/ 473 h 632"/>
                <a:gd name="T44" fmla="*/ 256 w 632"/>
                <a:gd name="T45" fmla="*/ 512 h 632"/>
                <a:gd name="T46" fmla="*/ 185 w 632"/>
                <a:gd name="T47" fmla="*/ 447 h 632"/>
                <a:gd name="T48" fmla="*/ 181 w 632"/>
                <a:gd name="T49" fmla="*/ 431 h 632"/>
                <a:gd name="T50" fmla="*/ 196 w 632"/>
                <a:gd name="T51" fmla="*/ 421 h 632"/>
                <a:gd name="T52" fmla="*/ 256 w 632"/>
                <a:gd name="T53" fmla="*/ 475 h 632"/>
                <a:gd name="T54" fmla="*/ 309 w 632"/>
                <a:gd name="T55" fmla="*/ 423 h 632"/>
                <a:gd name="T56" fmla="*/ 319 w 632"/>
                <a:gd name="T57" fmla="*/ 421 h 632"/>
                <a:gd name="T58" fmla="*/ 326 w 632"/>
                <a:gd name="T59" fmla="*/ 426 h 632"/>
                <a:gd name="T60" fmla="*/ 430 w 632"/>
                <a:gd name="T61" fmla="*/ 423 h 632"/>
                <a:gd name="T62" fmla="*/ 446 w 632"/>
                <a:gd name="T63" fmla="*/ 426 h 632"/>
                <a:gd name="T64" fmla="*/ 450 w 632"/>
                <a:gd name="T65" fmla="*/ 442 h 632"/>
                <a:gd name="T66" fmla="*/ 381 w 632"/>
                <a:gd name="T67" fmla="*/ 511 h 632"/>
                <a:gd name="T68" fmla="*/ 365 w 632"/>
                <a:gd name="T69" fmla="*/ 507 h 632"/>
                <a:gd name="T70" fmla="*/ 346 w 632"/>
                <a:gd name="T71" fmla="*/ 630 h 632"/>
                <a:gd name="T72" fmla="*/ 391 w 632"/>
                <a:gd name="T73" fmla="*/ 623 h 632"/>
                <a:gd name="T74" fmla="*/ 434 w 632"/>
                <a:gd name="T75" fmla="*/ 608 h 632"/>
                <a:gd name="T76" fmla="*/ 474 w 632"/>
                <a:gd name="T77" fmla="*/ 589 h 632"/>
                <a:gd name="T78" fmla="*/ 511 w 632"/>
                <a:gd name="T79" fmla="*/ 564 h 632"/>
                <a:gd name="T80" fmla="*/ 544 w 632"/>
                <a:gd name="T81" fmla="*/ 534 h 632"/>
                <a:gd name="T82" fmla="*/ 572 w 632"/>
                <a:gd name="T83" fmla="*/ 501 h 632"/>
                <a:gd name="T84" fmla="*/ 595 w 632"/>
                <a:gd name="T85" fmla="*/ 463 h 632"/>
                <a:gd name="T86" fmla="*/ 613 w 632"/>
                <a:gd name="T87" fmla="*/ 421 h 632"/>
                <a:gd name="T88" fmla="*/ 626 w 632"/>
                <a:gd name="T89" fmla="*/ 378 h 632"/>
                <a:gd name="T90" fmla="*/ 631 w 632"/>
                <a:gd name="T91" fmla="*/ 332 h 632"/>
                <a:gd name="T92" fmla="*/ 629 w 632"/>
                <a:gd name="T93" fmla="*/ 283 h 632"/>
                <a:gd name="T94" fmla="*/ 622 w 632"/>
                <a:gd name="T95" fmla="*/ 237 h 632"/>
                <a:gd name="T96" fmla="*/ 606 w 632"/>
                <a:gd name="T97" fmla="*/ 193 h 632"/>
                <a:gd name="T98" fmla="*/ 585 w 632"/>
                <a:gd name="T99" fmla="*/ 153 h 632"/>
                <a:gd name="T100" fmla="*/ 560 w 632"/>
                <a:gd name="T101" fmla="*/ 115 h 632"/>
                <a:gd name="T102" fmla="*/ 528 w 632"/>
                <a:gd name="T103" fmla="*/ 82 h 632"/>
                <a:gd name="T104" fmla="*/ 492 w 632"/>
                <a:gd name="T105" fmla="*/ 54 h 632"/>
                <a:gd name="T106" fmla="*/ 452 w 632"/>
                <a:gd name="T107" fmla="*/ 32 h 632"/>
                <a:gd name="T108" fmla="*/ 409 w 632"/>
                <a:gd name="T109" fmla="*/ 15 h 632"/>
                <a:gd name="T110" fmla="*/ 364 w 632"/>
                <a:gd name="T111" fmla="*/ 4 h 632"/>
                <a:gd name="T112" fmla="*/ 315 w 632"/>
                <a:gd name="T113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32" h="632">
                  <a:moveTo>
                    <a:pt x="315" y="0"/>
                  </a:moveTo>
                  <a:lnTo>
                    <a:pt x="299" y="1"/>
                  </a:lnTo>
                  <a:lnTo>
                    <a:pt x="284" y="3"/>
                  </a:lnTo>
                  <a:lnTo>
                    <a:pt x="268" y="4"/>
                  </a:lnTo>
                  <a:lnTo>
                    <a:pt x="252" y="6"/>
                  </a:lnTo>
                  <a:lnTo>
                    <a:pt x="237" y="10"/>
                  </a:lnTo>
                  <a:lnTo>
                    <a:pt x="221" y="15"/>
                  </a:lnTo>
                  <a:lnTo>
                    <a:pt x="207" y="20"/>
                  </a:lnTo>
                  <a:lnTo>
                    <a:pt x="193" y="26"/>
                  </a:lnTo>
                  <a:lnTo>
                    <a:pt x="179" y="32"/>
                  </a:lnTo>
                  <a:lnTo>
                    <a:pt x="165" y="38"/>
                  </a:lnTo>
                  <a:lnTo>
                    <a:pt x="152" y="47"/>
                  </a:lnTo>
                  <a:lnTo>
                    <a:pt x="139" y="54"/>
                  </a:lnTo>
                  <a:lnTo>
                    <a:pt x="127" y="64"/>
                  </a:lnTo>
                  <a:lnTo>
                    <a:pt x="115" y="72"/>
                  </a:lnTo>
                  <a:lnTo>
                    <a:pt x="103" y="82"/>
                  </a:lnTo>
                  <a:lnTo>
                    <a:pt x="92" y="93"/>
                  </a:lnTo>
                  <a:lnTo>
                    <a:pt x="82" y="104"/>
                  </a:lnTo>
                  <a:lnTo>
                    <a:pt x="72" y="115"/>
                  </a:lnTo>
                  <a:lnTo>
                    <a:pt x="63" y="127"/>
                  </a:lnTo>
                  <a:lnTo>
                    <a:pt x="54" y="139"/>
                  </a:lnTo>
                  <a:lnTo>
                    <a:pt x="45" y="153"/>
                  </a:lnTo>
                  <a:lnTo>
                    <a:pt x="38" y="166"/>
                  </a:lnTo>
                  <a:lnTo>
                    <a:pt x="31" y="180"/>
                  </a:lnTo>
                  <a:lnTo>
                    <a:pt x="25" y="193"/>
                  </a:lnTo>
                  <a:lnTo>
                    <a:pt x="19" y="208"/>
                  </a:lnTo>
                  <a:lnTo>
                    <a:pt x="14" y="222"/>
                  </a:lnTo>
                  <a:lnTo>
                    <a:pt x="10" y="237"/>
                  </a:lnTo>
                  <a:lnTo>
                    <a:pt x="6" y="253"/>
                  </a:lnTo>
                  <a:lnTo>
                    <a:pt x="4" y="269"/>
                  </a:lnTo>
                  <a:lnTo>
                    <a:pt x="1" y="283"/>
                  </a:lnTo>
                  <a:lnTo>
                    <a:pt x="0" y="301"/>
                  </a:lnTo>
                  <a:lnTo>
                    <a:pt x="0" y="316"/>
                  </a:lnTo>
                  <a:lnTo>
                    <a:pt x="0" y="332"/>
                  </a:lnTo>
                  <a:lnTo>
                    <a:pt x="1" y="347"/>
                  </a:lnTo>
                  <a:lnTo>
                    <a:pt x="3" y="363"/>
                  </a:lnTo>
                  <a:lnTo>
                    <a:pt x="6" y="378"/>
                  </a:lnTo>
                  <a:lnTo>
                    <a:pt x="9" y="393"/>
                  </a:lnTo>
                  <a:lnTo>
                    <a:pt x="14" y="407"/>
                  </a:lnTo>
                  <a:lnTo>
                    <a:pt x="17" y="421"/>
                  </a:lnTo>
                  <a:lnTo>
                    <a:pt x="23" y="436"/>
                  </a:lnTo>
                  <a:lnTo>
                    <a:pt x="30" y="450"/>
                  </a:lnTo>
                  <a:lnTo>
                    <a:pt x="36" y="463"/>
                  </a:lnTo>
                  <a:lnTo>
                    <a:pt x="43" y="475"/>
                  </a:lnTo>
                  <a:lnTo>
                    <a:pt x="50" y="489"/>
                  </a:lnTo>
                  <a:lnTo>
                    <a:pt x="59" y="501"/>
                  </a:lnTo>
                  <a:lnTo>
                    <a:pt x="69" y="512"/>
                  </a:lnTo>
                  <a:lnTo>
                    <a:pt x="77" y="523"/>
                  </a:lnTo>
                  <a:lnTo>
                    <a:pt x="87" y="534"/>
                  </a:lnTo>
                  <a:lnTo>
                    <a:pt x="98" y="545"/>
                  </a:lnTo>
                  <a:lnTo>
                    <a:pt x="109" y="555"/>
                  </a:lnTo>
                  <a:lnTo>
                    <a:pt x="120" y="564"/>
                  </a:lnTo>
                  <a:lnTo>
                    <a:pt x="132" y="573"/>
                  </a:lnTo>
                  <a:lnTo>
                    <a:pt x="144" y="581"/>
                  </a:lnTo>
                  <a:lnTo>
                    <a:pt x="157" y="589"/>
                  </a:lnTo>
                  <a:lnTo>
                    <a:pt x="170" y="596"/>
                  </a:lnTo>
                  <a:lnTo>
                    <a:pt x="183" y="602"/>
                  </a:lnTo>
                  <a:lnTo>
                    <a:pt x="197" y="608"/>
                  </a:lnTo>
                  <a:lnTo>
                    <a:pt x="210" y="613"/>
                  </a:lnTo>
                  <a:lnTo>
                    <a:pt x="225" y="618"/>
                  </a:lnTo>
                  <a:lnTo>
                    <a:pt x="240" y="623"/>
                  </a:lnTo>
                  <a:lnTo>
                    <a:pt x="254" y="625"/>
                  </a:lnTo>
                  <a:lnTo>
                    <a:pt x="270" y="628"/>
                  </a:lnTo>
                  <a:lnTo>
                    <a:pt x="285" y="630"/>
                  </a:lnTo>
                  <a:lnTo>
                    <a:pt x="301" y="632"/>
                  </a:lnTo>
                  <a:lnTo>
                    <a:pt x="301" y="473"/>
                  </a:lnTo>
                  <a:lnTo>
                    <a:pt x="267" y="507"/>
                  </a:lnTo>
                  <a:lnTo>
                    <a:pt x="262" y="511"/>
                  </a:lnTo>
                  <a:lnTo>
                    <a:pt x="256" y="512"/>
                  </a:lnTo>
                  <a:lnTo>
                    <a:pt x="249" y="511"/>
                  </a:lnTo>
                  <a:lnTo>
                    <a:pt x="245" y="507"/>
                  </a:lnTo>
                  <a:lnTo>
                    <a:pt x="185" y="447"/>
                  </a:lnTo>
                  <a:lnTo>
                    <a:pt x="181" y="442"/>
                  </a:lnTo>
                  <a:lnTo>
                    <a:pt x="180" y="436"/>
                  </a:lnTo>
                  <a:lnTo>
                    <a:pt x="181" y="431"/>
                  </a:lnTo>
                  <a:lnTo>
                    <a:pt x="185" y="426"/>
                  </a:lnTo>
                  <a:lnTo>
                    <a:pt x="190" y="423"/>
                  </a:lnTo>
                  <a:lnTo>
                    <a:pt x="196" y="421"/>
                  </a:lnTo>
                  <a:lnTo>
                    <a:pt x="201" y="423"/>
                  </a:lnTo>
                  <a:lnTo>
                    <a:pt x="205" y="426"/>
                  </a:lnTo>
                  <a:lnTo>
                    <a:pt x="256" y="475"/>
                  </a:lnTo>
                  <a:lnTo>
                    <a:pt x="304" y="426"/>
                  </a:lnTo>
                  <a:lnTo>
                    <a:pt x="307" y="424"/>
                  </a:lnTo>
                  <a:lnTo>
                    <a:pt x="309" y="423"/>
                  </a:lnTo>
                  <a:lnTo>
                    <a:pt x="313" y="421"/>
                  </a:lnTo>
                  <a:lnTo>
                    <a:pt x="315" y="421"/>
                  </a:lnTo>
                  <a:lnTo>
                    <a:pt x="319" y="421"/>
                  </a:lnTo>
                  <a:lnTo>
                    <a:pt x="321" y="423"/>
                  </a:lnTo>
                  <a:lnTo>
                    <a:pt x="324" y="424"/>
                  </a:lnTo>
                  <a:lnTo>
                    <a:pt x="326" y="426"/>
                  </a:lnTo>
                  <a:lnTo>
                    <a:pt x="375" y="475"/>
                  </a:lnTo>
                  <a:lnTo>
                    <a:pt x="425" y="426"/>
                  </a:lnTo>
                  <a:lnTo>
                    <a:pt x="430" y="423"/>
                  </a:lnTo>
                  <a:lnTo>
                    <a:pt x="436" y="421"/>
                  </a:lnTo>
                  <a:lnTo>
                    <a:pt x="441" y="423"/>
                  </a:lnTo>
                  <a:lnTo>
                    <a:pt x="446" y="426"/>
                  </a:lnTo>
                  <a:lnTo>
                    <a:pt x="450" y="431"/>
                  </a:lnTo>
                  <a:lnTo>
                    <a:pt x="451" y="436"/>
                  </a:lnTo>
                  <a:lnTo>
                    <a:pt x="450" y="442"/>
                  </a:lnTo>
                  <a:lnTo>
                    <a:pt x="446" y="447"/>
                  </a:lnTo>
                  <a:lnTo>
                    <a:pt x="386" y="507"/>
                  </a:lnTo>
                  <a:lnTo>
                    <a:pt x="381" y="511"/>
                  </a:lnTo>
                  <a:lnTo>
                    <a:pt x="375" y="512"/>
                  </a:lnTo>
                  <a:lnTo>
                    <a:pt x="370" y="511"/>
                  </a:lnTo>
                  <a:lnTo>
                    <a:pt x="365" y="507"/>
                  </a:lnTo>
                  <a:lnTo>
                    <a:pt x="330" y="473"/>
                  </a:lnTo>
                  <a:lnTo>
                    <a:pt x="330" y="632"/>
                  </a:lnTo>
                  <a:lnTo>
                    <a:pt x="346" y="630"/>
                  </a:lnTo>
                  <a:lnTo>
                    <a:pt x="362" y="628"/>
                  </a:lnTo>
                  <a:lnTo>
                    <a:pt x="376" y="625"/>
                  </a:lnTo>
                  <a:lnTo>
                    <a:pt x="391" y="623"/>
                  </a:lnTo>
                  <a:lnTo>
                    <a:pt x="406" y="618"/>
                  </a:lnTo>
                  <a:lnTo>
                    <a:pt x="420" y="613"/>
                  </a:lnTo>
                  <a:lnTo>
                    <a:pt x="434" y="608"/>
                  </a:lnTo>
                  <a:lnTo>
                    <a:pt x="449" y="602"/>
                  </a:lnTo>
                  <a:lnTo>
                    <a:pt x="462" y="596"/>
                  </a:lnTo>
                  <a:lnTo>
                    <a:pt x="474" y="589"/>
                  </a:lnTo>
                  <a:lnTo>
                    <a:pt x="488" y="581"/>
                  </a:lnTo>
                  <a:lnTo>
                    <a:pt x="500" y="573"/>
                  </a:lnTo>
                  <a:lnTo>
                    <a:pt x="511" y="564"/>
                  </a:lnTo>
                  <a:lnTo>
                    <a:pt x="522" y="555"/>
                  </a:lnTo>
                  <a:lnTo>
                    <a:pt x="533" y="545"/>
                  </a:lnTo>
                  <a:lnTo>
                    <a:pt x="544" y="534"/>
                  </a:lnTo>
                  <a:lnTo>
                    <a:pt x="554" y="523"/>
                  </a:lnTo>
                  <a:lnTo>
                    <a:pt x="563" y="512"/>
                  </a:lnTo>
                  <a:lnTo>
                    <a:pt x="572" y="501"/>
                  </a:lnTo>
                  <a:lnTo>
                    <a:pt x="580" y="489"/>
                  </a:lnTo>
                  <a:lnTo>
                    <a:pt x="588" y="475"/>
                  </a:lnTo>
                  <a:lnTo>
                    <a:pt x="595" y="463"/>
                  </a:lnTo>
                  <a:lnTo>
                    <a:pt x="602" y="450"/>
                  </a:lnTo>
                  <a:lnTo>
                    <a:pt x="609" y="436"/>
                  </a:lnTo>
                  <a:lnTo>
                    <a:pt x="613" y="421"/>
                  </a:lnTo>
                  <a:lnTo>
                    <a:pt x="618" y="408"/>
                  </a:lnTo>
                  <a:lnTo>
                    <a:pt x="622" y="393"/>
                  </a:lnTo>
                  <a:lnTo>
                    <a:pt x="626" y="378"/>
                  </a:lnTo>
                  <a:lnTo>
                    <a:pt x="628" y="363"/>
                  </a:lnTo>
                  <a:lnTo>
                    <a:pt x="631" y="347"/>
                  </a:lnTo>
                  <a:lnTo>
                    <a:pt x="631" y="332"/>
                  </a:lnTo>
                  <a:lnTo>
                    <a:pt x="632" y="316"/>
                  </a:lnTo>
                  <a:lnTo>
                    <a:pt x="631" y="301"/>
                  </a:lnTo>
                  <a:lnTo>
                    <a:pt x="629" y="283"/>
                  </a:lnTo>
                  <a:lnTo>
                    <a:pt x="628" y="269"/>
                  </a:lnTo>
                  <a:lnTo>
                    <a:pt x="626" y="253"/>
                  </a:lnTo>
                  <a:lnTo>
                    <a:pt x="622" y="237"/>
                  </a:lnTo>
                  <a:lnTo>
                    <a:pt x="617" y="222"/>
                  </a:lnTo>
                  <a:lnTo>
                    <a:pt x="612" y="208"/>
                  </a:lnTo>
                  <a:lnTo>
                    <a:pt x="606" y="193"/>
                  </a:lnTo>
                  <a:lnTo>
                    <a:pt x="600" y="180"/>
                  </a:lnTo>
                  <a:lnTo>
                    <a:pt x="594" y="166"/>
                  </a:lnTo>
                  <a:lnTo>
                    <a:pt x="585" y="153"/>
                  </a:lnTo>
                  <a:lnTo>
                    <a:pt x="578" y="139"/>
                  </a:lnTo>
                  <a:lnTo>
                    <a:pt x="568" y="127"/>
                  </a:lnTo>
                  <a:lnTo>
                    <a:pt x="560" y="115"/>
                  </a:lnTo>
                  <a:lnTo>
                    <a:pt x="550" y="104"/>
                  </a:lnTo>
                  <a:lnTo>
                    <a:pt x="539" y="93"/>
                  </a:lnTo>
                  <a:lnTo>
                    <a:pt x="528" y="82"/>
                  </a:lnTo>
                  <a:lnTo>
                    <a:pt x="517" y="72"/>
                  </a:lnTo>
                  <a:lnTo>
                    <a:pt x="505" y="64"/>
                  </a:lnTo>
                  <a:lnTo>
                    <a:pt x="492" y="54"/>
                  </a:lnTo>
                  <a:lnTo>
                    <a:pt x="479" y="47"/>
                  </a:lnTo>
                  <a:lnTo>
                    <a:pt x="466" y="38"/>
                  </a:lnTo>
                  <a:lnTo>
                    <a:pt x="452" y="32"/>
                  </a:lnTo>
                  <a:lnTo>
                    <a:pt x="439" y="26"/>
                  </a:lnTo>
                  <a:lnTo>
                    <a:pt x="424" y="20"/>
                  </a:lnTo>
                  <a:lnTo>
                    <a:pt x="409" y="15"/>
                  </a:lnTo>
                  <a:lnTo>
                    <a:pt x="395" y="10"/>
                  </a:lnTo>
                  <a:lnTo>
                    <a:pt x="379" y="6"/>
                  </a:lnTo>
                  <a:lnTo>
                    <a:pt x="364" y="4"/>
                  </a:lnTo>
                  <a:lnTo>
                    <a:pt x="348" y="3"/>
                  </a:lnTo>
                  <a:lnTo>
                    <a:pt x="331" y="1"/>
                  </a:lnTo>
                  <a:lnTo>
                    <a:pt x="3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128">
              <a:extLst>
                <a:ext uri="{FF2B5EF4-FFF2-40B4-BE49-F238E27FC236}">
                  <a16:creationId xmlns:a16="http://schemas.microsoft.com/office/drawing/2014/main" xmlns="" id="{C3F46B5B-3F6E-467D-B8E4-F4967E08A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36638"/>
              <a:ext cx="66675" cy="9525"/>
            </a:xfrm>
            <a:custGeom>
              <a:avLst/>
              <a:gdLst>
                <a:gd name="T0" fmla="*/ 196 w 210"/>
                <a:gd name="T1" fmla="*/ 0 h 29"/>
                <a:gd name="T2" fmla="*/ 15 w 210"/>
                <a:gd name="T3" fmla="*/ 0 h 29"/>
                <a:gd name="T4" fmla="*/ 9 w 210"/>
                <a:gd name="T5" fmla="*/ 1 h 29"/>
                <a:gd name="T6" fmla="*/ 5 w 210"/>
                <a:gd name="T7" fmla="*/ 3 h 29"/>
                <a:gd name="T8" fmla="*/ 2 w 210"/>
                <a:gd name="T9" fmla="*/ 8 h 29"/>
                <a:gd name="T10" fmla="*/ 0 w 210"/>
                <a:gd name="T11" fmla="*/ 14 h 29"/>
                <a:gd name="T12" fmla="*/ 2 w 210"/>
                <a:gd name="T13" fmla="*/ 20 h 29"/>
                <a:gd name="T14" fmla="*/ 5 w 210"/>
                <a:gd name="T15" fmla="*/ 25 h 29"/>
                <a:gd name="T16" fmla="*/ 9 w 210"/>
                <a:gd name="T17" fmla="*/ 28 h 29"/>
                <a:gd name="T18" fmla="*/ 15 w 210"/>
                <a:gd name="T19" fmla="*/ 29 h 29"/>
                <a:gd name="T20" fmla="*/ 196 w 210"/>
                <a:gd name="T21" fmla="*/ 29 h 29"/>
                <a:gd name="T22" fmla="*/ 202 w 210"/>
                <a:gd name="T23" fmla="*/ 28 h 29"/>
                <a:gd name="T24" fmla="*/ 207 w 210"/>
                <a:gd name="T25" fmla="*/ 25 h 29"/>
                <a:gd name="T26" fmla="*/ 209 w 210"/>
                <a:gd name="T27" fmla="*/ 20 h 29"/>
                <a:gd name="T28" fmla="*/ 210 w 210"/>
                <a:gd name="T29" fmla="*/ 14 h 29"/>
                <a:gd name="T30" fmla="*/ 209 w 210"/>
                <a:gd name="T31" fmla="*/ 8 h 29"/>
                <a:gd name="T32" fmla="*/ 207 w 210"/>
                <a:gd name="T33" fmla="*/ 3 h 29"/>
                <a:gd name="T34" fmla="*/ 202 w 210"/>
                <a:gd name="T35" fmla="*/ 1 h 29"/>
                <a:gd name="T36" fmla="*/ 196 w 210"/>
                <a:gd name="T3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29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3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0"/>
                  </a:lnTo>
                  <a:lnTo>
                    <a:pt x="5" y="25"/>
                  </a:lnTo>
                  <a:lnTo>
                    <a:pt x="9" y="28"/>
                  </a:lnTo>
                  <a:lnTo>
                    <a:pt x="15" y="29"/>
                  </a:lnTo>
                  <a:lnTo>
                    <a:pt x="196" y="29"/>
                  </a:lnTo>
                  <a:lnTo>
                    <a:pt x="202" y="28"/>
                  </a:lnTo>
                  <a:lnTo>
                    <a:pt x="207" y="25"/>
                  </a:lnTo>
                  <a:lnTo>
                    <a:pt x="209" y="20"/>
                  </a:lnTo>
                  <a:lnTo>
                    <a:pt x="210" y="14"/>
                  </a:lnTo>
                  <a:lnTo>
                    <a:pt x="209" y="8"/>
                  </a:lnTo>
                  <a:lnTo>
                    <a:pt x="207" y="3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29">
              <a:extLst>
                <a:ext uri="{FF2B5EF4-FFF2-40B4-BE49-F238E27FC236}">
                  <a16:creationId xmlns:a16="http://schemas.microsoft.com/office/drawing/2014/main" xmlns="" id="{D26C08DD-526B-46C5-8E43-BDC82C315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55688"/>
              <a:ext cx="66675" cy="9525"/>
            </a:xfrm>
            <a:custGeom>
              <a:avLst/>
              <a:gdLst>
                <a:gd name="T0" fmla="*/ 196 w 210"/>
                <a:gd name="T1" fmla="*/ 0 h 31"/>
                <a:gd name="T2" fmla="*/ 15 w 210"/>
                <a:gd name="T3" fmla="*/ 0 h 31"/>
                <a:gd name="T4" fmla="*/ 9 w 210"/>
                <a:gd name="T5" fmla="*/ 2 h 31"/>
                <a:gd name="T6" fmla="*/ 5 w 210"/>
                <a:gd name="T7" fmla="*/ 5 h 31"/>
                <a:gd name="T8" fmla="*/ 2 w 210"/>
                <a:gd name="T9" fmla="*/ 10 h 31"/>
                <a:gd name="T10" fmla="*/ 0 w 210"/>
                <a:gd name="T11" fmla="*/ 15 h 31"/>
                <a:gd name="T12" fmla="*/ 2 w 210"/>
                <a:gd name="T13" fmla="*/ 21 h 31"/>
                <a:gd name="T14" fmla="*/ 5 w 210"/>
                <a:gd name="T15" fmla="*/ 26 h 31"/>
                <a:gd name="T16" fmla="*/ 9 w 210"/>
                <a:gd name="T17" fmla="*/ 30 h 31"/>
                <a:gd name="T18" fmla="*/ 15 w 210"/>
                <a:gd name="T19" fmla="*/ 31 h 31"/>
                <a:gd name="T20" fmla="*/ 196 w 210"/>
                <a:gd name="T21" fmla="*/ 31 h 31"/>
                <a:gd name="T22" fmla="*/ 202 w 210"/>
                <a:gd name="T23" fmla="*/ 30 h 31"/>
                <a:gd name="T24" fmla="*/ 207 w 210"/>
                <a:gd name="T25" fmla="*/ 26 h 31"/>
                <a:gd name="T26" fmla="*/ 209 w 210"/>
                <a:gd name="T27" fmla="*/ 21 h 31"/>
                <a:gd name="T28" fmla="*/ 210 w 210"/>
                <a:gd name="T29" fmla="*/ 15 h 31"/>
                <a:gd name="T30" fmla="*/ 209 w 210"/>
                <a:gd name="T31" fmla="*/ 10 h 31"/>
                <a:gd name="T32" fmla="*/ 207 w 210"/>
                <a:gd name="T33" fmla="*/ 5 h 31"/>
                <a:gd name="T34" fmla="*/ 202 w 210"/>
                <a:gd name="T35" fmla="*/ 2 h 31"/>
                <a:gd name="T36" fmla="*/ 196 w 210"/>
                <a:gd name="T3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10" h="31">
                  <a:moveTo>
                    <a:pt x="196" y="0"/>
                  </a:moveTo>
                  <a:lnTo>
                    <a:pt x="15" y="0"/>
                  </a:lnTo>
                  <a:lnTo>
                    <a:pt x="9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5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2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130">
              <a:extLst>
                <a:ext uri="{FF2B5EF4-FFF2-40B4-BE49-F238E27FC236}">
                  <a16:creationId xmlns:a16="http://schemas.microsoft.com/office/drawing/2014/main" xmlns="" id="{D36A1824-41D1-4AD6-8E88-1171E4F84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9575" y="1074738"/>
              <a:ext cx="66675" cy="28575"/>
            </a:xfrm>
            <a:custGeom>
              <a:avLst/>
              <a:gdLst>
                <a:gd name="T0" fmla="*/ 196 w 210"/>
                <a:gd name="T1" fmla="*/ 0 h 91"/>
                <a:gd name="T2" fmla="*/ 15 w 210"/>
                <a:gd name="T3" fmla="*/ 0 h 91"/>
                <a:gd name="T4" fmla="*/ 9 w 210"/>
                <a:gd name="T5" fmla="*/ 1 h 91"/>
                <a:gd name="T6" fmla="*/ 5 w 210"/>
                <a:gd name="T7" fmla="*/ 5 h 91"/>
                <a:gd name="T8" fmla="*/ 2 w 210"/>
                <a:gd name="T9" fmla="*/ 10 h 91"/>
                <a:gd name="T10" fmla="*/ 0 w 210"/>
                <a:gd name="T11" fmla="*/ 16 h 91"/>
                <a:gd name="T12" fmla="*/ 2 w 210"/>
                <a:gd name="T13" fmla="*/ 21 h 91"/>
                <a:gd name="T14" fmla="*/ 5 w 210"/>
                <a:gd name="T15" fmla="*/ 26 h 91"/>
                <a:gd name="T16" fmla="*/ 9 w 210"/>
                <a:gd name="T17" fmla="*/ 30 h 91"/>
                <a:gd name="T18" fmla="*/ 15 w 210"/>
                <a:gd name="T19" fmla="*/ 31 h 91"/>
                <a:gd name="T20" fmla="*/ 91 w 210"/>
                <a:gd name="T21" fmla="*/ 31 h 91"/>
                <a:gd name="T22" fmla="*/ 91 w 210"/>
                <a:gd name="T23" fmla="*/ 76 h 91"/>
                <a:gd name="T24" fmla="*/ 92 w 210"/>
                <a:gd name="T25" fmla="*/ 82 h 91"/>
                <a:gd name="T26" fmla="*/ 94 w 210"/>
                <a:gd name="T27" fmla="*/ 87 h 91"/>
                <a:gd name="T28" fmla="*/ 99 w 210"/>
                <a:gd name="T29" fmla="*/ 89 h 91"/>
                <a:gd name="T30" fmla="*/ 105 w 210"/>
                <a:gd name="T31" fmla="*/ 91 h 91"/>
                <a:gd name="T32" fmla="*/ 111 w 210"/>
                <a:gd name="T33" fmla="*/ 89 h 91"/>
                <a:gd name="T34" fmla="*/ 116 w 210"/>
                <a:gd name="T35" fmla="*/ 87 h 91"/>
                <a:gd name="T36" fmla="*/ 120 w 210"/>
                <a:gd name="T37" fmla="*/ 82 h 91"/>
                <a:gd name="T38" fmla="*/ 120 w 210"/>
                <a:gd name="T39" fmla="*/ 76 h 91"/>
                <a:gd name="T40" fmla="*/ 120 w 210"/>
                <a:gd name="T41" fmla="*/ 31 h 91"/>
                <a:gd name="T42" fmla="*/ 196 w 210"/>
                <a:gd name="T43" fmla="*/ 31 h 91"/>
                <a:gd name="T44" fmla="*/ 202 w 210"/>
                <a:gd name="T45" fmla="*/ 30 h 91"/>
                <a:gd name="T46" fmla="*/ 207 w 210"/>
                <a:gd name="T47" fmla="*/ 26 h 91"/>
                <a:gd name="T48" fmla="*/ 209 w 210"/>
                <a:gd name="T49" fmla="*/ 21 h 91"/>
                <a:gd name="T50" fmla="*/ 210 w 210"/>
                <a:gd name="T51" fmla="*/ 16 h 91"/>
                <a:gd name="T52" fmla="*/ 209 w 210"/>
                <a:gd name="T53" fmla="*/ 10 h 91"/>
                <a:gd name="T54" fmla="*/ 207 w 210"/>
                <a:gd name="T55" fmla="*/ 5 h 91"/>
                <a:gd name="T56" fmla="*/ 202 w 210"/>
                <a:gd name="T57" fmla="*/ 1 h 91"/>
                <a:gd name="T58" fmla="*/ 196 w 210"/>
                <a:gd name="T5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0" h="91">
                  <a:moveTo>
                    <a:pt x="196" y="0"/>
                  </a:moveTo>
                  <a:lnTo>
                    <a:pt x="15" y="0"/>
                  </a:lnTo>
                  <a:lnTo>
                    <a:pt x="9" y="1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5" y="26"/>
                  </a:lnTo>
                  <a:lnTo>
                    <a:pt x="9" y="30"/>
                  </a:lnTo>
                  <a:lnTo>
                    <a:pt x="15" y="31"/>
                  </a:lnTo>
                  <a:lnTo>
                    <a:pt x="91" y="31"/>
                  </a:lnTo>
                  <a:lnTo>
                    <a:pt x="91" y="76"/>
                  </a:lnTo>
                  <a:lnTo>
                    <a:pt x="92" y="82"/>
                  </a:lnTo>
                  <a:lnTo>
                    <a:pt x="94" y="87"/>
                  </a:lnTo>
                  <a:lnTo>
                    <a:pt x="99" y="89"/>
                  </a:lnTo>
                  <a:lnTo>
                    <a:pt x="105" y="91"/>
                  </a:lnTo>
                  <a:lnTo>
                    <a:pt x="111" y="89"/>
                  </a:lnTo>
                  <a:lnTo>
                    <a:pt x="116" y="87"/>
                  </a:lnTo>
                  <a:lnTo>
                    <a:pt x="120" y="82"/>
                  </a:lnTo>
                  <a:lnTo>
                    <a:pt x="120" y="76"/>
                  </a:lnTo>
                  <a:lnTo>
                    <a:pt x="120" y="31"/>
                  </a:lnTo>
                  <a:lnTo>
                    <a:pt x="196" y="31"/>
                  </a:lnTo>
                  <a:lnTo>
                    <a:pt x="202" y="30"/>
                  </a:lnTo>
                  <a:lnTo>
                    <a:pt x="207" y="26"/>
                  </a:lnTo>
                  <a:lnTo>
                    <a:pt x="209" y="21"/>
                  </a:lnTo>
                  <a:lnTo>
                    <a:pt x="210" y="16"/>
                  </a:lnTo>
                  <a:lnTo>
                    <a:pt x="209" y="10"/>
                  </a:lnTo>
                  <a:lnTo>
                    <a:pt x="207" y="5"/>
                  </a:lnTo>
                  <a:lnTo>
                    <a:pt x="202" y="1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F49F5637-2F5A-4543-9547-D990AD04A0D8}"/>
              </a:ext>
            </a:extLst>
          </p:cNvPr>
          <p:cNvGrpSpPr/>
          <p:nvPr/>
        </p:nvGrpSpPr>
        <p:grpSpPr>
          <a:xfrm>
            <a:off x="3515552" y="3080887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49" name="Freeform 3673">
              <a:extLst>
                <a:ext uri="{FF2B5EF4-FFF2-40B4-BE49-F238E27FC236}">
                  <a16:creationId xmlns:a16="http://schemas.microsoft.com/office/drawing/2014/main" xmlns="" id="{77C7332C-6D25-4EE3-9537-A73B5E7D3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674">
              <a:extLst>
                <a:ext uri="{FF2B5EF4-FFF2-40B4-BE49-F238E27FC236}">
                  <a16:creationId xmlns:a16="http://schemas.microsoft.com/office/drawing/2014/main" xmlns="" id="{66FEC978-5F66-446C-A2BA-10C87CCA77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0DFB607-8157-4680-BB9B-AFD53186594D}"/>
              </a:ext>
            </a:extLst>
          </p:cNvPr>
          <p:cNvGrpSpPr/>
          <p:nvPr/>
        </p:nvGrpSpPr>
        <p:grpSpPr>
          <a:xfrm>
            <a:off x="5922161" y="2238372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52" name="Freeform 372">
              <a:extLst>
                <a:ext uri="{FF2B5EF4-FFF2-40B4-BE49-F238E27FC236}">
                  <a16:creationId xmlns:a16="http://schemas.microsoft.com/office/drawing/2014/main" xmlns="" id="{428F28CF-7D5B-4250-BC76-AB4847520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73">
              <a:extLst>
                <a:ext uri="{FF2B5EF4-FFF2-40B4-BE49-F238E27FC236}">
                  <a16:creationId xmlns:a16="http://schemas.microsoft.com/office/drawing/2014/main" xmlns="" id="{74280EA6-7238-426A-9A1C-22815C6F0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395A2A3F-BB7C-4A2F-9610-3AE88AD810EE}"/>
              </a:ext>
            </a:extLst>
          </p:cNvPr>
          <p:cNvGrpSpPr/>
          <p:nvPr/>
        </p:nvGrpSpPr>
        <p:grpSpPr>
          <a:xfrm>
            <a:off x="8334534" y="3100096"/>
            <a:ext cx="345758" cy="301578"/>
            <a:chOff x="9312275" y="5386388"/>
            <a:chExt cx="285750" cy="249238"/>
          </a:xfrm>
          <a:solidFill>
            <a:schemeClr val="bg1"/>
          </a:solidFill>
        </p:grpSpPr>
        <p:sp>
          <p:nvSpPr>
            <p:cNvPr id="55" name="Freeform 3445">
              <a:extLst>
                <a:ext uri="{FF2B5EF4-FFF2-40B4-BE49-F238E27FC236}">
                  <a16:creationId xmlns:a16="http://schemas.microsoft.com/office/drawing/2014/main" xmlns="" id="{900E1281-DDD2-4AAE-9F39-7F9D73B2D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2275" y="5386388"/>
              <a:ext cx="225425" cy="249238"/>
            </a:xfrm>
            <a:custGeom>
              <a:avLst/>
              <a:gdLst>
                <a:gd name="T0" fmla="*/ 384 w 569"/>
                <a:gd name="T1" fmla="*/ 376 h 628"/>
                <a:gd name="T2" fmla="*/ 359 w 569"/>
                <a:gd name="T3" fmla="*/ 309 h 628"/>
                <a:gd name="T4" fmla="*/ 379 w 569"/>
                <a:gd name="T5" fmla="*/ 290 h 628"/>
                <a:gd name="T6" fmla="*/ 397 w 569"/>
                <a:gd name="T7" fmla="*/ 253 h 628"/>
                <a:gd name="T8" fmla="*/ 406 w 569"/>
                <a:gd name="T9" fmla="*/ 213 h 628"/>
                <a:gd name="T10" fmla="*/ 415 w 569"/>
                <a:gd name="T11" fmla="*/ 203 h 628"/>
                <a:gd name="T12" fmla="*/ 420 w 569"/>
                <a:gd name="T13" fmla="*/ 184 h 628"/>
                <a:gd name="T14" fmla="*/ 416 w 569"/>
                <a:gd name="T15" fmla="*/ 154 h 628"/>
                <a:gd name="T16" fmla="*/ 411 w 569"/>
                <a:gd name="T17" fmla="*/ 123 h 628"/>
                <a:gd name="T18" fmla="*/ 420 w 569"/>
                <a:gd name="T19" fmla="*/ 78 h 628"/>
                <a:gd name="T20" fmla="*/ 415 w 569"/>
                <a:gd name="T21" fmla="*/ 46 h 628"/>
                <a:gd name="T22" fmla="*/ 402 w 569"/>
                <a:gd name="T23" fmla="*/ 28 h 628"/>
                <a:gd name="T24" fmla="*/ 382 w 569"/>
                <a:gd name="T25" fmla="*/ 15 h 628"/>
                <a:gd name="T26" fmla="*/ 341 w 569"/>
                <a:gd name="T27" fmla="*/ 3 h 628"/>
                <a:gd name="T28" fmla="*/ 291 w 569"/>
                <a:gd name="T29" fmla="*/ 1 h 628"/>
                <a:gd name="T30" fmla="*/ 245 w 569"/>
                <a:gd name="T31" fmla="*/ 10 h 628"/>
                <a:gd name="T32" fmla="*/ 213 w 569"/>
                <a:gd name="T33" fmla="*/ 27 h 628"/>
                <a:gd name="T34" fmla="*/ 200 w 569"/>
                <a:gd name="T35" fmla="*/ 42 h 628"/>
                <a:gd name="T36" fmla="*/ 181 w 569"/>
                <a:gd name="T37" fmla="*/ 44 h 628"/>
                <a:gd name="T38" fmla="*/ 163 w 569"/>
                <a:gd name="T39" fmla="*/ 56 h 628"/>
                <a:gd name="T40" fmla="*/ 154 w 569"/>
                <a:gd name="T41" fmla="*/ 86 h 628"/>
                <a:gd name="T42" fmla="*/ 164 w 569"/>
                <a:gd name="T43" fmla="*/ 139 h 628"/>
                <a:gd name="T44" fmla="*/ 160 w 569"/>
                <a:gd name="T45" fmla="*/ 141 h 628"/>
                <a:gd name="T46" fmla="*/ 153 w 569"/>
                <a:gd name="T47" fmla="*/ 154 h 628"/>
                <a:gd name="T48" fmla="*/ 149 w 569"/>
                <a:gd name="T49" fmla="*/ 184 h 628"/>
                <a:gd name="T50" fmla="*/ 153 w 569"/>
                <a:gd name="T51" fmla="*/ 202 h 628"/>
                <a:gd name="T52" fmla="*/ 163 w 569"/>
                <a:gd name="T53" fmla="*/ 213 h 628"/>
                <a:gd name="T54" fmla="*/ 169 w 569"/>
                <a:gd name="T55" fmla="*/ 236 h 628"/>
                <a:gd name="T56" fmla="*/ 180 w 569"/>
                <a:gd name="T57" fmla="*/ 268 h 628"/>
                <a:gd name="T58" fmla="*/ 203 w 569"/>
                <a:gd name="T59" fmla="*/ 299 h 628"/>
                <a:gd name="T60" fmla="*/ 215 w 569"/>
                <a:gd name="T61" fmla="*/ 367 h 628"/>
                <a:gd name="T62" fmla="*/ 177 w 569"/>
                <a:gd name="T63" fmla="*/ 381 h 628"/>
                <a:gd name="T64" fmla="*/ 111 w 569"/>
                <a:gd name="T65" fmla="*/ 404 h 628"/>
                <a:gd name="T66" fmla="*/ 47 w 569"/>
                <a:gd name="T67" fmla="*/ 434 h 628"/>
                <a:gd name="T68" fmla="*/ 22 w 569"/>
                <a:gd name="T69" fmla="*/ 456 h 628"/>
                <a:gd name="T70" fmla="*/ 10 w 569"/>
                <a:gd name="T71" fmla="*/ 487 h 628"/>
                <a:gd name="T72" fmla="*/ 1 w 569"/>
                <a:gd name="T73" fmla="*/ 557 h 628"/>
                <a:gd name="T74" fmla="*/ 0 w 569"/>
                <a:gd name="T75" fmla="*/ 620 h 628"/>
                <a:gd name="T76" fmla="*/ 11 w 569"/>
                <a:gd name="T77" fmla="*/ 628 h 628"/>
                <a:gd name="T78" fmla="*/ 565 w 569"/>
                <a:gd name="T79" fmla="*/ 624 h 628"/>
                <a:gd name="T80" fmla="*/ 569 w 569"/>
                <a:gd name="T81" fmla="*/ 597 h 628"/>
                <a:gd name="T82" fmla="*/ 562 w 569"/>
                <a:gd name="T83" fmla="*/ 510 h 628"/>
                <a:gd name="T84" fmla="*/ 551 w 569"/>
                <a:gd name="T85" fmla="*/ 461 h 628"/>
                <a:gd name="T86" fmla="*/ 537 w 569"/>
                <a:gd name="T87" fmla="*/ 444 h 628"/>
                <a:gd name="T88" fmla="*/ 484 w 569"/>
                <a:gd name="T89" fmla="*/ 413 h 628"/>
                <a:gd name="T90" fmla="*/ 408 w 569"/>
                <a:gd name="T91" fmla="*/ 385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9" h="628">
                  <a:moveTo>
                    <a:pt x="408" y="385"/>
                  </a:moveTo>
                  <a:lnTo>
                    <a:pt x="397" y="380"/>
                  </a:lnTo>
                  <a:lnTo>
                    <a:pt x="384" y="376"/>
                  </a:lnTo>
                  <a:lnTo>
                    <a:pt x="372" y="372"/>
                  </a:lnTo>
                  <a:lnTo>
                    <a:pt x="359" y="367"/>
                  </a:lnTo>
                  <a:lnTo>
                    <a:pt x="359" y="309"/>
                  </a:lnTo>
                  <a:lnTo>
                    <a:pt x="366" y="306"/>
                  </a:lnTo>
                  <a:lnTo>
                    <a:pt x="371" y="299"/>
                  </a:lnTo>
                  <a:lnTo>
                    <a:pt x="379" y="290"/>
                  </a:lnTo>
                  <a:lnTo>
                    <a:pt x="385" y="280"/>
                  </a:lnTo>
                  <a:lnTo>
                    <a:pt x="390" y="268"/>
                  </a:lnTo>
                  <a:lnTo>
                    <a:pt x="397" y="253"/>
                  </a:lnTo>
                  <a:lnTo>
                    <a:pt x="400" y="236"/>
                  </a:lnTo>
                  <a:lnTo>
                    <a:pt x="402" y="216"/>
                  </a:lnTo>
                  <a:lnTo>
                    <a:pt x="406" y="213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3"/>
                  </a:lnTo>
                  <a:lnTo>
                    <a:pt x="417" y="198"/>
                  </a:lnTo>
                  <a:lnTo>
                    <a:pt x="418" y="191"/>
                  </a:lnTo>
                  <a:lnTo>
                    <a:pt x="420" y="184"/>
                  </a:lnTo>
                  <a:lnTo>
                    <a:pt x="420" y="177"/>
                  </a:lnTo>
                  <a:lnTo>
                    <a:pt x="418" y="164"/>
                  </a:lnTo>
                  <a:lnTo>
                    <a:pt x="416" y="154"/>
                  </a:lnTo>
                  <a:lnTo>
                    <a:pt x="411" y="145"/>
                  </a:lnTo>
                  <a:lnTo>
                    <a:pt x="406" y="140"/>
                  </a:lnTo>
                  <a:lnTo>
                    <a:pt x="411" y="123"/>
                  </a:lnTo>
                  <a:lnTo>
                    <a:pt x="417" y="101"/>
                  </a:lnTo>
                  <a:lnTo>
                    <a:pt x="418" y="90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6"/>
                  </a:lnTo>
                  <a:lnTo>
                    <a:pt x="412" y="40"/>
                  </a:lnTo>
                  <a:lnTo>
                    <a:pt x="407" y="33"/>
                  </a:lnTo>
                  <a:lnTo>
                    <a:pt x="402" y="28"/>
                  </a:lnTo>
                  <a:lnTo>
                    <a:pt x="397" y="23"/>
                  </a:lnTo>
                  <a:lnTo>
                    <a:pt x="390" y="19"/>
                  </a:lnTo>
                  <a:lnTo>
                    <a:pt x="382" y="15"/>
                  </a:lnTo>
                  <a:lnTo>
                    <a:pt x="375" y="11"/>
                  </a:lnTo>
                  <a:lnTo>
                    <a:pt x="359" y="6"/>
                  </a:lnTo>
                  <a:lnTo>
                    <a:pt x="341" y="3"/>
                  </a:lnTo>
                  <a:lnTo>
                    <a:pt x="325" y="1"/>
                  </a:lnTo>
                  <a:lnTo>
                    <a:pt x="307" y="0"/>
                  </a:lnTo>
                  <a:lnTo>
                    <a:pt x="291" y="1"/>
                  </a:lnTo>
                  <a:lnTo>
                    <a:pt x="276" y="3"/>
                  </a:lnTo>
                  <a:lnTo>
                    <a:pt x="259" y="5"/>
                  </a:lnTo>
                  <a:lnTo>
                    <a:pt x="245" y="10"/>
                  </a:lnTo>
                  <a:lnTo>
                    <a:pt x="231" y="15"/>
                  </a:lnTo>
                  <a:lnTo>
                    <a:pt x="218" y="23"/>
                  </a:lnTo>
                  <a:lnTo>
                    <a:pt x="213" y="27"/>
                  </a:lnTo>
                  <a:lnTo>
                    <a:pt x="208" y="32"/>
                  </a:lnTo>
                  <a:lnTo>
                    <a:pt x="204" y="37"/>
                  </a:lnTo>
                  <a:lnTo>
                    <a:pt x="200" y="42"/>
                  </a:lnTo>
                  <a:lnTo>
                    <a:pt x="194" y="42"/>
                  </a:lnTo>
                  <a:lnTo>
                    <a:pt x="186" y="42"/>
                  </a:lnTo>
                  <a:lnTo>
                    <a:pt x="181" y="44"/>
                  </a:lnTo>
                  <a:lnTo>
                    <a:pt x="176" y="46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6"/>
                  </a:lnTo>
                  <a:lnTo>
                    <a:pt x="154" y="86"/>
                  </a:lnTo>
                  <a:lnTo>
                    <a:pt x="155" y="98"/>
                  </a:lnTo>
                  <a:lnTo>
                    <a:pt x="159" y="11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60" y="141"/>
                  </a:lnTo>
                  <a:lnTo>
                    <a:pt x="158" y="145"/>
                  </a:lnTo>
                  <a:lnTo>
                    <a:pt x="155" y="149"/>
                  </a:lnTo>
                  <a:lnTo>
                    <a:pt x="153" y="154"/>
                  </a:lnTo>
                  <a:lnTo>
                    <a:pt x="149" y="164"/>
                  </a:lnTo>
                  <a:lnTo>
                    <a:pt x="149" y="177"/>
                  </a:lnTo>
                  <a:lnTo>
                    <a:pt x="149" y="184"/>
                  </a:lnTo>
                  <a:lnTo>
                    <a:pt x="150" y="190"/>
                  </a:lnTo>
                  <a:lnTo>
                    <a:pt x="151" y="196"/>
                  </a:lnTo>
                  <a:lnTo>
                    <a:pt x="153" y="202"/>
                  </a:lnTo>
                  <a:lnTo>
                    <a:pt x="155" y="205"/>
                  </a:lnTo>
                  <a:lnTo>
                    <a:pt x="159" y="211"/>
                  </a:lnTo>
                  <a:lnTo>
                    <a:pt x="163" y="213"/>
                  </a:lnTo>
                  <a:lnTo>
                    <a:pt x="167" y="216"/>
                  </a:lnTo>
                  <a:lnTo>
                    <a:pt x="167" y="226"/>
                  </a:lnTo>
                  <a:lnTo>
                    <a:pt x="169" y="236"/>
                  </a:lnTo>
                  <a:lnTo>
                    <a:pt x="171" y="245"/>
                  </a:lnTo>
                  <a:lnTo>
                    <a:pt x="173" y="253"/>
                  </a:lnTo>
                  <a:lnTo>
                    <a:pt x="180" y="268"/>
                  </a:lnTo>
                  <a:lnTo>
                    <a:pt x="187" y="281"/>
                  </a:lnTo>
                  <a:lnTo>
                    <a:pt x="195" y="291"/>
                  </a:lnTo>
                  <a:lnTo>
                    <a:pt x="203" y="299"/>
                  </a:lnTo>
                  <a:lnTo>
                    <a:pt x="209" y="306"/>
                  </a:lnTo>
                  <a:lnTo>
                    <a:pt x="215" y="311"/>
                  </a:lnTo>
                  <a:lnTo>
                    <a:pt x="215" y="367"/>
                  </a:lnTo>
                  <a:lnTo>
                    <a:pt x="203" y="372"/>
                  </a:lnTo>
                  <a:lnTo>
                    <a:pt x="190" y="376"/>
                  </a:lnTo>
                  <a:lnTo>
                    <a:pt x="177" y="381"/>
                  </a:lnTo>
                  <a:lnTo>
                    <a:pt x="164" y="385"/>
                  </a:lnTo>
                  <a:lnTo>
                    <a:pt x="137" y="395"/>
                  </a:lnTo>
                  <a:lnTo>
                    <a:pt x="111" y="404"/>
                  </a:lnTo>
                  <a:lnTo>
                    <a:pt x="87" y="413"/>
                  </a:lnTo>
                  <a:lnTo>
                    <a:pt x="65" y="424"/>
                  </a:lnTo>
                  <a:lnTo>
                    <a:pt x="47" y="434"/>
                  </a:lnTo>
                  <a:lnTo>
                    <a:pt x="32" y="444"/>
                  </a:lnTo>
                  <a:lnTo>
                    <a:pt x="25" y="449"/>
                  </a:lnTo>
                  <a:lnTo>
                    <a:pt x="22" y="456"/>
                  </a:lnTo>
                  <a:lnTo>
                    <a:pt x="18" y="462"/>
                  </a:lnTo>
                  <a:lnTo>
                    <a:pt x="14" y="467"/>
                  </a:lnTo>
                  <a:lnTo>
                    <a:pt x="10" y="487"/>
                  </a:lnTo>
                  <a:lnTo>
                    <a:pt x="6" y="510"/>
                  </a:lnTo>
                  <a:lnTo>
                    <a:pt x="4" y="533"/>
                  </a:lnTo>
                  <a:lnTo>
                    <a:pt x="1" y="557"/>
                  </a:lnTo>
                  <a:lnTo>
                    <a:pt x="0" y="597"/>
                  </a:lnTo>
                  <a:lnTo>
                    <a:pt x="0" y="616"/>
                  </a:lnTo>
                  <a:lnTo>
                    <a:pt x="0" y="620"/>
                  </a:lnTo>
                  <a:lnTo>
                    <a:pt x="2" y="624"/>
                  </a:lnTo>
                  <a:lnTo>
                    <a:pt x="6" y="627"/>
                  </a:lnTo>
                  <a:lnTo>
                    <a:pt x="11" y="628"/>
                  </a:lnTo>
                  <a:lnTo>
                    <a:pt x="557" y="628"/>
                  </a:lnTo>
                  <a:lnTo>
                    <a:pt x="561" y="627"/>
                  </a:lnTo>
                  <a:lnTo>
                    <a:pt x="565" y="624"/>
                  </a:lnTo>
                  <a:lnTo>
                    <a:pt x="567" y="620"/>
                  </a:lnTo>
                  <a:lnTo>
                    <a:pt x="569" y="616"/>
                  </a:lnTo>
                  <a:lnTo>
                    <a:pt x="569" y="597"/>
                  </a:lnTo>
                  <a:lnTo>
                    <a:pt x="567" y="557"/>
                  </a:lnTo>
                  <a:lnTo>
                    <a:pt x="565" y="533"/>
                  </a:lnTo>
                  <a:lnTo>
                    <a:pt x="562" y="510"/>
                  </a:lnTo>
                  <a:lnTo>
                    <a:pt x="558" y="487"/>
                  </a:lnTo>
                  <a:lnTo>
                    <a:pt x="555" y="467"/>
                  </a:lnTo>
                  <a:lnTo>
                    <a:pt x="551" y="461"/>
                  </a:lnTo>
                  <a:lnTo>
                    <a:pt x="547" y="456"/>
                  </a:lnTo>
                  <a:lnTo>
                    <a:pt x="543" y="449"/>
                  </a:lnTo>
                  <a:lnTo>
                    <a:pt x="537" y="444"/>
                  </a:lnTo>
                  <a:lnTo>
                    <a:pt x="522" y="433"/>
                  </a:lnTo>
                  <a:lnTo>
                    <a:pt x="504" y="422"/>
                  </a:lnTo>
                  <a:lnTo>
                    <a:pt x="484" y="413"/>
                  </a:lnTo>
                  <a:lnTo>
                    <a:pt x="461" y="404"/>
                  </a:lnTo>
                  <a:lnTo>
                    <a:pt x="435" y="394"/>
                  </a:lnTo>
                  <a:lnTo>
                    <a:pt x="408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446">
              <a:extLst>
                <a:ext uri="{FF2B5EF4-FFF2-40B4-BE49-F238E27FC236}">
                  <a16:creationId xmlns:a16="http://schemas.microsoft.com/office/drawing/2014/main" xmlns="" id="{E65C8109-7970-4E4D-A3B3-6B7C4FCA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5313" y="5387975"/>
              <a:ext cx="112712" cy="247650"/>
            </a:xfrm>
            <a:custGeom>
              <a:avLst/>
              <a:gdLst>
                <a:gd name="T0" fmla="*/ 258 w 281"/>
                <a:gd name="T1" fmla="*/ 450 h 625"/>
                <a:gd name="T2" fmla="*/ 234 w 281"/>
                <a:gd name="T3" fmla="*/ 428 h 625"/>
                <a:gd name="T4" fmla="*/ 199 w 281"/>
                <a:gd name="T5" fmla="*/ 408 h 625"/>
                <a:gd name="T6" fmla="*/ 103 w 281"/>
                <a:gd name="T7" fmla="*/ 367 h 625"/>
                <a:gd name="T8" fmla="*/ 65 w 281"/>
                <a:gd name="T9" fmla="*/ 319 h 625"/>
                <a:gd name="T10" fmla="*/ 86 w 281"/>
                <a:gd name="T11" fmla="*/ 301 h 625"/>
                <a:gd name="T12" fmla="*/ 108 w 281"/>
                <a:gd name="T13" fmla="*/ 265 h 625"/>
                <a:gd name="T14" fmla="*/ 113 w 281"/>
                <a:gd name="T15" fmla="*/ 238 h 625"/>
                <a:gd name="T16" fmla="*/ 122 w 281"/>
                <a:gd name="T17" fmla="*/ 223 h 625"/>
                <a:gd name="T18" fmla="*/ 130 w 281"/>
                <a:gd name="T19" fmla="*/ 209 h 625"/>
                <a:gd name="T20" fmla="*/ 132 w 281"/>
                <a:gd name="T21" fmla="*/ 188 h 625"/>
                <a:gd name="T22" fmla="*/ 123 w 281"/>
                <a:gd name="T23" fmla="*/ 157 h 625"/>
                <a:gd name="T24" fmla="*/ 118 w 281"/>
                <a:gd name="T25" fmla="*/ 151 h 625"/>
                <a:gd name="T26" fmla="*/ 131 w 281"/>
                <a:gd name="T27" fmla="*/ 97 h 625"/>
                <a:gd name="T28" fmla="*/ 130 w 281"/>
                <a:gd name="T29" fmla="*/ 59 h 625"/>
                <a:gd name="T30" fmla="*/ 117 w 281"/>
                <a:gd name="T31" fmla="*/ 35 h 625"/>
                <a:gd name="T32" fmla="*/ 94 w 281"/>
                <a:gd name="T33" fmla="*/ 15 h 625"/>
                <a:gd name="T34" fmla="*/ 65 w 281"/>
                <a:gd name="T35" fmla="*/ 2 h 625"/>
                <a:gd name="T36" fmla="*/ 38 w 281"/>
                <a:gd name="T37" fmla="*/ 0 h 625"/>
                <a:gd name="T38" fmla="*/ 13 w 281"/>
                <a:gd name="T39" fmla="*/ 7 h 625"/>
                <a:gd name="T40" fmla="*/ 0 w 281"/>
                <a:gd name="T41" fmla="*/ 20 h 625"/>
                <a:gd name="T42" fmla="*/ 5 w 281"/>
                <a:gd name="T43" fmla="*/ 32 h 625"/>
                <a:gd name="T44" fmla="*/ 18 w 281"/>
                <a:gd name="T45" fmla="*/ 32 h 625"/>
                <a:gd name="T46" fmla="*/ 38 w 281"/>
                <a:gd name="T47" fmla="*/ 24 h 625"/>
                <a:gd name="T48" fmla="*/ 67 w 281"/>
                <a:gd name="T49" fmla="*/ 28 h 625"/>
                <a:gd name="T50" fmla="*/ 89 w 281"/>
                <a:gd name="T51" fmla="*/ 41 h 625"/>
                <a:gd name="T52" fmla="*/ 103 w 281"/>
                <a:gd name="T53" fmla="*/ 56 h 625"/>
                <a:gd name="T54" fmla="*/ 108 w 281"/>
                <a:gd name="T55" fmla="*/ 75 h 625"/>
                <a:gd name="T56" fmla="*/ 105 w 281"/>
                <a:gd name="T57" fmla="*/ 107 h 625"/>
                <a:gd name="T58" fmla="*/ 92 w 281"/>
                <a:gd name="T59" fmla="*/ 152 h 625"/>
                <a:gd name="T60" fmla="*/ 94 w 281"/>
                <a:gd name="T61" fmla="*/ 166 h 625"/>
                <a:gd name="T62" fmla="*/ 104 w 281"/>
                <a:gd name="T63" fmla="*/ 172 h 625"/>
                <a:gd name="T64" fmla="*/ 109 w 281"/>
                <a:gd name="T65" fmla="*/ 188 h 625"/>
                <a:gd name="T66" fmla="*/ 104 w 281"/>
                <a:gd name="T67" fmla="*/ 206 h 625"/>
                <a:gd name="T68" fmla="*/ 94 w 281"/>
                <a:gd name="T69" fmla="*/ 210 h 625"/>
                <a:gd name="T70" fmla="*/ 90 w 281"/>
                <a:gd name="T71" fmla="*/ 231 h 625"/>
                <a:gd name="T72" fmla="*/ 85 w 281"/>
                <a:gd name="T73" fmla="*/ 259 h 625"/>
                <a:gd name="T74" fmla="*/ 55 w 281"/>
                <a:gd name="T75" fmla="*/ 297 h 625"/>
                <a:gd name="T76" fmla="*/ 44 w 281"/>
                <a:gd name="T77" fmla="*/ 306 h 625"/>
                <a:gd name="T78" fmla="*/ 41 w 281"/>
                <a:gd name="T79" fmla="*/ 360 h 625"/>
                <a:gd name="T80" fmla="*/ 46 w 281"/>
                <a:gd name="T81" fmla="*/ 371 h 625"/>
                <a:gd name="T82" fmla="*/ 119 w 281"/>
                <a:gd name="T83" fmla="*/ 399 h 625"/>
                <a:gd name="T84" fmla="*/ 222 w 281"/>
                <a:gd name="T85" fmla="*/ 449 h 625"/>
                <a:gd name="T86" fmla="*/ 241 w 281"/>
                <a:gd name="T87" fmla="*/ 467 h 625"/>
                <a:gd name="T88" fmla="*/ 250 w 281"/>
                <a:gd name="T89" fmla="*/ 503 h 625"/>
                <a:gd name="T90" fmla="*/ 257 w 281"/>
                <a:gd name="T91" fmla="*/ 574 h 625"/>
                <a:gd name="T92" fmla="*/ 204 w 281"/>
                <a:gd name="T93" fmla="*/ 602 h 625"/>
                <a:gd name="T94" fmla="*/ 196 w 281"/>
                <a:gd name="T95" fmla="*/ 613 h 625"/>
                <a:gd name="T96" fmla="*/ 204 w 281"/>
                <a:gd name="T97" fmla="*/ 624 h 625"/>
                <a:gd name="T98" fmla="*/ 273 w 281"/>
                <a:gd name="T99" fmla="*/ 624 h 625"/>
                <a:gd name="T100" fmla="*/ 281 w 281"/>
                <a:gd name="T101" fmla="*/ 613 h 625"/>
                <a:gd name="T102" fmla="*/ 277 w 281"/>
                <a:gd name="T103" fmla="*/ 530 h 625"/>
                <a:gd name="T104" fmla="*/ 267 w 281"/>
                <a:gd name="T105" fmla="*/ 464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1" h="625">
                  <a:moveTo>
                    <a:pt x="267" y="464"/>
                  </a:moveTo>
                  <a:lnTo>
                    <a:pt x="263" y="457"/>
                  </a:lnTo>
                  <a:lnTo>
                    <a:pt x="258" y="450"/>
                  </a:lnTo>
                  <a:lnTo>
                    <a:pt x="252" y="443"/>
                  </a:lnTo>
                  <a:lnTo>
                    <a:pt x="244" y="435"/>
                  </a:lnTo>
                  <a:lnTo>
                    <a:pt x="234" y="428"/>
                  </a:lnTo>
                  <a:lnTo>
                    <a:pt x="223" y="421"/>
                  </a:lnTo>
                  <a:lnTo>
                    <a:pt x="212" y="414"/>
                  </a:lnTo>
                  <a:lnTo>
                    <a:pt x="199" y="408"/>
                  </a:lnTo>
                  <a:lnTo>
                    <a:pt x="169" y="394"/>
                  </a:lnTo>
                  <a:lnTo>
                    <a:pt x="137" y="381"/>
                  </a:lnTo>
                  <a:lnTo>
                    <a:pt x="103" y="367"/>
                  </a:lnTo>
                  <a:lnTo>
                    <a:pt x="65" y="353"/>
                  </a:lnTo>
                  <a:lnTo>
                    <a:pt x="65" y="353"/>
                  </a:lnTo>
                  <a:lnTo>
                    <a:pt x="65" y="319"/>
                  </a:lnTo>
                  <a:lnTo>
                    <a:pt x="72" y="315"/>
                  </a:lnTo>
                  <a:lnTo>
                    <a:pt x="78" y="309"/>
                  </a:lnTo>
                  <a:lnTo>
                    <a:pt x="86" y="301"/>
                  </a:lnTo>
                  <a:lnTo>
                    <a:pt x="94" y="292"/>
                  </a:lnTo>
                  <a:lnTo>
                    <a:pt x="101" y="279"/>
                  </a:lnTo>
                  <a:lnTo>
                    <a:pt x="108" y="265"/>
                  </a:lnTo>
                  <a:lnTo>
                    <a:pt x="110" y="256"/>
                  </a:lnTo>
                  <a:lnTo>
                    <a:pt x="112" y="247"/>
                  </a:lnTo>
                  <a:lnTo>
                    <a:pt x="113" y="238"/>
                  </a:lnTo>
                  <a:lnTo>
                    <a:pt x="114" y="228"/>
                  </a:lnTo>
                  <a:lnTo>
                    <a:pt x="118" y="226"/>
                  </a:lnTo>
                  <a:lnTo>
                    <a:pt x="122" y="223"/>
                  </a:lnTo>
                  <a:lnTo>
                    <a:pt x="125" y="219"/>
                  </a:lnTo>
                  <a:lnTo>
                    <a:pt x="127" y="215"/>
                  </a:lnTo>
                  <a:lnTo>
                    <a:pt x="130" y="209"/>
                  </a:lnTo>
                  <a:lnTo>
                    <a:pt x="131" y="202"/>
                  </a:lnTo>
                  <a:lnTo>
                    <a:pt x="132" y="196"/>
                  </a:lnTo>
                  <a:lnTo>
                    <a:pt x="132" y="188"/>
                  </a:lnTo>
                  <a:lnTo>
                    <a:pt x="131" y="177"/>
                  </a:lnTo>
                  <a:lnTo>
                    <a:pt x="128" y="166"/>
                  </a:lnTo>
                  <a:lnTo>
                    <a:pt x="123" y="157"/>
                  </a:lnTo>
                  <a:lnTo>
                    <a:pt x="117" y="151"/>
                  </a:lnTo>
                  <a:lnTo>
                    <a:pt x="118" y="151"/>
                  </a:lnTo>
                  <a:lnTo>
                    <a:pt x="118" y="151"/>
                  </a:lnTo>
                  <a:lnTo>
                    <a:pt x="123" y="133"/>
                  </a:lnTo>
                  <a:lnTo>
                    <a:pt x="130" y="110"/>
                  </a:lnTo>
                  <a:lnTo>
                    <a:pt x="131" y="97"/>
                  </a:lnTo>
                  <a:lnTo>
                    <a:pt x="132" y="84"/>
                  </a:lnTo>
                  <a:lnTo>
                    <a:pt x="132" y="71"/>
                  </a:lnTo>
                  <a:lnTo>
                    <a:pt x="130" y="59"/>
                  </a:lnTo>
                  <a:lnTo>
                    <a:pt x="127" y="51"/>
                  </a:lnTo>
                  <a:lnTo>
                    <a:pt x="122" y="43"/>
                  </a:lnTo>
                  <a:lnTo>
                    <a:pt x="117" y="35"/>
                  </a:lnTo>
                  <a:lnTo>
                    <a:pt x="110" y="28"/>
                  </a:lnTo>
                  <a:lnTo>
                    <a:pt x="103" y="21"/>
                  </a:lnTo>
                  <a:lnTo>
                    <a:pt x="94" y="15"/>
                  </a:lnTo>
                  <a:lnTo>
                    <a:pt x="85" y="10"/>
                  </a:lnTo>
                  <a:lnTo>
                    <a:pt x="76" y="6"/>
                  </a:lnTo>
                  <a:lnTo>
                    <a:pt x="65" y="2"/>
                  </a:lnTo>
                  <a:lnTo>
                    <a:pt x="56" y="1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29" y="2"/>
                  </a:lnTo>
                  <a:lnTo>
                    <a:pt x="22" y="3"/>
                  </a:lnTo>
                  <a:lnTo>
                    <a:pt x="13" y="7"/>
                  </a:lnTo>
                  <a:lnTo>
                    <a:pt x="5" y="12"/>
                  </a:lnTo>
                  <a:lnTo>
                    <a:pt x="1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1" y="29"/>
                  </a:lnTo>
                  <a:lnTo>
                    <a:pt x="5" y="32"/>
                  </a:lnTo>
                  <a:lnTo>
                    <a:pt x="9" y="34"/>
                  </a:lnTo>
                  <a:lnTo>
                    <a:pt x="14" y="34"/>
                  </a:lnTo>
                  <a:lnTo>
                    <a:pt x="18" y="32"/>
                  </a:lnTo>
                  <a:lnTo>
                    <a:pt x="26" y="29"/>
                  </a:lnTo>
                  <a:lnTo>
                    <a:pt x="32" y="26"/>
                  </a:lnTo>
                  <a:lnTo>
                    <a:pt x="38" y="24"/>
                  </a:lnTo>
                  <a:lnTo>
                    <a:pt x="45" y="24"/>
                  </a:lnTo>
                  <a:lnTo>
                    <a:pt x="56" y="25"/>
                  </a:lnTo>
                  <a:lnTo>
                    <a:pt x="67" y="28"/>
                  </a:lnTo>
                  <a:lnTo>
                    <a:pt x="74" y="32"/>
                  </a:lnTo>
                  <a:lnTo>
                    <a:pt x="82" y="35"/>
                  </a:lnTo>
                  <a:lnTo>
                    <a:pt x="89" y="41"/>
                  </a:lnTo>
                  <a:lnTo>
                    <a:pt x="94" y="46"/>
                  </a:lnTo>
                  <a:lnTo>
                    <a:pt x="99" y="51"/>
                  </a:lnTo>
                  <a:lnTo>
                    <a:pt x="103" y="56"/>
                  </a:lnTo>
                  <a:lnTo>
                    <a:pt x="105" y="61"/>
                  </a:lnTo>
                  <a:lnTo>
                    <a:pt x="107" y="65"/>
                  </a:lnTo>
                  <a:lnTo>
                    <a:pt x="108" y="75"/>
                  </a:lnTo>
                  <a:lnTo>
                    <a:pt x="108" y="86"/>
                  </a:lnTo>
                  <a:lnTo>
                    <a:pt x="108" y="97"/>
                  </a:lnTo>
                  <a:lnTo>
                    <a:pt x="105" y="107"/>
                  </a:lnTo>
                  <a:lnTo>
                    <a:pt x="100" y="127"/>
                  </a:lnTo>
                  <a:lnTo>
                    <a:pt x="95" y="142"/>
                  </a:lnTo>
                  <a:lnTo>
                    <a:pt x="92" y="152"/>
                  </a:lnTo>
                  <a:lnTo>
                    <a:pt x="91" y="159"/>
                  </a:lnTo>
                  <a:lnTo>
                    <a:pt x="91" y="163"/>
                  </a:lnTo>
                  <a:lnTo>
                    <a:pt x="94" y="166"/>
                  </a:lnTo>
                  <a:lnTo>
                    <a:pt x="98" y="169"/>
                  </a:lnTo>
                  <a:lnTo>
                    <a:pt x="103" y="170"/>
                  </a:lnTo>
                  <a:lnTo>
                    <a:pt x="104" y="172"/>
                  </a:lnTo>
                  <a:lnTo>
                    <a:pt x="107" y="175"/>
                  </a:lnTo>
                  <a:lnTo>
                    <a:pt x="108" y="181"/>
                  </a:lnTo>
                  <a:lnTo>
                    <a:pt x="109" y="188"/>
                  </a:lnTo>
                  <a:lnTo>
                    <a:pt x="108" y="197"/>
                  </a:lnTo>
                  <a:lnTo>
                    <a:pt x="105" y="204"/>
                  </a:lnTo>
                  <a:lnTo>
                    <a:pt x="104" y="206"/>
                  </a:lnTo>
                  <a:lnTo>
                    <a:pt x="103" y="208"/>
                  </a:lnTo>
                  <a:lnTo>
                    <a:pt x="98" y="208"/>
                  </a:lnTo>
                  <a:lnTo>
                    <a:pt x="94" y="210"/>
                  </a:lnTo>
                  <a:lnTo>
                    <a:pt x="91" y="214"/>
                  </a:lnTo>
                  <a:lnTo>
                    <a:pt x="91" y="219"/>
                  </a:lnTo>
                  <a:lnTo>
                    <a:pt x="90" y="231"/>
                  </a:lnTo>
                  <a:lnTo>
                    <a:pt x="89" y="241"/>
                  </a:lnTo>
                  <a:lnTo>
                    <a:pt x="87" y="250"/>
                  </a:lnTo>
                  <a:lnTo>
                    <a:pt x="85" y="259"/>
                  </a:lnTo>
                  <a:lnTo>
                    <a:pt x="78" y="273"/>
                  </a:lnTo>
                  <a:lnTo>
                    <a:pt x="71" y="283"/>
                  </a:lnTo>
                  <a:lnTo>
                    <a:pt x="55" y="297"/>
                  </a:lnTo>
                  <a:lnTo>
                    <a:pt x="49" y="301"/>
                  </a:lnTo>
                  <a:lnTo>
                    <a:pt x="45" y="304"/>
                  </a:lnTo>
                  <a:lnTo>
                    <a:pt x="44" y="306"/>
                  </a:lnTo>
                  <a:lnTo>
                    <a:pt x="41" y="309"/>
                  </a:lnTo>
                  <a:lnTo>
                    <a:pt x="41" y="313"/>
                  </a:lnTo>
                  <a:lnTo>
                    <a:pt x="41" y="360"/>
                  </a:lnTo>
                  <a:lnTo>
                    <a:pt x="41" y="364"/>
                  </a:lnTo>
                  <a:lnTo>
                    <a:pt x="44" y="368"/>
                  </a:lnTo>
                  <a:lnTo>
                    <a:pt x="46" y="371"/>
                  </a:lnTo>
                  <a:lnTo>
                    <a:pt x="49" y="372"/>
                  </a:lnTo>
                  <a:lnTo>
                    <a:pt x="58" y="376"/>
                  </a:lnTo>
                  <a:lnTo>
                    <a:pt x="119" y="399"/>
                  </a:lnTo>
                  <a:lnTo>
                    <a:pt x="177" y="423"/>
                  </a:lnTo>
                  <a:lnTo>
                    <a:pt x="202" y="436"/>
                  </a:lnTo>
                  <a:lnTo>
                    <a:pt x="222" y="449"/>
                  </a:lnTo>
                  <a:lnTo>
                    <a:pt x="230" y="454"/>
                  </a:lnTo>
                  <a:lnTo>
                    <a:pt x="236" y="461"/>
                  </a:lnTo>
                  <a:lnTo>
                    <a:pt x="241" y="467"/>
                  </a:lnTo>
                  <a:lnTo>
                    <a:pt x="244" y="472"/>
                  </a:lnTo>
                  <a:lnTo>
                    <a:pt x="248" y="486"/>
                  </a:lnTo>
                  <a:lnTo>
                    <a:pt x="250" y="503"/>
                  </a:lnTo>
                  <a:lnTo>
                    <a:pt x="253" y="520"/>
                  </a:lnTo>
                  <a:lnTo>
                    <a:pt x="254" y="539"/>
                  </a:lnTo>
                  <a:lnTo>
                    <a:pt x="257" y="574"/>
                  </a:lnTo>
                  <a:lnTo>
                    <a:pt x="257" y="601"/>
                  </a:lnTo>
                  <a:lnTo>
                    <a:pt x="209" y="601"/>
                  </a:lnTo>
                  <a:lnTo>
                    <a:pt x="204" y="602"/>
                  </a:lnTo>
                  <a:lnTo>
                    <a:pt x="200" y="604"/>
                  </a:lnTo>
                  <a:lnTo>
                    <a:pt x="198" y="608"/>
                  </a:lnTo>
                  <a:lnTo>
                    <a:pt x="196" y="613"/>
                  </a:lnTo>
                  <a:lnTo>
                    <a:pt x="198" y="617"/>
                  </a:lnTo>
                  <a:lnTo>
                    <a:pt x="200" y="621"/>
                  </a:lnTo>
                  <a:lnTo>
                    <a:pt x="204" y="624"/>
                  </a:lnTo>
                  <a:lnTo>
                    <a:pt x="209" y="625"/>
                  </a:lnTo>
                  <a:lnTo>
                    <a:pt x="270" y="625"/>
                  </a:lnTo>
                  <a:lnTo>
                    <a:pt x="273" y="624"/>
                  </a:lnTo>
                  <a:lnTo>
                    <a:pt x="277" y="621"/>
                  </a:lnTo>
                  <a:lnTo>
                    <a:pt x="280" y="617"/>
                  </a:lnTo>
                  <a:lnTo>
                    <a:pt x="281" y="613"/>
                  </a:lnTo>
                  <a:lnTo>
                    <a:pt x="281" y="594"/>
                  </a:lnTo>
                  <a:lnTo>
                    <a:pt x="280" y="554"/>
                  </a:lnTo>
                  <a:lnTo>
                    <a:pt x="277" y="530"/>
                  </a:lnTo>
                  <a:lnTo>
                    <a:pt x="275" y="507"/>
                  </a:lnTo>
                  <a:lnTo>
                    <a:pt x="271" y="484"/>
                  </a:lnTo>
                  <a:lnTo>
                    <a:pt x="267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023068F-E396-43D1-AFB7-21724B0D611B}"/>
              </a:ext>
            </a:extLst>
          </p:cNvPr>
          <p:cNvSpPr txBox="1"/>
          <p:nvPr/>
        </p:nvSpPr>
        <p:spPr>
          <a:xfrm>
            <a:off x="5432201" y="1306928"/>
            <a:ext cx="132759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  <a:latin typeface="+mj-lt"/>
              </a:rPr>
              <a:t>LOREM IPSUM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6BF1A71-6B75-4B52-960E-10B739E14209}"/>
              </a:ext>
            </a:extLst>
          </p:cNvPr>
          <p:cNvSpPr txBox="1"/>
          <p:nvPr/>
        </p:nvSpPr>
        <p:spPr>
          <a:xfrm>
            <a:off x="1529644" y="3127775"/>
            <a:ext cx="132759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LOREM IPSUM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51C9F06B-5EAC-452F-9DAE-3E0E031CB1C6}"/>
              </a:ext>
            </a:extLst>
          </p:cNvPr>
          <p:cNvSpPr txBox="1"/>
          <p:nvPr/>
        </p:nvSpPr>
        <p:spPr>
          <a:xfrm>
            <a:off x="9334759" y="3127775"/>
            <a:ext cx="132759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LOREM IPSUM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16809496-14C6-4AA7-B319-AF091028AC3A}"/>
              </a:ext>
            </a:extLst>
          </p:cNvPr>
          <p:cNvSpPr txBox="1"/>
          <p:nvPr/>
        </p:nvSpPr>
        <p:spPr>
          <a:xfrm>
            <a:off x="417172" y="5136279"/>
            <a:ext cx="132759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1"/>
                </a:solidFill>
                <a:latin typeface="+mj-lt"/>
              </a:rPr>
              <a:t>LOREM IPSUM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B1A4476-22EB-4515-B6A7-DADB103A4082}"/>
              </a:ext>
            </a:extLst>
          </p:cNvPr>
          <p:cNvSpPr txBox="1"/>
          <p:nvPr/>
        </p:nvSpPr>
        <p:spPr>
          <a:xfrm>
            <a:off x="10447231" y="5136279"/>
            <a:ext cx="132759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  <a:latin typeface="+mj-lt"/>
              </a:rPr>
              <a:t>LOREM IPSUM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</p:spTree>
    <p:extLst>
      <p:ext uri="{BB962C8B-B14F-4D97-AF65-F5344CB8AC3E}">
        <p14:creationId xmlns:p14="http://schemas.microsoft.com/office/powerpoint/2010/main" val="168506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58258E7B-882C-4F1A-8413-A5D3EA5A0AEA}"/>
              </a:ext>
            </a:extLst>
          </p:cNvPr>
          <p:cNvSpPr/>
          <p:nvPr/>
        </p:nvSpPr>
        <p:spPr>
          <a:xfrm>
            <a:off x="4677471" y="1664753"/>
            <a:ext cx="2837060" cy="2837059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509211FC-9B1B-4DB1-8F05-78CEBE24C8D8}"/>
              </a:ext>
            </a:extLst>
          </p:cNvPr>
          <p:cNvSpPr/>
          <p:nvPr/>
        </p:nvSpPr>
        <p:spPr>
          <a:xfrm>
            <a:off x="3933773" y="2982716"/>
            <a:ext cx="2837060" cy="2837059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xmlns="" id="{3EC6DAF8-128C-46B3-962C-E2142662F8D6}"/>
              </a:ext>
            </a:extLst>
          </p:cNvPr>
          <p:cNvSpPr/>
          <p:nvPr/>
        </p:nvSpPr>
        <p:spPr>
          <a:xfrm>
            <a:off x="5421169" y="2982716"/>
            <a:ext cx="2837060" cy="2837059"/>
          </a:xfrm>
          <a:prstGeom prst="ellipse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4897CA8-2B78-418D-B207-AA971E9500E2}"/>
              </a:ext>
            </a:extLst>
          </p:cNvPr>
          <p:cNvGrpSpPr/>
          <p:nvPr/>
        </p:nvGrpSpPr>
        <p:grpSpPr>
          <a:xfrm>
            <a:off x="5889141" y="2253140"/>
            <a:ext cx="413719" cy="418369"/>
            <a:chOff x="5954713" y="2319449"/>
            <a:chExt cx="282575" cy="285751"/>
          </a:xfrm>
          <a:solidFill>
            <a:schemeClr val="accent1"/>
          </a:solidFill>
        </p:grpSpPr>
        <p:sp>
          <p:nvSpPr>
            <p:cNvPr id="69" name="Freeform 2790">
              <a:extLst>
                <a:ext uri="{FF2B5EF4-FFF2-40B4-BE49-F238E27FC236}">
                  <a16:creationId xmlns:a16="http://schemas.microsoft.com/office/drawing/2014/main" xmlns="" id="{ED44284B-CF3C-42A1-B7E0-78101B8BD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4713" y="2319449"/>
              <a:ext cx="95250" cy="285750"/>
            </a:xfrm>
            <a:custGeom>
              <a:avLst/>
              <a:gdLst>
                <a:gd name="T0" fmla="*/ 223 w 241"/>
                <a:gd name="T1" fmla="*/ 1 h 720"/>
                <a:gd name="T2" fmla="*/ 218 w 241"/>
                <a:gd name="T3" fmla="*/ 0 h 720"/>
                <a:gd name="T4" fmla="*/ 213 w 241"/>
                <a:gd name="T5" fmla="*/ 0 h 720"/>
                <a:gd name="T6" fmla="*/ 209 w 241"/>
                <a:gd name="T7" fmla="*/ 1 h 720"/>
                <a:gd name="T8" fmla="*/ 205 w 241"/>
                <a:gd name="T9" fmla="*/ 3 h 720"/>
                <a:gd name="T10" fmla="*/ 201 w 241"/>
                <a:gd name="T11" fmla="*/ 6 h 720"/>
                <a:gd name="T12" fmla="*/ 198 w 241"/>
                <a:gd name="T13" fmla="*/ 9 h 720"/>
                <a:gd name="T14" fmla="*/ 195 w 241"/>
                <a:gd name="T15" fmla="*/ 13 h 720"/>
                <a:gd name="T16" fmla="*/ 193 w 241"/>
                <a:gd name="T17" fmla="*/ 18 h 720"/>
                <a:gd name="T18" fmla="*/ 1 w 241"/>
                <a:gd name="T19" fmla="*/ 690 h 720"/>
                <a:gd name="T20" fmla="*/ 0 w 241"/>
                <a:gd name="T21" fmla="*/ 695 h 720"/>
                <a:gd name="T22" fmla="*/ 1 w 241"/>
                <a:gd name="T23" fmla="*/ 700 h 720"/>
                <a:gd name="T24" fmla="*/ 2 w 241"/>
                <a:gd name="T25" fmla="*/ 705 h 720"/>
                <a:gd name="T26" fmla="*/ 3 w 241"/>
                <a:gd name="T27" fmla="*/ 709 h 720"/>
                <a:gd name="T28" fmla="*/ 6 w 241"/>
                <a:gd name="T29" fmla="*/ 713 h 720"/>
                <a:gd name="T30" fmla="*/ 9 w 241"/>
                <a:gd name="T31" fmla="*/ 716 h 720"/>
                <a:gd name="T32" fmla="*/ 13 w 241"/>
                <a:gd name="T33" fmla="*/ 718 h 720"/>
                <a:gd name="T34" fmla="*/ 17 w 241"/>
                <a:gd name="T35" fmla="*/ 720 h 720"/>
                <a:gd name="T36" fmla="*/ 21 w 241"/>
                <a:gd name="T37" fmla="*/ 720 h 720"/>
                <a:gd name="T38" fmla="*/ 24 w 241"/>
                <a:gd name="T39" fmla="*/ 720 h 720"/>
                <a:gd name="T40" fmla="*/ 28 w 241"/>
                <a:gd name="T41" fmla="*/ 720 h 720"/>
                <a:gd name="T42" fmla="*/ 31 w 241"/>
                <a:gd name="T43" fmla="*/ 719 h 720"/>
                <a:gd name="T44" fmla="*/ 35 w 241"/>
                <a:gd name="T45" fmla="*/ 718 h 720"/>
                <a:gd name="T46" fmla="*/ 38 w 241"/>
                <a:gd name="T47" fmla="*/ 716 h 720"/>
                <a:gd name="T48" fmla="*/ 41 w 241"/>
                <a:gd name="T49" fmla="*/ 713 h 720"/>
                <a:gd name="T50" fmla="*/ 44 w 241"/>
                <a:gd name="T51" fmla="*/ 711 h 720"/>
                <a:gd name="T52" fmla="*/ 46 w 241"/>
                <a:gd name="T53" fmla="*/ 707 h 720"/>
                <a:gd name="T54" fmla="*/ 48 w 241"/>
                <a:gd name="T55" fmla="*/ 703 h 720"/>
                <a:gd name="T56" fmla="*/ 240 w 241"/>
                <a:gd name="T57" fmla="*/ 31 h 720"/>
                <a:gd name="T58" fmla="*/ 241 w 241"/>
                <a:gd name="T59" fmla="*/ 26 h 720"/>
                <a:gd name="T60" fmla="*/ 241 w 241"/>
                <a:gd name="T61" fmla="*/ 21 h 720"/>
                <a:gd name="T62" fmla="*/ 240 w 241"/>
                <a:gd name="T63" fmla="*/ 16 h 720"/>
                <a:gd name="T64" fmla="*/ 238 w 241"/>
                <a:gd name="T65" fmla="*/ 12 h 720"/>
                <a:gd name="T66" fmla="*/ 235 w 241"/>
                <a:gd name="T67" fmla="*/ 9 h 720"/>
                <a:gd name="T68" fmla="*/ 232 w 241"/>
                <a:gd name="T69" fmla="*/ 5 h 720"/>
                <a:gd name="T70" fmla="*/ 227 w 241"/>
                <a:gd name="T71" fmla="*/ 3 h 720"/>
                <a:gd name="T72" fmla="*/ 223 w 241"/>
                <a:gd name="T73" fmla="*/ 1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1" h="720">
                  <a:moveTo>
                    <a:pt x="223" y="1"/>
                  </a:moveTo>
                  <a:lnTo>
                    <a:pt x="218" y="0"/>
                  </a:lnTo>
                  <a:lnTo>
                    <a:pt x="213" y="0"/>
                  </a:lnTo>
                  <a:lnTo>
                    <a:pt x="209" y="1"/>
                  </a:lnTo>
                  <a:lnTo>
                    <a:pt x="205" y="3"/>
                  </a:lnTo>
                  <a:lnTo>
                    <a:pt x="201" y="6"/>
                  </a:lnTo>
                  <a:lnTo>
                    <a:pt x="198" y="9"/>
                  </a:lnTo>
                  <a:lnTo>
                    <a:pt x="195" y="13"/>
                  </a:lnTo>
                  <a:lnTo>
                    <a:pt x="193" y="18"/>
                  </a:lnTo>
                  <a:lnTo>
                    <a:pt x="1" y="690"/>
                  </a:lnTo>
                  <a:lnTo>
                    <a:pt x="0" y="695"/>
                  </a:lnTo>
                  <a:lnTo>
                    <a:pt x="1" y="700"/>
                  </a:lnTo>
                  <a:lnTo>
                    <a:pt x="2" y="705"/>
                  </a:lnTo>
                  <a:lnTo>
                    <a:pt x="3" y="709"/>
                  </a:lnTo>
                  <a:lnTo>
                    <a:pt x="6" y="713"/>
                  </a:lnTo>
                  <a:lnTo>
                    <a:pt x="9" y="716"/>
                  </a:lnTo>
                  <a:lnTo>
                    <a:pt x="13" y="718"/>
                  </a:lnTo>
                  <a:lnTo>
                    <a:pt x="17" y="720"/>
                  </a:lnTo>
                  <a:lnTo>
                    <a:pt x="21" y="720"/>
                  </a:lnTo>
                  <a:lnTo>
                    <a:pt x="24" y="720"/>
                  </a:lnTo>
                  <a:lnTo>
                    <a:pt x="28" y="720"/>
                  </a:lnTo>
                  <a:lnTo>
                    <a:pt x="31" y="719"/>
                  </a:lnTo>
                  <a:lnTo>
                    <a:pt x="35" y="718"/>
                  </a:lnTo>
                  <a:lnTo>
                    <a:pt x="38" y="716"/>
                  </a:lnTo>
                  <a:lnTo>
                    <a:pt x="41" y="713"/>
                  </a:lnTo>
                  <a:lnTo>
                    <a:pt x="44" y="711"/>
                  </a:lnTo>
                  <a:lnTo>
                    <a:pt x="46" y="707"/>
                  </a:lnTo>
                  <a:lnTo>
                    <a:pt x="48" y="703"/>
                  </a:lnTo>
                  <a:lnTo>
                    <a:pt x="240" y="31"/>
                  </a:lnTo>
                  <a:lnTo>
                    <a:pt x="241" y="26"/>
                  </a:lnTo>
                  <a:lnTo>
                    <a:pt x="241" y="21"/>
                  </a:lnTo>
                  <a:lnTo>
                    <a:pt x="240" y="16"/>
                  </a:lnTo>
                  <a:lnTo>
                    <a:pt x="238" y="12"/>
                  </a:lnTo>
                  <a:lnTo>
                    <a:pt x="235" y="9"/>
                  </a:lnTo>
                  <a:lnTo>
                    <a:pt x="232" y="5"/>
                  </a:lnTo>
                  <a:lnTo>
                    <a:pt x="227" y="3"/>
                  </a:lnTo>
                  <a:lnTo>
                    <a:pt x="223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91">
              <a:extLst>
                <a:ext uri="{FF2B5EF4-FFF2-40B4-BE49-F238E27FC236}">
                  <a16:creationId xmlns:a16="http://schemas.microsoft.com/office/drawing/2014/main" xmlns="" id="{1597C634-943E-449C-B68C-AC48AA923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7275" y="2319449"/>
              <a:ext cx="100013" cy="285750"/>
            </a:xfrm>
            <a:custGeom>
              <a:avLst/>
              <a:gdLst>
                <a:gd name="T0" fmla="*/ 251 w 252"/>
                <a:gd name="T1" fmla="*/ 690 h 720"/>
                <a:gd name="T2" fmla="*/ 47 w 252"/>
                <a:gd name="T3" fmla="*/ 18 h 720"/>
                <a:gd name="T4" fmla="*/ 45 w 252"/>
                <a:gd name="T5" fmla="*/ 13 h 720"/>
                <a:gd name="T6" fmla="*/ 42 w 252"/>
                <a:gd name="T7" fmla="*/ 9 h 720"/>
                <a:gd name="T8" fmla="*/ 39 w 252"/>
                <a:gd name="T9" fmla="*/ 6 h 720"/>
                <a:gd name="T10" fmla="*/ 35 w 252"/>
                <a:gd name="T11" fmla="*/ 3 h 720"/>
                <a:gd name="T12" fmla="*/ 31 w 252"/>
                <a:gd name="T13" fmla="*/ 1 h 720"/>
                <a:gd name="T14" fmla="*/ 27 w 252"/>
                <a:gd name="T15" fmla="*/ 0 h 720"/>
                <a:gd name="T16" fmla="*/ 21 w 252"/>
                <a:gd name="T17" fmla="*/ 0 h 720"/>
                <a:gd name="T18" fmla="*/ 16 w 252"/>
                <a:gd name="T19" fmla="*/ 1 h 720"/>
                <a:gd name="T20" fmla="*/ 12 w 252"/>
                <a:gd name="T21" fmla="*/ 3 h 720"/>
                <a:gd name="T22" fmla="*/ 8 w 252"/>
                <a:gd name="T23" fmla="*/ 6 h 720"/>
                <a:gd name="T24" fmla="*/ 5 w 252"/>
                <a:gd name="T25" fmla="*/ 9 h 720"/>
                <a:gd name="T26" fmla="*/ 2 w 252"/>
                <a:gd name="T27" fmla="*/ 13 h 720"/>
                <a:gd name="T28" fmla="*/ 0 w 252"/>
                <a:gd name="T29" fmla="*/ 17 h 720"/>
                <a:gd name="T30" fmla="*/ 0 w 252"/>
                <a:gd name="T31" fmla="*/ 22 h 720"/>
                <a:gd name="T32" fmla="*/ 0 w 252"/>
                <a:gd name="T33" fmla="*/ 26 h 720"/>
                <a:gd name="T34" fmla="*/ 1 w 252"/>
                <a:gd name="T35" fmla="*/ 31 h 720"/>
                <a:gd name="T36" fmla="*/ 204 w 252"/>
                <a:gd name="T37" fmla="*/ 703 h 720"/>
                <a:gd name="T38" fmla="*/ 206 w 252"/>
                <a:gd name="T39" fmla="*/ 707 h 720"/>
                <a:gd name="T40" fmla="*/ 208 w 252"/>
                <a:gd name="T41" fmla="*/ 711 h 720"/>
                <a:gd name="T42" fmla="*/ 210 w 252"/>
                <a:gd name="T43" fmla="*/ 713 h 720"/>
                <a:gd name="T44" fmla="*/ 213 w 252"/>
                <a:gd name="T45" fmla="*/ 716 h 720"/>
                <a:gd name="T46" fmla="*/ 217 w 252"/>
                <a:gd name="T47" fmla="*/ 718 h 720"/>
                <a:gd name="T48" fmla="*/ 221 w 252"/>
                <a:gd name="T49" fmla="*/ 719 h 720"/>
                <a:gd name="T50" fmla="*/ 224 w 252"/>
                <a:gd name="T51" fmla="*/ 720 h 720"/>
                <a:gd name="T52" fmla="*/ 228 w 252"/>
                <a:gd name="T53" fmla="*/ 720 h 720"/>
                <a:gd name="T54" fmla="*/ 231 w 252"/>
                <a:gd name="T55" fmla="*/ 720 h 720"/>
                <a:gd name="T56" fmla="*/ 235 w 252"/>
                <a:gd name="T57" fmla="*/ 720 h 720"/>
                <a:gd name="T58" fmla="*/ 239 w 252"/>
                <a:gd name="T59" fmla="*/ 718 h 720"/>
                <a:gd name="T60" fmla="*/ 243 w 252"/>
                <a:gd name="T61" fmla="*/ 715 h 720"/>
                <a:gd name="T62" fmla="*/ 246 w 252"/>
                <a:gd name="T63" fmla="*/ 712 h 720"/>
                <a:gd name="T64" fmla="*/ 249 w 252"/>
                <a:gd name="T65" fmla="*/ 708 h 720"/>
                <a:gd name="T66" fmla="*/ 251 w 252"/>
                <a:gd name="T67" fmla="*/ 704 h 720"/>
                <a:gd name="T68" fmla="*/ 252 w 252"/>
                <a:gd name="T69" fmla="*/ 699 h 720"/>
                <a:gd name="T70" fmla="*/ 252 w 252"/>
                <a:gd name="T71" fmla="*/ 695 h 720"/>
                <a:gd name="T72" fmla="*/ 251 w 252"/>
                <a:gd name="T73" fmla="*/ 69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2" h="720">
                  <a:moveTo>
                    <a:pt x="251" y="690"/>
                  </a:moveTo>
                  <a:lnTo>
                    <a:pt x="47" y="18"/>
                  </a:lnTo>
                  <a:lnTo>
                    <a:pt x="45" y="13"/>
                  </a:lnTo>
                  <a:lnTo>
                    <a:pt x="42" y="9"/>
                  </a:lnTo>
                  <a:lnTo>
                    <a:pt x="39" y="6"/>
                  </a:lnTo>
                  <a:lnTo>
                    <a:pt x="35" y="3"/>
                  </a:lnTo>
                  <a:lnTo>
                    <a:pt x="31" y="1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6" y="1"/>
                  </a:lnTo>
                  <a:lnTo>
                    <a:pt x="12" y="3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1" y="31"/>
                  </a:lnTo>
                  <a:lnTo>
                    <a:pt x="204" y="703"/>
                  </a:lnTo>
                  <a:lnTo>
                    <a:pt x="206" y="707"/>
                  </a:lnTo>
                  <a:lnTo>
                    <a:pt x="208" y="711"/>
                  </a:lnTo>
                  <a:lnTo>
                    <a:pt x="210" y="713"/>
                  </a:lnTo>
                  <a:lnTo>
                    <a:pt x="213" y="716"/>
                  </a:lnTo>
                  <a:lnTo>
                    <a:pt x="217" y="718"/>
                  </a:lnTo>
                  <a:lnTo>
                    <a:pt x="221" y="719"/>
                  </a:lnTo>
                  <a:lnTo>
                    <a:pt x="224" y="720"/>
                  </a:lnTo>
                  <a:lnTo>
                    <a:pt x="228" y="720"/>
                  </a:lnTo>
                  <a:lnTo>
                    <a:pt x="231" y="720"/>
                  </a:lnTo>
                  <a:lnTo>
                    <a:pt x="235" y="720"/>
                  </a:lnTo>
                  <a:lnTo>
                    <a:pt x="239" y="718"/>
                  </a:lnTo>
                  <a:lnTo>
                    <a:pt x="243" y="715"/>
                  </a:lnTo>
                  <a:lnTo>
                    <a:pt x="246" y="712"/>
                  </a:lnTo>
                  <a:lnTo>
                    <a:pt x="249" y="708"/>
                  </a:lnTo>
                  <a:lnTo>
                    <a:pt x="251" y="704"/>
                  </a:lnTo>
                  <a:lnTo>
                    <a:pt x="252" y="699"/>
                  </a:lnTo>
                  <a:lnTo>
                    <a:pt x="252" y="695"/>
                  </a:lnTo>
                  <a:lnTo>
                    <a:pt x="251" y="6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92">
              <a:extLst>
                <a:ext uri="{FF2B5EF4-FFF2-40B4-BE49-F238E27FC236}">
                  <a16:creationId xmlns:a16="http://schemas.microsoft.com/office/drawing/2014/main" xmlns="" id="{8288152A-2E45-44B9-9241-46D0E9FAA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2543287"/>
              <a:ext cx="19050" cy="61913"/>
            </a:xfrm>
            <a:custGeom>
              <a:avLst/>
              <a:gdLst>
                <a:gd name="T0" fmla="*/ 24 w 49"/>
                <a:gd name="T1" fmla="*/ 0 h 156"/>
                <a:gd name="T2" fmla="*/ 19 w 49"/>
                <a:gd name="T3" fmla="*/ 1 h 156"/>
                <a:gd name="T4" fmla="*/ 15 w 49"/>
                <a:gd name="T5" fmla="*/ 2 h 156"/>
                <a:gd name="T6" fmla="*/ 11 w 49"/>
                <a:gd name="T7" fmla="*/ 4 h 156"/>
                <a:gd name="T8" fmla="*/ 7 w 49"/>
                <a:gd name="T9" fmla="*/ 7 h 156"/>
                <a:gd name="T10" fmla="*/ 4 w 49"/>
                <a:gd name="T11" fmla="*/ 11 h 156"/>
                <a:gd name="T12" fmla="*/ 2 w 49"/>
                <a:gd name="T13" fmla="*/ 15 h 156"/>
                <a:gd name="T14" fmla="*/ 1 w 49"/>
                <a:gd name="T15" fmla="*/ 19 h 156"/>
                <a:gd name="T16" fmla="*/ 0 w 49"/>
                <a:gd name="T17" fmla="*/ 24 h 156"/>
                <a:gd name="T18" fmla="*/ 0 w 49"/>
                <a:gd name="T19" fmla="*/ 132 h 156"/>
                <a:gd name="T20" fmla="*/ 1 w 49"/>
                <a:gd name="T21" fmla="*/ 137 h 156"/>
                <a:gd name="T22" fmla="*/ 2 w 49"/>
                <a:gd name="T23" fmla="*/ 142 h 156"/>
                <a:gd name="T24" fmla="*/ 4 w 49"/>
                <a:gd name="T25" fmla="*/ 146 h 156"/>
                <a:gd name="T26" fmla="*/ 7 w 49"/>
                <a:gd name="T27" fmla="*/ 149 h 156"/>
                <a:gd name="T28" fmla="*/ 11 w 49"/>
                <a:gd name="T29" fmla="*/ 152 h 156"/>
                <a:gd name="T30" fmla="*/ 15 w 49"/>
                <a:gd name="T31" fmla="*/ 154 h 156"/>
                <a:gd name="T32" fmla="*/ 19 w 49"/>
                <a:gd name="T33" fmla="*/ 156 h 156"/>
                <a:gd name="T34" fmla="*/ 24 w 49"/>
                <a:gd name="T35" fmla="*/ 156 h 156"/>
                <a:gd name="T36" fmla="*/ 29 w 49"/>
                <a:gd name="T37" fmla="*/ 156 h 156"/>
                <a:gd name="T38" fmla="*/ 34 w 49"/>
                <a:gd name="T39" fmla="*/ 154 h 156"/>
                <a:gd name="T40" fmla="*/ 38 w 49"/>
                <a:gd name="T41" fmla="*/ 152 h 156"/>
                <a:gd name="T42" fmla="*/ 42 w 49"/>
                <a:gd name="T43" fmla="*/ 149 h 156"/>
                <a:gd name="T44" fmla="*/ 45 w 49"/>
                <a:gd name="T45" fmla="*/ 146 h 156"/>
                <a:gd name="T46" fmla="*/ 47 w 49"/>
                <a:gd name="T47" fmla="*/ 142 h 156"/>
                <a:gd name="T48" fmla="*/ 48 w 49"/>
                <a:gd name="T49" fmla="*/ 137 h 156"/>
                <a:gd name="T50" fmla="*/ 49 w 49"/>
                <a:gd name="T51" fmla="*/ 132 h 156"/>
                <a:gd name="T52" fmla="*/ 49 w 49"/>
                <a:gd name="T53" fmla="*/ 24 h 156"/>
                <a:gd name="T54" fmla="*/ 48 w 49"/>
                <a:gd name="T55" fmla="*/ 19 h 156"/>
                <a:gd name="T56" fmla="*/ 47 w 49"/>
                <a:gd name="T57" fmla="*/ 15 h 156"/>
                <a:gd name="T58" fmla="*/ 45 w 49"/>
                <a:gd name="T59" fmla="*/ 11 h 156"/>
                <a:gd name="T60" fmla="*/ 42 w 49"/>
                <a:gd name="T61" fmla="*/ 7 h 156"/>
                <a:gd name="T62" fmla="*/ 38 w 49"/>
                <a:gd name="T63" fmla="*/ 4 h 156"/>
                <a:gd name="T64" fmla="*/ 34 w 49"/>
                <a:gd name="T65" fmla="*/ 2 h 156"/>
                <a:gd name="T66" fmla="*/ 29 w 49"/>
                <a:gd name="T67" fmla="*/ 1 h 156"/>
                <a:gd name="T68" fmla="*/ 24 w 49"/>
                <a:gd name="T6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156">
                  <a:moveTo>
                    <a:pt x="24" y="0"/>
                  </a:moveTo>
                  <a:lnTo>
                    <a:pt x="19" y="1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132"/>
                  </a:lnTo>
                  <a:lnTo>
                    <a:pt x="1" y="137"/>
                  </a:lnTo>
                  <a:lnTo>
                    <a:pt x="2" y="142"/>
                  </a:lnTo>
                  <a:lnTo>
                    <a:pt x="4" y="146"/>
                  </a:lnTo>
                  <a:lnTo>
                    <a:pt x="7" y="149"/>
                  </a:lnTo>
                  <a:lnTo>
                    <a:pt x="11" y="152"/>
                  </a:lnTo>
                  <a:lnTo>
                    <a:pt x="15" y="154"/>
                  </a:lnTo>
                  <a:lnTo>
                    <a:pt x="19" y="156"/>
                  </a:lnTo>
                  <a:lnTo>
                    <a:pt x="24" y="156"/>
                  </a:lnTo>
                  <a:lnTo>
                    <a:pt x="29" y="156"/>
                  </a:lnTo>
                  <a:lnTo>
                    <a:pt x="34" y="154"/>
                  </a:lnTo>
                  <a:lnTo>
                    <a:pt x="38" y="152"/>
                  </a:lnTo>
                  <a:lnTo>
                    <a:pt x="42" y="149"/>
                  </a:lnTo>
                  <a:lnTo>
                    <a:pt x="45" y="146"/>
                  </a:lnTo>
                  <a:lnTo>
                    <a:pt x="47" y="142"/>
                  </a:lnTo>
                  <a:lnTo>
                    <a:pt x="48" y="137"/>
                  </a:lnTo>
                  <a:lnTo>
                    <a:pt x="49" y="132"/>
                  </a:lnTo>
                  <a:lnTo>
                    <a:pt x="49" y="24"/>
                  </a:lnTo>
                  <a:lnTo>
                    <a:pt x="48" y="19"/>
                  </a:lnTo>
                  <a:lnTo>
                    <a:pt x="47" y="15"/>
                  </a:lnTo>
                  <a:lnTo>
                    <a:pt x="45" y="11"/>
                  </a:lnTo>
                  <a:lnTo>
                    <a:pt x="42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29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793">
              <a:extLst>
                <a:ext uri="{FF2B5EF4-FFF2-40B4-BE49-F238E27FC236}">
                  <a16:creationId xmlns:a16="http://schemas.microsoft.com/office/drawing/2014/main" xmlns="" id="{2BA4250F-0221-44C0-8EA9-04119DDE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2448037"/>
              <a:ext cx="19050" cy="66675"/>
            </a:xfrm>
            <a:custGeom>
              <a:avLst/>
              <a:gdLst>
                <a:gd name="T0" fmla="*/ 24 w 49"/>
                <a:gd name="T1" fmla="*/ 0 h 167"/>
                <a:gd name="T2" fmla="*/ 19 w 49"/>
                <a:gd name="T3" fmla="*/ 0 h 167"/>
                <a:gd name="T4" fmla="*/ 15 w 49"/>
                <a:gd name="T5" fmla="*/ 2 h 167"/>
                <a:gd name="T6" fmla="*/ 11 w 49"/>
                <a:gd name="T7" fmla="*/ 4 h 167"/>
                <a:gd name="T8" fmla="*/ 7 w 49"/>
                <a:gd name="T9" fmla="*/ 7 h 167"/>
                <a:gd name="T10" fmla="*/ 4 w 49"/>
                <a:gd name="T11" fmla="*/ 10 h 167"/>
                <a:gd name="T12" fmla="*/ 2 w 49"/>
                <a:gd name="T13" fmla="*/ 14 h 167"/>
                <a:gd name="T14" fmla="*/ 1 w 49"/>
                <a:gd name="T15" fmla="*/ 19 h 167"/>
                <a:gd name="T16" fmla="*/ 0 w 49"/>
                <a:gd name="T17" fmla="*/ 24 h 167"/>
                <a:gd name="T18" fmla="*/ 0 w 49"/>
                <a:gd name="T19" fmla="*/ 144 h 167"/>
                <a:gd name="T20" fmla="*/ 1 w 49"/>
                <a:gd name="T21" fmla="*/ 149 h 167"/>
                <a:gd name="T22" fmla="*/ 2 w 49"/>
                <a:gd name="T23" fmla="*/ 153 h 167"/>
                <a:gd name="T24" fmla="*/ 4 w 49"/>
                <a:gd name="T25" fmla="*/ 157 h 167"/>
                <a:gd name="T26" fmla="*/ 7 w 49"/>
                <a:gd name="T27" fmla="*/ 160 h 167"/>
                <a:gd name="T28" fmla="*/ 11 w 49"/>
                <a:gd name="T29" fmla="*/ 163 h 167"/>
                <a:gd name="T30" fmla="*/ 15 w 49"/>
                <a:gd name="T31" fmla="*/ 166 h 167"/>
                <a:gd name="T32" fmla="*/ 19 w 49"/>
                <a:gd name="T33" fmla="*/ 167 h 167"/>
                <a:gd name="T34" fmla="*/ 24 w 49"/>
                <a:gd name="T35" fmla="*/ 167 h 167"/>
                <a:gd name="T36" fmla="*/ 29 w 49"/>
                <a:gd name="T37" fmla="*/ 167 h 167"/>
                <a:gd name="T38" fmla="*/ 34 w 49"/>
                <a:gd name="T39" fmla="*/ 166 h 167"/>
                <a:gd name="T40" fmla="*/ 38 w 49"/>
                <a:gd name="T41" fmla="*/ 163 h 167"/>
                <a:gd name="T42" fmla="*/ 42 w 49"/>
                <a:gd name="T43" fmla="*/ 160 h 167"/>
                <a:gd name="T44" fmla="*/ 45 w 49"/>
                <a:gd name="T45" fmla="*/ 157 h 167"/>
                <a:gd name="T46" fmla="*/ 47 w 49"/>
                <a:gd name="T47" fmla="*/ 153 h 167"/>
                <a:gd name="T48" fmla="*/ 48 w 49"/>
                <a:gd name="T49" fmla="*/ 149 h 167"/>
                <a:gd name="T50" fmla="*/ 49 w 49"/>
                <a:gd name="T51" fmla="*/ 144 h 167"/>
                <a:gd name="T52" fmla="*/ 49 w 49"/>
                <a:gd name="T53" fmla="*/ 24 h 167"/>
                <a:gd name="T54" fmla="*/ 48 w 49"/>
                <a:gd name="T55" fmla="*/ 19 h 167"/>
                <a:gd name="T56" fmla="*/ 47 w 49"/>
                <a:gd name="T57" fmla="*/ 14 h 167"/>
                <a:gd name="T58" fmla="*/ 45 w 49"/>
                <a:gd name="T59" fmla="*/ 10 h 167"/>
                <a:gd name="T60" fmla="*/ 42 w 49"/>
                <a:gd name="T61" fmla="*/ 7 h 167"/>
                <a:gd name="T62" fmla="*/ 38 w 49"/>
                <a:gd name="T63" fmla="*/ 4 h 167"/>
                <a:gd name="T64" fmla="*/ 34 w 49"/>
                <a:gd name="T65" fmla="*/ 2 h 167"/>
                <a:gd name="T66" fmla="*/ 29 w 49"/>
                <a:gd name="T67" fmla="*/ 0 h 167"/>
                <a:gd name="T68" fmla="*/ 24 w 49"/>
                <a:gd name="T6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167">
                  <a:moveTo>
                    <a:pt x="24" y="0"/>
                  </a:move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144"/>
                  </a:lnTo>
                  <a:lnTo>
                    <a:pt x="1" y="149"/>
                  </a:lnTo>
                  <a:lnTo>
                    <a:pt x="2" y="153"/>
                  </a:lnTo>
                  <a:lnTo>
                    <a:pt x="4" y="157"/>
                  </a:lnTo>
                  <a:lnTo>
                    <a:pt x="7" y="160"/>
                  </a:lnTo>
                  <a:lnTo>
                    <a:pt x="11" y="163"/>
                  </a:lnTo>
                  <a:lnTo>
                    <a:pt x="15" y="166"/>
                  </a:lnTo>
                  <a:lnTo>
                    <a:pt x="19" y="167"/>
                  </a:lnTo>
                  <a:lnTo>
                    <a:pt x="24" y="167"/>
                  </a:lnTo>
                  <a:lnTo>
                    <a:pt x="29" y="167"/>
                  </a:lnTo>
                  <a:lnTo>
                    <a:pt x="34" y="166"/>
                  </a:lnTo>
                  <a:lnTo>
                    <a:pt x="38" y="163"/>
                  </a:lnTo>
                  <a:lnTo>
                    <a:pt x="42" y="160"/>
                  </a:lnTo>
                  <a:lnTo>
                    <a:pt x="45" y="157"/>
                  </a:lnTo>
                  <a:lnTo>
                    <a:pt x="47" y="153"/>
                  </a:lnTo>
                  <a:lnTo>
                    <a:pt x="48" y="149"/>
                  </a:lnTo>
                  <a:lnTo>
                    <a:pt x="49" y="144"/>
                  </a:lnTo>
                  <a:lnTo>
                    <a:pt x="49" y="24"/>
                  </a:lnTo>
                  <a:lnTo>
                    <a:pt x="48" y="19"/>
                  </a:lnTo>
                  <a:lnTo>
                    <a:pt x="47" y="14"/>
                  </a:lnTo>
                  <a:lnTo>
                    <a:pt x="45" y="10"/>
                  </a:lnTo>
                  <a:lnTo>
                    <a:pt x="42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94">
              <a:extLst>
                <a:ext uri="{FF2B5EF4-FFF2-40B4-BE49-F238E27FC236}">
                  <a16:creationId xmlns:a16="http://schemas.microsoft.com/office/drawing/2014/main" xmlns="" id="{812C6B29-2FF6-4165-B1DB-848A2B47C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2367074"/>
              <a:ext cx="19050" cy="57150"/>
            </a:xfrm>
            <a:custGeom>
              <a:avLst/>
              <a:gdLst>
                <a:gd name="T0" fmla="*/ 24 w 49"/>
                <a:gd name="T1" fmla="*/ 0 h 144"/>
                <a:gd name="T2" fmla="*/ 19 w 49"/>
                <a:gd name="T3" fmla="*/ 1 h 144"/>
                <a:gd name="T4" fmla="*/ 15 w 49"/>
                <a:gd name="T5" fmla="*/ 2 h 144"/>
                <a:gd name="T6" fmla="*/ 11 w 49"/>
                <a:gd name="T7" fmla="*/ 4 h 144"/>
                <a:gd name="T8" fmla="*/ 7 w 49"/>
                <a:gd name="T9" fmla="*/ 7 h 144"/>
                <a:gd name="T10" fmla="*/ 4 w 49"/>
                <a:gd name="T11" fmla="*/ 11 h 144"/>
                <a:gd name="T12" fmla="*/ 2 w 49"/>
                <a:gd name="T13" fmla="*/ 15 h 144"/>
                <a:gd name="T14" fmla="*/ 1 w 49"/>
                <a:gd name="T15" fmla="*/ 19 h 144"/>
                <a:gd name="T16" fmla="*/ 0 w 49"/>
                <a:gd name="T17" fmla="*/ 24 h 144"/>
                <a:gd name="T18" fmla="*/ 0 w 49"/>
                <a:gd name="T19" fmla="*/ 119 h 144"/>
                <a:gd name="T20" fmla="*/ 1 w 49"/>
                <a:gd name="T21" fmla="*/ 125 h 144"/>
                <a:gd name="T22" fmla="*/ 2 w 49"/>
                <a:gd name="T23" fmla="*/ 129 h 144"/>
                <a:gd name="T24" fmla="*/ 4 w 49"/>
                <a:gd name="T25" fmla="*/ 133 h 144"/>
                <a:gd name="T26" fmla="*/ 7 w 49"/>
                <a:gd name="T27" fmla="*/ 137 h 144"/>
                <a:gd name="T28" fmla="*/ 11 w 49"/>
                <a:gd name="T29" fmla="*/ 140 h 144"/>
                <a:gd name="T30" fmla="*/ 15 w 49"/>
                <a:gd name="T31" fmla="*/ 142 h 144"/>
                <a:gd name="T32" fmla="*/ 19 w 49"/>
                <a:gd name="T33" fmla="*/ 143 h 144"/>
                <a:gd name="T34" fmla="*/ 24 w 49"/>
                <a:gd name="T35" fmla="*/ 144 h 144"/>
                <a:gd name="T36" fmla="*/ 29 w 49"/>
                <a:gd name="T37" fmla="*/ 143 h 144"/>
                <a:gd name="T38" fmla="*/ 34 w 49"/>
                <a:gd name="T39" fmla="*/ 142 h 144"/>
                <a:gd name="T40" fmla="*/ 38 w 49"/>
                <a:gd name="T41" fmla="*/ 140 h 144"/>
                <a:gd name="T42" fmla="*/ 42 w 49"/>
                <a:gd name="T43" fmla="*/ 137 h 144"/>
                <a:gd name="T44" fmla="*/ 45 w 49"/>
                <a:gd name="T45" fmla="*/ 133 h 144"/>
                <a:gd name="T46" fmla="*/ 47 w 49"/>
                <a:gd name="T47" fmla="*/ 129 h 144"/>
                <a:gd name="T48" fmla="*/ 48 w 49"/>
                <a:gd name="T49" fmla="*/ 125 h 144"/>
                <a:gd name="T50" fmla="*/ 49 w 49"/>
                <a:gd name="T51" fmla="*/ 119 h 144"/>
                <a:gd name="T52" fmla="*/ 49 w 49"/>
                <a:gd name="T53" fmla="*/ 24 h 144"/>
                <a:gd name="T54" fmla="*/ 48 w 49"/>
                <a:gd name="T55" fmla="*/ 19 h 144"/>
                <a:gd name="T56" fmla="*/ 47 w 49"/>
                <a:gd name="T57" fmla="*/ 15 h 144"/>
                <a:gd name="T58" fmla="*/ 45 w 49"/>
                <a:gd name="T59" fmla="*/ 11 h 144"/>
                <a:gd name="T60" fmla="*/ 42 w 49"/>
                <a:gd name="T61" fmla="*/ 7 h 144"/>
                <a:gd name="T62" fmla="*/ 38 w 49"/>
                <a:gd name="T63" fmla="*/ 4 h 144"/>
                <a:gd name="T64" fmla="*/ 34 w 49"/>
                <a:gd name="T65" fmla="*/ 2 h 144"/>
                <a:gd name="T66" fmla="*/ 29 w 49"/>
                <a:gd name="T67" fmla="*/ 1 h 144"/>
                <a:gd name="T68" fmla="*/ 24 w 49"/>
                <a:gd name="T69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144">
                  <a:moveTo>
                    <a:pt x="24" y="0"/>
                  </a:moveTo>
                  <a:lnTo>
                    <a:pt x="19" y="1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2" y="15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119"/>
                  </a:lnTo>
                  <a:lnTo>
                    <a:pt x="1" y="125"/>
                  </a:lnTo>
                  <a:lnTo>
                    <a:pt x="2" y="129"/>
                  </a:lnTo>
                  <a:lnTo>
                    <a:pt x="4" y="133"/>
                  </a:lnTo>
                  <a:lnTo>
                    <a:pt x="7" y="137"/>
                  </a:lnTo>
                  <a:lnTo>
                    <a:pt x="11" y="140"/>
                  </a:lnTo>
                  <a:lnTo>
                    <a:pt x="15" y="142"/>
                  </a:lnTo>
                  <a:lnTo>
                    <a:pt x="19" y="143"/>
                  </a:lnTo>
                  <a:lnTo>
                    <a:pt x="24" y="144"/>
                  </a:lnTo>
                  <a:lnTo>
                    <a:pt x="29" y="143"/>
                  </a:lnTo>
                  <a:lnTo>
                    <a:pt x="34" y="142"/>
                  </a:lnTo>
                  <a:lnTo>
                    <a:pt x="38" y="140"/>
                  </a:lnTo>
                  <a:lnTo>
                    <a:pt x="42" y="137"/>
                  </a:lnTo>
                  <a:lnTo>
                    <a:pt x="45" y="133"/>
                  </a:lnTo>
                  <a:lnTo>
                    <a:pt x="47" y="129"/>
                  </a:lnTo>
                  <a:lnTo>
                    <a:pt x="48" y="125"/>
                  </a:lnTo>
                  <a:lnTo>
                    <a:pt x="49" y="119"/>
                  </a:lnTo>
                  <a:lnTo>
                    <a:pt x="49" y="24"/>
                  </a:lnTo>
                  <a:lnTo>
                    <a:pt x="48" y="19"/>
                  </a:lnTo>
                  <a:lnTo>
                    <a:pt x="47" y="15"/>
                  </a:lnTo>
                  <a:lnTo>
                    <a:pt x="45" y="11"/>
                  </a:lnTo>
                  <a:lnTo>
                    <a:pt x="42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29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795">
              <a:extLst>
                <a:ext uri="{FF2B5EF4-FFF2-40B4-BE49-F238E27FC236}">
                  <a16:creationId xmlns:a16="http://schemas.microsoft.com/office/drawing/2014/main" xmlns="" id="{83828234-1321-47BF-A026-D1A580F58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3300" y="2319449"/>
              <a:ext cx="19050" cy="28575"/>
            </a:xfrm>
            <a:custGeom>
              <a:avLst/>
              <a:gdLst>
                <a:gd name="T0" fmla="*/ 24 w 49"/>
                <a:gd name="T1" fmla="*/ 0 h 72"/>
                <a:gd name="T2" fmla="*/ 19 w 49"/>
                <a:gd name="T3" fmla="*/ 0 h 72"/>
                <a:gd name="T4" fmla="*/ 15 w 49"/>
                <a:gd name="T5" fmla="*/ 2 h 72"/>
                <a:gd name="T6" fmla="*/ 11 w 49"/>
                <a:gd name="T7" fmla="*/ 4 h 72"/>
                <a:gd name="T8" fmla="*/ 7 w 49"/>
                <a:gd name="T9" fmla="*/ 7 h 72"/>
                <a:gd name="T10" fmla="*/ 4 w 49"/>
                <a:gd name="T11" fmla="*/ 10 h 72"/>
                <a:gd name="T12" fmla="*/ 2 w 49"/>
                <a:gd name="T13" fmla="*/ 14 h 72"/>
                <a:gd name="T14" fmla="*/ 1 w 49"/>
                <a:gd name="T15" fmla="*/ 19 h 72"/>
                <a:gd name="T16" fmla="*/ 0 w 49"/>
                <a:gd name="T17" fmla="*/ 24 h 72"/>
                <a:gd name="T18" fmla="*/ 0 w 49"/>
                <a:gd name="T19" fmla="*/ 47 h 72"/>
                <a:gd name="T20" fmla="*/ 1 w 49"/>
                <a:gd name="T21" fmla="*/ 52 h 72"/>
                <a:gd name="T22" fmla="*/ 2 w 49"/>
                <a:gd name="T23" fmla="*/ 57 h 72"/>
                <a:gd name="T24" fmla="*/ 4 w 49"/>
                <a:gd name="T25" fmla="*/ 61 h 72"/>
                <a:gd name="T26" fmla="*/ 7 w 49"/>
                <a:gd name="T27" fmla="*/ 65 h 72"/>
                <a:gd name="T28" fmla="*/ 11 w 49"/>
                <a:gd name="T29" fmla="*/ 68 h 72"/>
                <a:gd name="T30" fmla="*/ 15 w 49"/>
                <a:gd name="T31" fmla="*/ 70 h 72"/>
                <a:gd name="T32" fmla="*/ 19 w 49"/>
                <a:gd name="T33" fmla="*/ 71 h 72"/>
                <a:gd name="T34" fmla="*/ 24 w 49"/>
                <a:gd name="T35" fmla="*/ 72 h 72"/>
                <a:gd name="T36" fmla="*/ 29 w 49"/>
                <a:gd name="T37" fmla="*/ 71 h 72"/>
                <a:gd name="T38" fmla="*/ 34 w 49"/>
                <a:gd name="T39" fmla="*/ 70 h 72"/>
                <a:gd name="T40" fmla="*/ 38 w 49"/>
                <a:gd name="T41" fmla="*/ 68 h 72"/>
                <a:gd name="T42" fmla="*/ 42 w 49"/>
                <a:gd name="T43" fmla="*/ 65 h 72"/>
                <a:gd name="T44" fmla="*/ 45 w 49"/>
                <a:gd name="T45" fmla="*/ 61 h 72"/>
                <a:gd name="T46" fmla="*/ 47 w 49"/>
                <a:gd name="T47" fmla="*/ 57 h 72"/>
                <a:gd name="T48" fmla="*/ 48 w 49"/>
                <a:gd name="T49" fmla="*/ 52 h 72"/>
                <a:gd name="T50" fmla="*/ 49 w 49"/>
                <a:gd name="T51" fmla="*/ 47 h 72"/>
                <a:gd name="T52" fmla="*/ 49 w 49"/>
                <a:gd name="T53" fmla="*/ 24 h 72"/>
                <a:gd name="T54" fmla="*/ 48 w 49"/>
                <a:gd name="T55" fmla="*/ 19 h 72"/>
                <a:gd name="T56" fmla="*/ 47 w 49"/>
                <a:gd name="T57" fmla="*/ 14 h 72"/>
                <a:gd name="T58" fmla="*/ 45 w 49"/>
                <a:gd name="T59" fmla="*/ 10 h 72"/>
                <a:gd name="T60" fmla="*/ 42 w 49"/>
                <a:gd name="T61" fmla="*/ 7 h 72"/>
                <a:gd name="T62" fmla="*/ 38 w 49"/>
                <a:gd name="T63" fmla="*/ 4 h 72"/>
                <a:gd name="T64" fmla="*/ 34 w 49"/>
                <a:gd name="T65" fmla="*/ 2 h 72"/>
                <a:gd name="T66" fmla="*/ 29 w 49"/>
                <a:gd name="T67" fmla="*/ 0 h 72"/>
                <a:gd name="T68" fmla="*/ 24 w 49"/>
                <a:gd name="T6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72">
                  <a:moveTo>
                    <a:pt x="24" y="0"/>
                  </a:move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10"/>
                  </a:lnTo>
                  <a:lnTo>
                    <a:pt x="2" y="14"/>
                  </a:lnTo>
                  <a:lnTo>
                    <a:pt x="1" y="19"/>
                  </a:lnTo>
                  <a:lnTo>
                    <a:pt x="0" y="24"/>
                  </a:lnTo>
                  <a:lnTo>
                    <a:pt x="0" y="47"/>
                  </a:lnTo>
                  <a:lnTo>
                    <a:pt x="1" y="52"/>
                  </a:lnTo>
                  <a:lnTo>
                    <a:pt x="2" y="57"/>
                  </a:lnTo>
                  <a:lnTo>
                    <a:pt x="4" y="61"/>
                  </a:lnTo>
                  <a:lnTo>
                    <a:pt x="7" y="65"/>
                  </a:lnTo>
                  <a:lnTo>
                    <a:pt x="11" y="68"/>
                  </a:lnTo>
                  <a:lnTo>
                    <a:pt x="15" y="70"/>
                  </a:lnTo>
                  <a:lnTo>
                    <a:pt x="19" y="71"/>
                  </a:lnTo>
                  <a:lnTo>
                    <a:pt x="24" y="72"/>
                  </a:lnTo>
                  <a:lnTo>
                    <a:pt x="29" y="71"/>
                  </a:lnTo>
                  <a:lnTo>
                    <a:pt x="34" y="70"/>
                  </a:lnTo>
                  <a:lnTo>
                    <a:pt x="38" y="68"/>
                  </a:lnTo>
                  <a:lnTo>
                    <a:pt x="42" y="65"/>
                  </a:lnTo>
                  <a:lnTo>
                    <a:pt x="45" y="61"/>
                  </a:lnTo>
                  <a:lnTo>
                    <a:pt x="47" y="57"/>
                  </a:lnTo>
                  <a:lnTo>
                    <a:pt x="48" y="52"/>
                  </a:lnTo>
                  <a:lnTo>
                    <a:pt x="49" y="47"/>
                  </a:lnTo>
                  <a:lnTo>
                    <a:pt x="49" y="24"/>
                  </a:lnTo>
                  <a:lnTo>
                    <a:pt x="48" y="19"/>
                  </a:lnTo>
                  <a:lnTo>
                    <a:pt x="47" y="14"/>
                  </a:lnTo>
                  <a:lnTo>
                    <a:pt x="45" y="10"/>
                  </a:lnTo>
                  <a:lnTo>
                    <a:pt x="42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29" y="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xmlns="" id="{B9B5149D-6EC6-4BDC-B77E-64C17A16C209}"/>
              </a:ext>
            </a:extLst>
          </p:cNvPr>
          <p:cNvGrpSpPr/>
          <p:nvPr/>
        </p:nvGrpSpPr>
        <p:grpSpPr>
          <a:xfrm>
            <a:off x="7307395" y="4415688"/>
            <a:ext cx="323072" cy="420692"/>
            <a:chOff x="927100" y="1363663"/>
            <a:chExt cx="220663" cy="287338"/>
          </a:xfrm>
          <a:solidFill>
            <a:schemeClr val="accent2"/>
          </a:solidFill>
        </p:grpSpPr>
        <p:sp>
          <p:nvSpPr>
            <p:cNvPr id="76" name="Freeform 1497">
              <a:extLst>
                <a:ext uri="{FF2B5EF4-FFF2-40B4-BE49-F238E27FC236}">
                  <a16:creationId xmlns:a16="http://schemas.microsoft.com/office/drawing/2014/main" xmlns="" id="{493BB897-2532-4297-A1BC-B4450306B7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7100" y="1363663"/>
              <a:ext cx="220663" cy="287338"/>
            </a:xfrm>
            <a:custGeom>
              <a:avLst/>
              <a:gdLst>
                <a:gd name="T0" fmla="*/ 91 w 695"/>
                <a:gd name="T1" fmla="*/ 120 h 906"/>
                <a:gd name="T2" fmla="*/ 347 w 695"/>
                <a:gd name="T3" fmla="*/ 845 h 906"/>
                <a:gd name="T4" fmla="*/ 322 w 695"/>
                <a:gd name="T5" fmla="*/ 837 h 906"/>
                <a:gd name="T6" fmla="*/ 305 w 695"/>
                <a:gd name="T7" fmla="*/ 817 h 906"/>
                <a:gd name="T8" fmla="*/ 303 w 695"/>
                <a:gd name="T9" fmla="*/ 791 h 906"/>
                <a:gd name="T10" fmla="*/ 315 w 695"/>
                <a:gd name="T11" fmla="*/ 767 h 906"/>
                <a:gd name="T12" fmla="*/ 339 w 695"/>
                <a:gd name="T13" fmla="*/ 755 h 906"/>
                <a:gd name="T14" fmla="*/ 365 w 695"/>
                <a:gd name="T15" fmla="*/ 759 h 906"/>
                <a:gd name="T16" fmla="*/ 385 w 695"/>
                <a:gd name="T17" fmla="*/ 774 h 906"/>
                <a:gd name="T18" fmla="*/ 393 w 695"/>
                <a:gd name="T19" fmla="*/ 799 h 906"/>
                <a:gd name="T20" fmla="*/ 385 w 695"/>
                <a:gd name="T21" fmla="*/ 825 h 906"/>
                <a:gd name="T22" fmla="*/ 365 w 695"/>
                <a:gd name="T23" fmla="*/ 842 h 906"/>
                <a:gd name="T24" fmla="*/ 347 w 695"/>
                <a:gd name="T25" fmla="*/ 53 h 906"/>
                <a:gd name="T26" fmla="*/ 360 w 695"/>
                <a:gd name="T27" fmla="*/ 57 h 906"/>
                <a:gd name="T28" fmla="*/ 368 w 695"/>
                <a:gd name="T29" fmla="*/ 67 h 906"/>
                <a:gd name="T30" fmla="*/ 370 w 695"/>
                <a:gd name="T31" fmla="*/ 80 h 906"/>
                <a:gd name="T32" fmla="*/ 363 w 695"/>
                <a:gd name="T33" fmla="*/ 91 h 906"/>
                <a:gd name="T34" fmla="*/ 352 w 695"/>
                <a:gd name="T35" fmla="*/ 98 h 906"/>
                <a:gd name="T36" fmla="*/ 339 w 695"/>
                <a:gd name="T37" fmla="*/ 96 h 906"/>
                <a:gd name="T38" fmla="*/ 329 w 695"/>
                <a:gd name="T39" fmla="*/ 88 h 906"/>
                <a:gd name="T40" fmla="*/ 325 w 695"/>
                <a:gd name="T41" fmla="*/ 76 h 906"/>
                <a:gd name="T42" fmla="*/ 329 w 695"/>
                <a:gd name="T43" fmla="*/ 63 h 906"/>
                <a:gd name="T44" fmla="*/ 339 w 695"/>
                <a:gd name="T45" fmla="*/ 55 h 906"/>
                <a:gd name="T46" fmla="*/ 347 w 695"/>
                <a:gd name="T47" fmla="*/ 53 h 906"/>
                <a:gd name="T48" fmla="*/ 82 w 695"/>
                <a:gd name="T49" fmla="*/ 1 h 906"/>
                <a:gd name="T50" fmla="*/ 55 w 695"/>
                <a:gd name="T51" fmla="*/ 7 h 906"/>
                <a:gd name="T52" fmla="*/ 33 w 695"/>
                <a:gd name="T53" fmla="*/ 21 h 906"/>
                <a:gd name="T54" fmla="*/ 16 w 695"/>
                <a:gd name="T55" fmla="*/ 39 h 906"/>
                <a:gd name="T56" fmla="*/ 5 w 695"/>
                <a:gd name="T57" fmla="*/ 64 h 906"/>
                <a:gd name="T58" fmla="*/ 0 w 695"/>
                <a:gd name="T59" fmla="*/ 90 h 906"/>
                <a:gd name="T60" fmla="*/ 2 w 695"/>
                <a:gd name="T61" fmla="*/ 833 h 906"/>
                <a:gd name="T62" fmla="*/ 11 w 695"/>
                <a:gd name="T63" fmla="*/ 858 h 906"/>
                <a:gd name="T64" fmla="*/ 27 w 695"/>
                <a:gd name="T65" fmla="*/ 879 h 906"/>
                <a:gd name="T66" fmla="*/ 48 w 695"/>
                <a:gd name="T67" fmla="*/ 895 h 906"/>
                <a:gd name="T68" fmla="*/ 73 w 695"/>
                <a:gd name="T69" fmla="*/ 903 h 906"/>
                <a:gd name="T70" fmla="*/ 604 w 695"/>
                <a:gd name="T71" fmla="*/ 906 h 906"/>
                <a:gd name="T72" fmla="*/ 631 w 695"/>
                <a:gd name="T73" fmla="*/ 901 h 906"/>
                <a:gd name="T74" fmla="*/ 655 w 695"/>
                <a:gd name="T75" fmla="*/ 890 h 906"/>
                <a:gd name="T76" fmla="*/ 674 w 695"/>
                <a:gd name="T77" fmla="*/ 872 h 906"/>
                <a:gd name="T78" fmla="*/ 687 w 695"/>
                <a:gd name="T79" fmla="*/ 850 h 906"/>
                <a:gd name="T80" fmla="*/ 694 w 695"/>
                <a:gd name="T81" fmla="*/ 824 h 906"/>
                <a:gd name="T82" fmla="*/ 694 w 695"/>
                <a:gd name="T83" fmla="*/ 82 h 906"/>
                <a:gd name="T84" fmla="*/ 687 w 695"/>
                <a:gd name="T85" fmla="*/ 55 h 906"/>
                <a:gd name="T86" fmla="*/ 674 w 695"/>
                <a:gd name="T87" fmla="*/ 33 h 906"/>
                <a:gd name="T88" fmla="*/ 655 w 695"/>
                <a:gd name="T89" fmla="*/ 15 h 906"/>
                <a:gd name="T90" fmla="*/ 631 w 695"/>
                <a:gd name="T91" fmla="*/ 4 h 906"/>
                <a:gd name="T92" fmla="*/ 604 w 695"/>
                <a:gd name="T9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5" h="906">
                  <a:moveTo>
                    <a:pt x="604" y="724"/>
                  </a:moveTo>
                  <a:lnTo>
                    <a:pt x="91" y="724"/>
                  </a:lnTo>
                  <a:lnTo>
                    <a:pt x="91" y="120"/>
                  </a:lnTo>
                  <a:lnTo>
                    <a:pt x="604" y="120"/>
                  </a:lnTo>
                  <a:lnTo>
                    <a:pt x="604" y="724"/>
                  </a:lnTo>
                  <a:close/>
                  <a:moveTo>
                    <a:pt x="347" y="845"/>
                  </a:moveTo>
                  <a:lnTo>
                    <a:pt x="339" y="844"/>
                  </a:lnTo>
                  <a:lnTo>
                    <a:pt x="330" y="842"/>
                  </a:lnTo>
                  <a:lnTo>
                    <a:pt x="322" y="837"/>
                  </a:lnTo>
                  <a:lnTo>
                    <a:pt x="315" y="832"/>
                  </a:lnTo>
                  <a:lnTo>
                    <a:pt x="310" y="825"/>
                  </a:lnTo>
                  <a:lnTo>
                    <a:pt x="305" y="817"/>
                  </a:lnTo>
                  <a:lnTo>
                    <a:pt x="303" y="809"/>
                  </a:lnTo>
                  <a:lnTo>
                    <a:pt x="302" y="799"/>
                  </a:lnTo>
                  <a:lnTo>
                    <a:pt x="303" y="791"/>
                  </a:lnTo>
                  <a:lnTo>
                    <a:pt x="305" y="782"/>
                  </a:lnTo>
                  <a:lnTo>
                    <a:pt x="310" y="774"/>
                  </a:lnTo>
                  <a:lnTo>
                    <a:pt x="315" y="767"/>
                  </a:lnTo>
                  <a:lnTo>
                    <a:pt x="322" y="762"/>
                  </a:lnTo>
                  <a:lnTo>
                    <a:pt x="330" y="759"/>
                  </a:lnTo>
                  <a:lnTo>
                    <a:pt x="339" y="755"/>
                  </a:lnTo>
                  <a:lnTo>
                    <a:pt x="347" y="754"/>
                  </a:lnTo>
                  <a:lnTo>
                    <a:pt x="356" y="755"/>
                  </a:lnTo>
                  <a:lnTo>
                    <a:pt x="365" y="759"/>
                  </a:lnTo>
                  <a:lnTo>
                    <a:pt x="373" y="762"/>
                  </a:lnTo>
                  <a:lnTo>
                    <a:pt x="380" y="767"/>
                  </a:lnTo>
                  <a:lnTo>
                    <a:pt x="385" y="774"/>
                  </a:lnTo>
                  <a:lnTo>
                    <a:pt x="389" y="782"/>
                  </a:lnTo>
                  <a:lnTo>
                    <a:pt x="392" y="791"/>
                  </a:lnTo>
                  <a:lnTo>
                    <a:pt x="393" y="799"/>
                  </a:lnTo>
                  <a:lnTo>
                    <a:pt x="392" y="809"/>
                  </a:lnTo>
                  <a:lnTo>
                    <a:pt x="389" y="817"/>
                  </a:lnTo>
                  <a:lnTo>
                    <a:pt x="385" y="825"/>
                  </a:lnTo>
                  <a:lnTo>
                    <a:pt x="380" y="832"/>
                  </a:lnTo>
                  <a:lnTo>
                    <a:pt x="373" y="837"/>
                  </a:lnTo>
                  <a:lnTo>
                    <a:pt x="365" y="842"/>
                  </a:lnTo>
                  <a:lnTo>
                    <a:pt x="356" y="844"/>
                  </a:lnTo>
                  <a:lnTo>
                    <a:pt x="347" y="845"/>
                  </a:lnTo>
                  <a:close/>
                  <a:moveTo>
                    <a:pt x="347" y="53"/>
                  </a:moveTo>
                  <a:lnTo>
                    <a:pt x="352" y="53"/>
                  </a:lnTo>
                  <a:lnTo>
                    <a:pt x="356" y="55"/>
                  </a:lnTo>
                  <a:lnTo>
                    <a:pt x="360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8" y="67"/>
                  </a:lnTo>
                  <a:lnTo>
                    <a:pt x="370" y="70"/>
                  </a:lnTo>
                  <a:lnTo>
                    <a:pt x="370" y="76"/>
                  </a:lnTo>
                  <a:lnTo>
                    <a:pt x="370" y="80"/>
                  </a:lnTo>
                  <a:lnTo>
                    <a:pt x="368" y="85"/>
                  </a:lnTo>
                  <a:lnTo>
                    <a:pt x="366" y="88"/>
                  </a:lnTo>
                  <a:lnTo>
                    <a:pt x="363" y="91"/>
                  </a:lnTo>
                  <a:lnTo>
                    <a:pt x="360" y="95"/>
                  </a:lnTo>
                  <a:lnTo>
                    <a:pt x="356" y="96"/>
                  </a:lnTo>
                  <a:lnTo>
                    <a:pt x="352" y="98"/>
                  </a:lnTo>
                  <a:lnTo>
                    <a:pt x="347" y="98"/>
                  </a:lnTo>
                  <a:lnTo>
                    <a:pt x="343" y="98"/>
                  </a:lnTo>
                  <a:lnTo>
                    <a:pt x="339" y="96"/>
                  </a:lnTo>
                  <a:lnTo>
                    <a:pt x="335" y="95"/>
                  </a:lnTo>
                  <a:lnTo>
                    <a:pt x="331" y="91"/>
                  </a:lnTo>
                  <a:lnTo>
                    <a:pt x="329" y="88"/>
                  </a:lnTo>
                  <a:lnTo>
                    <a:pt x="326" y="85"/>
                  </a:lnTo>
                  <a:lnTo>
                    <a:pt x="325" y="80"/>
                  </a:lnTo>
                  <a:lnTo>
                    <a:pt x="325" y="76"/>
                  </a:lnTo>
                  <a:lnTo>
                    <a:pt x="325" y="70"/>
                  </a:lnTo>
                  <a:lnTo>
                    <a:pt x="326" y="67"/>
                  </a:lnTo>
                  <a:lnTo>
                    <a:pt x="329" y="63"/>
                  </a:lnTo>
                  <a:lnTo>
                    <a:pt x="331" y="59"/>
                  </a:lnTo>
                  <a:lnTo>
                    <a:pt x="335" y="57"/>
                  </a:lnTo>
                  <a:lnTo>
                    <a:pt x="339" y="55"/>
                  </a:lnTo>
                  <a:lnTo>
                    <a:pt x="343" y="54"/>
                  </a:lnTo>
                  <a:lnTo>
                    <a:pt x="347" y="53"/>
                  </a:lnTo>
                  <a:lnTo>
                    <a:pt x="347" y="53"/>
                  </a:lnTo>
                  <a:close/>
                  <a:moveTo>
                    <a:pt x="604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8" y="55"/>
                  </a:lnTo>
                  <a:lnTo>
                    <a:pt x="5" y="64"/>
                  </a:lnTo>
                  <a:lnTo>
                    <a:pt x="2" y="73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815"/>
                  </a:lnTo>
                  <a:lnTo>
                    <a:pt x="1" y="824"/>
                  </a:lnTo>
                  <a:lnTo>
                    <a:pt x="2" y="833"/>
                  </a:lnTo>
                  <a:lnTo>
                    <a:pt x="5" y="842"/>
                  </a:lnTo>
                  <a:lnTo>
                    <a:pt x="8" y="850"/>
                  </a:lnTo>
                  <a:lnTo>
                    <a:pt x="11" y="858"/>
                  </a:lnTo>
                  <a:lnTo>
                    <a:pt x="16" y="866"/>
                  </a:lnTo>
                  <a:lnTo>
                    <a:pt x="21" y="872"/>
                  </a:lnTo>
                  <a:lnTo>
                    <a:pt x="27" y="879"/>
                  </a:lnTo>
                  <a:lnTo>
                    <a:pt x="33" y="885"/>
                  </a:lnTo>
                  <a:lnTo>
                    <a:pt x="40" y="890"/>
                  </a:lnTo>
                  <a:lnTo>
                    <a:pt x="48" y="895"/>
                  </a:lnTo>
                  <a:lnTo>
                    <a:pt x="55" y="898"/>
                  </a:lnTo>
                  <a:lnTo>
                    <a:pt x="64" y="901"/>
                  </a:lnTo>
                  <a:lnTo>
                    <a:pt x="73" y="903"/>
                  </a:lnTo>
                  <a:lnTo>
                    <a:pt x="82" y="905"/>
                  </a:lnTo>
                  <a:lnTo>
                    <a:pt x="91" y="906"/>
                  </a:lnTo>
                  <a:lnTo>
                    <a:pt x="604" y="906"/>
                  </a:lnTo>
                  <a:lnTo>
                    <a:pt x="613" y="905"/>
                  </a:lnTo>
                  <a:lnTo>
                    <a:pt x="622" y="903"/>
                  </a:lnTo>
                  <a:lnTo>
                    <a:pt x="631" y="901"/>
                  </a:lnTo>
                  <a:lnTo>
                    <a:pt x="639" y="898"/>
                  </a:lnTo>
                  <a:lnTo>
                    <a:pt x="647" y="895"/>
                  </a:lnTo>
                  <a:lnTo>
                    <a:pt x="655" y="890"/>
                  </a:lnTo>
                  <a:lnTo>
                    <a:pt x="662" y="885"/>
                  </a:lnTo>
                  <a:lnTo>
                    <a:pt x="668" y="879"/>
                  </a:lnTo>
                  <a:lnTo>
                    <a:pt x="674" y="872"/>
                  </a:lnTo>
                  <a:lnTo>
                    <a:pt x="679" y="866"/>
                  </a:lnTo>
                  <a:lnTo>
                    <a:pt x="684" y="858"/>
                  </a:lnTo>
                  <a:lnTo>
                    <a:pt x="687" y="850"/>
                  </a:lnTo>
                  <a:lnTo>
                    <a:pt x="690" y="842"/>
                  </a:lnTo>
                  <a:lnTo>
                    <a:pt x="693" y="833"/>
                  </a:lnTo>
                  <a:lnTo>
                    <a:pt x="694" y="824"/>
                  </a:lnTo>
                  <a:lnTo>
                    <a:pt x="695" y="815"/>
                  </a:lnTo>
                  <a:lnTo>
                    <a:pt x="695" y="90"/>
                  </a:lnTo>
                  <a:lnTo>
                    <a:pt x="694" y="82"/>
                  </a:lnTo>
                  <a:lnTo>
                    <a:pt x="693" y="73"/>
                  </a:lnTo>
                  <a:lnTo>
                    <a:pt x="690" y="64"/>
                  </a:lnTo>
                  <a:lnTo>
                    <a:pt x="687" y="55"/>
                  </a:lnTo>
                  <a:lnTo>
                    <a:pt x="684" y="47"/>
                  </a:lnTo>
                  <a:lnTo>
                    <a:pt x="679" y="39"/>
                  </a:lnTo>
                  <a:lnTo>
                    <a:pt x="674" y="33"/>
                  </a:lnTo>
                  <a:lnTo>
                    <a:pt x="668" y="26"/>
                  </a:lnTo>
                  <a:lnTo>
                    <a:pt x="662" y="21"/>
                  </a:lnTo>
                  <a:lnTo>
                    <a:pt x="655" y="15"/>
                  </a:lnTo>
                  <a:lnTo>
                    <a:pt x="647" y="11"/>
                  </a:lnTo>
                  <a:lnTo>
                    <a:pt x="639" y="7"/>
                  </a:lnTo>
                  <a:lnTo>
                    <a:pt x="631" y="4"/>
                  </a:lnTo>
                  <a:lnTo>
                    <a:pt x="622" y="2"/>
                  </a:lnTo>
                  <a:lnTo>
                    <a:pt x="613" y="1"/>
                  </a:lnTo>
                  <a:lnTo>
                    <a:pt x="604" y="0"/>
                  </a:lnTo>
                  <a:lnTo>
                    <a:pt x="6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1498">
              <a:extLst>
                <a:ext uri="{FF2B5EF4-FFF2-40B4-BE49-F238E27FC236}">
                  <a16:creationId xmlns:a16="http://schemas.microsoft.com/office/drawing/2014/main" xmlns="" id="{E924B69D-B5F4-47A2-88BD-87CD03A80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838" y="14303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1499">
              <a:extLst>
                <a:ext uri="{FF2B5EF4-FFF2-40B4-BE49-F238E27FC236}">
                  <a16:creationId xmlns:a16="http://schemas.microsoft.com/office/drawing/2014/main" xmlns="" id="{8A41291B-1E5E-4C29-B799-CF147047E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14303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500">
              <a:extLst>
                <a:ext uri="{FF2B5EF4-FFF2-40B4-BE49-F238E27FC236}">
                  <a16:creationId xmlns:a16="http://schemas.microsoft.com/office/drawing/2014/main" xmlns="" id="{FD31E45F-F639-4C54-ADC9-76EEEE8BC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14303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1501">
              <a:extLst>
                <a:ext uri="{FF2B5EF4-FFF2-40B4-BE49-F238E27FC236}">
                  <a16:creationId xmlns:a16="http://schemas.microsoft.com/office/drawing/2014/main" xmlns="" id="{E98FC18D-23BB-4B18-9280-F3E8ED860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838" y="14684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1502">
              <a:extLst>
                <a:ext uri="{FF2B5EF4-FFF2-40B4-BE49-F238E27FC236}">
                  <a16:creationId xmlns:a16="http://schemas.microsoft.com/office/drawing/2014/main" xmlns="" id="{3C963934-F240-46BF-96B2-ED3150722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14684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1503">
              <a:extLst>
                <a:ext uri="{FF2B5EF4-FFF2-40B4-BE49-F238E27FC236}">
                  <a16:creationId xmlns:a16="http://schemas.microsoft.com/office/drawing/2014/main" xmlns="" id="{A1C059E7-C0A0-4438-AB3E-065D6D196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8" y="14684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1504">
              <a:extLst>
                <a:ext uri="{FF2B5EF4-FFF2-40B4-BE49-F238E27FC236}">
                  <a16:creationId xmlns:a16="http://schemas.microsoft.com/office/drawing/2014/main" xmlns="" id="{DA88DEC6-A664-4C69-AC71-7CD263934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838" y="15065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1505">
              <a:extLst>
                <a:ext uri="{FF2B5EF4-FFF2-40B4-BE49-F238E27FC236}">
                  <a16:creationId xmlns:a16="http://schemas.microsoft.com/office/drawing/2014/main" xmlns="" id="{A2223D25-79CB-48A2-9BCA-6B0200662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1506538"/>
              <a:ext cx="28575" cy="285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Freeform 2805">
            <a:extLst>
              <a:ext uri="{FF2B5EF4-FFF2-40B4-BE49-F238E27FC236}">
                <a16:creationId xmlns:a16="http://schemas.microsoft.com/office/drawing/2014/main" xmlns="" id="{D6BFAE9D-6984-46D2-8481-DC9FB1C1CAF9}"/>
              </a:ext>
            </a:extLst>
          </p:cNvPr>
          <p:cNvSpPr>
            <a:spLocks noEditPoints="1"/>
          </p:cNvSpPr>
          <p:nvPr/>
        </p:nvSpPr>
        <p:spPr bwMode="auto">
          <a:xfrm>
            <a:off x="4546430" y="4415688"/>
            <a:ext cx="418367" cy="420692"/>
          </a:xfrm>
          <a:custGeom>
            <a:avLst/>
            <a:gdLst>
              <a:gd name="T0" fmla="*/ 569 w 721"/>
              <a:gd name="T1" fmla="*/ 480 h 722"/>
              <a:gd name="T2" fmla="*/ 148 w 721"/>
              <a:gd name="T3" fmla="*/ 478 h 722"/>
              <a:gd name="T4" fmla="*/ 146 w 721"/>
              <a:gd name="T5" fmla="*/ 176 h 722"/>
              <a:gd name="T6" fmla="*/ 565 w 721"/>
              <a:gd name="T7" fmla="*/ 169 h 722"/>
              <a:gd name="T8" fmla="*/ 577 w 721"/>
              <a:gd name="T9" fmla="*/ 181 h 722"/>
              <a:gd name="T10" fmla="*/ 440 w 721"/>
              <a:gd name="T11" fmla="*/ 576 h 722"/>
              <a:gd name="T12" fmla="*/ 434 w 721"/>
              <a:gd name="T13" fmla="*/ 561 h 722"/>
              <a:gd name="T14" fmla="*/ 517 w 721"/>
              <a:gd name="T15" fmla="*/ 553 h 722"/>
              <a:gd name="T16" fmla="*/ 529 w 721"/>
              <a:gd name="T17" fmla="*/ 565 h 722"/>
              <a:gd name="T18" fmla="*/ 517 w 721"/>
              <a:gd name="T19" fmla="*/ 577 h 722"/>
              <a:gd name="T20" fmla="*/ 529 w 721"/>
              <a:gd name="T21" fmla="*/ 673 h 722"/>
              <a:gd name="T22" fmla="*/ 201 w 721"/>
              <a:gd name="T23" fmla="*/ 576 h 722"/>
              <a:gd name="T24" fmla="*/ 193 w 721"/>
              <a:gd name="T25" fmla="*/ 561 h 722"/>
              <a:gd name="T26" fmla="*/ 277 w 721"/>
              <a:gd name="T27" fmla="*/ 553 h 722"/>
              <a:gd name="T28" fmla="*/ 289 w 721"/>
              <a:gd name="T29" fmla="*/ 565 h 722"/>
              <a:gd name="T30" fmla="*/ 277 w 721"/>
              <a:gd name="T31" fmla="*/ 577 h 722"/>
              <a:gd name="T32" fmla="*/ 241 w 721"/>
              <a:gd name="T33" fmla="*/ 673 h 722"/>
              <a:gd name="T34" fmla="*/ 244 w 721"/>
              <a:gd name="T35" fmla="*/ 52 h 722"/>
              <a:gd name="T36" fmla="*/ 474 w 721"/>
              <a:gd name="T37" fmla="*/ 50 h 722"/>
              <a:gd name="T38" fmla="*/ 481 w 721"/>
              <a:gd name="T39" fmla="*/ 132 h 722"/>
              <a:gd name="T40" fmla="*/ 469 w 721"/>
              <a:gd name="T41" fmla="*/ 145 h 722"/>
              <a:gd name="T42" fmla="*/ 241 w 721"/>
              <a:gd name="T43" fmla="*/ 137 h 722"/>
              <a:gd name="T44" fmla="*/ 638 w 721"/>
              <a:gd name="T45" fmla="*/ 193 h 722"/>
              <a:gd name="T46" fmla="*/ 599 w 721"/>
              <a:gd name="T47" fmla="*/ 97 h 722"/>
              <a:gd name="T48" fmla="*/ 581 w 721"/>
              <a:gd name="T49" fmla="*/ 54 h 722"/>
              <a:gd name="T50" fmla="*/ 547 w 721"/>
              <a:gd name="T51" fmla="*/ 22 h 722"/>
              <a:gd name="T52" fmla="*/ 504 w 721"/>
              <a:gd name="T53" fmla="*/ 3 h 722"/>
              <a:gd name="T54" fmla="*/ 229 w 721"/>
              <a:gd name="T55" fmla="*/ 1 h 722"/>
              <a:gd name="T56" fmla="*/ 184 w 721"/>
              <a:gd name="T57" fmla="*/ 16 h 722"/>
              <a:gd name="T58" fmla="*/ 149 w 721"/>
              <a:gd name="T59" fmla="*/ 45 h 722"/>
              <a:gd name="T60" fmla="*/ 126 w 721"/>
              <a:gd name="T61" fmla="*/ 86 h 722"/>
              <a:gd name="T62" fmla="*/ 120 w 721"/>
              <a:gd name="T63" fmla="*/ 193 h 722"/>
              <a:gd name="T64" fmla="*/ 4 w 721"/>
              <a:gd name="T65" fmla="*/ 196 h 722"/>
              <a:gd name="T66" fmla="*/ 1 w 721"/>
              <a:gd name="T67" fmla="*/ 426 h 722"/>
              <a:gd name="T68" fmla="*/ 85 w 721"/>
              <a:gd name="T69" fmla="*/ 433 h 722"/>
              <a:gd name="T70" fmla="*/ 97 w 721"/>
              <a:gd name="T71" fmla="*/ 421 h 722"/>
              <a:gd name="T72" fmla="*/ 121 w 721"/>
              <a:gd name="T73" fmla="*/ 634 h 722"/>
              <a:gd name="T74" fmla="*/ 144 w 721"/>
              <a:gd name="T75" fmla="*/ 665 h 722"/>
              <a:gd name="T76" fmla="*/ 169 w 721"/>
              <a:gd name="T77" fmla="*/ 709 h 722"/>
              <a:gd name="T78" fmla="*/ 180 w 721"/>
              <a:gd name="T79" fmla="*/ 722 h 722"/>
              <a:gd name="T80" fmla="*/ 264 w 721"/>
              <a:gd name="T81" fmla="*/ 715 h 722"/>
              <a:gd name="T82" fmla="*/ 457 w 721"/>
              <a:gd name="T83" fmla="*/ 709 h 722"/>
              <a:gd name="T84" fmla="*/ 469 w 721"/>
              <a:gd name="T85" fmla="*/ 722 h 722"/>
              <a:gd name="T86" fmla="*/ 552 w 721"/>
              <a:gd name="T87" fmla="*/ 715 h 722"/>
              <a:gd name="T88" fmla="*/ 570 w 721"/>
              <a:gd name="T89" fmla="*/ 669 h 722"/>
              <a:gd name="T90" fmla="*/ 597 w 721"/>
              <a:gd name="T91" fmla="*/ 642 h 722"/>
              <a:gd name="T92" fmla="*/ 625 w 721"/>
              <a:gd name="T93" fmla="*/ 217 h 722"/>
              <a:gd name="T94" fmla="*/ 632 w 721"/>
              <a:gd name="T95" fmla="*/ 432 h 722"/>
              <a:gd name="T96" fmla="*/ 718 w 721"/>
              <a:gd name="T97" fmla="*/ 430 h 722"/>
              <a:gd name="T98" fmla="*/ 720 w 721"/>
              <a:gd name="T99" fmla="*/ 200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21" h="722">
                <a:moveTo>
                  <a:pt x="577" y="469"/>
                </a:moveTo>
                <a:lnTo>
                  <a:pt x="577" y="474"/>
                </a:lnTo>
                <a:lnTo>
                  <a:pt x="574" y="478"/>
                </a:lnTo>
                <a:lnTo>
                  <a:pt x="569" y="480"/>
                </a:lnTo>
                <a:lnTo>
                  <a:pt x="565" y="481"/>
                </a:lnTo>
                <a:lnTo>
                  <a:pt x="157" y="481"/>
                </a:lnTo>
                <a:lnTo>
                  <a:pt x="152" y="480"/>
                </a:lnTo>
                <a:lnTo>
                  <a:pt x="148" y="478"/>
                </a:lnTo>
                <a:lnTo>
                  <a:pt x="146" y="474"/>
                </a:lnTo>
                <a:lnTo>
                  <a:pt x="145" y="469"/>
                </a:lnTo>
                <a:lnTo>
                  <a:pt x="145" y="181"/>
                </a:lnTo>
                <a:lnTo>
                  <a:pt x="146" y="176"/>
                </a:lnTo>
                <a:lnTo>
                  <a:pt x="148" y="173"/>
                </a:lnTo>
                <a:lnTo>
                  <a:pt x="152" y="170"/>
                </a:lnTo>
                <a:lnTo>
                  <a:pt x="157" y="169"/>
                </a:lnTo>
                <a:lnTo>
                  <a:pt x="565" y="169"/>
                </a:lnTo>
                <a:lnTo>
                  <a:pt x="569" y="170"/>
                </a:lnTo>
                <a:lnTo>
                  <a:pt x="574" y="173"/>
                </a:lnTo>
                <a:lnTo>
                  <a:pt x="577" y="176"/>
                </a:lnTo>
                <a:lnTo>
                  <a:pt x="577" y="181"/>
                </a:lnTo>
                <a:lnTo>
                  <a:pt x="577" y="469"/>
                </a:lnTo>
                <a:close/>
                <a:moveTo>
                  <a:pt x="517" y="577"/>
                </a:moveTo>
                <a:lnTo>
                  <a:pt x="444" y="577"/>
                </a:lnTo>
                <a:lnTo>
                  <a:pt x="440" y="576"/>
                </a:lnTo>
                <a:lnTo>
                  <a:pt x="436" y="573"/>
                </a:lnTo>
                <a:lnTo>
                  <a:pt x="434" y="570"/>
                </a:lnTo>
                <a:lnTo>
                  <a:pt x="433" y="565"/>
                </a:lnTo>
                <a:lnTo>
                  <a:pt x="434" y="561"/>
                </a:lnTo>
                <a:lnTo>
                  <a:pt x="436" y="557"/>
                </a:lnTo>
                <a:lnTo>
                  <a:pt x="440" y="554"/>
                </a:lnTo>
                <a:lnTo>
                  <a:pt x="444" y="553"/>
                </a:lnTo>
                <a:lnTo>
                  <a:pt x="517" y="553"/>
                </a:lnTo>
                <a:lnTo>
                  <a:pt x="522" y="554"/>
                </a:lnTo>
                <a:lnTo>
                  <a:pt x="526" y="557"/>
                </a:lnTo>
                <a:lnTo>
                  <a:pt x="528" y="561"/>
                </a:lnTo>
                <a:lnTo>
                  <a:pt x="529" y="565"/>
                </a:lnTo>
                <a:lnTo>
                  <a:pt x="528" y="570"/>
                </a:lnTo>
                <a:lnTo>
                  <a:pt x="526" y="573"/>
                </a:lnTo>
                <a:lnTo>
                  <a:pt x="522" y="576"/>
                </a:lnTo>
                <a:lnTo>
                  <a:pt x="517" y="577"/>
                </a:lnTo>
                <a:close/>
                <a:moveTo>
                  <a:pt x="529" y="697"/>
                </a:moveTo>
                <a:lnTo>
                  <a:pt x="481" y="697"/>
                </a:lnTo>
                <a:lnTo>
                  <a:pt x="481" y="673"/>
                </a:lnTo>
                <a:lnTo>
                  <a:pt x="529" y="673"/>
                </a:lnTo>
                <a:lnTo>
                  <a:pt x="529" y="697"/>
                </a:lnTo>
                <a:close/>
                <a:moveTo>
                  <a:pt x="277" y="577"/>
                </a:moveTo>
                <a:lnTo>
                  <a:pt x="205" y="577"/>
                </a:lnTo>
                <a:lnTo>
                  <a:pt x="201" y="576"/>
                </a:lnTo>
                <a:lnTo>
                  <a:pt x="197" y="573"/>
                </a:lnTo>
                <a:lnTo>
                  <a:pt x="193" y="570"/>
                </a:lnTo>
                <a:lnTo>
                  <a:pt x="192" y="565"/>
                </a:lnTo>
                <a:lnTo>
                  <a:pt x="193" y="561"/>
                </a:lnTo>
                <a:lnTo>
                  <a:pt x="197" y="557"/>
                </a:lnTo>
                <a:lnTo>
                  <a:pt x="201" y="554"/>
                </a:lnTo>
                <a:lnTo>
                  <a:pt x="205" y="553"/>
                </a:lnTo>
                <a:lnTo>
                  <a:pt x="277" y="553"/>
                </a:lnTo>
                <a:lnTo>
                  <a:pt x="282" y="554"/>
                </a:lnTo>
                <a:lnTo>
                  <a:pt x="285" y="557"/>
                </a:lnTo>
                <a:lnTo>
                  <a:pt x="288" y="561"/>
                </a:lnTo>
                <a:lnTo>
                  <a:pt x="289" y="565"/>
                </a:lnTo>
                <a:lnTo>
                  <a:pt x="288" y="570"/>
                </a:lnTo>
                <a:lnTo>
                  <a:pt x="285" y="573"/>
                </a:lnTo>
                <a:lnTo>
                  <a:pt x="282" y="576"/>
                </a:lnTo>
                <a:lnTo>
                  <a:pt x="277" y="577"/>
                </a:lnTo>
                <a:close/>
                <a:moveTo>
                  <a:pt x="241" y="697"/>
                </a:moveTo>
                <a:lnTo>
                  <a:pt x="192" y="697"/>
                </a:lnTo>
                <a:lnTo>
                  <a:pt x="192" y="673"/>
                </a:lnTo>
                <a:lnTo>
                  <a:pt x="241" y="673"/>
                </a:lnTo>
                <a:lnTo>
                  <a:pt x="241" y="697"/>
                </a:lnTo>
                <a:close/>
                <a:moveTo>
                  <a:pt x="241" y="61"/>
                </a:moveTo>
                <a:lnTo>
                  <a:pt x="241" y="56"/>
                </a:lnTo>
                <a:lnTo>
                  <a:pt x="244" y="52"/>
                </a:lnTo>
                <a:lnTo>
                  <a:pt x="248" y="50"/>
                </a:lnTo>
                <a:lnTo>
                  <a:pt x="252" y="49"/>
                </a:lnTo>
                <a:lnTo>
                  <a:pt x="469" y="49"/>
                </a:lnTo>
                <a:lnTo>
                  <a:pt x="474" y="50"/>
                </a:lnTo>
                <a:lnTo>
                  <a:pt x="477" y="52"/>
                </a:lnTo>
                <a:lnTo>
                  <a:pt x="480" y="56"/>
                </a:lnTo>
                <a:lnTo>
                  <a:pt x="481" y="61"/>
                </a:lnTo>
                <a:lnTo>
                  <a:pt x="481" y="132"/>
                </a:lnTo>
                <a:lnTo>
                  <a:pt x="480" y="137"/>
                </a:lnTo>
                <a:lnTo>
                  <a:pt x="477" y="141"/>
                </a:lnTo>
                <a:lnTo>
                  <a:pt x="474" y="144"/>
                </a:lnTo>
                <a:lnTo>
                  <a:pt x="469" y="145"/>
                </a:lnTo>
                <a:lnTo>
                  <a:pt x="252" y="145"/>
                </a:lnTo>
                <a:lnTo>
                  <a:pt x="248" y="144"/>
                </a:lnTo>
                <a:lnTo>
                  <a:pt x="244" y="141"/>
                </a:lnTo>
                <a:lnTo>
                  <a:pt x="241" y="137"/>
                </a:lnTo>
                <a:lnTo>
                  <a:pt x="241" y="132"/>
                </a:lnTo>
                <a:lnTo>
                  <a:pt x="241" y="61"/>
                </a:lnTo>
                <a:close/>
                <a:moveTo>
                  <a:pt x="710" y="193"/>
                </a:moveTo>
                <a:lnTo>
                  <a:pt x="638" y="193"/>
                </a:lnTo>
                <a:lnTo>
                  <a:pt x="601" y="193"/>
                </a:lnTo>
                <a:lnTo>
                  <a:pt x="601" y="121"/>
                </a:lnTo>
                <a:lnTo>
                  <a:pt x="601" y="109"/>
                </a:lnTo>
                <a:lnTo>
                  <a:pt x="599" y="97"/>
                </a:lnTo>
                <a:lnTo>
                  <a:pt x="596" y="86"/>
                </a:lnTo>
                <a:lnTo>
                  <a:pt x="592" y="74"/>
                </a:lnTo>
                <a:lnTo>
                  <a:pt x="587" y="64"/>
                </a:lnTo>
                <a:lnTo>
                  <a:pt x="581" y="54"/>
                </a:lnTo>
                <a:lnTo>
                  <a:pt x="574" y="45"/>
                </a:lnTo>
                <a:lnTo>
                  <a:pt x="565" y="37"/>
                </a:lnTo>
                <a:lnTo>
                  <a:pt x="557" y="29"/>
                </a:lnTo>
                <a:lnTo>
                  <a:pt x="547" y="22"/>
                </a:lnTo>
                <a:lnTo>
                  <a:pt x="538" y="16"/>
                </a:lnTo>
                <a:lnTo>
                  <a:pt x="527" y="10"/>
                </a:lnTo>
                <a:lnTo>
                  <a:pt x="517" y="6"/>
                </a:lnTo>
                <a:lnTo>
                  <a:pt x="504" y="3"/>
                </a:lnTo>
                <a:lnTo>
                  <a:pt x="493" y="1"/>
                </a:lnTo>
                <a:lnTo>
                  <a:pt x="481" y="0"/>
                </a:lnTo>
                <a:lnTo>
                  <a:pt x="241" y="0"/>
                </a:lnTo>
                <a:lnTo>
                  <a:pt x="229" y="1"/>
                </a:lnTo>
                <a:lnTo>
                  <a:pt x="217" y="3"/>
                </a:lnTo>
                <a:lnTo>
                  <a:pt x="206" y="6"/>
                </a:lnTo>
                <a:lnTo>
                  <a:pt x="194" y="10"/>
                </a:lnTo>
                <a:lnTo>
                  <a:pt x="184" y="16"/>
                </a:lnTo>
                <a:lnTo>
                  <a:pt x="174" y="22"/>
                </a:lnTo>
                <a:lnTo>
                  <a:pt x="165" y="29"/>
                </a:lnTo>
                <a:lnTo>
                  <a:pt x="156" y="37"/>
                </a:lnTo>
                <a:lnTo>
                  <a:pt x="149" y="45"/>
                </a:lnTo>
                <a:lnTo>
                  <a:pt x="142" y="54"/>
                </a:lnTo>
                <a:lnTo>
                  <a:pt x="136" y="64"/>
                </a:lnTo>
                <a:lnTo>
                  <a:pt x="130" y="74"/>
                </a:lnTo>
                <a:lnTo>
                  <a:pt x="126" y="86"/>
                </a:lnTo>
                <a:lnTo>
                  <a:pt x="123" y="97"/>
                </a:lnTo>
                <a:lnTo>
                  <a:pt x="121" y="109"/>
                </a:lnTo>
                <a:lnTo>
                  <a:pt x="120" y="121"/>
                </a:lnTo>
                <a:lnTo>
                  <a:pt x="120" y="193"/>
                </a:lnTo>
                <a:lnTo>
                  <a:pt x="85" y="193"/>
                </a:lnTo>
                <a:lnTo>
                  <a:pt x="13" y="193"/>
                </a:lnTo>
                <a:lnTo>
                  <a:pt x="8" y="194"/>
                </a:lnTo>
                <a:lnTo>
                  <a:pt x="4" y="196"/>
                </a:lnTo>
                <a:lnTo>
                  <a:pt x="1" y="200"/>
                </a:lnTo>
                <a:lnTo>
                  <a:pt x="0" y="204"/>
                </a:lnTo>
                <a:lnTo>
                  <a:pt x="0" y="421"/>
                </a:lnTo>
                <a:lnTo>
                  <a:pt x="1" y="426"/>
                </a:lnTo>
                <a:lnTo>
                  <a:pt x="4" y="430"/>
                </a:lnTo>
                <a:lnTo>
                  <a:pt x="8" y="432"/>
                </a:lnTo>
                <a:lnTo>
                  <a:pt x="13" y="433"/>
                </a:lnTo>
                <a:lnTo>
                  <a:pt x="85" y="433"/>
                </a:lnTo>
                <a:lnTo>
                  <a:pt x="90" y="432"/>
                </a:lnTo>
                <a:lnTo>
                  <a:pt x="93" y="430"/>
                </a:lnTo>
                <a:lnTo>
                  <a:pt x="96" y="426"/>
                </a:lnTo>
                <a:lnTo>
                  <a:pt x="97" y="421"/>
                </a:lnTo>
                <a:lnTo>
                  <a:pt x="97" y="217"/>
                </a:lnTo>
                <a:lnTo>
                  <a:pt x="120" y="217"/>
                </a:lnTo>
                <a:lnTo>
                  <a:pt x="120" y="625"/>
                </a:lnTo>
                <a:lnTo>
                  <a:pt x="121" y="634"/>
                </a:lnTo>
                <a:lnTo>
                  <a:pt x="125" y="642"/>
                </a:lnTo>
                <a:lnTo>
                  <a:pt x="129" y="651"/>
                </a:lnTo>
                <a:lnTo>
                  <a:pt x="136" y="658"/>
                </a:lnTo>
                <a:lnTo>
                  <a:pt x="144" y="665"/>
                </a:lnTo>
                <a:lnTo>
                  <a:pt x="152" y="669"/>
                </a:lnTo>
                <a:lnTo>
                  <a:pt x="160" y="672"/>
                </a:lnTo>
                <a:lnTo>
                  <a:pt x="169" y="673"/>
                </a:lnTo>
                <a:lnTo>
                  <a:pt x="169" y="709"/>
                </a:lnTo>
                <a:lnTo>
                  <a:pt x="170" y="715"/>
                </a:lnTo>
                <a:lnTo>
                  <a:pt x="172" y="718"/>
                </a:lnTo>
                <a:lnTo>
                  <a:pt x="176" y="721"/>
                </a:lnTo>
                <a:lnTo>
                  <a:pt x="180" y="722"/>
                </a:lnTo>
                <a:lnTo>
                  <a:pt x="252" y="722"/>
                </a:lnTo>
                <a:lnTo>
                  <a:pt x="257" y="721"/>
                </a:lnTo>
                <a:lnTo>
                  <a:pt x="262" y="718"/>
                </a:lnTo>
                <a:lnTo>
                  <a:pt x="264" y="715"/>
                </a:lnTo>
                <a:lnTo>
                  <a:pt x="265" y="709"/>
                </a:lnTo>
                <a:lnTo>
                  <a:pt x="265" y="673"/>
                </a:lnTo>
                <a:lnTo>
                  <a:pt x="457" y="673"/>
                </a:lnTo>
                <a:lnTo>
                  <a:pt x="457" y="709"/>
                </a:lnTo>
                <a:lnTo>
                  <a:pt x="458" y="715"/>
                </a:lnTo>
                <a:lnTo>
                  <a:pt x="461" y="718"/>
                </a:lnTo>
                <a:lnTo>
                  <a:pt x="465" y="721"/>
                </a:lnTo>
                <a:lnTo>
                  <a:pt x="469" y="722"/>
                </a:lnTo>
                <a:lnTo>
                  <a:pt x="541" y="722"/>
                </a:lnTo>
                <a:lnTo>
                  <a:pt x="546" y="721"/>
                </a:lnTo>
                <a:lnTo>
                  <a:pt x="549" y="718"/>
                </a:lnTo>
                <a:lnTo>
                  <a:pt x="552" y="715"/>
                </a:lnTo>
                <a:lnTo>
                  <a:pt x="553" y="709"/>
                </a:lnTo>
                <a:lnTo>
                  <a:pt x="553" y="673"/>
                </a:lnTo>
                <a:lnTo>
                  <a:pt x="561" y="672"/>
                </a:lnTo>
                <a:lnTo>
                  <a:pt x="570" y="669"/>
                </a:lnTo>
                <a:lnTo>
                  <a:pt x="579" y="665"/>
                </a:lnTo>
                <a:lnTo>
                  <a:pt x="586" y="658"/>
                </a:lnTo>
                <a:lnTo>
                  <a:pt x="592" y="651"/>
                </a:lnTo>
                <a:lnTo>
                  <a:pt x="597" y="642"/>
                </a:lnTo>
                <a:lnTo>
                  <a:pt x="600" y="634"/>
                </a:lnTo>
                <a:lnTo>
                  <a:pt x="601" y="625"/>
                </a:lnTo>
                <a:lnTo>
                  <a:pt x="601" y="217"/>
                </a:lnTo>
                <a:lnTo>
                  <a:pt x="625" y="217"/>
                </a:lnTo>
                <a:lnTo>
                  <a:pt x="625" y="421"/>
                </a:lnTo>
                <a:lnTo>
                  <a:pt x="626" y="426"/>
                </a:lnTo>
                <a:lnTo>
                  <a:pt x="628" y="430"/>
                </a:lnTo>
                <a:lnTo>
                  <a:pt x="632" y="432"/>
                </a:lnTo>
                <a:lnTo>
                  <a:pt x="638" y="433"/>
                </a:lnTo>
                <a:lnTo>
                  <a:pt x="710" y="433"/>
                </a:lnTo>
                <a:lnTo>
                  <a:pt x="714" y="432"/>
                </a:lnTo>
                <a:lnTo>
                  <a:pt x="718" y="430"/>
                </a:lnTo>
                <a:lnTo>
                  <a:pt x="720" y="426"/>
                </a:lnTo>
                <a:lnTo>
                  <a:pt x="721" y="421"/>
                </a:lnTo>
                <a:lnTo>
                  <a:pt x="721" y="204"/>
                </a:lnTo>
                <a:lnTo>
                  <a:pt x="720" y="200"/>
                </a:lnTo>
                <a:lnTo>
                  <a:pt x="718" y="196"/>
                </a:lnTo>
                <a:lnTo>
                  <a:pt x="714" y="194"/>
                </a:lnTo>
                <a:lnTo>
                  <a:pt x="710" y="19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BA3CF3E-4269-46A1-8888-EB296EC715AF}"/>
              </a:ext>
            </a:extLst>
          </p:cNvPr>
          <p:cNvSpPr txBox="1"/>
          <p:nvPr/>
        </p:nvSpPr>
        <p:spPr>
          <a:xfrm>
            <a:off x="8577469" y="4502924"/>
            <a:ext cx="289898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  <a:latin typeface="+mj-lt"/>
              </a:rPr>
              <a:t>LOREM IPSUM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C6F8BC95-FAB4-4300-8C07-CCB29A6358D2}"/>
              </a:ext>
            </a:extLst>
          </p:cNvPr>
          <p:cNvSpPr txBox="1"/>
          <p:nvPr/>
        </p:nvSpPr>
        <p:spPr>
          <a:xfrm>
            <a:off x="715549" y="4502924"/>
            <a:ext cx="289898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600" b="1" dirty="0">
                <a:solidFill>
                  <a:schemeClr val="accent3"/>
                </a:solidFill>
                <a:latin typeface="+mj-lt"/>
              </a:rPr>
              <a:t>LOREM IPSUM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BBD0F5A-07C2-4932-8E1B-E7DF1C3DF81C}"/>
              </a:ext>
            </a:extLst>
          </p:cNvPr>
          <p:cNvSpPr txBox="1"/>
          <p:nvPr/>
        </p:nvSpPr>
        <p:spPr>
          <a:xfrm>
            <a:off x="8577469" y="4855058"/>
            <a:ext cx="2898982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dolor.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982081A7-7A71-4D1D-A202-189306F42DC4}"/>
              </a:ext>
            </a:extLst>
          </p:cNvPr>
          <p:cNvSpPr txBox="1"/>
          <p:nvPr/>
        </p:nvSpPr>
        <p:spPr>
          <a:xfrm>
            <a:off x="715549" y="4855058"/>
            <a:ext cx="2898982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929E4574-7CF0-48A4-AF21-484E9F7F0536}"/>
              </a:ext>
            </a:extLst>
          </p:cNvPr>
          <p:cNvSpPr txBox="1"/>
          <p:nvPr/>
        </p:nvSpPr>
        <p:spPr>
          <a:xfrm>
            <a:off x="7891669" y="1844886"/>
            <a:ext cx="2898983" cy="24622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+mj-lt"/>
              </a:rPr>
              <a:t>LOREM IPSUM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E2F315E5-CAFC-46CE-8476-D68AAAD97F6A}"/>
              </a:ext>
            </a:extLst>
          </p:cNvPr>
          <p:cNvSpPr txBox="1"/>
          <p:nvPr/>
        </p:nvSpPr>
        <p:spPr>
          <a:xfrm>
            <a:off x="7891669" y="2197020"/>
            <a:ext cx="2898982" cy="64633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dolor. </a:t>
            </a:r>
          </a:p>
        </p:txBody>
      </p:sp>
    </p:spTree>
    <p:extLst>
      <p:ext uri="{BB962C8B-B14F-4D97-AF65-F5344CB8AC3E}">
        <p14:creationId xmlns:p14="http://schemas.microsoft.com/office/powerpoint/2010/main" val="234946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32D6904-D1E0-417E-9C73-9D80B3B0B136}"/>
              </a:ext>
            </a:extLst>
          </p:cNvPr>
          <p:cNvGrpSpPr/>
          <p:nvPr/>
        </p:nvGrpSpPr>
        <p:grpSpPr>
          <a:xfrm>
            <a:off x="949809" y="1394965"/>
            <a:ext cx="3524130" cy="4601470"/>
            <a:chOff x="635787" y="1532630"/>
            <a:chExt cx="2504960" cy="3270736"/>
          </a:xfrm>
          <a:pattFill prst="pct90">
            <a:fgClr>
              <a:schemeClr val="accent4"/>
            </a:fgClr>
            <a:bgClr>
              <a:schemeClr val="bg1"/>
            </a:bgClr>
          </a:pattFill>
        </p:grpSpPr>
        <p:sp>
          <p:nvSpPr>
            <p:cNvPr id="37" name="Freeform 5962">
              <a:extLst>
                <a:ext uri="{FF2B5EF4-FFF2-40B4-BE49-F238E27FC236}">
                  <a16:creationId xmlns:a16="http://schemas.microsoft.com/office/drawing/2014/main" xmlns="" id="{108B8911-28A4-4653-B8D5-EF88FB97E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66462" y="3140007"/>
              <a:ext cx="874285" cy="1663359"/>
            </a:xfrm>
            <a:custGeom>
              <a:avLst/>
              <a:gdLst>
                <a:gd name="T0" fmla="*/ 168775 w 1874"/>
                <a:gd name="T1" fmla="*/ 2086902 h 3562"/>
                <a:gd name="T2" fmla="*/ 147202 w 1874"/>
                <a:gd name="T3" fmla="*/ 1968776 h 3562"/>
                <a:gd name="T4" fmla="*/ 184003 w 1874"/>
                <a:gd name="T5" fmla="*/ 1976397 h 3562"/>
                <a:gd name="T6" fmla="*/ 161161 w 1874"/>
                <a:gd name="T7" fmla="*/ 1982748 h 3562"/>
                <a:gd name="T8" fmla="*/ 154816 w 1874"/>
                <a:gd name="T9" fmla="*/ 2042446 h 3562"/>
                <a:gd name="T10" fmla="*/ 156085 w 1874"/>
                <a:gd name="T11" fmla="*/ 1997990 h 3562"/>
                <a:gd name="T12" fmla="*/ 147202 w 1874"/>
                <a:gd name="T13" fmla="*/ 2006881 h 3562"/>
                <a:gd name="T14" fmla="*/ 184003 w 1874"/>
                <a:gd name="T15" fmla="*/ 2086902 h 3562"/>
                <a:gd name="T16" fmla="*/ 153547 w 1874"/>
                <a:gd name="T17" fmla="*/ 1999260 h 3562"/>
                <a:gd name="T18" fmla="*/ 185272 w 1874"/>
                <a:gd name="T19" fmla="*/ 1850649 h 3562"/>
                <a:gd name="T20" fmla="*/ 192886 w 1874"/>
                <a:gd name="T21" fmla="*/ 1841758 h 3562"/>
                <a:gd name="T22" fmla="*/ 166237 w 1874"/>
                <a:gd name="T23" fmla="*/ 1884944 h 3562"/>
                <a:gd name="T24" fmla="*/ 348971 w 1874"/>
                <a:gd name="T25" fmla="*/ 2235513 h 3562"/>
                <a:gd name="T26" fmla="*/ 304556 w 1874"/>
                <a:gd name="T27" fmla="*/ 2245675 h 3562"/>
                <a:gd name="T28" fmla="*/ 284252 w 1874"/>
                <a:gd name="T29" fmla="*/ 2227892 h 3562"/>
                <a:gd name="T30" fmla="*/ 323591 w 1874"/>
                <a:gd name="T31" fmla="*/ 2224082 h 3562"/>
                <a:gd name="T32" fmla="*/ 277907 w 1874"/>
                <a:gd name="T33" fmla="*/ 2230433 h 3562"/>
                <a:gd name="T34" fmla="*/ 170044 w 1874"/>
                <a:gd name="T35" fmla="*/ 2140250 h 3562"/>
                <a:gd name="T36" fmla="*/ 180196 w 1874"/>
                <a:gd name="T37" fmla="*/ 2163113 h 3562"/>
                <a:gd name="T38" fmla="*/ 157354 w 1874"/>
                <a:gd name="T39" fmla="*/ 2090713 h 3562"/>
                <a:gd name="T40" fmla="*/ 247452 w 1874"/>
                <a:gd name="T41" fmla="*/ 2198678 h 3562"/>
                <a:gd name="T42" fmla="*/ 214458 w 1874"/>
                <a:gd name="T43" fmla="*/ 2170734 h 3562"/>
                <a:gd name="T44" fmla="*/ 224610 w 1874"/>
                <a:gd name="T45" fmla="*/ 2189787 h 3562"/>
                <a:gd name="T46" fmla="*/ 300749 w 1874"/>
                <a:gd name="T47" fmla="*/ 2198678 h 3562"/>
                <a:gd name="T48" fmla="*/ 237300 w 1874"/>
                <a:gd name="T49" fmla="*/ 2207569 h 3562"/>
                <a:gd name="T50" fmla="*/ 319784 w 1874"/>
                <a:gd name="T51" fmla="*/ 2224082 h 3562"/>
                <a:gd name="T52" fmla="*/ 184003 w 1874"/>
                <a:gd name="T53" fmla="*/ 1738874 h 3562"/>
                <a:gd name="T54" fmla="*/ 166237 w 1874"/>
                <a:gd name="T55" fmla="*/ 1802383 h 3562"/>
                <a:gd name="T56" fmla="*/ 187810 w 1874"/>
                <a:gd name="T57" fmla="*/ 1807463 h 3562"/>
                <a:gd name="T58" fmla="*/ 176389 w 1874"/>
                <a:gd name="T59" fmla="*/ 1878593 h 3562"/>
                <a:gd name="T60" fmla="*/ 939048 w 1874"/>
                <a:gd name="T61" fmla="*/ 443292 h 3562"/>
                <a:gd name="T62" fmla="*/ 767735 w 1874"/>
                <a:gd name="T63" fmla="*/ 403917 h 3562"/>
                <a:gd name="T64" fmla="*/ 761390 w 1874"/>
                <a:gd name="T65" fmla="*/ 248955 h 3562"/>
                <a:gd name="T66" fmla="*/ 611650 w 1874"/>
                <a:gd name="T67" fmla="*/ 190527 h 3562"/>
                <a:gd name="T68" fmla="*/ 474600 w 1874"/>
                <a:gd name="T69" fmla="*/ 59698 h 3562"/>
                <a:gd name="T70" fmla="*/ 281714 w 1874"/>
                <a:gd name="T71" fmla="*/ 21593 h 3562"/>
                <a:gd name="T72" fmla="*/ 157354 w 1874"/>
                <a:gd name="T73" fmla="*/ 45726 h 3562"/>
                <a:gd name="T74" fmla="*/ 91367 w 1874"/>
                <a:gd name="T75" fmla="*/ 299762 h 3562"/>
                <a:gd name="T76" fmla="*/ 35532 w 1874"/>
                <a:gd name="T77" fmla="*/ 461075 h 3562"/>
                <a:gd name="T78" fmla="*/ 109133 w 1874"/>
                <a:gd name="T79" fmla="*/ 768458 h 3562"/>
                <a:gd name="T80" fmla="*/ 275370 w 1874"/>
                <a:gd name="T81" fmla="*/ 1108865 h 3562"/>
                <a:gd name="T82" fmla="*/ 252528 w 1874"/>
                <a:gd name="T83" fmla="*/ 1420059 h 3562"/>
                <a:gd name="T84" fmla="*/ 196693 w 1874"/>
                <a:gd name="T85" fmla="*/ 1667744 h 3562"/>
                <a:gd name="T86" fmla="*/ 209382 w 1874"/>
                <a:gd name="T87" fmla="*/ 1797302 h 3562"/>
                <a:gd name="T88" fmla="*/ 171313 w 1874"/>
                <a:gd name="T89" fmla="*/ 1882404 h 3562"/>
                <a:gd name="T90" fmla="*/ 170044 w 1874"/>
                <a:gd name="T91" fmla="*/ 1947183 h 3562"/>
                <a:gd name="T92" fmla="*/ 176389 w 1874"/>
                <a:gd name="T93" fmla="*/ 2011962 h 3562"/>
                <a:gd name="T94" fmla="*/ 185272 w 1874"/>
                <a:gd name="T95" fmla="*/ 2053878 h 3562"/>
                <a:gd name="T96" fmla="*/ 196693 w 1874"/>
                <a:gd name="T97" fmla="*/ 2100874 h 3562"/>
                <a:gd name="T98" fmla="*/ 194155 w 1874"/>
                <a:gd name="T99" fmla="*/ 2113576 h 3562"/>
                <a:gd name="T100" fmla="*/ 233493 w 1874"/>
                <a:gd name="T101" fmla="*/ 2131359 h 3562"/>
                <a:gd name="T102" fmla="*/ 255066 w 1874"/>
                <a:gd name="T103" fmla="*/ 2141520 h 3562"/>
                <a:gd name="T104" fmla="*/ 314708 w 1874"/>
                <a:gd name="T105" fmla="*/ 2122467 h 3562"/>
                <a:gd name="T106" fmla="*/ 348971 w 1874"/>
                <a:gd name="T107" fmla="*/ 1890025 h 3562"/>
                <a:gd name="T108" fmla="*/ 453027 w 1874"/>
                <a:gd name="T109" fmla="*/ 1764277 h 3562"/>
                <a:gd name="T110" fmla="*/ 491097 w 1874"/>
                <a:gd name="T111" fmla="*/ 1635989 h 3562"/>
                <a:gd name="T112" fmla="*/ 629416 w 1874"/>
                <a:gd name="T113" fmla="*/ 1491189 h 3562"/>
                <a:gd name="T114" fmla="*/ 865447 w 1874"/>
                <a:gd name="T115" fmla="*/ 1158402 h 3562"/>
                <a:gd name="T116" fmla="*/ 1079905 w 1874"/>
                <a:gd name="T117" fmla="*/ 900556 h 3562"/>
                <a:gd name="T118" fmla="*/ 426379 w 1874"/>
                <a:gd name="T119" fmla="*/ 2222811 h 3562"/>
                <a:gd name="T120" fmla="*/ 184003 w 1874"/>
                <a:gd name="T121" fmla="*/ 1928130 h 3562"/>
                <a:gd name="T122" fmla="*/ 159892 w 1874"/>
                <a:gd name="T123" fmla="*/ 1994179 h 3562"/>
                <a:gd name="T124" fmla="*/ 175120 w 1874"/>
                <a:gd name="T125" fmla="*/ 2027204 h 356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874"/>
                <a:gd name="T190" fmla="*/ 0 h 3562"/>
                <a:gd name="T191" fmla="*/ 1874 w 1874"/>
                <a:gd name="T192" fmla="*/ 3562 h 356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874" h="3562">
                  <a:moveTo>
                    <a:pt x="282" y="3320"/>
                  </a:moveTo>
                  <a:lnTo>
                    <a:pt x="282" y="3320"/>
                  </a:lnTo>
                  <a:lnTo>
                    <a:pt x="286" y="3322"/>
                  </a:lnTo>
                  <a:lnTo>
                    <a:pt x="286" y="3320"/>
                  </a:lnTo>
                  <a:lnTo>
                    <a:pt x="284" y="3316"/>
                  </a:lnTo>
                  <a:lnTo>
                    <a:pt x="282" y="3312"/>
                  </a:lnTo>
                  <a:lnTo>
                    <a:pt x="278" y="3308"/>
                  </a:lnTo>
                  <a:lnTo>
                    <a:pt x="274" y="3308"/>
                  </a:lnTo>
                  <a:lnTo>
                    <a:pt x="274" y="3310"/>
                  </a:lnTo>
                  <a:lnTo>
                    <a:pt x="276" y="3314"/>
                  </a:lnTo>
                  <a:lnTo>
                    <a:pt x="276" y="3316"/>
                  </a:lnTo>
                  <a:lnTo>
                    <a:pt x="282" y="3320"/>
                  </a:lnTo>
                  <a:close/>
                  <a:moveTo>
                    <a:pt x="286" y="3348"/>
                  </a:moveTo>
                  <a:lnTo>
                    <a:pt x="286" y="3348"/>
                  </a:lnTo>
                  <a:lnTo>
                    <a:pt x="288" y="3348"/>
                  </a:lnTo>
                  <a:lnTo>
                    <a:pt x="290" y="3348"/>
                  </a:lnTo>
                  <a:lnTo>
                    <a:pt x="296" y="3344"/>
                  </a:lnTo>
                  <a:lnTo>
                    <a:pt x="294" y="3340"/>
                  </a:lnTo>
                  <a:lnTo>
                    <a:pt x="286" y="3334"/>
                  </a:lnTo>
                  <a:lnTo>
                    <a:pt x="282" y="3330"/>
                  </a:lnTo>
                  <a:lnTo>
                    <a:pt x="278" y="3330"/>
                  </a:lnTo>
                  <a:lnTo>
                    <a:pt x="276" y="3332"/>
                  </a:lnTo>
                  <a:lnTo>
                    <a:pt x="278" y="3334"/>
                  </a:lnTo>
                  <a:lnTo>
                    <a:pt x="278" y="3336"/>
                  </a:lnTo>
                  <a:lnTo>
                    <a:pt x="280" y="3336"/>
                  </a:lnTo>
                  <a:lnTo>
                    <a:pt x="282" y="3336"/>
                  </a:lnTo>
                  <a:lnTo>
                    <a:pt x="284" y="3336"/>
                  </a:lnTo>
                  <a:lnTo>
                    <a:pt x="284" y="3338"/>
                  </a:lnTo>
                  <a:lnTo>
                    <a:pt x="284" y="3340"/>
                  </a:lnTo>
                  <a:lnTo>
                    <a:pt x="284" y="3342"/>
                  </a:lnTo>
                  <a:lnTo>
                    <a:pt x="286" y="3348"/>
                  </a:lnTo>
                  <a:close/>
                  <a:moveTo>
                    <a:pt x="270" y="3286"/>
                  </a:moveTo>
                  <a:lnTo>
                    <a:pt x="270" y="3286"/>
                  </a:lnTo>
                  <a:lnTo>
                    <a:pt x="270" y="3280"/>
                  </a:lnTo>
                  <a:lnTo>
                    <a:pt x="268" y="3278"/>
                  </a:lnTo>
                  <a:lnTo>
                    <a:pt x="266" y="3278"/>
                  </a:lnTo>
                  <a:lnTo>
                    <a:pt x="262" y="3278"/>
                  </a:lnTo>
                  <a:lnTo>
                    <a:pt x="260" y="3280"/>
                  </a:lnTo>
                  <a:lnTo>
                    <a:pt x="256" y="3286"/>
                  </a:lnTo>
                  <a:lnTo>
                    <a:pt x="252" y="3292"/>
                  </a:lnTo>
                  <a:lnTo>
                    <a:pt x="254" y="3292"/>
                  </a:lnTo>
                  <a:lnTo>
                    <a:pt x="258" y="3292"/>
                  </a:lnTo>
                  <a:lnTo>
                    <a:pt x="262" y="3290"/>
                  </a:lnTo>
                  <a:lnTo>
                    <a:pt x="262" y="3288"/>
                  </a:lnTo>
                  <a:lnTo>
                    <a:pt x="264" y="3286"/>
                  </a:lnTo>
                  <a:lnTo>
                    <a:pt x="266" y="3286"/>
                  </a:lnTo>
                  <a:lnTo>
                    <a:pt x="266" y="3288"/>
                  </a:lnTo>
                  <a:lnTo>
                    <a:pt x="268" y="3290"/>
                  </a:lnTo>
                  <a:lnTo>
                    <a:pt x="270" y="3288"/>
                  </a:lnTo>
                  <a:lnTo>
                    <a:pt x="270" y="3286"/>
                  </a:lnTo>
                  <a:close/>
                  <a:moveTo>
                    <a:pt x="262" y="3260"/>
                  </a:moveTo>
                  <a:lnTo>
                    <a:pt x="262" y="3260"/>
                  </a:lnTo>
                  <a:lnTo>
                    <a:pt x="256" y="3260"/>
                  </a:lnTo>
                  <a:lnTo>
                    <a:pt x="254" y="3260"/>
                  </a:lnTo>
                  <a:lnTo>
                    <a:pt x="254" y="3262"/>
                  </a:lnTo>
                  <a:lnTo>
                    <a:pt x="256" y="3264"/>
                  </a:lnTo>
                  <a:lnTo>
                    <a:pt x="258" y="3266"/>
                  </a:lnTo>
                  <a:lnTo>
                    <a:pt x="260" y="3270"/>
                  </a:lnTo>
                  <a:lnTo>
                    <a:pt x="264" y="3272"/>
                  </a:lnTo>
                  <a:lnTo>
                    <a:pt x="266" y="3270"/>
                  </a:lnTo>
                  <a:lnTo>
                    <a:pt x="268" y="3268"/>
                  </a:lnTo>
                  <a:lnTo>
                    <a:pt x="270" y="3266"/>
                  </a:lnTo>
                  <a:lnTo>
                    <a:pt x="274" y="3266"/>
                  </a:lnTo>
                  <a:lnTo>
                    <a:pt x="276" y="3266"/>
                  </a:lnTo>
                  <a:lnTo>
                    <a:pt x="276" y="3258"/>
                  </a:lnTo>
                  <a:lnTo>
                    <a:pt x="274" y="3254"/>
                  </a:lnTo>
                  <a:lnTo>
                    <a:pt x="270" y="3250"/>
                  </a:lnTo>
                  <a:lnTo>
                    <a:pt x="268" y="3250"/>
                  </a:lnTo>
                  <a:lnTo>
                    <a:pt x="266" y="3252"/>
                  </a:lnTo>
                  <a:lnTo>
                    <a:pt x="268" y="3258"/>
                  </a:lnTo>
                  <a:lnTo>
                    <a:pt x="266" y="3260"/>
                  </a:lnTo>
                  <a:lnTo>
                    <a:pt x="262" y="3260"/>
                  </a:lnTo>
                  <a:close/>
                  <a:moveTo>
                    <a:pt x="236" y="3110"/>
                  </a:moveTo>
                  <a:lnTo>
                    <a:pt x="236" y="3110"/>
                  </a:lnTo>
                  <a:lnTo>
                    <a:pt x="238" y="3110"/>
                  </a:lnTo>
                  <a:lnTo>
                    <a:pt x="240" y="3112"/>
                  </a:lnTo>
                  <a:lnTo>
                    <a:pt x="240" y="3118"/>
                  </a:lnTo>
                  <a:lnTo>
                    <a:pt x="240" y="3126"/>
                  </a:lnTo>
                  <a:lnTo>
                    <a:pt x="242" y="3128"/>
                  </a:lnTo>
                  <a:lnTo>
                    <a:pt x="244" y="3128"/>
                  </a:lnTo>
                  <a:lnTo>
                    <a:pt x="248" y="3124"/>
                  </a:lnTo>
                  <a:lnTo>
                    <a:pt x="250" y="3120"/>
                  </a:lnTo>
                  <a:lnTo>
                    <a:pt x="244" y="3108"/>
                  </a:lnTo>
                  <a:lnTo>
                    <a:pt x="240" y="3102"/>
                  </a:lnTo>
                  <a:lnTo>
                    <a:pt x="240" y="3096"/>
                  </a:lnTo>
                  <a:lnTo>
                    <a:pt x="238" y="3090"/>
                  </a:lnTo>
                  <a:lnTo>
                    <a:pt x="236" y="3088"/>
                  </a:lnTo>
                  <a:lnTo>
                    <a:pt x="232" y="3090"/>
                  </a:lnTo>
                  <a:lnTo>
                    <a:pt x="230" y="3094"/>
                  </a:lnTo>
                  <a:lnTo>
                    <a:pt x="230" y="3098"/>
                  </a:lnTo>
                  <a:lnTo>
                    <a:pt x="232" y="3100"/>
                  </a:lnTo>
                  <a:lnTo>
                    <a:pt x="232" y="3104"/>
                  </a:lnTo>
                  <a:lnTo>
                    <a:pt x="230" y="3108"/>
                  </a:lnTo>
                  <a:lnTo>
                    <a:pt x="230" y="3110"/>
                  </a:lnTo>
                  <a:lnTo>
                    <a:pt x="232" y="3110"/>
                  </a:lnTo>
                  <a:lnTo>
                    <a:pt x="236" y="3110"/>
                  </a:lnTo>
                  <a:close/>
                  <a:moveTo>
                    <a:pt x="284" y="3278"/>
                  </a:moveTo>
                  <a:lnTo>
                    <a:pt x="284" y="3278"/>
                  </a:lnTo>
                  <a:lnTo>
                    <a:pt x="284" y="3276"/>
                  </a:lnTo>
                  <a:lnTo>
                    <a:pt x="284" y="3270"/>
                  </a:lnTo>
                  <a:lnTo>
                    <a:pt x="282" y="3264"/>
                  </a:lnTo>
                  <a:lnTo>
                    <a:pt x="280" y="3260"/>
                  </a:lnTo>
                  <a:lnTo>
                    <a:pt x="278" y="3264"/>
                  </a:lnTo>
                  <a:lnTo>
                    <a:pt x="278" y="3270"/>
                  </a:lnTo>
                  <a:lnTo>
                    <a:pt x="280" y="3276"/>
                  </a:lnTo>
                  <a:lnTo>
                    <a:pt x="282" y="3278"/>
                  </a:lnTo>
                  <a:lnTo>
                    <a:pt x="284" y="3278"/>
                  </a:lnTo>
                  <a:close/>
                  <a:moveTo>
                    <a:pt x="304" y="3362"/>
                  </a:moveTo>
                  <a:lnTo>
                    <a:pt x="304" y="3362"/>
                  </a:lnTo>
                  <a:lnTo>
                    <a:pt x="304" y="3358"/>
                  </a:lnTo>
                  <a:lnTo>
                    <a:pt x="304" y="3356"/>
                  </a:lnTo>
                  <a:lnTo>
                    <a:pt x="306" y="3354"/>
                  </a:lnTo>
                  <a:lnTo>
                    <a:pt x="304" y="3352"/>
                  </a:lnTo>
                  <a:lnTo>
                    <a:pt x="302" y="3350"/>
                  </a:lnTo>
                  <a:lnTo>
                    <a:pt x="300" y="3350"/>
                  </a:lnTo>
                  <a:lnTo>
                    <a:pt x="294" y="3356"/>
                  </a:lnTo>
                  <a:lnTo>
                    <a:pt x="292" y="3360"/>
                  </a:lnTo>
                  <a:lnTo>
                    <a:pt x="292" y="3362"/>
                  </a:lnTo>
                  <a:lnTo>
                    <a:pt x="296" y="3368"/>
                  </a:lnTo>
                  <a:lnTo>
                    <a:pt x="298" y="3368"/>
                  </a:lnTo>
                  <a:lnTo>
                    <a:pt x="300" y="3368"/>
                  </a:lnTo>
                  <a:lnTo>
                    <a:pt x="302" y="3366"/>
                  </a:lnTo>
                  <a:lnTo>
                    <a:pt x="304" y="3362"/>
                  </a:lnTo>
                  <a:close/>
                  <a:moveTo>
                    <a:pt x="262" y="3320"/>
                  </a:moveTo>
                  <a:lnTo>
                    <a:pt x="262" y="3320"/>
                  </a:lnTo>
                  <a:lnTo>
                    <a:pt x="260" y="3330"/>
                  </a:lnTo>
                  <a:lnTo>
                    <a:pt x="258" y="3332"/>
                  </a:lnTo>
                  <a:lnTo>
                    <a:pt x="260" y="3330"/>
                  </a:lnTo>
                  <a:lnTo>
                    <a:pt x="264" y="3328"/>
                  </a:lnTo>
                  <a:lnTo>
                    <a:pt x="268" y="3320"/>
                  </a:lnTo>
                  <a:lnTo>
                    <a:pt x="268" y="3316"/>
                  </a:lnTo>
                  <a:lnTo>
                    <a:pt x="266" y="3314"/>
                  </a:lnTo>
                  <a:lnTo>
                    <a:pt x="264" y="3314"/>
                  </a:lnTo>
                  <a:lnTo>
                    <a:pt x="262" y="3320"/>
                  </a:lnTo>
                  <a:close/>
                  <a:moveTo>
                    <a:pt x="276" y="3112"/>
                  </a:moveTo>
                  <a:lnTo>
                    <a:pt x="276" y="3112"/>
                  </a:lnTo>
                  <a:lnTo>
                    <a:pt x="286" y="3114"/>
                  </a:lnTo>
                  <a:lnTo>
                    <a:pt x="288" y="3114"/>
                  </a:lnTo>
                  <a:lnTo>
                    <a:pt x="290" y="3112"/>
                  </a:lnTo>
                  <a:lnTo>
                    <a:pt x="284" y="3110"/>
                  </a:lnTo>
                  <a:lnTo>
                    <a:pt x="276" y="3102"/>
                  </a:lnTo>
                  <a:lnTo>
                    <a:pt x="270" y="3096"/>
                  </a:lnTo>
                  <a:lnTo>
                    <a:pt x="270" y="3098"/>
                  </a:lnTo>
                  <a:lnTo>
                    <a:pt x="270" y="3102"/>
                  </a:lnTo>
                  <a:lnTo>
                    <a:pt x="272" y="3108"/>
                  </a:lnTo>
                  <a:lnTo>
                    <a:pt x="276" y="3112"/>
                  </a:lnTo>
                  <a:close/>
                  <a:moveTo>
                    <a:pt x="274" y="3270"/>
                  </a:moveTo>
                  <a:lnTo>
                    <a:pt x="274" y="3270"/>
                  </a:lnTo>
                  <a:lnTo>
                    <a:pt x="272" y="3270"/>
                  </a:lnTo>
                  <a:lnTo>
                    <a:pt x="270" y="3272"/>
                  </a:lnTo>
                  <a:lnTo>
                    <a:pt x="270" y="3274"/>
                  </a:lnTo>
                  <a:lnTo>
                    <a:pt x="272" y="3276"/>
                  </a:lnTo>
                  <a:lnTo>
                    <a:pt x="274" y="3278"/>
                  </a:lnTo>
                  <a:lnTo>
                    <a:pt x="276" y="3276"/>
                  </a:lnTo>
                  <a:lnTo>
                    <a:pt x="276" y="3272"/>
                  </a:lnTo>
                  <a:lnTo>
                    <a:pt x="274" y="3270"/>
                  </a:lnTo>
                  <a:close/>
                  <a:moveTo>
                    <a:pt x="246" y="3090"/>
                  </a:moveTo>
                  <a:lnTo>
                    <a:pt x="246" y="3090"/>
                  </a:lnTo>
                  <a:lnTo>
                    <a:pt x="250" y="3090"/>
                  </a:lnTo>
                  <a:lnTo>
                    <a:pt x="252" y="3090"/>
                  </a:lnTo>
                  <a:lnTo>
                    <a:pt x="254" y="3092"/>
                  </a:lnTo>
                  <a:lnTo>
                    <a:pt x="258" y="3092"/>
                  </a:lnTo>
                  <a:lnTo>
                    <a:pt x="260" y="3090"/>
                  </a:lnTo>
                  <a:lnTo>
                    <a:pt x="260" y="3084"/>
                  </a:lnTo>
                  <a:lnTo>
                    <a:pt x="260" y="3080"/>
                  </a:lnTo>
                  <a:lnTo>
                    <a:pt x="260" y="3076"/>
                  </a:lnTo>
                  <a:lnTo>
                    <a:pt x="258" y="3078"/>
                  </a:lnTo>
                  <a:lnTo>
                    <a:pt x="256" y="3080"/>
                  </a:lnTo>
                  <a:lnTo>
                    <a:pt x="252" y="3084"/>
                  </a:lnTo>
                  <a:lnTo>
                    <a:pt x="248" y="3086"/>
                  </a:lnTo>
                  <a:lnTo>
                    <a:pt x="244" y="3086"/>
                  </a:lnTo>
                  <a:lnTo>
                    <a:pt x="242" y="3088"/>
                  </a:lnTo>
                  <a:lnTo>
                    <a:pt x="242" y="3090"/>
                  </a:lnTo>
                  <a:lnTo>
                    <a:pt x="246" y="3090"/>
                  </a:lnTo>
                  <a:close/>
                  <a:moveTo>
                    <a:pt x="248" y="3074"/>
                  </a:moveTo>
                  <a:lnTo>
                    <a:pt x="248" y="3074"/>
                  </a:lnTo>
                  <a:lnTo>
                    <a:pt x="246" y="3072"/>
                  </a:lnTo>
                  <a:lnTo>
                    <a:pt x="244" y="3072"/>
                  </a:lnTo>
                  <a:lnTo>
                    <a:pt x="242" y="3074"/>
                  </a:lnTo>
                  <a:lnTo>
                    <a:pt x="244" y="3078"/>
                  </a:lnTo>
                  <a:lnTo>
                    <a:pt x="246" y="3080"/>
                  </a:lnTo>
                  <a:lnTo>
                    <a:pt x="248" y="3078"/>
                  </a:lnTo>
                  <a:lnTo>
                    <a:pt x="250" y="3076"/>
                  </a:lnTo>
                  <a:lnTo>
                    <a:pt x="248" y="3074"/>
                  </a:lnTo>
                  <a:close/>
                  <a:moveTo>
                    <a:pt x="252" y="3118"/>
                  </a:moveTo>
                  <a:lnTo>
                    <a:pt x="252" y="3118"/>
                  </a:lnTo>
                  <a:lnTo>
                    <a:pt x="252" y="3120"/>
                  </a:lnTo>
                  <a:lnTo>
                    <a:pt x="254" y="3122"/>
                  </a:lnTo>
                  <a:lnTo>
                    <a:pt x="266" y="3128"/>
                  </a:lnTo>
                  <a:lnTo>
                    <a:pt x="272" y="3128"/>
                  </a:lnTo>
                  <a:lnTo>
                    <a:pt x="274" y="3124"/>
                  </a:lnTo>
                  <a:lnTo>
                    <a:pt x="272" y="3124"/>
                  </a:lnTo>
                  <a:lnTo>
                    <a:pt x="270" y="3122"/>
                  </a:lnTo>
                  <a:lnTo>
                    <a:pt x="268" y="3118"/>
                  </a:lnTo>
                  <a:lnTo>
                    <a:pt x="270" y="3116"/>
                  </a:lnTo>
                  <a:lnTo>
                    <a:pt x="270" y="3114"/>
                  </a:lnTo>
                  <a:lnTo>
                    <a:pt x="270" y="3108"/>
                  </a:lnTo>
                  <a:lnTo>
                    <a:pt x="266" y="3100"/>
                  </a:lnTo>
                  <a:lnTo>
                    <a:pt x="264" y="3098"/>
                  </a:lnTo>
                  <a:lnTo>
                    <a:pt x="262" y="3102"/>
                  </a:lnTo>
                  <a:lnTo>
                    <a:pt x="262" y="3106"/>
                  </a:lnTo>
                  <a:lnTo>
                    <a:pt x="262" y="3108"/>
                  </a:lnTo>
                  <a:lnTo>
                    <a:pt x="262" y="3114"/>
                  </a:lnTo>
                  <a:lnTo>
                    <a:pt x="262" y="3116"/>
                  </a:lnTo>
                  <a:lnTo>
                    <a:pt x="260" y="3114"/>
                  </a:lnTo>
                  <a:lnTo>
                    <a:pt x="258" y="3114"/>
                  </a:lnTo>
                  <a:lnTo>
                    <a:pt x="252" y="3118"/>
                  </a:lnTo>
                  <a:close/>
                  <a:moveTo>
                    <a:pt x="246" y="3228"/>
                  </a:moveTo>
                  <a:lnTo>
                    <a:pt x="246" y="3228"/>
                  </a:lnTo>
                  <a:lnTo>
                    <a:pt x="248" y="3228"/>
                  </a:lnTo>
                  <a:lnTo>
                    <a:pt x="250" y="3228"/>
                  </a:lnTo>
                  <a:lnTo>
                    <a:pt x="252" y="3228"/>
                  </a:lnTo>
                  <a:lnTo>
                    <a:pt x="254" y="3228"/>
                  </a:lnTo>
                  <a:lnTo>
                    <a:pt x="256" y="3224"/>
                  </a:lnTo>
                  <a:lnTo>
                    <a:pt x="256" y="3222"/>
                  </a:lnTo>
                  <a:lnTo>
                    <a:pt x="258" y="3218"/>
                  </a:lnTo>
                  <a:lnTo>
                    <a:pt x="262" y="3216"/>
                  </a:lnTo>
                  <a:lnTo>
                    <a:pt x="262" y="3214"/>
                  </a:lnTo>
                  <a:lnTo>
                    <a:pt x="260" y="3214"/>
                  </a:lnTo>
                  <a:lnTo>
                    <a:pt x="256" y="3216"/>
                  </a:lnTo>
                  <a:lnTo>
                    <a:pt x="254" y="3216"/>
                  </a:lnTo>
                  <a:lnTo>
                    <a:pt x="254" y="3214"/>
                  </a:lnTo>
                  <a:lnTo>
                    <a:pt x="254" y="3212"/>
                  </a:lnTo>
                  <a:lnTo>
                    <a:pt x="252" y="3212"/>
                  </a:lnTo>
                  <a:lnTo>
                    <a:pt x="248" y="3210"/>
                  </a:lnTo>
                  <a:lnTo>
                    <a:pt x="246" y="3210"/>
                  </a:lnTo>
                  <a:lnTo>
                    <a:pt x="242" y="3208"/>
                  </a:lnTo>
                  <a:lnTo>
                    <a:pt x="238" y="3208"/>
                  </a:lnTo>
                  <a:lnTo>
                    <a:pt x="236" y="3208"/>
                  </a:lnTo>
                  <a:lnTo>
                    <a:pt x="236" y="3210"/>
                  </a:lnTo>
                  <a:lnTo>
                    <a:pt x="240" y="3212"/>
                  </a:lnTo>
                  <a:lnTo>
                    <a:pt x="244" y="3216"/>
                  </a:lnTo>
                  <a:lnTo>
                    <a:pt x="244" y="3218"/>
                  </a:lnTo>
                  <a:lnTo>
                    <a:pt x="242" y="3218"/>
                  </a:lnTo>
                  <a:lnTo>
                    <a:pt x="240" y="3218"/>
                  </a:lnTo>
                  <a:lnTo>
                    <a:pt x="236" y="3218"/>
                  </a:lnTo>
                  <a:lnTo>
                    <a:pt x="232" y="3222"/>
                  </a:lnTo>
                  <a:lnTo>
                    <a:pt x="232" y="3224"/>
                  </a:lnTo>
                  <a:lnTo>
                    <a:pt x="234" y="3226"/>
                  </a:lnTo>
                  <a:lnTo>
                    <a:pt x="238" y="3226"/>
                  </a:lnTo>
                  <a:lnTo>
                    <a:pt x="242" y="3226"/>
                  </a:lnTo>
                  <a:lnTo>
                    <a:pt x="240" y="3230"/>
                  </a:lnTo>
                  <a:lnTo>
                    <a:pt x="240" y="3232"/>
                  </a:lnTo>
                  <a:lnTo>
                    <a:pt x="242" y="3232"/>
                  </a:lnTo>
                  <a:lnTo>
                    <a:pt x="246" y="3228"/>
                  </a:lnTo>
                  <a:close/>
                  <a:moveTo>
                    <a:pt x="256" y="3248"/>
                  </a:moveTo>
                  <a:lnTo>
                    <a:pt x="256" y="3248"/>
                  </a:lnTo>
                  <a:lnTo>
                    <a:pt x="254" y="3250"/>
                  </a:lnTo>
                  <a:lnTo>
                    <a:pt x="254" y="3252"/>
                  </a:lnTo>
                  <a:lnTo>
                    <a:pt x="258" y="3256"/>
                  </a:lnTo>
                  <a:lnTo>
                    <a:pt x="262" y="3258"/>
                  </a:lnTo>
                  <a:lnTo>
                    <a:pt x="264" y="3258"/>
                  </a:lnTo>
                  <a:lnTo>
                    <a:pt x="264" y="3256"/>
                  </a:lnTo>
                  <a:lnTo>
                    <a:pt x="262" y="3252"/>
                  </a:lnTo>
                  <a:lnTo>
                    <a:pt x="260" y="3248"/>
                  </a:lnTo>
                  <a:lnTo>
                    <a:pt x="258" y="3248"/>
                  </a:lnTo>
                  <a:lnTo>
                    <a:pt x="256" y="3248"/>
                  </a:lnTo>
                  <a:close/>
                  <a:moveTo>
                    <a:pt x="254" y="3160"/>
                  </a:moveTo>
                  <a:lnTo>
                    <a:pt x="254" y="3160"/>
                  </a:lnTo>
                  <a:lnTo>
                    <a:pt x="256" y="3160"/>
                  </a:lnTo>
                  <a:lnTo>
                    <a:pt x="256" y="3154"/>
                  </a:lnTo>
                  <a:lnTo>
                    <a:pt x="254" y="3150"/>
                  </a:lnTo>
                  <a:lnTo>
                    <a:pt x="250" y="3150"/>
                  </a:lnTo>
                  <a:lnTo>
                    <a:pt x="246" y="3152"/>
                  </a:lnTo>
                  <a:lnTo>
                    <a:pt x="242" y="3154"/>
                  </a:lnTo>
                  <a:lnTo>
                    <a:pt x="242" y="3156"/>
                  </a:lnTo>
                  <a:lnTo>
                    <a:pt x="246" y="3156"/>
                  </a:lnTo>
                  <a:lnTo>
                    <a:pt x="248" y="3158"/>
                  </a:lnTo>
                  <a:lnTo>
                    <a:pt x="254" y="3160"/>
                  </a:lnTo>
                  <a:close/>
                  <a:moveTo>
                    <a:pt x="248" y="3146"/>
                  </a:moveTo>
                  <a:lnTo>
                    <a:pt x="248" y="3146"/>
                  </a:lnTo>
                  <a:lnTo>
                    <a:pt x="250" y="3144"/>
                  </a:lnTo>
                  <a:lnTo>
                    <a:pt x="250" y="3142"/>
                  </a:lnTo>
                  <a:lnTo>
                    <a:pt x="244" y="3136"/>
                  </a:lnTo>
                  <a:lnTo>
                    <a:pt x="242" y="3136"/>
                  </a:lnTo>
                  <a:lnTo>
                    <a:pt x="244" y="3142"/>
                  </a:lnTo>
                  <a:lnTo>
                    <a:pt x="246" y="3146"/>
                  </a:lnTo>
                  <a:lnTo>
                    <a:pt x="248" y="3146"/>
                  </a:lnTo>
                  <a:close/>
                  <a:moveTo>
                    <a:pt x="282" y="3246"/>
                  </a:moveTo>
                  <a:lnTo>
                    <a:pt x="282" y="3246"/>
                  </a:lnTo>
                  <a:lnTo>
                    <a:pt x="280" y="3242"/>
                  </a:lnTo>
                  <a:lnTo>
                    <a:pt x="278" y="3238"/>
                  </a:lnTo>
                  <a:lnTo>
                    <a:pt x="278" y="3236"/>
                  </a:lnTo>
                  <a:lnTo>
                    <a:pt x="276" y="3234"/>
                  </a:lnTo>
                  <a:lnTo>
                    <a:pt x="272" y="3232"/>
                  </a:lnTo>
                  <a:lnTo>
                    <a:pt x="270" y="3232"/>
                  </a:lnTo>
                  <a:lnTo>
                    <a:pt x="270" y="3234"/>
                  </a:lnTo>
                  <a:lnTo>
                    <a:pt x="272" y="3238"/>
                  </a:lnTo>
                  <a:lnTo>
                    <a:pt x="274" y="3240"/>
                  </a:lnTo>
                  <a:lnTo>
                    <a:pt x="272" y="3242"/>
                  </a:lnTo>
                  <a:lnTo>
                    <a:pt x="272" y="3244"/>
                  </a:lnTo>
                  <a:lnTo>
                    <a:pt x="276" y="3252"/>
                  </a:lnTo>
                  <a:lnTo>
                    <a:pt x="280" y="3256"/>
                  </a:lnTo>
                  <a:lnTo>
                    <a:pt x="284" y="3256"/>
                  </a:lnTo>
                  <a:lnTo>
                    <a:pt x="286" y="3254"/>
                  </a:lnTo>
                  <a:lnTo>
                    <a:pt x="286" y="3252"/>
                  </a:lnTo>
                  <a:lnTo>
                    <a:pt x="282" y="3246"/>
                  </a:lnTo>
                  <a:close/>
                  <a:moveTo>
                    <a:pt x="234" y="3130"/>
                  </a:moveTo>
                  <a:lnTo>
                    <a:pt x="234" y="3130"/>
                  </a:lnTo>
                  <a:lnTo>
                    <a:pt x="228" y="3130"/>
                  </a:lnTo>
                  <a:lnTo>
                    <a:pt x="226" y="3132"/>
                  </a:lnTo>
                  <a:lnTo>
                    <a:pt x="226" y="3134"/>
                  </a:lnTo>
                  <a:lnTo>
                    <a:pt x="228" y="3134"/>
                  </a:lnTo>
                  <a:lnTo>
                    <a:pt x="236" y="3132"/>
                  </a:lnTo>
                  <a:lnTo>
                    <a:pt x="240" y="3132"/>
                  </a:lnTo>
                  <a:lnTo>
                    <a:pt x="240" y="3130"/>
                  </a:lnTo>
                  <a:lnTo>
                    <a:pt x="238" y="3128"/>
                  </a:lnTo>
                  <a:lnTo>
                    <a:pt x="234" y="3130"/>
                  </a:lnTo>
                  <a:close/>
                  <a:moveTo>
                    <a:pt x="224" y="3120"/>
                  </a:moveTo>
                  <a:lnTo>
                    <a:pt x="224" y="3120"/>
                  </a:lnTo>
                  <a:lnTo>
                    <a:pt x="226" y="3124"/>
                  </a:lnTo>
                  <a:lnTo>
                    <a:pt x="228" y="3126"/>
                  </a:lnTo>
                  <a:lnTo>
                    <a:pt x="230" y="3128"/>
                  </a:lnTo>
                  <a:lnTo>
                    <a:pt x="236" y="3126"/>
                  </a:lnTo>
                  <a:lnTo>
                    <a:pt x="238" y="3124"/>
                  </a:lnTo>
                  <a:lnTo>
                    <a:pt x="236" y="3120"/>
                  </a:lnTo>
                  <a:lnTo>
                    <a:pt x="236" y="3116"/>
                  </a:lnTo>
                  <a:lnTo>
                    <a:pt x="234" y="3114"/>
                  </a:lnTo>
                  <a:lnTo>
                    <a:pt x="230" y="3116"/>
                  </a:lnTo>
                  <a:lnTo>
                    <a:pt x="228" y="3116"/>
                  </a:lnTo>
                  <a:lnTo>
                    <a:pt x="226" y="3116"/>
                  </a:lnTo>
                  <a:lnTo>
                    <a:pt x="224" y="3120"/>
                  </a:lnTo>
                  <a:close/>
                  <a:moveTo>
                    <a:pt x="232" y="3160"/>
                  </a:moveTo>
                  <a:lnTo>
                    <a:pt x="232" y="3160"/>
                  </a:lnTo>
                  <a:lnTo>
                    <a:pt x="234" y="3158"/>
                  </a:lnTo>
                  <a:lnTo>
                    <a:pt x="236" y="3156"/>
                  </a:lnTo>
                  <a:lnTo>
                    <a:pt x="238" y="3154"/>
                  </a:lnTo>
                  <a:lnTo>
                    <a:pt x="238" y="3152"/>
                  </a:lnTo>
                  <a:lnTo>
                    <a:pt x="236" y="3148"/>
                  </a:lnTo>
                  <a:lnTo>
                    <a:pt x="236" y="3150"/>
                  </a:lnTo>
                  <a:lnTo>
                    <a:pt x="234" y="3152"/>
                  </a:lnTo>
                  <a:lnTo>
                    <a:pt x="230" y="3154"/>
                  </a:lnTo>
                  <a:lnTo>
                    <a:pt x="228" y="3156"/>
                  </a:lnTo>
                  <a:lnTo>
                    <a:pt x="226" y="3158"/>
                  </a:lnTo>
                  <a:lnTo>
                    <a:pt x="226" y="3160"/>
                  </a:lnTo>
                  <a:lnTo>
                    <a:pt x="228" y="3162"/>
                  </a:lnTo>
                  <a:lnTo>
                    <a:pt x="232" y="3164"/>
                  </a:lnTo>
                  <a:lnTo>
                    <a:pt x="232" y="3160"/>
                  </a:lnTo>
                  <a:close/>
                  <a:moveTo>
                    <a:pt x="290" y="3322"/>
                  </a:moveTo>
                  <a:lnTo>
                    <a:pt x="290" y="3322"/>
                  </a:lnTo>
                  <a:lnTo>
                    <a:pt x="290" y="3324"/>
                  </a:lnTo>
                  <a:lnTo>
                    <a:pt x="292" y="3326"/>
                  </a:lnTo>
                  <a:lnTo>
                    <a:pt x="300" y="3334"/>
                  </a:lnTo>
                  <a:lnTo>
                    <a:pt x="304" y="3338"/>
                  </a:lnTo>
                  <a:lnTo>
                    <a:pt x="302" y="3332"/>
                  </a:lnTo>
                  <a:lnTo>
                    <a:pt x="296" y="3324"/>
                  </a:lnTo>
                  <a:lnTo>
                    <a:pt x="292" y="3322"/>
                  </a:lnTo>
                  <a:lnTo>
                    <a:pt x="290" y="3322"/>
                  </a:lnTo>
                  <a:close/>
                  <a:moveTo>
                    <a:pt x="246" y="3094"/>
                  </a:moveTo>
                  <a:lnTo>
                    <a:pt x="246" y="3094"/>
                  </a:lnTo>
                  <a:lnTo>
                    <a:pt x="244" y="3094"/>
                  </a:lnTo>
                  <a:lnTo>
                    <a:pt x="242" y="3094"/>
                  </a:lnTo>
                  <a:lnTo>
                    <a:pt x="242" y="3098"/>
                  </a:lnTo>
                  <a:lnTo>
                    <a:pt x="250" y="3112"/>
                  </a:lnTo>
                  <a:lnTo>
                    <a:pt x="252" y="3114"/>
                  </a:lnTo>
                  <a:lnTo>
                    <a:pt x="254" y="3112"/>
                  </a:lnTo>
                  <a:lnTo>
                    <a:pt x="256" y="3110"/>
                  </a:lnTo>
                  <a:lnTo>
                    <a:pt x="258" y="3110"/>
                  </a:lnTo>
                  <a:lnTo>
                    <a:pt x="258" y="3108"/>
                  </a:lnTo>
                  <a:lnTo>
                    <a:pt x="258" y="3102"/>
                  </a:lnTo>
                  <a:lnTo>
                    <a:pt x="258" y="3098"/>
                  </a:lnTo>
                  <a:lnTo>
                    <a:pt x="256" y="3096"/>
                  </a:lnTo>
                  <a:lnTo>
                    <a:pt x="246" y="3094"/>
                  </a:lnTo>
                  <a:close/>
                  <a:moveTo>
                    <a:pt x="294" y="3282"/>
                  </a:moveTo>
                  <a:lnTo>
                    <a:pt x="294" y="3282"/>
                  </a:lnTo>
                  <a:lnTo>
                    <a:pt x="294" y="3280"/>
                  </a:lnTo>
                  <a:lnTo>
                    <a:pt x="290" y="3278"/>
                  </a:lnTo>
                  <a:lnTo>
                    <a:pt x="288" y="3280"/>
                  </a:lnTo>
                  <a:lnTo>
                    <a:pt x="288" y="3284"/>
                  </a:lnTo>
                  <a:lnTo>
                    <a:pt x="290" y="3286"/>
                  </a:lnTo>
                  <a:lnTo>
                    <a:pt x="292" y="3286"/>
                  </a:lnTo>
                  <a:lnTo>
                    <a:pt x="294" y="3284"/>
                  </a:lnTo>
                  <a:lnTo>
                    <a:pt x="294" y="3282"/>
                  </a:lnTo>
                  <a:close/>
                  <a:moveTo>
                    <a:pt x="284" y="3284"/>
                  </a:moveTo>
                  <a:lnTo>
                    <a:pt x="284" y="3284"/>
                  </a:lnTo>
                  <a:lnTo>
                    <a:pt x="282" y="3284"/>
                  </a:lnTo>
                  <a:lnTo>
                    <a:pt x="282" y="3286"/>
                  </a:lnTo>
                  <a:lnTo>
                    <a:pt x="282" y="3288"/>
                  </a:lnTo>
                  <a:lnTo>
                    <a:pt x="286" y="3292"/>
                  </a:lnTo>
                  <a:lnTo>
                    <a:pt x="286" y="3288"/>
                  </a:lnTo>
                  <a:lnTo>
                    <a:pt x="286" y="3286"/>
                  </a:lnTo>
                  <a:lnTo>
                    <a:pt x="284" y="3284"/>
                  </a:lnTo>
                  <a:close/>
                  <a:moveTo>
                    <a:pt x="294" y="3312"/>
                  </a:moveTo>
                  <a:lnTo>
                    <a:pt x="294" y="3312"/>
                  </a:lnTo>
                  <a:lnTo>
                    <a:pt x="294" y="3310"/>
                  </a:lnTo>
                  <a:lnTo>
                    <a:pt x="294" y="3306"/>
                  </a:lnTo>
                  <a:lnTo>
                    <a:pt x="290" y="3298"/>
                  </a:lnTo>
                  <a:lnTo>
                    <a:pt x="288" y="3296"/>
                  </a:lnTo>
                  <a:lnTo>
                    <a:pt x="288" y="3298"/>
                  </a:lnTo>
                  <a:lnTo>
                    <a:pt x="288" y="3302"/>
                  </a:lnTo>
                  <a:lnTo>
                    <a:pt x="286" y="3306"/>
                  </a:lnTo>
                  <a:lnTo>
                    <a:pt x="284" y="3308"/>
                  </a:lnTo>
                  <a:lnTo>
                    <a:pt x="286" y="3312"/>
                  </a:lnTo>
                  <a:lnTo>
                    <a:pt x="290" y="3314"/>
                  </a:lnTo>
                  <a:lnTo>
                    <a:pt x="294" y="3312"/>
                  </a:lnTo>
                  <a:close/>
                  <a:moveTo>
                    <a:pt x="240" y="3200"/>
                  </a:moveTo>
                  <a:lnTo>
                    <a:pt x="240" y="3200"/>
                  </a:lnTo>
                  <a:lnTo>
                    <a:pt x="242" y="3200"/>
                  </a:lnTo>
                  <a:lnTo>
                    <a:pt x="242" y="3192"/>
                  </a:lnTo>
                  <a:lnTo>
                    <a:pt x="238" y="3184"/>
                  </a:lnTo>
                  <a:lnTo>
                    <a:pt x="236" y="3184"/>
                  </a:lnTo>
                  <a:lnTo>
                    <a:pt x="234" y="3184"/>
                  </a:lnTo>
                  <a:lnTo>
                    <a:pt x="230" y="3184"/>
                  </a:lnTo>
                  <a:lnTo>
                    <a:pt x="230" y="3186"/>
                  </a:lnTo>
                  <a:lnTo>
                    <a:pt x="230" y="3196"/>
                  </a:lnTo>
                  <a:lnTo>
                    <a:pt x="236" y="3194"/>
                  </a:lnTo>
                  <a:lnTo>
                    <a:pt x="238" y="3192"/>
                  </a:lnTo>
                  <a:lnTo>
                    <a:pt x="238" y="3194"/>
                  </a:lnTo>
                  <a:lnTo>
                    <a:pt x="238" y="3198"/>
                  </a:lnTo>
                  <a:lnTo>
                    <a:pt x="240" y="3200"/>
                  </a:lnTo>
                  <a:close/>
                  <a:moveTo>
                    <a:pt x="236" y="3146"/>
                  </a:moveTo>
                  <a:lnTo>
                    <a:pt x="236" y="3146"/>
                  </a:lnTo>
                  <a:lnTo>
                    <a:pt x="238" y="3146"/>
                  </a:lnTo>
                  <a:lnTo>
                    <a:pt x="240" y="3148"/>
                  </a:lnTo>
                  <a:lnTo>
                    <a:pt x="242" y="3148"/>
                  </a:lnTo>
                  <a:lnTo>
                    <a:pt x="242" y="3146"/>
                  </a:lnTo>
                  <a:lnTo>
                    <a:pt x="240" y="3142"/>
                  </a:lnTo>
                  <a:lnTo>
                    <a:pt x="236" y="3138"/>
                  </a:lnTo>
                  <a:lnTo>
                    <a:pt x="232" y="3138"/>
                  </a:lnTo>
                  <a:lnTo>
                    <a:pt x="228" y="3138"/>
                  </a:lnTo>
                  <a:lnTo>
                    <a:pt x="224" y="3140"/>
                  </a:lnTo>
                  <a:lnTo>
                    <a:pt x="224" y="3144"/>
                  </a:lnTo>
                  <a:lnTo>
                    <a:pt x="226" y="3146"/>
                  </a:lnTo>
                  <a:lnTo>
                    <a:pt x="230" y="3146"/>
                  </a:lnTo>
                  <a:lnTo>
                    <a:pt x="236" y="3146"/>
                  </a:lnTo>
                  <a:close/>
                  <a:moveTo>
                    <a:pt x="292" y="2928"/>
                  </a:moveTo>
                  <a:lnTo>
                    <a:pt x="292" y="2928"/>
                  </a:lnTo>
                  <a:lnTo>
                    <a:pt x="294" y="2930"/>
                  </a:lnTo>
                  <a:lnTo>
                    <a:pt x="296" y="2930"/>
                  </a:lnTo>
                  <a:lnTo>
                    <a:pt x="298" y="2930"/>
                  </a:lnTo>
                  <a:lnTo>
                    <a:pt x="302" y="2930"/>
                  </a:lnTo>
                  <a:lnTo>
                    <a:pt x="304" y="2930"/>
                  </a:lnTo>
                  <a:lnTo>
                    <a:pt x="306" y="2928"/>
                  </a:lnTo>
                  <a:lnTo>
                    <a:pt x="302" y="2918"/>
                  </a:lnTo>
                  <a:lnTo>
                    <a:pt x="300" y="2916"/>
                  </a:lnTo>
                  <a:lnTo>
                    <a:pt x="298" y="2916"/>
                  </a:lnTo>
                  <a:lnTo>
                    <a:pt x="294" y="2918"/>
                  </a:lnTo>
                  <a:lnTo>
                    <a:pt x="290" y="2918"/>
                  </a:lnTo>
                  <a:lnTo>
                    <a:pt x="286" y="2918"/>
                  </a:lnTo>
                  <a:lnTo>
                    <a:pt x="284" y="2920"/>
                  </a:lnTo>
                  <a:lnTo>
                    <a:pt x="284" y="2922"/>
                  </a:lnTo>
                  <a:lnTo>
                    <a:pt x="288" y="2924"/>
                  </a:lnTo>
                  <a:lnTo>
                    <a:pt x="290" y="2924"/>
                  </a:lnTo>
                  <a:lnTo>
                    <a:pt x="292" y="2928"/>
                  </a:lnTo>
                  <a:close/>
                  <a:moveTo>
                    <a:pt x="294" y="2944"/>
                  </a:moveTo>
                  <a:lnTo>
                    <a:pt x="294" y="2944"/>
                  </a:lnTo>
                  <a:lnTo>
                    <a:pt x="296" y="2944"/>
                  </a:lnTo>
                  <a:lnTo>
                    <a:pt x="298" y="2942"/>
                  </a:lnTo>
                  <a:lnTo>
                    <a:pt x="300" y="2940"/>
                  </a:lnTo>
                  <a:lnTo>
                    <a:pt x="298" y="2940"/>
                  </a:lnTo>
                  <a:lnTo>
                    <a:pt x="292" y="2940"/>
                  </a:lnTo>
                  <a:lnTo>
                    <a:pt x="290" y="2940"/>
                  </a:lnTo>
                  <a:lnTo>
                    <a:pt x="290" y="2942"/>
                  </a:lnTo>
                  <a:lnTo>
                    <a:pt x="288" y="2944"/>
                  </a:lnTo>
                  <a:lnTo>
                    <a:pt x="290" y="2944"/>
                  </a:lnTo>
                  <a:lnTo>
                    <a:pt x="294" y="2944"/>
                  </a:lnTo>
                  <a:close/>
                  <a:moveTo>
                    <a:pt x="278" y="2914"/>
                  </a:moveTo>
                  <a:lnTo>
                    <a:pt x="278" y="2914"/>
                  </a:lnTo>
                  <a:lnTo>
                    <a:pt x="278" y="2916"/>
                  </a:lnTo>
                  <a:lnTo>
                    <a:pt x="282" y="2916"/>
                  </a:lnTo>
                  <a:lnTo>
                    <a:pt x="286" y="2914"/>
                  </a:lnTo>
                  <a:lnTo>
                    <a:pt x="292" y="2914"/>
                  </a:lnTo>
                  <a:lnTo>
                    <a:pt x="294" y="2914"/>
                  </a:lnTo>
                  <a:lnTo>
                    <a:pt x="294" y="2912"/>
                  </a:lnTo>
                  <a:lnTo>
                    <a:pt x="288" y="2908"/>
                  </a:lnTo>
                  <a:lnTo>
                    <a:pt x="286" y="2908"/>
                  </a:lnTo>
                  <a:lnTo>
                    <a:pt x="282" y="2908"/>
                  </a:lnTo>
                  <a:lnTo>
                    <a:pt x="278" y="2914"/>
                  </a:lnTo>
                  <a:close/>
                  <a:moveTo>
                    <a:pt x="276" y="2888"/>
                  </a:moveTo>
                  <a:lnTo>
                    <a:pt x="276" y="2888"/>
                  </a:lnTo>
                  <a:lnTo>
                    <a:pt x="280" y="2886"/>
                  </a:lnTo>
                  <a:lnTo>
                    <a:pt x="282" y="2884"/>
                  </a:lnTo>
                  <a:lnTo>
                    <a:pt x="282" y="2882"/>
                  </a:lnTo>
                  <a:lnTo>
                    <a:pt x="282" y="2880"/>
                  </a:lnTo>
                  <a:lnTo>
                    <a:pt x="278" y="2880"/>
                  </a:lnTo>
                  <a:lnTo>
                    <a:pt x="272" y="2884"/>
                  </a:lnTo>
                  <a:lnTo>
                    <a:pt x="270" y="2884"/>
                  </a:lnTo>
                  <a:lnTo>
                    <a:pt x="270" y="2886"/>
                  </a:lnTo>
                  <a:lnTo>
                    <a:pt x="272" y="2888"/>
                  </a:lnTo>
                  <a:lnTo>
                    <a:pt x="276" y="2888"/>
                  </a:lnTo>
                  <a:close/>
                  <a:moveTo>
                    <a:pt x="282" y="2902"/>
                  </a:moveTo>
                  <a:lnTo>
                    <a:pt x="282" y="2902"/>
                  </a:lnTo>
                  <a:lnTo>
                    <a:pt x="284" y="2902"/>
                  </a:lnTo>
                  <a:lnTo>
                    <a:pt x="290" y="2900"/>
                  </a:lnTo>
                  <a:lnTo>
                    <a:pt x="296" y="2898"/>
                  </a:lnTo>
                  <a:lnTo>
                    <a:pt x="296" y="2896"/>
                  </a:lnTo>
                  <a:lnTo>
                    <a:pt x="294" y="2894"/>
                  </a:lnTo>
                  <a:lnTo>
                    <a:pt x="292" y="2894"/>
                  </a:lnTo>
                  <a:lnTo>
                    <a:pt x="282" y="2894"/>
                  </a:lnTo>
                  <a:lnTo>
                    <a:pt x="276" y="2894"/>
                  </a:lnTo>
                  <a:lnTo>
                    <a:pt x="276" y="2896"/>
                  </a:lnTo>
                  <a:lnTo>
                    <a:pt x="278" y="2900"/>
                  </a:lnTo>
                  <a:lnTo>
                    <a:pt x="282" y="2902"/>
                  </a:lnTo>
                  <a:close/>
                  <a:moveTo>
                    <a:pt x="296" y="2950"/>
                  </a:moveTo>
                  <a:lnTo>
                    <a:pt x="296" y="2950"/>
                  </a:lnTo>
                  <a:lnTo>
                    <a:pt x="294" y="2948"/>
                  </a:lnTo>
                  <a:lnTo>
                    <a:pt x="290" y="2950"/>
                  </a:lnTo>
                  <a:lnTo>
                    <a:pt x="290" y="2952"/>
                  </a:lnTo>
                  <a:lnTo>
                    <a:pt x="290" y="2954"/>
                  </a:lnTo>
                  <a:lnTo>
                    <a:pt x="292" y="2956"/>
                  </a:lnTo>
                  <a:lnTo>
                    <a:pt x="294" y="2954"/>
                  </a:lnTo>
                  <a:lnTo>
                    <a:pt x="296" y="2952"/>
                  </a:lnTo>
                  <a:lnTo>
                    <a:pt x="296" y="2950"/>
                  </a:lnTo>
                  <a:close/>
                  <a:moveTo>
                    <a:pt x="302" y="2888"/>
                  </a:moveTo>
                  <a:lnTo>
                    <a:pt x="302" y="2888"/>
                  </a:lnTo>
                  <a:lnTo>
                    <a:pt x="300" y="2890"/>
                  </a:lnTo>
                  <a:lnTo>
                    <a:pt x="300" y="2892"/>
                  </a:lnTo>
                  <a:lnTo>
                    <a:pt x="302" y="2898"/>
                  </a:lnTo>
                  <a:lnTo>
                    <a:pt x="304" y="2900"/>
                  </a:lnTo>
                  <a:lnTo>
                    <a:pt x="308" y="2898"/>
                  </a:lnTo>
                  <a:lnTo>
                    <a:pt x="310" y="2896"/>
                  </a:lnTo>
                  <a:lnTo>
                    <a:pt x="308" y="2894"/>
                  </a:lnTo>
                  <a:lnTo>
                    <a:pt x="306" y="2890"/>
                  </a:lnTo>
                  <a:lnTo>
                    <a:pt x="302" y="2888"/>
                  </a:lnTo>
                  <a:close/>
                  <a:moveTo>
                    <a:pt x="304" y="2856"/>
                  </a:moveTo>
                  <a:lnTo>
                    <a:pt x="304" y="2856"/>
                  </a:lnTo>
                  <a:lnTo>
                    <a:pt x="304" y="2858"/>
                  </a:lnTo>
                  <a:lnTo>
                    <a:pt x="304" y="2862"/>
                  </a:lnTo>
                  <a:lnTo>
                    <a:pt x="306" y="2864"/>
                  </a:lnTo>
                  <a:lnTo>
                    <a:pt x="308" y="2864"/>
                  </a:lnTo>
                  <a:lnTo>
                    <a:pt x="310" y="2862"/>
                  </a:lnTo>
                  <a:lnTo>
                    <a:pt x="308" y="2860"/>
                  </a:lnTo>
                  <a:lnTo>
                    <a:pt x="306" y="2856"/>
                  </a:lnTo>
                  <a:lnTo>
                    <a:pt x="304" y="2856"/>
                  </a:lnTo>
                  <a:close/>
                  <a:moveTo>
                    <a:pt x="300" y="2968"/>
                  </a:moveTo>
                  <a:lnTo>
                    <a:pt x="300" y="2968"/>
                  </a:lnTo>
                  <a:lnTo>
                    <a:pt x="304" y="2964"/>
                  </a:lnTo>
                  <a:lnTo>
                    <a:pt x="304" y="2962"/>
                  </a:lnTo>
                  <a:lnTo>
                    <a:pt x="304" y="2960"/>
                  </a:lnTo>
                  <a:lnTo>
                    <a:pt x="300" y="2962"/>
                  </a:lnTo>
                  <a:lnTo>
                    <a:pt x="298" y="2964"/>
                  </a:lnTo>
                  <a:lnTo>
                    <a:pt x="296" y="2968"/>
                  </a:lnTo>
                  <a:lnTo>
                    <a:pt x="296" y="2970"/>
                  </a:lnTo>
                  <a:lnTo>
                    <a:pt x="300" y="2968"/>
                  </a:lnTo>
                  <a:close/>
                  <a:moveTo>
                    <a:pt x="290" y="2888"/>
                  </a:moveTo>
                  <a:lnTo>
                    <a:pt x="290" y="2888"/>
                  </a:lnTo>
                  <a:lnTo>
                    <a:pt x="294" y="2888"/>
                  </a:lnTo>
                  <a:lnTo>
                    <a:pt x="294" y="2886"/>
                  </a:lnTo>
                  <a:lnTo>
                    <a:pt x="292" y="2884"/>
                  </a:lnTo>
                  <a:lnTo>
                    <a:pt x="290" y="2884"/>
                  </a:lnTo>
                  <a:lnTo>
                    <a:pt x="282" y="2888"/>
                  </a:lnTo>
                  <a:lnTo>
                    <a:pt x="280" y="2888"/>
                  </a:lnTo>
                  <a:lnTo>
                    <a:pt x="282" y="2890"/>
                  </a:lnTo>
                  <a:lnTo>
                    <a:pt x="290" y="2888"/>
                  </a:lnTo>
                  <a:close/>
                  <a:moveTo>
                    <a:pt x="250" y="2970"/>
                  </a:moveTo>
                  <a:lnTo>
                    <a:pt x="250" y="2970"/>
                  </a:lnTo>
                  <a:lnTo>
                    <a:pt x="250" y="2972"/>
                  </a:lnTo>
                  <a:lnTo>
                    <a:pt x="248" y="2974"/>
                  </a:lnTo>
                  <a:lnTo>
                    <a:pt x="248" y="2978"/>
                  </a:lnTo>
                  <a:lnTo>
                    <a:pt x="252" y="2980"/>
                  </a:lnTo>
                  <a:lnTo>
                    <a:pt x="254" y="2980"/>
                  </a:lnTo>
                  <a:lnTo>
                    <a:pt x="260" y="2974"/>
                  </a:lnTo>
                  <a:lnTo>
                    <a:pt x="262" y="2972"/>
                  </a:lnTo>
                  <a:lnTo>
                    <a:pt x="262" y="2968"/>
                  </a:lnTo>
                  <a:lnTo>
                    <a:pt x="262" y="2964"/>
                  </a:lnTo>
                  <a:lnTo>
                    <a:pt x="260" y="2962"/>
                  </a:lnTo>
                  <a:lnTo>
                    <a:pt x="256" y="2962"/>
                  </a:lnTo>
                  <a:lnTo>
                    <a:pt x="250" y="2966"/>
                  </a:lnTo>
                  <a:lnTo>
                    <a:pt x="248" y="2966"/>
                  </a:lnTo>
                  <a:lnTo>
                    <a:pt x="250" y="2970"/>
                  </a:lnTo>
                  <a:close/>
                  <a:moveTo>
                    <a:pt x="540" y="3562"/>
                  </a:moveTo>
                  <a:lnTo>
                    <a:pt x="540" y="3562"/>
                  </a:lnTo>
                  <a:lnTo>
                    <a:pt x="544" y="3562"/>
                  </a:lnTo>
                  <a:lnTo>
                    <a:pt x="548" y="3562"/>
                  </a:lnTo>
                  <a:lnTo>
                    <a:pt x="554" y="3560"/>
                  </a:lnTo>
                  <a:lnTo>
                    <a:pt x="554" y="3558"/>
                  </a:lnTo>
                  <a:lnTo>
                    <a:pt x="552" y="3558"/>
                  </a:lnTo>
                  <a:lnTo>
                    <a:pt x="546" y="3558"/>
                  </a:lnTo>
                  <a:lnTo>
                    <a:pt x="542" y="3560"/>
                  </a:lnTo>
                  <a:lnTo>
                    <a:pt x="540" y="3562"/>
                  </a:lnTo>
                  <a:close/>
                  <a:moveTo>
                    <a:pt x="560" y="3548"/>
                  </a:moveTo>
                  <a:lnTo>
                    <a:pt x="560" y="3548"/>
                  </a:lnTo>
                  <a:lnTo>
                    <a:pt x="558" y="3550"/>
                  </a:lnTo>
                  <a:lnTo>
                    <a:pt x="556" y="3548"/>
                  </a:lnTo>
                  <a:lnTo>
                    <a:pt x="554" y="3550"/>
                  </a:lnTo>
                  <a:lnTo>
                    <a:pt x="552" y="3552"/>
                  </a:lnTo>
                  <a:lnTo>
                    <a:pt x="554" y="3554"/>
                  </a:lnTo>
                  <a:lnTo>
                    <a:pt x="560" y="3556"/>
                  </a:lnTo>
                  <a:lnTo>
                    <a:pt x="562" y="3556"/>
                  </a:lnTo>
                  <a:lnTo>
                    <a:pt x="564" y="3556"/>
                  </a:lnTo>
                  <a:lnTo>
                    <a:pt x="562" y="3548"/>
                  </a:lnTo>
                  <a:lnTo>
                    <a:pt x="560" y="3544"/>
                  </a:lnTo>
                  <a:lnTo>
                    <a:pt x="560" y="3546"/>
                  </a:lnTo>
                  <a:lnTo>
                    <a:pt x="560" y="3548"/>
                  </a:lnTo>
                  <a:close/>
                  <a:moveTo>
                    <a:pt x="556" y="3506"/>
                  </a:moveTo>
                  <a:lnTo>
                    <a:pt x="556" y="3506"/>
                  </a:lnTo>
                  <a:lnTo>
                    <a:pt x="530" y="3504"/>
                  </a:lnTo>
                  <a:lnTo>
                    <a:pt x="522" y="3504"/>
                  </a:lnTo>
                  <a:lnTo>
                    <a:pt x="522" y="3506"/>
                  </a:lnTo>
                  <a:lnTo>
                    <a:pt x="526" y="3508"/>
                  </a:lnTo>
                  <a:lnTo>
                    <a:pt x="528" y="3510"/>
                  </a:lnTo>
                  <a:lnTo>
                    <a:pt x="528" y="3512"/>
                  </a:lnTo>
                  <a:lnTo>
                    <a:pt x="528" y="3516"/>
                  </a:lnTo>
                  <a:lnTo>
                    <a:pt x="530" y="3522"/>
                  </a:lnTo>
                  <a:lnTo>
                    <a:pt x="532" y="3524"/>
                  </a:lnTo>
                  <a:lnTo>
                    <a:pt x="536" y="3524"/>
                  </a:lnTo>
                  <a:lnTo>
                    <a:pt x="546" y="3524"/>
                  </a:lnTo>
                  <a:lnTo>
                    <a:pt x="550" y="3524"/>
                  </a:lnTo>
                  <a:lnTo>
                    <a:pt x="550" y="3522"/>
                  </a:lnTo>
                  <a:lnTo>
                    <a:pt x="550" y="3520"/>
                  </a:lnTo>
                  <a:lnTo>
                    <a:pt x="554" y="3518"/>
                  </a:lnTo>
                  <a:lnTo>
                    <a:pt x="556" y="3520"/>
                  </a:lnTo>
                  <a:lnTo>
                    <a:pt x="558" y="3524"/>
                  </a:lnTo>
                  <a:lnTo>
                    <a:pt x="558" y="3526"/>
                  </a:lnTo>
                  <a:lnTo>
                    <a:pt x="562" y="3528"/>
                  </a:lnTo>
                  <a:lnTo>
                    <a:pt x="566" y="3526"/>
                  </a:lnTo>
                  <a:lnTo>
                    <a:pt x="568" y="3524"/>
                  </a:lnTo>
                  <a:lnTo>
                    <a:pt x="572" y="3514"/>
                  </a:lnTo>
                  <a:lnTo>
                    <a:pt x="572" y="3512"/>
                  </a:lnTo>
                  <a:lnTo>
                    <a:pt x="572" y="3508"/>
                  </a:lnTo>
                  <a:lnTo>
                    <a:pt x="568" y="3506"/>
                  </a:lnTo>
                  <a:lnTo>
                    <a:pt x="562" y="3506"/>
                  </a:lnTo>
                  <a:lnTo>
                    <a:pt x="556" y="3506"/>
                  </a:lnTo>
                  <a:close/>
                  <a:moveTo>
                    <a:pt x="522" y="3532"/>
                  </a:moveTo>
                  <a:lnTo>
                    <a:pt x="522" y="3532"/>
                  </a:lnTo>
                  <a:lnTo>
                    <a:pt x="516" y="3528"/>
                  </a:lnTo>
                  <a:lnTo>
                    <a:pt x="520" y="3528"/>
                  </a:lnTo>
                  <a:lnTo>
                    <a:pt x="524" y="3526"/>
                  </a:lnTo>
                  <a:lnTo>
                    <a:pt x="524" y="3524"/>
                  </a:lnTo>
                  <a:lnTo>
                    <a:pt x="518" y="3520"/>
                  </a:lnTo>
                  <a:lnTo>
                    <a:pt x="510" y="3520"/>
                  </a:lnTo>
                  <a:lnTo>
                    <a:pt x="506" y="3520"/>
                  </a:lnTo>
                  <a:lnTo>
                    <a:pt x="506" y="3518"/>
                  </a:lnTo>
                  <a:lnTo>
                    <a:pt x="514" y="3516"/>
                  </a:lnTo>
                  <a:lnTo>
                    <a:pt x="520" y="3514"/>
                  </a:lnTo>
                  <a:lnTo>
                    <a:pt x="520" y="3512"/>
                  </a:lnTo>
                  <a:lnTo>
                    <a:pt x="520" y="3510"/>
                  </a:lnTo>
                  <a:lnTo>
                    <a:pt x="518" y="3508"/>
                  </a:lnTo>
                  <a:lnTo>
                    <a:pt x="512" y="3506"/>
                  </a:lnTo>
                  <a:lnTo>
                    <a:pt x="504" y="3506"/>
                  </a:lnTo>
                  <a:lnTo>
                    <a:pt x="498" y="3508"/>
                  </a:lnTo>
                  <a:lnTo>
                    <a:pt x="490" y="3508"/>
                  </a:lnTo>
                  <a:lnTo>
                    <a:pt x="486" y="3508"/>
                  </a:lnTo>
                  <a:lnTo>
                    <a:pt x="478" y="3510"/>
                  </a:lnTo>
                  <a:lnTo>
                    <a:pt x="462" y="3514"/>
                  </a:lnTo>
                  <a:lnTo>
                    <a:pt x="454" y="3516"/>
                  </a:lnTo>
                  <a:lnTo>
                    <a:pt x="454" y="3518"/>
                  </a:lnTo>
                  <a:lnTo>
                    <a:pt x="464" y="3524"/>
                  </a:lnTo>
                  <a:lnTo>
                    <a:pt x="466" y="3526"/>
                  </a:lnTo>
                  <a:lnTo>
                    <a:pt x="462" y="3528"/>
                  </a:lnTo>
                  <a:lnTo>
                    <a:pt x="470" y="3532"/>
                  </a:lnTo>
                  <a:lnTo>
                    <a:pt x="476" y="3534"/>
                  </a:lnTo>
                  <a:lnTo>
                    <a:pt x="480" y="3536"/>
                  </a:lnTo>
                  <a:lnTo>
                    <a:pt x="486" y="3540"/>
                  </a:lnTo>
                  <a:lnTo>
                    <a:pt x="490" y="3540"/>
                  </a:lnTo>
                  <a:lnTo>
                    <a:pt x="490" y="3538"/>
                  </a:lnTo>
                  <a:lnTo>
                    <a:pt x="482" y="3530"/>
                  </a:lnTo>
                  <a:lnTo>
                    <a:pt x="480" y="3526"/>
                  </a:lnTo>
                  <a:lnTo>
                    <a:pt x="482" y="3524"/>
                  </a:lnTo>
                  <a:lnTo>
                    <a:pt x="486" y="3524"/>
                  </a:lnTo>
                  <a:lnTo>
                    <a:pt x="490" y="3524"/>
                  </a:lnTo>
                  <a:lnTo>
                    <a:pt x="494" y="3524"/>
                  </a:lnTo>
                  <a:lnTo>
                    <a:pt x="498" y="3524"/>
                  </a:lnTo>
                  <a:lnTo>
                    <a:pt x="500" y="3524"/>
                  </a:lnTo>
                  <a:lnTo>
                    <a:pt x="496" y="3532"/>
                  </a:lnTo>
                  <a:lnTo>
                    <a:pt x="496" y="3536"/>
                  </a:lnTo>
                  <a:lnTo>
                    <a:pt x="500" y="3540"/>
                  </a:lnTo>
                  <a:lnTo>
                    <a:pt x="502" y="3540"/>
                  </a:lnTo>
                  <a:lnTo>
                    <a:pt x="506" y="3538"/>
                  </a:lnTo>
                  <a:lnTo>
                    <a:pt x="510" y="3536"/>
                  </a:lnTo>
                  <a:lnTo>
                    <a:pt x="512" y="3538"/>
                  </a:lnTo>
                  <a:lnTo>
                    <a:pt x="514" y="3540"/>
                  </a:lnTo>
                  <a:lnTo>
                    <a:pt x="518" y="3540"/>
                  </a:lnTo>
                  <a:lnTo>
                    <a:pt x="522" y="3542"/>
                  </a:lnTo>
                  <a:lnTo>
                    <a:pt x="522" y="3544"/>
                  </a:lnTo>
                  <a:lnTo>
                    <a:pt x="524" y="3548"/>
                  </a:lnTo>
                  <a:lnTo>
                    <a:pt x="526" y="3548"/>
                  </a:lnTo>
                  <a:lnTo>
                    <a:pt x="528" y="3550"/>
                  </a:lnTo>
                  <a:lnTo>
                    <a:pt x="532" y="3554"/>
                  </a:lnTo>
                  <a:lnTo>
                    <a:pt x="534" y="3552"/>
                  </a:lnTo>
                  <a:lnTo>
                    <a:pt x="534" y="3548"/>
                  </a:lnTo>
                  <a:lnTo>
                    <a:pt x="534" y="3544"/>
                  </a:lnTo>
                  <a:lnTo>
                    <a:pt x="532" y="3542"/>
                  </a:lnTo>
                  <a:lnTo>
                    <a:pt x="532" y="3538"/>
                  </a:lnTo>
                  <a:lnTo>
                    <a:pt x="530" y="3536"/>
                  </a:lnTo>
                  <a:lnTo>
                    <a:pt x="522" y="3532"/>
                  </a:lnTo>
                  <a:close/>
                  <a:moveTo>
                    <a:pt x="476" y="3508"/>
                  </a:moveTo>
                  <a:lnTo>
                    <a:pt x="476" y="3508"/>
                  </a:lnTo>
                  <a:lnTo>
                    <a:pt x="484" y="3506"/>
                  </a:lnTo>
                  <a:lnTo>
                    <a:pt x="484" y="3504"/>
                  </a:lnTo>
                  <a:lnTo>
                    <a:pt x="472" y="3502"/>
                  </a:lnTo>
                  <a:lnTo>
                    <a:pt x="464" y="3502"/>
                  </a:lnTo>
                  <a:lnTo>
                    <a:pt x="458" y="3502"/>
                  </a:lnTo>
                  <a:lnTo>
                    <a:pt x="450" y="3506"/>
                  </a:lnTo>
                  <a:lnTo>
                    <a:pt x="448" y="3508"/>
                  </a:lnTo>
                  <a:lnTo>
                    <a:pt x="456" y="3510"/>
                  </a:lnTo>
                  <a:lnTo>
                    <a:pt x="462" y="3510"/>
                  </a:lnTo>
                  <a:lnTo>
                    <a:pt x="476" y="3508"/>
                  </a:lnTo>
                  <a:close/>
                  <a:moveTo>
                    <a:pt x="572" y="3528"/>
                  </a:moveTo>
                  <a:lnTo>
                    <a:pt x="572" y="3528"/>
                  </a:lnTo>
                  <a:lnTo>
                    <a:pt x="574" y="3530"/>
                  </a:lnTo>
                  <a:lnTo>
                    <a:pt x="578" y="3530"/>
                  </a:lnTo>
                  <a:lnTo>
                    <a:pt x="580" y="3528"/>
                  </a:lnTo>
                  <a:lnTo>
                    <a:pt x="582" y="3524"/>
                  </a:lnTo>
                  <a:lnTo>
                    <a:pt x="580" y="3522"/>
                  </a:lnTo>
                  <a:lnTo>
                    <a:pt x="578" y="3522"/>
                  </a:lnTo>
                  <a:lnTo>
                    <a:pt x="574" y="3524"/>
                  </a:lnTo>
                  <a:lnTo>
                    <a:pt x="572" y="3528"/>
                  </a:lnTo>
                  <a:close/>
                  <a:moveTo>
                    <a:pt x="636" y="3486"/>
                  </a:moveTo>
                  <a:lnTo>
                    <a:pt x="636" y="3486"/>
                  </a:lnTo>
                  <a:lnTo>
                    <a:pt x="628" y="3488"/>
                  </a:lnTo>
                  <a:lnTo>
                    <a:pt x="622" y="3486"/>
                  </a:lnTo>
                  <a:lnTo>
                    <a:pt x="616" y="3484"/>
                  </a:lnTo>
                  <a:lnTo>
                    <a:pt x="610" y="3482"/>
                  </a:lnTo>
                  <a:lnTo>
                    <a:pt x="602" y="3478"/>
                  </a:lnTo>
                  <a:lnTo>
                    <a:pt x="594" y="3470"/>
                  </a:lnTo>
                  <a:lnTo>
                    <a:pt x="584" y="3462"/>
                  </a:lnTo>
                  <a:lnTo>
                    <a:pt x="574" y="3456"/>
                  </a:lnTo>
                  <a:lnTo>
                    <a:pt x="562" y="3448"/>
                  </a:lnTo>
                  <a:lnTo>
                    <a:pt x="548" y="3436"/>
                  </a:lnTo>
                  <a:lnTo>
                    <a:pt x="538" y="3424"/>
                  </a:lnTo>
                  <a:lnTo>
                    <a:pt x="532" y="3414"/>
                  </a:lnTo>
                  <a:lnTo>
                    <a:pt x="530" y="3404"/>
                  </a:lnTo>
                  <a:lnTo>
                    <a:pt x="528" y="3404"/>
                  </a:lnTo>
                  <a:lnTo>
                    <a:pt x="522" y="3402"/>
                  </a:lnTo>
                  <a:lnTo>
                    <a:pt x="516" y="3402"/>
                  </a:lnTo>
                  <a:lnTo>
                    <a:pt x="514" y="3400"/>
                  </a:lnTo>
                  <a:lnTo>
                    <a:pt x="512" y="3396"/>
                  </a:lnTo>
                  <a:lnTo>
                    <a:pt x="516" y="3390"/>
                  </a:lnTo>
                  <a:lnTo>
                    <a:pt x="520" y="3386"/>
                  </a:lnTo>
                  <a:lnTo>
                    <a:pt x="522" y="3386"/>
                  </a:lnTo>
                  <a:lnTo>
                    <a:pt x="524" y="3390"/>
                  </a:lnTo>
                  <a:lnTo>
                    <a:pt x="524" y="3392"/>
                  </a:lnTo>
                  <a:lnTo>
                    <a:pt x="526" y="3394"/>
                  </a:lnTo>
                  <a:lnTo>
                    <a:pt x="528" y="3392"/>
                  </a:lnTo>
                  <a:lnTo>
                    <a:pt x="528" y="3388"/>
                  </a:lnTo>
                  <a:lnTo>
                    <a:pt x="524" y="3380"/>
                  </a:lnTo>
                  <a:lnTo>
                    <a:pt x="510" y="3364"/>
                  </a:lnTo>
                  <a:lnTo>
                    <a:pt x="510" y="3502"/>
                  </a:lnTo>
                  <a:lnTo>
                    <a:pt x="518" y="3498"/>
                  </a:lnTo>
                  <a:lnTo>
                    <a:pt x="520" y="3496"/>
                  </a:lnTo>
                  <a:lnTo>
                    <a:pt x="522" y="3496"/>
                  </a:lnTo>
                  <a:lnTo>
                    <a:pt x="530" y="3498"/>
                  </a:lnTo>
                  <a:lnTo>
                    <a:pt x="544" y="3500"/>
                  </a:lnTo>
                  <a:lnTo>
                    <a:pt x="560" y="3502"/>
                  </a:lnTo>
                  <a:lnTo>
                    <a:pt x="576" y="3504"/>
                  </a:lnTo>
                  <a:lnTo>
                    <a:pt x="584" y="3506"/>
                  </a:lnTo>
                  <a:lnTo>
                    <a:pt x="588" y="3508"/>
                  </a:lnTo>
                  <a:lnTo>
                    <a:pt x="596" y="3512"/>
                  </a:lnTo>
                  <a:lnTo>
                    <a:pt x="598" y="3510"/>
                  </a:lnTo>
                  <a:lnTo>
                    <a:pt x="602" y="3508"/>
                  </a:lnTo>
                  <a:lnTo>
                    <a:pt x="606" y="3506"/>
                  </a:lnTo>
                  <a:lnTo>
                    <a:pt x="614" y="3506"/>
                  </a:lnTo>
                  <a:lnTo>
                    <a:pt x="620" y="3502"/>
                  </a:lnTo>
                  <a:lnTo>
                    <a:pt x="624" y="3500"/>
                  </a:lnTo>
                  <a:lnTo>
                    <a:pt x="626" y="3502"/>
                  </a:lnTo>
                  <a:lnTo>
                    <a:pt x="630" y="3506"/>
                  </a:lnTo>
                  <a:lnTo>
                    <a:pt x="632" y="3504"/>
                  </a:lnTo>
                  <a:lnTo>
                    <a:pt x="634" y="3502"/>
                  </a:lnTo>
                  <a:lnTo>
                    <a:pt x="638" y="3502"/>
                  </a:lnTo>
                  <a:lnTo>
                    <a:pt x="640" y="3502"/>
                  </a:lnTo>
                  <a:lnTo>
                    <a:pt x="642" y="3502"/>
                  </a:lnTo>
                  <a:lnTo>
                    <a:pt x="646" y="3494"/>
                  </a:lnTo>
                  <a:lnTo>
                    <a:pt x="648" y="3488"/>
                  </a:lnTo>
                  <a:lnTo>
                    <a:pt x="648" y="3486"/>
                  </a:lnTo>
                  <a:lnTo>
                    <a:pt x="642" y="3486"/>
                  </a:lnTo>
                  <a:lnTo>
                    <a:pt x="636" y="3486"/>
                  </a:lnTo>
                  <a:close/>
                  <a:moveTo>
                    <a:pt x="436" y="3502"/>
                  </a:moveTo>
                  <a:lnTo>
                    <a:pt x="436" y="3502"/>
                  </a:lnTo>
                  <a:lnTo>
                    <a:pt x="428" y="3504"/>
                  </a:lnTo>
                  <a:lnTo>
                    <a:pt x="426" y="3506"/>
                  </a:lnTo>
                  <a:lnTo>
                    <a:pt x="420" y="3506"/>
                  </a:lnTo>
                  <a:lnTo>
                    <a:pt x="414" y="3506"/>
                  </a:lnTo>
                  <a:lnTo>
                    <a:pt x="414" y="3508"/>
                  </a:lnTo>
                  <a:lnTo>
                    <a:pt x="414" y="3510"/>
                  </a:lnTo>
                  <a:lnTo>
                    <a:pt x="416" y="3514"/>
                  </a:lnTo>
                  <a:lnTo>
                    <a:pt x="418" y="3514"/>
                  </a:lnTo>
                  <a:lnTo>
                    <a:pt x="428" y="3516"/>
                  </a:lnTo>
                  <a:lnTo>
                    <a:pt x="430" y="3516"/>
                  </a:lnTo>
                  <a:lnTo>
                    <a:pt x="432" y="3518"/>
                  </a:lnTo>
                  <a:lnTo>
                    <a:pt x="432" y="3520"/>
                  </a:lnTo>
                  <a:lnTo>
                    <a:pt x="432" y="3522"/>
                  </a:lnTo>
                  <a:lnTo>
                    <a:pt x="436" y="3522"/>
                  </a:lnTo>
                  <a:lnTo>
                    <a:pt x="442" y="3518"/>
                  </a:lnTo>
                  <a:lnTo>
                    <a:pt x="442" y="3516"/>
                  </a:lnTo>
                  <a:lnTo>
                    <a:pt x="442" y="3512"/>
                  </a:lnTo>
                  <a:lnTo>
                    <a:pt x="438" y="3512"/>
                  </a:lnTo>
                  <a:lnTo>
                    <a:pt x="432" y="3510"/>
                  </a:lnTo>
                  <a:lnTo>
                    <a:pt x="434" y="3508"/>
                  </a:lnTo>
                  <a:lnTo>
                    <a:pt x="438" y="3508"/>
                  </a:lnTo>
                  <a:lnTo>
                    <a:pt x="442" y="3506"/>
                  </a:lnTo>
                  <a:lnTo>
                    <a:pt x="444" y="3504"/>
                  </a:lnTo>
                  <a:lnTo>
                    <a:pt x="440" y="3504"/>
                  </a:lnTo>
                  <a:lnTo>
                    <a:pt x="436" y="3502"/>
                  </a:lnTo>
                  <a:close/>
                  <a:moveTo>
                    <a:pt x="290" y="2874"/>
                  </a:moveTo>
                  <a:lnTo>
                    <a:pt x="290" y="2874"/>
                  </a:lnTo>
                  <a:lnTo>
                    <a:pt x="292" y="2876"/>
                  </a:lnTo>
                  <a:lnTo>
                    <a:pt x="294" y="2874"/>
                  </a:lnTo>
                  <a:lnTo>
                    <a:pt x="294" y="2872"/>
                  </a:lnTo>
                  <a:lnTo>
                    <a:pt x="294" y="2870"/>
                  </a:lnTo>
                  <a:lnTo>
                    <a:pt x="290" y="2868"/>
                  </a:lnTo>
                  <a:lnTo>
                    <a:pt x="290" y="2874"/>
                  </a:lnTo>
                  <a:close/>
                  <a:moveTo>
                    <a:pt x="592" y="3524"/>
                  </a:moveTo>
                  <a:lnTo>
                    <a:pt x="592" y="3524"/>
                  </a:lnTo>
                  <a:lnTo>
                    <a:pt x="596" y="3524"/>
                  </a:lnTo>
                  <a:lnTo>
                    <a:pt x="598" y="3524"/>
                  </a:lnTo>
                  <a:lnTo>
                    <a:pt x="598" y="3522"/>
                  </a:lnTo>
                  <a:lnTo>
                    <a:pt x="596" y="3518"/>
                  </a:lnTo>
                  <a:lnTo>
                    <a:pt x="594" y="3518"/>
                  </a:lnTo>
                  <a:lnTo>
                    <a:pt x="590" y="3520"/>
                  </a:lnTo>
                  <a:lnTo>
                    <a:pt x="590" y="3522"/>
                  </a:lnTo>
                  <a:lnTo>
                    <a:pt x="592" y="3524"/>
                  </a:lnTo>
                  <a:close/>
                  <a:moveTo>
                    <a:pt x="310" y="3406"/>
                  </a:moveTo>
                  <a:lnTo>
                    <a:pt x="310" y="3406"/>
                  </a:lnTo>
                  <a:lnTo>
                    <a:pt x="314" y="3406"/>
                  </a:lnTo>
                  <a:lnTo>
                    <a:pt x="318" y="3406"/>
                  </a:lnTo>
                  <a:lnTo>
                    <a:pt x="322" y="3406"/>
                  </a:lnTo>
                  <a:lnTo>
                    <a:pt x="326" y="3408"/>
                  </a:lnTo>
                  <a:lnTo>
                    <a:pt x="328" y="3408"/>
                  </a:lnTo>
                  <a:lnTo>
                    <a:pt x="324" y="3402"/>
                  </a:lnTo>
                  <a:lnTo>
                    <a:pt x="318" y="3396"/>
                  </a:lnTo>
                  <a:lnTo>
                    <a:pt x="316" y="3394"/>
                  </a:lnTo>
                  <a:lnTo>
                    <a:pt x="314" y="3394"/>
                  </a:lnTo>
                  <a:lnTo>
                    <a:pt x="312" y="3394"/>
                  </a:lnTo>
                  <a:lnTo>
                    <a:pt x="310" y="3392"/>
                  </a:lnTo>
                  <a:lnTo>
                    <a:pt x="308" y="3390"/>
                  </a:lnTo>
                  <a:lnTo>
                    <a:pt x="306" y="3392"/>
                  </a:lnTo>
                  <a:lnTo>
                    <a:pt x="304" y="3390"/>
                  </a:lnTo>
                  <a:lnTo>
                    <a:pt x="294" y="3384"/>
                  </a:lnTo>
                  <a:lnTo>
                    <a:pt x="284" y="3382"/>
                  </a:lnTo>
                  <a:lnTo>
                    <a:pt x="280" y="3378"/>
                  </a:lnTo>
                  <a:lnTo>
                    <a:pt x="274" y="3374"/>
                  </a:lnTo>
                  <a:lnTo>
                    <a:pt x="268" y="3370"/>
                  </a:lnTo>
                  <a:lnTo>
                    <a:pt x="264" y="3368"/>
                  </a:lnTo>
                  <a:lnTo>
                    <a:pt x="262" y="3370"/>
                  </a:lnTo>
                  <a:lnTo>
                    <a:pt x="266" y="3374"/>
                  </a:lnTo>
                  <a:lnTo>
                    <a:pt x="270" y="3376"/>
                  </a:lnTo>
                  <a:lnTo>
                    <a:pt x="270" y="3380"/>
                  </a:lnTo>
                  <a:lnTo>
                    <a:pt x="268" y="3380"/>
                  </a:lnTo>
                  <a:lnTo>
                    <a:pt x="272" y="3382"/>
                  </a:lnTo>
                  <a:lnTo>
                    <a:pt x="276" y="3384"/>
                  </a:lnTo>
                  <a:lnTo>
                    <a:pt x="278" y="3388"/>
                  </a:lnTo>
                  <a:lnTo>
                    <a:pt x="282" y="3390"/>
                  </a:lnTo>
                  <a:lnTo>
                    <a:pt x="288" y="3392"/>
                  </a:lnTo>
                  <a:lnTo>
                    <a:pt x="294" y="3392"/>
                  </a:lnTo>
                  <a:lnTo>
                    <a:pt x="296" y="3394"/>
                  </a:lnTo>
                  <a:lnTo>
                    <a:pt x="300" y="3396"/>
                  </a:lnTo>
                  <a:lnTo>
                    <a:pt x="302" y="3398"/>
                  </a:lnTo>
                  <a:lnTo>
                    <a:pt x="304" y="3398"/>
                  </a:lnTo>
                  <a:lnTo>
                    <a:pt x="308" y="3398"/>
                  </a:lnTo>
                  <a:lnTo>
                    <a:pt x="310" y="3400"/>
                  </a:lnTo>
                  <a:lnTo>
                    <a:pt x="310" y="3402"/>
                  </a:lnTo>
                  <a:lnTo>
                    <a:pt x="310" y="3404"/>
                  </a:lnTo>
                  <a:lnTo>
                    <a:pt x="310" y="3406"/>
                  </a:lnTo>
                  <a:close/>
                  <a:moveTo>
                    <a:pt x="262" y="3306"/>
                  </a:moveTo>
                  <a:lnTo>
                    <a:pt x="262" y="3306"/>
                  </a:lnTo>
                  <a:lnTo>
                    <a:pt x="260" y="3302"/>
                  </a:lnTo>
                  <a:lnTo>
                    <a:pt x="258" y="3302"/>
                  </a:lnTo>
                  <a:lnTo>
                    <a:pt x="258" y="3304"/>
                  </a:lnTo>
                  <a:lnTo>
                    <a:pt x="258" y="3310"/>
                  </a:lnTo>
                  <a:lnTo>
                    <a:pt x="258" y="3314"/>
                  </a:lnTo>
                  <a:lnTo>
                    <a:pt x="254" y="3308"/>
                  </a:lnTo>
                  <a:lnTo>
                    <a:pt x="252" y="3308"/>
                  </a:lnTo>
                  <a:lnTo>
                    <a:pt x="250" y="3310"/>
                  </a:lnTo>
                  <a:lnTo>
                    <a:pt x="248" y="3314"/>
                  </a:lnTo>
                  <a:lnTo>
                    <a:pt x="250" y="3318"/>
                  </a:lnTo>
                  <a:lnTo>
                    <a:pt x="252" y="3320"/>
                  </a:lnTo>
                  <a:lnTo>
                    <a:pt x="252" y="3322"/>
                  </a:lnTo>
                  <a:lnTo>
                    <a:pt x="250" y="3324"/>
                  </a:lnTo>
                  <a:lnTo>
                    <a:pt x="252" y="3328"/>
                  </a:lnTo>
                  <a:lnTo>
                    <a:pt x="252" y="3332"/>
                  </a:lnTo>
                  <a:lnTo>
                    <a:pt x="254" y="3332"/>
                  </a:lnTo>
                  <a:lnTo>
                    <a:pt x="258" y="3324"/>
                  </a:lnTo>
                  <a:lnTo>
                    <a:pt x="260" y="3314"/>
                  </a:lnTo>
                  <a:lnTo>
                    <a:pt x="262" y="3310"/>
                  </a:lnTo>
                  <a:lnTo>
                    <a:pt x="262" y="3306"/>
                  </a:lnTo>
                  <a:close/>
                  <a:moveTo>
                    <a:pt x="284" y="3406"/>
                  </a:moveTo>
                  <a:lnTo>
                    <a:pt x="284" y="3406"/>
                  </a:lnTo>
                  <a:lnTo>
                    <a:pt x="286" y="3406"/>
                  </a:lnTo>
                  <a:lnTo>
                    <a:pt x="288" y="3404"/>
                  </a:lnTo>
                  <a:lnTo>
                    <a:pt x="290" y="3402"/>
                  </a:lnTo>
                  <a:lnTo>
                    <a:pt x="290" y="3400"/>
                  </a:lnTo>
                  <a:lnTo>
                    <a:pt x="286" y="3398"/>
                  </a:lnTo>
                  <a:lnTo>
                    <a:pt x="284" y="3400"/>
                  </a:lnTo>
                  <a:lnTo>
                    <a:pt x="284" y="3404"/>
                  </a:lnTo>
                  <a:lnTo>
                    <a:pt x="284" y="3406"/>
                  </a:lnTo>
                  <a:close/>
                  <a:moveTo>
                    <a:pt x="268" y="3336"/>
                  </a:moveTo>
                  <a:lnTo>
                    <a:pt x="268" y="3336"/>
                  </a:lnTo>
                  <a:lnTo>
                    <a:pt x="260" y="3336"/>
                  </a:lnTo>
                  <a:lnTo>
                    <a:pt x="258" y="3336"/>
                  </a:lnTo>
                  <a:lnTo>
                    <a:pt x="256" y="3338"/>
                  </a:lnTo>
                  <a:lnTo>
                    <a:pt x="258" y="3340"/>
                  </a:lnTo>
                  <a:lnTo>
                    <a:pt x="262" y="3342"/>
                  </a:lnTo>
                  <a:lnTo>
                    <a:pt x="264" y="3342"/>
                  </a:lnTo>
                  <a:lnTo>
                    <a:pt x="268" y="3340"/>
                  </a:lnTo>
                  <a:lnTo>
                    <a:pt x="268" y="3338"/>
                  </a:lnTo>
                  <a:lnTo>
                    <a:pt x="268" y="3336"/>
                  </a:lnTo>
                  <a:close/>
                  <a:moveTo>
                    <a:pt x="412" y="3500"/>
                  </a:moveTo>
                  <a:lnTo>
                    <a:pt x="412" y="3500"/>
                  </a:lnTo>
                  <a:lnTo>
                    <a:pt x="406" y="3498"/>
                  </a:lnTo>
                  <a:lnTo>
                    <a:pt x="402" y="3496"/>
                  </a:lnTo>
                  <a:lnTo>
                    <a:pt x="398" y="3498"/>
                  </a:lnTo>
                  <a:lnTo>
                    <a:pt x="396" y="3500"/>
                  </a:lnTo>
                  <a:lnTo>
                    <a:pt x="396" y="3502"/>
                  </a:lnTo>
                  <a:lnTo>
                    <a:pt x="398" y="3504"/>
                  </a:lnTo>
                  <a:lnTo>
                    <a:pt x="402" y="3502"/>
                  </a:lnTo>
                  <a:lnTo>
                    <a:pt x="406" y="3500"/>
                  </a:lnTo>
                  <a:lnTo>
                    <a:pt x="408" y="3502"/>
                  </a:lnTo>
                  <a:lnTo>
                    <a:pt x="410" y="3502"/>
                  </a:lnTo>
                  <a:lnTo>
                    <a:pt x="414" y="3504"/>
                  </a:lnTo>
                  <a:lnTo>
                    <a:pt x="414" y="3502"/>
                  </a:lnTo>
                  <a:lnTo>
                    <a:pt x="416" y="3500"/>
                  </a:lnTo>
                  <a:lnTo>
                    <a:pt x="414" y="3500"/>
                  </a:lnTo>
                  <a:lnTo>
                    <a:pt x="412" y="3500"/>
                  </a:lnTo>
                  <a:close/>
                  <a:moveTo>
                    <a:pt x="248" y="3284"/>
                  </a:moveTo>
                  <a:lnTo>
                    <a:pt x="248" y="3284"/>
                  </a:lnTo>
                  <a:lnTo>
                    <a:pt x="244" y="3282"/>
                  </a:lnTo>
                  <a:lnTo>
                    <a:pt x="244" y="3284"/>
                  </a:lnTo>
                  <a:lnTo>
                    <a:pt x="244" y="3292"/>
                  </a:lnTo>
                  <a:lnTo>
                    <a:pt x="240" y="3300"/>
                  </a:lnTo>
                  <a:lnTo>
                    <a:pt x="240" y="3302"/>
                  </a:lnTo>
                  <a:lnTo>
                    <a:pt x="244" y="3302"/>
                  </a:lnTo>
                  <a:lnTo>
                    <a:pt x="246" y="3300"/>
                  </a:lnTo>
                  <a:lnTo>
                    <a:pt x="246" y="3298"/>
                  </a:lnTo>
                  <a:lnTo>
                    <a:pt x="248" y="3294"/>
                  </a:lnTo>
                  <a:lnTo>
                    <a:pt x="248" y="3292"/>
                  </a:lnTo>
                  <a:lnTo>
                    <a:pt x="252" y="3288"/>
                  </a:lnTo>
                  <a:lnTo>
                    <a:pt x="248" y="3284"/>
                  </a:lnTo>
                  <a:close/>
                  <a:moveTo>
                    <a:pt x="376" y="3462"/>
                  </a:moveTo>
                  <a:lnTo>
                    <a:pt x="376" y="3462"/>
                  </a:lnTo>
                  <a:lnTo>
                    <a:pt x="376" y="3466"/>
                  </a:lnTo>
                  <a:lnTo>
                    <a:pt x="378" y="3468"/>
                  </a:lnTo>
                  <a:lnTo>
                    <a:pt x="380" y="3468"/>
                  </a:lnTo>
                  <a:lnTo>
                    <a:pt x="380" y="3464"/>
                  </a:lnTo>
                  <a:lnTo>
                    <a:pt x="380" y="3462"/>
                  </a:lnTo>
                  <a:lnTo>
                    <a:pt x="382" y="3462"/>
                  </a:lnTo>
                  <a:lnTo>
                    <a:pt x="384" y="3460"/>
                  </a:lnTo>
                  <a:lnTo>
                    <a:pt x="384" y="3456"/>
                  </a:lnTo>
                  <a:lnTo>
                    <a:pt x="386" y="3454"/>
                  </a:lnTo>
                  <a:lnTo>
                    <a:pt x="386" y="3452"/>
                  </a:lnTo>
                  <a:lnTo>
                    <a:pt x="386" y="3448"/>
                  </a:lnTo>
                  <a:lnTo>
                    <a:pt x="386" y="3444"/>
                  </a:lnTo>
                  <a:lnTo>
                    <a:pt x="386" y="3442"/>
                  </a:lnTo>
                  <a:lnTo>
                    <a:pt x="384" y="3440"/>
                  </a:lnTo>
                  <a:lnTo>
                    <a:pt x="378" y="3438"/>
                  </a:lnTo>
                  <a:lnTo>
                    <a:pt x="376" y="3438"/>
                  </a:lnTo>
                  <a:lnTo>
                    <a:pt x="374" y="3442"/>
                  </a:lnTo>
                  <a:lnTo>
                    <a:pt x="372" y="3444"/>
                  </a:lnTo>
                  <a:lnTo>
                    <a:pt x="370" y="3442"/>
                  </a:lnTo>
                  <a:lnTo>
                    <a:pt x="368" y="3442"/>
                  </a:lnTo>
                  <a:lnTo>
                    <a:pt x="364" y="3442"/>
                  </a:lnTo>
                  <a:lnTo>
                    <a:pt x="362" y="3444"/>
                  </a:lnTo>
                  <a:lnTo>
                    <a:pt x="362" y="3446"/>
                  </a:lnTo>
                  <a:lnTo>
                    <a:pt x="368" y="3452"/>
                  </a:lnTo>
                  <a:lnTo>
                    <a:pt x="374" y="3458"/>
                  </a:lnTo>
                  <a:lnTo>
                    <a:pt x="376" y="3460"/>
                  </a:lnTo>
                  <a:lnTo>
                    <a:pt x="376" y="3462"/>
                  </a:lnTo>
                  <a:close/>
                  <a:moveTo>
                    <a:pt x="360" y="3454"/>
                  </a:moveTo>
                  <a:lnTo>
                    <a:pt x="360" y="3454"/>
                  </a:lnTo>
                  <a:lnTo>
                    <a:pt x="358" y="3458"/>
                  </a:lnTo>
                  <a:lnTo>
                    <a:pt x="354" y="3458"/>
                  </a:lnTo>
                  <a:lnTo>
                    <a:pt x="352" y="3460"/>
                  </a:lnTo>
                  <a:lnTo>
                    <a:pt x="354" y="3462"/>
                  </a:lnTo>
                  <a:lnTo>
                    <a:pt x="356" y="3464"/>
                  </a:lnTo>
                  <a:lnTo>
                    <a:pt x="358" y="3464"/>
                  </a:lnTo>
                  <a:lnTo>
                    <a:pt x="364" y="3458"/>
                  </a:lnTo>
                  <a:lnTo>
                    <a:pt x="364" y="3456"/>
                  </a:lnTo>
                  <a:lnTo>
                    <a:pt x="364" y="3454"/>
                  </a:lnTo>
                  <a:lnTo>
                    <a:pt x="362" y="3452"/>
                  </a:lnTo>
                  <a:lnTo>
                    <a:pt x="360" y="3454"/>
                  </a:lnTo>
                  <a:close/>
                  <a:moveTo>
                    <a:pt x="390" y="3462"/>
                  </a:moveTo>
                  <a:lnTo>
                    <a:pt x="390" y="3462"/>
                  </a:lnTo>
                  <a:lnTo>
                    <a:pt x="394" y="3462"/>
                  </a:lnTo>
                  <a:lnTo>
                    <a:pt x="394" y="3460"/>
                  </a:lnTo>
                  <a:lnTo>
                    <a:pt x="396" y="3458"/>
                  </a:lnTo>
                  <a:lnTo>
                    <a:pt x="398" y="3460"/>
                  </a:lnTo>
                  <a:lnTo>
                    <a:pt x="402" y="3462"/>
                  </a:lnTo>
                  <a:lnTo>
                    <a:pt x="402" y="3464"/>
                  </a:lnTo>
                  <a:lnTo>
                    <a:pt x="402" y="3466"/>
                  </a:lnTo>
                  <a:lnTo>
                    <a:pt x="406" y="3468"/>
                  </a:lnTo>
                  <a:lnTo>
                    <a:pt x="410" y="3468"/>
                  </a:lnTo>
                  <a:lnTo>
                    <a:pt x="412" y="3466"/>
                  </a:lnTo>
                  <a:lnTo>
                    <a:pt x="412" y="3454"/>
                  </a:lnTo>
                  <a:lnTo>
                    <a:pt x="410" y="3450"/>
                  </a:lnTo>
                  <a:lnTo>
                    <a:pt x="408" y="3450"/>
                  </a:lnTo>
                  <a:lnTo>
                    <a:pt x="406" y="3450"/>
                  </a:lnTo>
                  <a:lnTo>
                    <a:pt x="402" y="3448"/>
                  </a:lnTo>
                  <a:lnTo>
                    <a:pt x="400" y="3444"/>
                  </a:lnTo>
                  <a:lnTo>
                    <a:pt x="394" y="3442"/>
                  </a:lnTo>
                  <a:lnTo>
                    <a:pt x="390" y="3444"/>
                  </a:lnTo>
                  <a:lnTo>
                    <a:pt x="388" y="3446"/>
                  </a:lnTo>
                  <a:lnTo>
                    <a:pt x="388" y="3448"/>
                  </a:lnTo>
                  <a:lnTo>
                    <a:pt x="390" y="3454"/>
                  </a:lnTo>
                  <a:lnTo>
                    <a:pt x="388" y="3456"/>
                  </a:lnTo>
                  <a:lnTo>
                    <a:pt x="388" y="3460"/>
                  </a:lnTo>
                  <a:lnTo>
                    <a:pt x="390" y="3462"/>
                  </a:lnTo>
                  <a:close/>
                  <a:moveTo>
                    <a:pt x="356" y="3450"/>
                  </a:moveTo>
                  <a:lnTo>
                    <a:pt x="356" y="3450"/>
                  </a:lnTo>
                  <a:lnTo>
                    <a:pt x="358" y="3450"/>
                  </a:lnTo>
                  <a:lnTo>
                    <a:pt x="360" y="3450"/>
                  </a:lnTo>
                  <a:lnTo>
                    <a:pt x="358" y="3444"/>
                  </a:lnTo>
                  <a:lnTo>
                    <a:pt x="358" y="3442"/>
                  </a:lnTo>
                  <a:lnTo>
                    <a:pt x="358" y="3440"/>
                  </a:lnTo>
                  <a:lnTo>
                    <a:pt x="362" y="3438"/>
                  </a:lnTo>
                  <a:lnTo>
                    <a:pt x="366" y="3436"/>
                  </a:lnTo>
                  <a:lnTo>
                    <a:pt x="366" y="3434"/>
                  </a:lnTo>
                  <a:lnTo>
                    <a:pt x="366" y="3432"/>
                  </a:lnTo>
                  <a:lnTo>
                    <a:pt x="362" y="3430"/>
                  </a:lnTo>
                  <a:lnTo>
                    <a:pt x="360" y="3430"/>
                  </a:lnTo>
                  <a:lnTo>
                    <a:pt x="358" y="3428"/>
                  </a:lnTo>
                  <a:lnTo>
                    <a:pt x="356" y="3426"/>
                  </a:lnTo>
                  <a:lnTo>
                    <a:pt x="354" y="3422"/>
                  </a:lnTo>
                  <a:lnTo>
                    <a:pt x="352" y="3420"/>
                  </a:lnTo>
                  <a:lnTo>
                    <a:pt x="348" y="3418"/>
                  </a:lnTo>
                  <a:lnTo>
                    <a:pt x="346" y="3420"/>
                  </a:lnTo>
                  <a:lnTo>
                    <a:pt x="344" y="3420"/>
                  </a:lnTo>
                  <a:lnTo>
                    <a:pt x="344" y="3418"/>
                  </a:lnTo>
                  <a:lnTo>
                    <a:pt x="342" y="3418"/>
                  </a:lnTo>
                  <a:lnTo>
                    <a:pt x="340" y="3420"/>
                  </a:lnTo>
                  <a:lnTo>
                    <a:pt x="338" y="3422"/>
                  </a:lnTo>
                  <a:lnTo>
                    <a:pt x="338" y="3418"/>
                  </a:lnTo>
                  <a:lnTo>
                    <a:pt x="336" y="3414"/>
                  </a:lnTo>
                  <a:lnTo>
                    <a:pt x="332" y="3410"/>
                  </a:lnTo>
                  <a:lnTo>
                    <a:pt x="328" y="3410"/>
                  </a:lnTo>
                  <a:lnTo>
                    <a:pt x="328" y="3412"/>
                  </a:lnTo>
                  <a:lnTo>
                    <a:pt x="328" y="3414"/>
                  </a:lnTo>
                  <a:lnTo>
                    <a:pt x="322" y="3414"/>
                  </a:lnTo>
                  <a:lnTo>
                    <a:pt x="320" y="3414"/>
                  </a:lnTo>
                  <a:lnTo>
                    <a:pt x="318" y="3414"/>
                  </a:lnTo>
                  <a:lnTo>
                    <a:pt x="320" y="3418"/>
                  </a:lnTo>
                  <a:lnTo>
                    <a:pt x="322" y="3422"/>
                  </a:lnTo>
                  <a:lnTo>
                    <a:pt x="320" y="3422"/>
                  </a:lnTo>
                  <a:lnTo>
                    <a:pt x="314" y="3420"/>
                  </a:lnTo>
                  <a:lnTo>
                    <a:pt x="310" y="3422"/>
                  </a:lnTo>
                  <a:lnTo>
                    <a:pt x="308" y="3424"/>
                  </a:lnTo>
                  <a:lnTo>
                    <a:pt x="308" y="3426"/>
                  </a:lnTo>
                  <a:lnTo>
                    <a:pt x="310" y="3428"/>
                  </a:lnTo>
                  <a:lnTo>
                    <a:pt x="312" y="3430"/>
                  </a:lnTo>
                  <a:lnTo>
                    <a:pt x="312" y="3432"/>
                  </a:lnTo>
                  <a:lnTo>
                    <a:pt x="316" y="3432"/>
                  </a:lnTo>
                  <a:lnTo>
                    <a:pt x="320" y="3430"/>
                  </a:lnTo>
                  <a:lnTo>
                    <a:pt x="322" y="3432"/>
                  </a:lnTo>
                  <a:lnTo>
                    <a:pt x="322" y="3434"/>
                  </a:lnTo>
                  <a:lnTo>
                    <a:pt x="322" y="3442"/>
                  </a:lnTo>
                  <a:lnTo>
                    <a:pt x="324" y="3444"/>
                  </a:lnTo>
                  <a:lnTo>
                    <a:pt x="328" y="3448"/>
                  </a:lnTo>
                  <a:lnTo>
                    <a:pt x="330" y="3448"/>
                  </a:lnTo>
                  <a:lnTo>
                    <a:pt x="332" y="3448"/>
                  </a:lnTo>
                  <a:lnTo>
                    <a:pt x="332" y="3442"/>
                  </a:lnTo>
                  <a:lnTo>
                    <a:pt x="332" y="3438"/>
                  </a:lnTo>
                  <a:lnTo>
                    <a:pt x="334" y="3438"/>
                  </a:lnTo>
                  <a:lnTo>
                    <a:pt x="336" y="3440"/>
                  </a:lnTo>
                  <a:lnTo>
                    <a:pt x="340" y="3438"/>
                  </a:lnTo>
                  <a:lnTo>
                    <a:pt x="342" y="3438"/>
                  </a:lnTo>
                  <a:lnTo>
                    <a:pt x="342" y="3442"/>
                  </a:lnTo>
                  <a:lnTo>
                    <a:pt x="340" y="3448"/>
                  </a:lnTo>
                  <a:lnTo>
                    <a:pt x="336" y="3450"/>
                  </a:lnTo>
                  <a:lnTo>
                    <a:pt x="334" y="3452"/>
                  </a:lnTo>
                  <a:lnTo>
                    <a:pt x="338" y="3454"/>
                  </a:lnTo>
                  <a:lnTo>
                    <a:pt x="342" y="3454"/>
                  </a:lnTo>
                  <a:lnTo>
                    <a:pt x="346" y="3454"/>
                  </a:lnTo>
                  <a:lnTo>
                    <a:pt x="348" y="3452"/>
                  </a:lnTo>
                  <a:lnTo>
                    <a:pt x="350" y="3452"/>
                  </a:lnTo>
                  <a:lnTo>
                    <a:pt x="352" y="3452"/>
                  </a:lnTo>
                  <a:lnTo>
                    <a:pt x="352" y="3450"/>
                  </a:lnTo>
                  <a:lnTo>
                    <a:pt x="354" y="3448"/>
                  </a:lnTo>
                  <a:lnTo>
                    <a:pt x="356" y="3450"/>
                  </a:lnTo>
                  <a:close/>
                  <a:moveTo>
                    <a:pt x="490" y="3366"/>
                  </a:moveTo>
                  <a:lnTo>
                    <a:pt x="490" y="3366"/>
                  </a:lnTo>
                  <a:lnTo>
                    <a:pt x="488" y="3366"/>
                  </a:lnTo>
                  <a:lnTo>
                    <a:pt x="486" y="3364"/>
                  </a:lnTo>
                  <a:lnTo>
                    <a:pt x="482" y="3360"/>
                  </a:lnTo>
                  <a:lnTo>
                    <a:pt x="480" y="3354"/>
                  </a:lnTo>
                  <a:lnTo>
                    <a:pt x="478" y="3352"/>
                  </a:lnTo>
                  <a:lnTo>
                    <a:pt x="476" y="3352"/>
                  </a:lnTo>
                  <a:lnTo>
                    <a:pt x="472" y="3356"/>
                  </a:lnTo>
                  <a:lnTo>
                    <a:pt x="468" y="3364"/>
                  </a:lnTo>
                  <a:lnTo>
                    <a:pt x="464" y="3370"/>
                  </a:lnTo>
                  <a:lnTo>
                    <a:pt x="460" y="3374"/>
                  </a:lnTo>
                  <a:lnTo>
                    <a:pt x="454" y="3374"/>
                  </a:lnTo>
                  <a:lnTo>
                    <a:pt x="450" y="3372"/>
                  </a:lnTo>
                  <a:lnTo>
                    <a:pt x="446" y="3368"/>
                  </a:lnTo>
                  <a:lnTo>
                    <a:pt x="440" y="3370"/>
                  </a:lnTo>
                  <a:lnTo>
                    <a:pt x="438" y="3370"/>
                  </a:lnTo>
                  <a:lnTo>
                    <a:pt x="440" y="3372"/>
                  </a:lnTo>
                  <a:lnTo>
                    <a:pt x="442" y="3374"/>
                  </a:lnTo>
                  <a:lnTo>
                    <a:pt x="444" y="3376"/>
                  </a:lnTo>
                  <a:lnTo>
                    <a:pt x="444" y="3378"/>
                  </a:lnTo>
                  <a:lnTo>
                    <a:pt x="448" y="3380"/>
                  </a:lnTo>
                  <a:lnTo>
                    <a:pt x="450" y="3382"/>
                  </a:lnTo>
                  <a:lnTo>
                    <a:pt x="448" y="3384"/>
                  </a:lnTo>
                  <a:lnTo>
                    <a:pt x="446" y="3388"/>
                  </a:lnTo>
                  <a:lnTo>
                    <a:pt x="444" y="3388"/>
                  </a:lnTo>
                  <a:lnTo>
                    <a:pt x="440" y="3384"/>
                  </a:lnTo>
                  <a:lnTo>
                    <a:pt x="438" y="3382"/>
                  </a:lnTo>
                  <a:lnTo>
                    <a:pt x="438" y="3384"/>
                  </a:lnTo>
                  <a:lnTo>
                    <a:pt x="436" y="3388"/>
                  </a:lnTo>
                  <a:lnTo>
                    <a:pt x="436" y="3398"/>
                  </a:lnTo>
                  <a:lnTo>
                    <a:pt x="440" y="3410"/>
                  </a:lnTo>
                  <a:lnTo>
                    <a:pt x="442" y="3412"/>
                  </a:lnTo>
                  <a:lnTo>
                    <a:pt x="448" y="3414"/>
                  </a:lnTo>
                  <a:lnTo>
                    <a:pt x="460" y="3410"/>
                  </a:lnTo>
                  <a:lnTo>
                    <a:pt x="474" y="3406"/>
                  </a:lnTo>
                  <a:lnTo>
                    <a:pt x="478" y="3406"/>
                  </a:lnTo>
                  <a:lnTo>
                    <a:pt x="480" y="3408"/>
                  </a:lnTo>
                  <a:lnTo>
                    <a:pt x="482" y="3414"/>
                  </a:lnTo>
                  <a:lnTo>
                    <a:pt x="478" y="3418"/>
                  </a:lnTo>
                  <a:lnTo>
                    <a:pt x="472" y="3422"/>
                  </a:lnTo>
                  <a:lnTo>
                    <a:pt x="466" y="3424"/>
                  </a:lnTo>
                  <a:lnTo>
                    <a:pt x="452" y="3430"/>
                  </a:lnTo>
                  <a:lnTo>
                    <a:pt x="448" y="3434"/>
                  </a:lnTo>
                  <a:lnTo>
                    <a:pt x="448" y="3438"/>
                  </a:lnTo>
                  <a:lnTo>
                    <a:pt x="452" y="3446"/>
                  </a:lnTo>
                  <a:lnTo>
                    <a:pt x="458" y="3452"/>
                  </a:lnTo>
                  <a:lnTo>
                    <a:pt x="464" y="3458"/>
                  </a:lnTo>
                  <a:lnTo>
                    <a:pt x="474" y="3462"/>
                  </a:lnTo>
                  <a:lnTo>
                    <a:pt x="488" y="3470"/>
                  </a:lnTo>
                  <a:lnTo>
                    <a:pt x="494" y="3472"/>
                  </a:lnTo>
                  <a:lnTo>
                    <a:pt x="496" y="3474"/>
                  </a:lnTo>
                  <a:lnTo>
                    <a:pt x="482" y="3472"/>
                  </a:lnTo>
                  <a:lnTo>
                    <a:pt x="476" y="3468"/>
                  </a:lnTo>
                  <a:lnTo>
                    <a:pt x="474" y="3468"/>
                  </a:lnTo>
                  <a:lnTo>
                    <a:pt x="472" y="3468"/>
                  </a:lnTo>
                  <a:lnTo>
                    <a:pt x="470" y="3470"/>
                  </a:lnTo>
                  <a:lnTo>
                    <a:pt x="468" y="3470"/>
                  </a:lnTo>
                  <a:lnTo>
                    <a:pt x="462" y="3466"/>
                  </a:lnTo>
                  <a:lnTo>
                    <a:pt x="456" y="3464"/>
                  </a:lnTo>
                  <a:lnTo>
                    <a:pt x="452" y="3464"/>
                  </a:lnTo>
                  <a:lnTo>
                    <a:pt x="450" y="3464"/>
                  </a:lnTo>
                  <a:lnTo>
                    <a:pt x="448" y="3466"/>
                  </a:lnTo>
                  <a:lnTo>
                    <a:pt x="448" y="3468"/>
                  </a:lnTo>
                  <a:lnTo>
                    <a:pt x="448" y="3472"/>
                  </a:lnTo>
                  <a:lnTo>
                    <a:pt x="450" y="3472"/>
                  </a:lnTo>
                  <a:lnTo>
                    <a:pt x="448" y="3472"/>
                  </a:lnTo>
                  <a:lnTo>
                    <a:pt x="442" y="3468"/>
                  </a:lnTo>
                  <a:lnTo>
                    <a:pt x="422" y="3454"/>
                  </a:lnTo>
                  <a:lnTo>
                    <a:pt x="416" y="3452"/>
                  </a:lnTo>
                  <a:lnTo>
                    <a:pt x="416" y="3454"/>
                  </a:lnTo>
                  <a:lnTo>
                    <a:pt x="418" y="3456"/>
                  </a:lnTo>
                  <a:lnTo>
                    <a:pt x="422" y="3462"/>
                  </a:lnTo>
                  <a:lnTo>
                    <a:pt x="428" y="3464"/>
                  </a:lnTo>
                  <a:lnTo>
                    <a:pt x="430" y="3466"/>
                  </a:lnTo>
                  <a:lnTo>
                    <a:pt x="426" y="3466"/>
                  </a:lnTo>
                  <a:lnTo>
                    <a:pt x="420" y="3466"/>
                  </a:lnTo>
                  <a:lnTo>
                    <a:pt x="418" y="3468"/>
                  </a:lnTo>
                  <a:lnTo>
                    <a:pt x="416" y="3472"/>
                  </a:lnTo>
                  <a:lnTo>
                    <a:pt x="414" y="3476"/>
                  </a:lnTo>
                  <a:lnTo>
                    <a:pt x="408" y="3474"/>
                  </a:lnTo>
                  <a:lnTo>
                    <a:pt x="398" y="3470"/>
                  </a:lnTo>
                  <a:lnTo>
                    <a:pt x="398" y="3472"/>
                  </a:lnTo>
                  <a:lnTo>
                    <a:pt x="396" y="3474"/>
                  </a:lnTo>
                  <a:lnTo>
                    <a:pt x="392" y="3472"/>
                  </a:lnTo>
                  <a:lnTo>
                    <a:pt x="380" y="3470"/>
                  </a:lnTo>
                  <a:lnTo>
                    <a:pt x="380" y="3472"/>
                  </a:lnTo>
                  <a:lnTo>
                    <a:pt x="382" y="3476"/>
                  </a:lnTo>
                  <a:lnTo>
                    <a:pt x="386" y="3478"/>
                  </a:lnTo>
                  <a:lnTo>
                    <a:pt x="386" y="3480"/>
                  </a:lnTo>
                  <a:lnTo>
                    <a:pt x="382" y="3480"/>
                  </a:lnTo>
                  <a:lnTo>
                    <a:pt x="376" y="3476"/>
                  </a:lnTo>
                  <a:lnTo>
                    <a:pt x="374" y="3474"/>
                  </a:lnTo>
                  <a:lnTo>
                    <a:pt x="372" y="3474"/>
                  </a:lnTo>
                  <a:lnTo>
                    <a:pt x="374" y="3476"/>
                  </a:lnTo>
                  <a:lnTo>
                    <a:pt x="374" y="3482"/>
                  </a:lnTo>
                  <a:lnTo>
                    <a:pt x="374" y="3484"/>
                  </a:lnTo>
                  <a:lnTo>
                    <a:pt x="374" y="3486"/>
                  </a:lnTo>
                  <a:lnTo>
                    <a:pt x="376" y="3486"/>
                  </a:lnTo>
                  <a:lnTo>
                    <a:pt x="380" y="3488"/>
                  </a:lnTo>
                  <a:lnTo>
                    <a:pt x="384" y="3486"/>
                  </a:lnTo>
                  <a:lnTo>
                    <a:pt x="390" y="3486"/>
                  </a:lnTo>
                  <a:lnTo>
                    <a:pt x="394" y="3488"/>
                  </a:lnTo>
                  <a:lnTo>
                    <a:pt x="396" y="3488"/>
                  </a:lnTo>
                  <a:lnTo>
                    <a:pt x="398" y="3484"/>
                  </a:lnTo>
                  <a:lnTo>
                    <a:pt x="400" y="3480"/>
                  </a:lnTo>
                  <a:lnTo>
                    <a:pt x="402" y="3480"/>
                  </a:lnTo>
                  <a:lnTo>
                    <a:pt x="404" y="3480"/>
                  </a:lnTo>
                  <a:lnTo>
                    <a:pt x="402" y="3484"/>
                  </a:lnTo>
                  <a:lnTo>
                    <a:pt x="402" y="3486"/>
                  </a:lnTo>
                  <a:lnTo>
                    <a:pt x="404" y="3488"/>
                  </a:lnTo>
                  <a:lnTo>
                    <a:pt x="408" y="3488"/>
                  </a:lnTo>
                  <a:lnTo>
                    <a:pt x="412" y="3486"/>
                  </a:lnTo>
                  <a:lnTo>
                    <a:pt x="416" y="3486"/>
                  </a:lnTo>
                  <a:lnTo>
                    <a:pt x="414" y="3488"/>
                  </a:lnTo>
                  <a:lnTo>
                    <a:pt x="412" y="3492"/>
                  </a:lnTo>
                  <a:lnTo>
                    <a:pt x="414" y="3494"/>
                  </a:lnTo>
                  <a:lnTo>
                    <a:pt x="416" y="3492"/>
                  </a:lnTo>
                  <a:lnTo>
                    <a:pt x="418" y="3494"/>
                  </a:lnTo>
                  <a:lnTo>
                    <a:pt x="422" y="3498"/>
                  </a:lnTo>
                  <a:lnTo>
                    <a:pt x="424" y="3498"/>
                  </a:lnTo>
                  <a:lnTo>
                    <a:pt x="428" y="3496"/>
                  </a:lnTo>
                  <a:lnTo>
                    <a:pt x="432" y="3496"/>
                  </a:lnTo>
                  <a:lnTo>
                    <a:pt x="438" y="3498"/>
                  </a:lnTo>
                  <a:lnTo>
                    <a:pt x="442" y="3498"/>
                  </a:lnTo>
                  <a:lnTo>
                    <a:pt x="446" y="3496"/>
                  </a:lnTo>
                  <a:lnTo>
                    <a:pt x="450" y="3496"/>
                  </a:lnTo>
                  <a:lnTo>
                    <a:pt x="452" y="3498"/>
                  </a:lnTo>
                  <a:lnTo>
                    <a:pt x="452" y="3500"/>
                  </a:lnTo>
                  <a:lnTo>
                    <a:pt x="456" y="3498"/>
                  </a:lnTo>
                  <a:lnTo>
                    <a:pt x="458" y="3496"/>
                  </a:lnTo>
                  <a:lnTo>
                    <a:pt x="462" y="3496"/>
                  </a:lnTo>
                  <a:lnTo>
                    <a:pt x="464" y="3496"/>
                  </a:lnTo>
                  <a:lnTo>
                    <a:pt x="466" y="3492"/>
                  </a:lnTo>
                  <a:lnTo>
                    <a:pt x="468" y="3494"/>
                  </a:lnTo>
                  <a:lnTo>
                    <a:pt x="470" y="3498"/>
                  </a:lnTo>
                  <a:lnTo>
                    <a:pt x="478" y="3500"/>
                  </a:lnTo>
                  <a:lnTo>
                    <a:pt x="496" y="3504"/>
                  </a:lnTo>
                  <a:lnTo>
                    <a:pt x="502" y="3504"/>
                  </a:lnTo>
                  <a:lnTo>
                    <a:pt x="504" y="3504"/>
                  </a:lnTo>
                  <a:lnTo>
                    <a:pt x="504" y="3502"/>
                  </a:lnTo>
                  <a:lnTo>
                    <a:pt x="504" y="3500"/>
                  </a:lnTo>
                  <a:lnTo>
                    <a:pt x="506" y="3500"/>
                  </a:lnTo>
                  <a:lnTo>
                    <a:pt x="510" y="3502"/>
                  </a:lnTo>
                  <a:lnTo>
                    <a:pt x="510" y="3364"/>
                  </a:lnTo>
                  <a:lnTo>
                    <a:pt x="508" y="3362"/>
                  </a:lnTo>
                  <a:lnTo>
                    <a:pt x="504" y="3360"/>
                  </a:lnTo>
                  <a:lnTo>
                    <a:pt x="500" y="3360"/>
                  </a:lnTo>
                  <a:lnTo>
                    <a:pt x="496" y="3364"/>
                  </a:lnTo>
                  <a:lnTo>
                    <a:pt x="490" y="3366"/>
                  </a:lnTo>
                  <a:close/>
                  <a:moveTo>
                    <a:pt x="298" y="2826"/>
                  </a:moveTo>
                  <a:lnTo>
                    <a:pt x="298" y="2826"/>
                  </a:lnTo>
                  <a:lnTo>
                    <a:pt x="304" y="2826"/>
                  </a:lnTo>
                  <a:lnTo>
                    <a:pt x="306" y="2824"/>
                  </a:lnTo>
                  <a:lnTo>
                    <a:pt x="306" y="2822"/>
                  </a:lnTo>
                  <a:lnTo>
                    <a:pt x="304" y="2820"/>
                  </a:lnTo>
                  <a:lnTo>
                    <a:pt x="302" y="2814"/>
                  </a:lnTo>
                  <a:lnTo>
                    <a:pt x="304" y="2812"/>
                  </a:lnTo>
                  <a:lnTo>
                    <a:pt x="308" y="2812"/>
                  </a:lnTo>
                  <a:lnTo>
                    <a:pt x="310" y="2812"/>
                  </a:lnTo>
                  <a:lnTo>
                    <a:pt x="312" y="2810"/>
                  </a:lnTo>
                  <a:lnTo>
                    <a:pt x="310" y="2806"/>
                  </a:lnTo>
                  <a:lnTo>
                    <a:pt x="308" y="2800"/>
                  </a:lnTo>
                  <a:lnTo>
                    <a:pt x="308" y="2798"/>
                  </a:lnTo>
                  <a:lnTo>
                    <a:pt x="310" y="2798"/>
                  </a:lnTo>
                  <a:lnTo>
                    <a:pt x="314" y="2798"/>
                  </a:lnTo>
                  <a:lnTo>
                    <a:pt x="314" y="2794"/>
                  </a:lnTo>
                  <a:lnTo>
                    <a:pt x="304" y="2784"/>
                  </a:lnTo>
                  <a:lnTo>
                    <a:pt x="302" y="2780"/>
                  </a:lnTo>
                  <a:lnTo>
                    <a:pt x="302" y="2778"/>
                  </a:lnTo>
                  <a:lnTo>
                    <a:pt x="306" y="2776"/>
                  </a:lnTo>
                  <a:lnTo>
                    <a:pt x="306" y="2774"/>
                  </a:lnTo>
                  <a:lnTo>
                    <a:pt x="306" y="2770"/>
                  </a:lnTo>
                  <a:lnTo>
                    <a:pt x="306" y="2768"/>
                  </a:lnTo>
                  <a:lnTo>
                    <a:pt x="316" y="2764"/>
                  </a:lnTo>
                  <a:lnTo>
                    <a:pt x="318" y="2764"/>
                  </a:lnTo>
                  <a:lnTo>
                    <a:pt x="320" y="2762"/>
                  </a:lnTo>
                  <a:lnTo>
                    <a:pt x="318" y="2758"/>
                  </a:lnTo>
                  <a:lnTo>
                    <a:pt x="312" y="2748"/>
                  </a:lnTo>
                  <a:lnTo>
                    <a:pt x="310" y="2740"/>
                  </a:lnTo>
                  <a:lnTo>
                    <a:pt x="308" y="2738"/>
                  </a:lnTo>
                  <a:lnTo>
                    <a:pt x="302" y="2738"/>
                  </a:lnTo>
                  <a:lnTo>
                    <a:pt x="298" y="2740"/>
                  </a:lnTo>
                  <a:lnTo>
                    <a:pt x="298" y="2738"/>
                  </a:lnTo>
                  <a:lnTo>
                    <a:pt x="298" y="2736"/>
                  </a:lnTo>
                  <a:lnTo>
                    <a:pt x="296" y="2736"/>
                  </a:lnTo>
                  <a:lnTo>
                    <a:pt x="292" y="2736"/>
                  </a:lnTo>
                  <a:lnTo>
                    <a:pt x="290" y="2736"/>
                  </a:lnTo>
                  <a:lnTo>
                    <a:pt x="290" y="2738"/>
                  </a:lnTo>
                  <a:lnTo>
                    <a:pt x="290" y="2744"/>
                  </a:lnTo>
                  <a:lnTo>
                    <a:pt x="290" y="2752"/>
                  </a:lnTo>
                  <a:lnTo>
                    <a:pt x="288" y="2756"/>
                  </a:lnTo>
                  <a:lnTo>
                    <a:pt x="286" y="2762"/>
                  </a:lnTo>
                  <a:lnTo>
                    <a:pt x="284" y="2770"/>
                  </a:lnTo>
                  <a:lnTo>
                    <a:pt x="284" y="2778"/>
                  </a:lnTo>
                  <a:lnTo>
                    <a:pt x="286" y="2782"/>
                  </a:lnTo>
                  <a:lnTo>
                    <a:pt x="286" y="2790"/>
                  </a:lnTo>
                  <a:lnTo>
                    <a:pt x="282" y="2802"/>
                  </a:lnTo>
                  <a:lnTo>
                    <a:pt x="278" y="2814"/>
                  </a:lnTo>
                  <a:lnTo>
                    <a:pt x="278" y="2818"/>
                  </a:lnTo>
                  <a:lnTo>
                    <a:pt x="280" y="2822"/>
                  </a:lnTo>
                  <a:lnTo>
                    <a:pt x="286" y="2824"/>
                  </a:lnTo>
                  <a:lnTo>
                    <a:pt x="298" y="2826"/>
                  </a:lnTo>
                  <a:close/>
                  <a:moveTo>
                    <a:pt x="316" y="2894"/>
                  </a:moveTo>
                  <a:lnTo>
                    <a:pt x="316" y="2894"/>
                  </a:lnTo>
                  <a:lnTo>
                    <a:pt x="316" y="2898"/>
                  </a:lnTo>
                  <a:lnTo>
                    <a:pt x="318" y="2902"/>
                  </a:lnTo>
                  <a:lnTo>
                    <a:pt x="318" y="2904"/>
                  </a:lnTo>
                  <a:lnTo>
                    <a:pt x="318" y="2906"/>
                  </a:lnTo>
                  <a:lnTo>
                    <a:pt x="320" y="2908"/>
                  </a:lnTo>
                  <a:lnTo>
                    <a:pt x="324" y="2910"/>
                  </a:lnTo>
                  <a:lnTo>
                    <a:pt x="330" y="2910"/>
                  </a:lnTo>
                  <a:lnTo>
                    <a:pt x="336" y="2902"/>
                  </a:lnTo>
                  <a:lnTo>
                    <a:pt x="338" y="2900"/>
                  </a:lnTo>
                  <a:lnTo>
                    <a:pt x="338" y="2898"/>
                  </a:lnTo>
                  <a:lnTo>
                    <a:pt x="338" y="2896"/>
                  </a:lnTo>
                  <a:lnTo>
                    <a:pt x="342" y="2894"/>
                  </a:lnTo>
                  <a:lnTo>
                    <a:pt x="344" y="2890"/>
                  </a:lnTo>
                  <a:lnTo>
                    <a:pt x="342" y="2886"/>
                  </a:lnTo>
                  <a:lnTo>
                    <a:pt x="338" y="2882"/>
                  </a:lnTo>
                  <a:lnTo>
                    <a:pt x="332" y="2880"/>
                  </a:lnTo>
                  <a:lnTo>
                    <a:pt x="330" y="2880"/>
                  </a:lnTo>
                  <a:lnTo>
                    <a:pt x="330" y="2882"/>
                  </a:lnTo>
                  <a:lnTo>
                    <a:pt x="328" y="2882"/>
                  </a:lnTo>
                  <a:lnTo>
                    <a:pt x="326" y="2882"/>
                  </a:lnTo>
                  <a:lnTo>
                    <a:pt x="324" y="2882"/>
                  </a:lnTo>
                  <a:lnTo>
                    <a:pt x="324" y="2884"/>
                  </a:lnTo>
                  <a:lnTo>
                    <a:pt x="322" y="2888"/>
                  </a:lnTo>
                  <a:lnTo>
                    <a:pt x="322" y="2892"/>
                  </a:lnTo>
                  <a:lnTo>
                    <a:pt x="320" y="2894"/>
                  </a:lnTo>
                  <a:lnTo>
                    <a:pt x="318" y="2894"/>
                  </a:lnTo>
                  <a:lnTo>
                    <a:pt x="316" y="2894"/>
                  </a:lnTo>
                  <a:close/>
                  <a:moveTo>
                    <a:pt x="258" y="2836"/>
                  </a:moveTo>
                  <a:lnTo>
                    <a:pt x="258" y="2836"/>
                  </a:lnTo>
                  <a:lnTo>
                    <a:pt x="262" y="2838"/>
                  </a:lnTo>
                  <a:lnTo>
                    <a:pt x="264" y="2838"/>
                  </a:lnTo>
                  <a:lnTo>
                    <a:pt x="266" y="2836"/>
                  </a:lnTo>
                  <a:lnTo>
                    <a:pt x="266" y="2834"/>
                  </a:lnTo>
                  <a:lnTo>
                    <a:pt x="262" y="2832"/>
                  </a:lnTo>
                  <a:lnTo>
                    <a:pt x="260" y="2832"/>
                  </a:lnTo>
                  <a:lnTo>
                    <a:pt x="258" y="2834"/>
                  </a:lnTo>
                  <a:lnTo>
                    <a:pt x="258" y="2836"/>
                  </a:lnTo>
                  <a:close/>
                  <a:moveTo>
                    <a:pt x="324" y="2852"/>
                  </a:moveTo>
                  <a:lnTo>
                    <a:pt x="324" y="2852"/>
                  </a:lnTo>
                  <a:lnTo>
                    <a:pt x="320" y="2856"/>
                  </a:lnTo>
                  <a:lnTo>
                    <a:pt x="322" y="2858"/>
                  </a:lnTo>
                  <a:lnTo>
                    <a:pt x="324" y="2860"/>
                  </a:lnTo>
                  <a:lnTo>
                    <a:pt x="326" y="2858"/>
                  </a:lnTo>
                  <a:lnTo>
                    <a:pt x="326" y="2854"/>
                  </a:lnTo>
                  <a:lnTo>
                    <a:pt x="326" y="2852"/>
                  </a:lnTo>
                  <a:lnTo>
                    <a:pt x="324" y="2850"/>
                  </a:lnTo>
                  <a:lnTo>
                    <a:pt x="324" y="2852"/>
                  </a:lnTo>
                  <a:close/>
                  <a:moveTo>
                    <a:pt x="266" y="2958"/>
                  </a:moveTo>
                  <a:lnTo>
                    <a:pt x="266" y="2958"/>
                  </a:lnTo>
                  <a:lnTo>
                    <a:pt x="270" y="2958"/>
                  </a:lnTo>
                  <a:lnTo>
                    <a:pt x="270" y="2954"/>
                  </a:lnTo>
                  <a:lnTo>
                    <a:pt x="270" y="2950"/>
                  </a:lnTo>
                  <a:lnTo>
                    <a:pt x="268" y="2950"/>
                  </a:lnTo>
                  <a:lnTo>
                    <a:pt x="266" y="2952"/>
                  </a:lnTo>
                  <a:lnTo>
                    <a:pt x="264" y="2954"/>
                  </a:lnTo>
                  <a:lnTo>
                    <a:pt x="264" y="2956"/>
                  </a:lnTo>
                  <a:lnTo>
                    <a:pt x="266" y="2958"/>
                  </a:lnTo>
                  <a:close/>
                  <a:moveTo>
                    <a:pt x="244" y="3242"/>
                  </a:moveTo>
                  <a:lnTo>
                    <a:pt x="244" y="3242"/>
                  </a:lnTo>
                  <a:lnTo>
                    <a:pt x="248" y="3238"/>
                  </a:lnTo>
                  <a:lnTo>
                    <a:pt x="248" y="3236"/>
                  </a:lnTo>
                  <a:lnTo>
                    <a:pt x="246" y="3236"/>
                  </a:lnTo>
                  <a:lnTo>
                    <a:pt x="240" y="3234"/>
                  </a:lnTo>
                  <a:lnTo>
                    <a:pt x="234" y="3234"/>
                  </a:lnTo>
                  <a:lnTo>
                    <a:pt x="234" y="3236"/>
                  </a:lnTo>
                  <a:lnTo>
                    <a:pt x="236" y="3240"/>
                  </a:lnTo>
                  <a:lnTo>
                    <a:pt x="236" y="3242"/>
                  </a:lnTo>
                  <a:lnTo>
                    <a:pt x="232" y="3248"/>
                  </a:lnTo>
                  <a:lnTo>
                    <a:pt x="234" y="3250"/>
                  </a:lnTo>
                  <a:lnTo>
                    <a:pt x="238" y="3252"/>
                  </a:lnTo>
                  <a:lnTo>
                    <a:pt x="242" y="3254"/>
                  </a:lnTo>
                  <a:lnTo>
                    <a:pt x="242" y="3250"/>
                  </a:lnTo>
                  <a:lnTo>
                    <a:pt x="242" y="3246"/>
                  </a:lnTo>
                  <a:lnTo>
                    <a:pt x="244" y="3242"/>
                  </a:lnTo>
                  <a:close/>
                  <a:moveTo>
                    <a:pt x="302" y="2848"/>
                  </a:moveTo>
                  <a:lnTo>
                    <a:pt x="302" y="2848"/>
                  </a:lnTo>
                  <a:lnTo>
                    <a:pt x="300" y="2846"/>
                  </a:lnTo>
                  <a:lnTo>
                    <a:pt x="298" y="2846"/>
                  </a:lnTo>
                  <a:lnTo>
                    <a:pt x="296" y="2846"/>
                  </a:lnTo>
                  <a:lnTo>
                    <a:pt x="292" y="2846"/>
                  </a:lnTo>
                  <a:lnTo>
                    <a:pt x="288" y="2846"/>
                  </a:lnTo>
                  <a:lnTo>
                    <a:pt x="286" y="2848"/>
                  </a:lnTo>
                  <a:lnTo>
                    <a:pt x="288" y="2850"/>
                  </a:lnTo>
                  <a:lnTo>
                    <a:pt x="292" y="2854"/>
                  </a:lnTo>
                  <a:lnTo>
                    <a:pt x="294" y="2854"/>
                  </a:lnTo>
                  <a:lnTo>
                    <a:pt x="296" y="2854"/>
                  </a:lnTo>
                  <a:lnTo>
                    <a:pt x="300" y="2852"/>
                  </a:lnTo>
                  <a:lnTo>
                    <a:pt x="302" y="2850"/>
                  </a:lnTo>
                  <a:lnTo>
                    <a:pt x="302" y="2848"/>
                  </a:lnTo>
                  <a:close/>
                  <a:moveTo>
                    <a:pt x="302" y="2912"/>
                  </a:moveTo>
                  <a:lnTo>
                    <a:pt x="302" y="2912"/>
                  </a:lnTo>
                  <a:lnTo>
                    <a:pt x="304" y="2910"/>
                  </a:lnTo>
                  <a:lnTo>
                    <a:pt x="302" y="2906"/>
                  </a:lnTo>
                  <a:lnTo>
                    <a:pt x="300" y="2904"/>
                  </a:lnTo>
                  <a:lnTo>
                    <a:pt x="298" y="2904"/>
                  </a:lnTo>
                  <a:lnTo>
                    <a:pt x="296" y="2906"/>
                  </a:lnTo>
                  <a:lnTo>
                    <a:pt x="298" y="2910"/>
                  </a:lnTo>
                  <a:lnTo>
                    <a:pt x="300" y="2912"/>
                  </a:lnTo>
                  <a:lnTo>
                    <a:pt x="302" y="2912"/>
                  </a:lnTo>
                  <a:close/>
                  <a:moveTo>
                    <a:pt x="306" y="2942"/>
                  </a:moveTo>
                  <a:lnTo>
                    <a:pt x="306" y="2942"/>
                  </a:lnTo>
                  <a:lnTo>
                    <a:pt x="304" y="2942"/>
                  </a:lnTo>
                  <a:lnTo>
                    <a:pt x="302" y="2948"/>
                  </a:lnTo>
                  <a:lnTo>
                    <a:pt x="302" y="2952"/>
                  </a:lnTo>
                  <a:lnTo>
                    <a:pt x="304" y="2958"/>
                  </a:lnTo>
                  <a:lnTo>
                    <a:pt x="306" y="2958"/>
                  </a:lnTo>
                  <a:lnTo>
                    <a:pt x="308" y="2958"/>
                  </a:lnTo>
                  <a:lnTo>
                    <a:pt x="308" y="2952"/>
                  </a:lnTo>
                  <a:lnTo>
                    <a:pt x="310" y="2944"/>
                  </a:lnTo>
                  <a:lnTo>
                    <a:pt x="308" y="2942"/>
                  </a:lnTo>
                  <a:lnTo>
                    <a:pt x="306" y="2942"/>
                  </a:lnTo>
                  <a:close/>
                  <a:moveTo>
                    <a:pt x="278" y="2958"/>
                  </a:moveTo>
                  <a:lnTo>
                    <a:pt x="278" y="2958"/>
                  </a:lnTo>
                  <a:lnTo>
                    <a:pt x="280" y="2956"/>
                  </a:lnTo>
                  <a:lnTo>
                    <a:pt x="284" y="2952"/>
                  </a:lnTo>
                  <a:lnTo>
                    <a:pt x="286" y="2950"/>
                  </a:lnTo>
                  <a:lnTo>
                    <a:pt x="284" y="2946"/>
                  </a:lnTo>
                  <a:lnTo>
                    <a:pt x="280" y="2942"/>
                  </a:lnTo>
                  <a:lnTo>
                    <a:pt x="276" y="2942"/>
                  </a:lnTo>
                  <a:lnTo>
                    <a:pt x="274" y="2944"/>
                  </a:lnTo>
                  <a:lnTo>
                    <a:pt x="272" y="2946"/>
                  </a:lnTo>
                  <a:lnTo>
                    <a:pt x="274" y="2950"/>
                  </a:lnTo>
                  <a:lnTo>
                    <a:pt x="274" y="2952"/>
                  </a:lnTo>
                  <a:lnTo>
                    <a:pt x="274" y="2956"/>
                  </a:lnTo>
                  <a:lnTo>
                    <a:pt x="274" y="2958"/>
                  </a:lnTo>
                  <a:lnTo>
                    <a:pt x="278" y="2958"/>
                  </a:lnTo>
                  <a:close/>
                  <a:moveTo>
                    <a:pt x="1872" y="956"/>
                  </a:moveTo>
                  <a:lnTo>
                    <a:pt x="1872" y="956"/>
                  </a:lnTo>
                  <a:lnTo>
                    <a:pt x="1868" y="926"/>
                  </a:lnTo>
                  <a:lnTo>
                    <a:pt x="1864" y="900"/>
                  </a:lnTo>
                  <a:lnTo>
                    <a:pt x="1862" y="888"/>
                  </a:lnTo>
                  <a:lnTo>
                    <a:pt x="1858" y="876"/>
                  </a:lnTo>
                  <a:lnTo>
                    <a:pt x="1852" y="868"/>
                  </a:lnTo>
                  <a:lnTo>
                    <a:pt x="1844" y="858"/>
                  </a:lnTo>
                  <a:lnTo>
                    <a:pt x="1836" y="852"/>
                  </a:lnTo>
                  <a:lnTo>
                    <a:pt x="1830" y="850"/>
                  </a:lnTo>
                  <a:lnTo>
                    <a:pt x="1824" y="850"/>
                  </a:lnTo>
                  <a:lnTo>
                    <a:pt x="1816" y="850"/>
                  </a:lnTo>
                  <a:lnTo>
                    <a:pt x="1810" y="852"/>
                  </a:lnTo>
                  <a:lnTo>
                    <a:pt x="1800" y="850"/>
                  </a:lnTo>
                  <a:lnTo>
                    <a:pt x="1788" y="846"/>
                  </a:lnTo>
                  <a:lnTo>
                    <a:pt x="1774" y="838"/>
                  </a:lnTo>
                  <a:lnTo>
                    <a:pt x="1760" y="828"/>
                  </a:lnTo>
                  <a:lnTo>
                    <a:pt x="1750" y="820"/>
                  </a:lnTo>
                  <a:lnTo>
                    <a:pt x="1744" y="814"/>
                  </a:lnTo>
                  <a:lnTo>
                    <a:pt x="1740" y="808"/>
                  </a:lnTo>
                  <a:lnTo>
                    <a:pt x="1734" y="796"/>
                  </a:lnTo>
                  <a:lnTo>
                    <a:pt x="1728" y="788"/>
                  </a:lnTo>
                  <a:lnTo>
                    <a:pt x="1718" y="780"/>
                  </a:lnTo>
                  <a:lnTo>
                    <a:pt x="1698" y="762"/>
                  </a:lnTo>
                  <a:lnTo>
                    <a:pt x="1688" y="754"/>
                  </a:lnTo>
                  <a:lnTo>
                    <a:pt x="1680" y="748"/>
                  </a:lnTo>
                  <a:lnTo>
                    <a:pt x="1670" y="742"/>
                  </a:lnTo>
                  <a:lnTo>
                    <a:pt x="1660" y="740"/>
                  </a:lnTo>
                  <a:lnTo>
                    <a:pt x="1646" y="740"/>
                  </a:lnTo>
                  <a:lnTo>
                    <a:pt x="1632" y="740"/>
                  </a:lnTo>
                  <a:lnTo>
                    <a:pt x="1618" y="742"/>
                  </a:lnTo>
                  <a:lnTo>
                    <a:pt x="1602" y="742"/>
                  </a:lnTo>
                  <a:lnTo>
                    <a:pt x="1590" y="742"/>
                  </a:lnTo>
                  <a:lnTo>
                    <a:pt x="1578" y="738"/>
                  </a:lnTo>
                  <a:lnTo>
                    <a:pt x="1556" y="732"/>
                  </a:lnTo>
                  <a:lnTo>
                    <a:pt x="1536" y="722"/>
                  </a:lnTo>
                  <a:lnTo>
                    <a:pt x="1530" y="722"/>
                  </a:lnTo>
                  <a:lnTo>
                    <a:pt x="1526" y="722"/>
                  </a:lnTo>
                  <a:lnTo>
                    <a:pt x="1516" y="724"/>
                  </a:lnTo>
                  <a:lnTo>
                    <a:pt x="1508" y="730"/>
                  </a:lnTo>
                  <a:lnTo>
                    <a:pt x="1500" y="738"/>
                  </a:lnTo>
                  <a:lnTo>
                    <a:pt x="1488" y="750"/>
                  </a:lnTo>
                  <a:lnTo>
                    <a:pt x="1482" y="754"/>
                  </a:lnTo>
                  <a:lnTo>
                    <a:pt x="1480" y="752"/>
                  </a:lnTo>
                  <a:lnTo>
                    <a:pt x="1478" y="748"/>
                  </a:lnTo>
                  <a:lnTo>
                    <a:pt x="1478" y="742"/>
                  </a:lnTo>
                  <a:lnTo>
                    <a:pt x="1482" y="728"/>
                  </a:lnTo>
                  <a:lnTo>
                    <a:pt x="1486" y="716"/>
                  </a:lnTo>
                  <a:lnTo>
                    <a:pt x="1488" y="712"/>
                  </a:lnTo>
                  <a:lnTo>
                    <a:pt x="1486" y="708"/>
                  </a:lnTo>
                  <a:lnTo>
                    <a:pt x="1482" y="702"/>
                  </a:lnTo>
                  <a:lnTo>
                    <a:pt x="1480" y="698"/>
                  </a:lnTo>
                  <a:lnTo>
                    <a:pt x="1478" y="688"/>
                  </a:lnTo>
                  <a:lnTo>
                    <a:pt x="1476" y="684"/>
                  </a:lnTo>
                  <a:lnTo>
                    <a:pt x="1470" y="680"/>
                  </a:lnTo>
                  <a:lnTo>
                    <a:pt x="1464" y="678"/>
                  </a:lnTo>
                  <a:lnTo>
                    <a:pt x="1454" y="674"/>
                  </a:lnTo>
                  <a:lnTo>
                    <a:pt x="1444" y="670"/>
                  </a:lnTo>
                  <a:lnTo>
                    <a:pt x="1438" y="668"/>
                  </a:lnTo>
                  <a:lnTo>
                    <a:pt x="1428" y="658"/>
                  </a:lnTo>
                  <a:lnTo>
                    <a:pt x="1420" y="652"/>
                  </a:lnTo>
                  <a:lnTo>
                    <a:pt x="1416" y="650"/>
                  </a:lnTo>
                  <a:lnTo>
                    <a:pt x="1410" y="650"/>
                  </a:lnTo>
                  <a:lnTo>
                    <a:pt x="1400" y="648"/>
                  </a:lnTo>
                  <a:lnTo>
                    <a:pt x="1392" y="644"/>
                  </a:lnTo>
                  <a:lnTo>
                    <a:pt x="1382" y="640"/>
                  </a:lnTo>
                  <a:lnTo>
                    <a:pt x="1362" y="638"/>
                  </a:lnTo>
                  <a:lnTo>
                    <a:pt x="1354" y="638"/>
                  </a:lnTo>
                  <a:lnTo>
                    <a:pt x="1348" y="640"/>
                  </a:lnTo>
                  <a:lnTo>
                    <a:pt x="1340" y="644"/>
                  </a:lnTo>
                  <a:lnTo>
                    <a:pt x="1332" y="654"/>
                  </a:lnTo>
                  <a:lnTo>
                    <a:pt x="1326" y="662"/>
                  </a:lnTo>
                  <a:lnTo>
                    <a:pt x="1318" y="676"/>
                  </a:lnTo>
                  <a:lnTo>
                    <a:pt x="1314" y="678"/>
                  </a:lnTo>
                  <a:lnTo>
                    <a:pt x="1312" y="674"/>
                  </a:lnTo>
                  <a:lnTo>
                    <a:pt x="1310" y="666"/>
                  </a:lnTo>
                  <a:lnTo>
                    <a:pt x="1314" y="658"/>
                  </a:lnTo>
                  <a:lnTo>
                    <a:pt x="1322" y="642"/>
                  </a:lnTo>
                  <a:lnTo>
                    <a:pt x="1326" y="634"/>
                  </a:lnTo>
                  <a:lnTo>
                    <a:pt x="1326" y="628"/>
                  </a:lnTo>
                  <a:lnTo>
                    <a:pt x="1326" y="626"/>
                  </a:lnTo>
                  <a:lnTo>
                    <a:pt x="1322" y="622"/>
                  </a:lnTo>
                  <a:lnTo>
                    <a:pt x="1314" y="618"/>
                  </a:lnTo>
                  <a:lnTo>
                    <a:pt x="1296" y="614"/>
                  </a:lnTo>
                  <a:lnTo>
                    <a:pt x="1288" y="614"/>
                  </a:lnTo>
                  <a:lnTo>
                    <a:pt x="1278" y="616"/>
                  </a:lnTo>
                  <a:lnTo>
                    <a:pt x="1256" y="612"/>
                  </a:lnTo>
                  <a:lnTo>
                    <a:pt x="1246" y="612"/>
                  </a:lnTo>
                  <a:lnTo>
                    <a:pt x="1240" y="614"/>
                  </a:lnTo>
                  <a:lnTo>
                    <a:pt x="1234" y="620"/>
                  </a:lnTo>
                  <a:lnTo>
                    <a:pt x="1230" y="626"/>
                  </a:lnTo>
                  <a:lnTo>
                    <a:pt x="1230" y="634"/>
                  </a:lnTo>
                  <a:lnTo>
                    <a:pt x="1228" y="642"/>
                  </a:lnTo>
                  <a:lnTo>
                    <a:pt x="1228" y="656"/>
                  </a:lnTo>
                  <a:lnTo>
                    <a:pt x="1226" y="652"/>
                  </a:lnTo>
                  <a:lnTo>
                    <a:pt x="1222" y="652"/>
                  </a:lnTo>
                  <a:lnTo>
                    <a:pt x="1216" y="658"/>
                  </a:lnTo>
                  <a:lnTo>
                    <a:pt x="1214" y="660"/>
                  </a:lnTo>
                  <a:lnTo>
                    <a:pt x="1212" y="660"/>
                  </a:lnTo>
                  <a:lnTo>
                    <a:pt x="1212" y="658"/>
                  </a:lnTo>
                  <a:lnTo>
                    <a:pt x="1214" y="650"/>
                  </a:lnTo>
                  <a:lnTo>
                    <a:pt x="1216" y="642"/>
                  </a:lnTo>
                  <a:lnTo>
                    <a:pt x="1214" y="638"/>
                  </a:lnTo>
                  <a:lnTo>
                    <a:pt x="1210" y="636"/>
                  </a:lnTo>
                  <a:lnTo>
                    <a:pt x="1206" y="638"/>
                  </a:lnTo>
                  <a:lnTo>
                    <a:pt x="1198" y="640"/>
                  </a:lnTo>
                  <a:lnTo>
                    <a:pt x="1198" y="636"/>
                  </a:lnTo>
                  <a:lnTo>
                    <a:pt x="1202" y="632"/>
                  </a:lnTo>
                  <a:lnTo>
                    <a:pt x="1202" y="628"/>
                  </a:lnTo>
                  <a:lnTo>
                    <a:pt x="1204" y="620"/>
                  </a:lnTo>
                  <a:lnTo>
                    <a:pt x="1204" y="616"/>
                  </a:lnTo>
                  <a:lnTo>
                    <a:pt x="1206" y="614"/>
                  </a:lnTo>
                  <a:lnTo>
                    <a:pt x="1210" y="610"/>
                  </a:lnTo>
                  <a:lnTo>
                    <a:pt x="1216" y="608"/>
                  </a:lnTo>
                  <a:lnTo>
                    <a:pt x="1224" y="604"/>
                  </a:lnTo>
                  <a:lnTo>
                    <a:pt x="1230" y="596"/>
                  </a:lnTo>
                  <a:lnTo>
                    <a:pt x="1240" y="582"/>
                  </a:lnTo>
                  <a:lnTo>
                    <a:pt x="1248" y="566"/>
                  </a:lnTo>
                  <a:lnTo>
                    <a:pt x="1254" y="560"/>
                  </a:lnTo>
                  <a:lnTo>
                    <a:pt x="1260" y="556"/>
                  </a:lnTo>
                  <a:lnTo>
                    <a:pt x="1264" y="554"/>
                  </a:lnTo>
                  <a:lnTo>
                    <a:pt x="1266" y="548"/>
                  </a:lnTo>
                  <a:lnTo>
                    <a:pt x="1266" y="542"/>
                  </a:lnTo>
                  <a:lnTo>
                    <a:pt x="1266" y="536"/>
                  </a:lnTo>
                  <a:lnTo>
                    <a:pt x="1264" y="528"/>
                  </a:lnTo>
                  <a:lnTo>
                    <a:pt x="1260" y="524"/>
                  </a:lnTo>
                  <a:lnTo>
                    <a:pt x="1256" y="520"/>
                  </a:lnTo>
                  <a:lnTo>
                    <a:pt x="1252" y="518"/>
                  </a:lnTo>
                  <a:lnTo>
                    <a:pt x="1244" y="518"/>
                  </a:lnTo>
                  <a:lnTo>
                    <a:pt x="1240" y="516"/>
                  </a:lnTo>
                  <a:lnTo>
                    <a:pt x="1238" y="514"/>
                  </a:lnTo>
                  <a:lnTo>
                    <a:pt x="1238" y="508"/>
                  </a:lnTo>
                  <a:lnTo>
                    <a:pt x="1236" y="504"/>
                  </a:lnTo>
                  <a:lnTo>
                    <a:pt x="1234" y="502"/>
                  </a:lnTo>
                  <a:lnTo>
                    <a:pt x="1234" y="500"/>
                  </a:lnTo>
                  <a:lnTo>
                    <a:pt x="1232" y="494"/>
                  </a:lnTo>
                  <a:lnTo>
                    <a:pt x="1232" y="490"/>
                  </a:lnTo>
                  <a:lnTo>
                    <a:pt x="1230" y="488"/>
                  </a:lnTo>
                  <a:lnTo>
                    <a:pt x="1228" y="484"/>
                  </a:lnTo>
                  <a:lnTo>
                    <a:pt x="1226" y="480"/>
                  </a:lnTo>
                  <a:lnTo>
                    <a:pt x="1226" y="476"/>
                  </a:lnTo>
                  <a:lnTo>
                    <a:pt x="1226" y="472"/>
                  </a:lnTo>
                  <a:lnTo>
                    <a:pt x="1222" y="466"/>
                  </a:lnTo>
                  <a:lnTo>
                    <a:pt x="1220" y="444"/>
                  </a:lnTo>
                  <a:lnTo>
                    <a:pt x="1218" y="422"/>
                  </a:lnTo>
                  <a:lnTo>
                    <a:pt x="1218" y="418"/>
                  </a:lnTo>
                  <a:lnTo>
                    <a:pt x="1216" y="416"/>
                  </a:lnTo>
                  <a:lnTo>
                    <a:pt x="1214" y="414"/>
                  </a:lnTo>
                  <a:lnTo>
                    <a:pt x="1212" y="410"/>
                  </a:lnTo>
                  <a:lnTo>
                    <a:pt x="1206" y="398"/>
                  </a:lnTo>
                  <a:lnTo>
                    <a:pt x="1202" y="392"/>
                  </a:lnTo>
                  <a:lnTo>
                    <a:pt x="1200" y="392"/>
                  </a:lnTo>
                  <a:lnTo>
                    <a:pt x="1198" y="394"/>
                  </a:lnTo>
                  <a:lnTo>
                    <a:pt x="1198" y="396"/>
                  </a:lnTo>
                  <a:lnTo>
                    <a:pt x="1196" y="402"/>
                  </a:lnTo>
                  <a:lnTo>
                    <a:pt x="1192" y="410"/>
                  </a:lnTo>
                  <a:lnTo>
                    <a:pt x="1192" y="406"/>
                  </a:lnTo>
                  <a:lnTo>
                    <a:pt x="1192" y="404"/>
                  </a:lnTo>
                  <a:lnTo>
                    <a:pt x="1192" y="400"/>
                  </a:lnTo>
                  <a:lnTo>
                    <a:pt x="1192" y="394"/>
                  </a:lnTo>
                  <a:lnTo>
                    <a:pt x="1188" y="380"/>
                  </a:lnTo>
                  <a:lnTo>
                    <a:pt x="1186" y="380"/>
                  </a:lnTo>
                  <a:lnTo>
                    <a:pt x="1184" y="382"/>
                  </a:lnTo>
                  <a:lnTo>
                    <a:pt x="1182" y="382"/>
                  </a:lnTo>
                  <a:lnTo>
                    <a:pt x="1180" y="380"/>
                  </a:lnTo>
                  <a:lnTo>
                    <a:pt x="1178" y="374"/>
                  </a:lnTo>
                  <a:lnTo>
                    <a:pt x="1174" y="372"/>
                  </a:lnTo>
                  <a:lnTo>
                    <a:pt x="1172" y="368"/>
                  </a:lnTo>
                  <a:lnTo>
                    <a:pt x="1166" y="364"/>
                  </a:lnTo>
                  <a:lnTo>
                    <a:pt x="1158" y="360"/>
                  </a:lnTo>
                  <a:lnTo>
                    <a:pt x="1154" y="356"/>
                  </a:lnTo>
                  <a:lnTo>
                    <a:pt x="1150" y="350"/>
                  </a:lnTo>
                  <a:lnTo>
                    <a:pt x="1148" y="346"/>
                  </a:lnTo>
                  <a:lnTo>
                    <a:pt x="1144" y="342"/>
                  </a:lnTo>
                  <a:lnTo>
                    <a:pt x="1136" y="338"/>
                  </a:lnTo>
                  <a:lnTo>
                    <a:pt x="1126" y="334"/>
                  </a:lnTo>
                  <a:lnTo>
                    <a:pt x="1114" y="330"/>
                  </a:lnTo>
                  <a:lnTo>
                    <a:pt x="1102" y="324"/>
                  </a:lnTo>
                  <a:lnTo>
                    <a:pt x="1072" y="316"/>
                  </a:lnTo>
                  <a:lnTo>
                    <a:pt x="1060" y="314"/>
                  </a:lnTo>
                  <a:lnTo>
                    <a:pt x="1056" y="314"/>
                  </a:lnTo>
                  <a:lnTo>
                    <a:pt x="1054" y="316"/>
                  </a:lnTo>
                  <a:lnTo>
                    <a:pt x="1048" y="316"/>
                  </a:lnTo>
                  <a:lnTo>
                    <a:pt x="1038" y="314"/>
                  </a:lnTo>
                  <a:lnTo>
                    <a:pt x="1026" y="314"/>
                  </a:lnTo>
                  <a:lnTo>
                    <a:pt x="1024" y="316"/>
                  </a:lnTo>
                  <a:lnTo>
                    <a:pt x="1022" y="318"/>
                  </a:lnTo>
                  <a:lnTo>
                    <a:pt x="1022" y="322"/>
                  </a:lnTo>
                  <a:lnTo>
                    <a:pt x="1018" y="322"/>
                  </a:lnTo>
                  <a:lnTo>
                    <a:pt x="1006" y="318"/>
                  </a:lnTo>
                  <a:lnTo>
                    <a:pt x="998" y="316"/>
                  </a:lnTo>
                  <a:lnTo>
                    <a:pt x="990" y="314"/>
                  </a:lnTo>
                  <a:lnTo>
                    <a:pt x="982" y="316"/>
                  </a:lnTo>
                  <a:lnTo>
                    <a:pt x="974" y="318"/>
                  </a:lnTo>
                  <a:lnTo>
                    <a:pt x="972" y="316"/>
                  </a:lnTo>
                  <a:lnTo>
                    <a:pt x="972" y="314"/>
                  </a:lnTo>
                  <a:lnTo>
                    <a:pt x="968" y="308"/>
                  </a:lnTo>
                  <a:lnTo>
                    <a:pt x="966" y="302"/>
                  </a:lnTo>
                  <a:lnTo>
                    <a:pt x="964" y="300"/>
                  </a:lnTo>
                  <a:lnTo>
                    <a:pt x="962" y="298"/>
                  </a:lnTo>
                  <a:lnTo>
                    <a:pt x="958" y="296"/>
                  </a:lnTo>
                  <a:lnTo>
                    <a:pt x="956" y="294"/>
                  </a:lnTo>
                  <a:lnTo>
                    <a:pt x="954" y="288"/>
                  </a:lnTo>
                  <a:lnTo>
                    <a:pt x="952" y="284"/>
                  </a:lnTo>
                  <a:lnTo>
                    <a:pt x="948" y="280"/>
                  </a:lnTo>
                  <a:lnTo>
                    <a:pt x="942" y="276"/>
                  </a:lnTo>
                  <a:lnTo>
                    <a:pt x="934" y="274"/>
                  </a:lnTo>
                  <a:lnTo>
                    <a:pt x="920" y="270"/>
                  </a:lnTo>
                  <a:lnTo>
                    <a:pt x="916" y="268"/>
                  </a:lnTo>
                  <a:lnTo>
                    <a:pt x="916" y="264"/>
                  </a:lnTo>
                  <a:lnTo>
                    <a:pt x="918" y="254"/>
                  </a:lnTo>
                  <a:lnTo>
                    <a:pt x="918" y="248"/>
                  </a:lnTo>
                  <a:lnTo>
                    <a:pt x="918" y="242"/>
                  </a:lnTo>
                  <a:lnTo>
                    <a:pt x="914" y="234"/>
                  </a:lnTo>
                  <a:lnTo>
                    <a:pt x="908" y="228"/>
                  </a:lnTo>
                  <a:lnTo>
                    <a:pt x="892" y="214"/>
                  </a:lnTo>
                  <a:lnTo>
                    <a:pt x="868" y="198"/>
                  </a:lnTo>
                  <a:lnTo>
                    <a:pt x="862" y="192"/>
                  </a:lnTo>
                  <a:lnTo>
                    <a:pt x="852" y="188"/>
                  </a:lnTo>
                  <a:lnTo>
                    <a:pt x="840" y="188"/>
                  </a:lnTo>
                  <a:lnTo>
                    <a:pt x="830" y="188"/>
                  </a:lnTo>
                  <a:lnTo>
                    <a:pt x="818" y="190"/>
                  </a:lnTo>
                  <a:lnTo>
                    <a:pt x="804" y="194"/>
                  </a:lnTo>
                  <a:lnTo>
                    <a:pt x="802" y="192"/>
                  </a:lnTo>
                  <a:lnTo>
                    <a:pt x="804" y="190"/>
                  </a:lnTo>
                  <a:lnTo>
                    <a:pt x="808" y="184"/>
                  </a:lnTo>
                  <a:lnTo>
                    <a:pt x="810" y="180"/>
                  </a:lnTo>
                  <a:lnTo>
                    <a:pt x="812" y="172"/>
                  </a:lnTo>
                  <a:lnTo>
                    <a:pt x="814" y="164"/>
                  </a:lnTo>
                  <a:lnTo>
                    <a:pt x="816" y="160"/>
                  </a:lnTo>
                  <a:lnTo>
                    <a:pt x="822" y="156"/>
                  </a:lnTo>
                  <a:lnTo>
                    <a:pt x="826" y="152"/>
                  </a:lnTo>
                  <a:lnTo>
                    <a:pt x="826" y="150"/>
                  </a:lnTo>
                  <a:lnTo>
                    <a:pt x="826" y="148"/>
                  </a:lnTo>
                  <a:lnTo>
                    <a:pt x="822" y="146"/>
                  </a:lnTo>
                  <a:lnTo>
                    <a:pt x="814" y="142"/>
                  </a:lnTo>
                  <a:lnTo>
                    <a:pt x="810" y="138"/>
                  </a:lnTo>
                  <a:lnTo>
                    <a:pt x="808" y="134"/>
                  </a:lnTo>
                  <a:lnTo>
                    <a:pt x="804" y="130"/>
                  </a:lnTo>
                  <a:lnTo>
                    <a:pt x="800" y="128"/>
                  </a:lnTo>
                  <a:lnTo>
                    <a:pt x="792" y="128"/>
                  </a:lnTo>
                  <a:lnTo>
                    <a:pt x="784" y="126"/>
                  </a:lnTo>
                  <a:lnTo>
                    <a:pt x="780" y="124"/>
                  </a:lnTo>
                  <a:lnTo>
                    <a:pt x="778" y="122"/>
                  </a:lnTo>
                  <a:lnTo>
                    <a:pt x="772" y="116"/>
                  </a:lnTo>
                  <a:lnTo>
                    <a:pt x="766" y="112"/>
                  </a:lnTo>
                  <a:lnTo>
                    <a:pt x="752" y="104"/>
                  </a:lnTo>
                  <a:lnTo>
                    <a:pt x="746" y="100"/>
                  </a:lnTo>
                  <a:lnTo>
                    <a:pt x="744" y="98"/>
                  </a:lnTo>
                  <a:lnTo>
                    <a:pt x="748" y="94"/>
                  </a:lnTo>
                  <a:lnTo>
                    <a:pt x="756" y="92"/>
                  </a:lnTo>
                  <a:lnTo>
                    <a:pt x="772" y="88"/>
                  </a:lnTo>
                  <a:lnTo>
                    <a:pt x="782" y="84"/>
                  </a:lnTo>
                  <a:lnTo>
                    <a:pt x="782" y="82"/>
                  </a:lnTo>
                  <a:lnTo>
                    <a:pt x="778" y="80"/>
                  </a:lnTo>
                  <a:lnTo>
                    <a:pt x="762" y="78"/>
                  </a:lnTo>
                  <a:lnTo>
                    <a:pt x="744" y="78"/>
                  </a:lnTo>
                  <a:lnTo>
                    <a:pt x="736" y="80"/>
                  </a:lnTo>
                  <a:lnTo>
                    <a:pt x="726" y="82"/>
                  </a:lnTo>
                  <a:lnTo>
                    <a:pt x="706" y="84"/>
                  </a:lnTo>
                  <a:lnTo>
                    <a:pt x="696" y="84"/>
                  </a:lnTo>
                  <a:lnTo>
                    <a:pt x="688" y="86"/>
                  </a:lnTo>
                  <a:lnTo>
                    <a:pt x="684" y="88"/>
                  </a:lnTo>
                  <a:lnTo>
                    <a:pt x="682" y="92"/>
                  </a:lnTo>
                  <a:lnTo>
                    <a:pt x="680" y="98"/>
                  </a:lnTo>
                  <a:lnTo>
                    <a:pt x="678" y="100"/>
                  </a:lnTo>
                  <a:lnTo>
                    <a:pt x="674" y="104"/>
                  </a:lnTo>
                  <a:lnTo>
                    <a:pt x="662" y="110"/>
                  </a:lnTo>
                  <a:lnTo>
                    <a:pt x="654" y="112"/>
                  </a:lnTo>
                  <a:lnTo>
                    <a:pt x="646" y="112"/>
                  </a:lnTo>
                  <a:lnTo>
                    <a:pt x="638" y="112"/>
                  </a:lnTo>
                  <a:lnTo>
                    <a:pt x="630" y="108"/>
                  </a:lnTo>
                  <a:lnTo>
                    <a:pt x="622" y="102"/>
                  </a:lnTo>
                  <a:lnTo>
                    <a:pt x="616" y="94"/>
                  </a:lnTo>
                  <a:lnTo>
                    <a:pt x="612" y="88"/>
                  </a:lnTo>
                  <a:lnTo>
                    <a:pt x="608" y="86"/>
                  </a:lnTo>
                  <a:lnTo>
                    <a:pt x="602" y="84"/>
                  </a:lnTo>
                  <a:lnTo>
                    <a:pt x="594" y="84"/>
                  </a:lnTo>
                  <a:lnTo>
                    <a:pt x="580" y="86"/>
                  </a:lnTo>
                  <a:lnTo>
                    <a:pt x="564" y="90"/>
                  </a:lnTo>
                  <a:lnTo>
                    <a:pt x="548" y="94"/>
                  </a:lnTo>
                  <a:lnTo>
                    <a:pt x="536" y="94"/>
                  </a:lnTo>
                  <a:lnTo>
                    <a:pt x="530" y="92"/>
                  </a:lnTo>
                  <a:lnTo>
                    <a:pt x="526" y="90"/>
                  </a:lnTo>
                  <a:lnTo>
                    <a:pt x="524" y="84"/>
                  </a:lnTo>
                  <a:lnTo>
                    <a:pt x="522" y="78"/>
                  </a:lnTo>
                  <a:lnTo>
                    <a:pt x="520" y="64"/>
                  </a:lnTo>
                  <a:lnTo>
                    <a:pt x="516" y="56"/>
                  </a:lnTo>
                  <a:lnTo>
                    <a:pt x="508" y="50"/>
                  </a:lnTo>
                  <a:lnTo>
                    <a:pt x="500" y="46"/>
                  </a:lnTo>
                  <a:lnTo>
                    <a:pt x="490" y="44"/>
                  </a:lnTo>
                  <a:lnTo>
                    <a:pt x="482" y="40"/>
                  </a:lnTo>
                  <a:lnTo>
                    <a:pt x="474" y="32"/>
                  </a:lnTo>
                  <a:lnTo>
                    <a:pt x="468" y="22"/>
                  </a:lnTo>
                  <a:lnTo>
                    <a:pt x="464" y="12"/>
                  </a:lnTo>
                  <a:lnTo>
                    <a:pt x="458" y="8"/>
                  </a:lnTo>
                  <a:lnTo>
                    <a:pt x="454" y="8"/>
                  </a:lnTo>
                  <a:lnTo>
                    <a:pt x="450" y="10"/>
                  </a:lnTo>
                  <a:lnTo>
                    <a:pt x="446" y="16"/>
                  </a:lnTo>
                  <a:lnTo>
                    <a:pt x="444" y="22"/>
                  </a:lnTo>
                  <a:lnTo>
                    <a:pt x="444" y="28"/>
                  </a:lnTo>
                  <a:lnTo>
                    <a:pt x="444" y="34"/>
                  </a:lnTo>
                  <a:lnTo>
                    <a:pt x="448" y="40"/>
                  </a:lnTo>
                  <a:lnTo>
                    <a:pt x="452" y="48"/>
                  </a:lnTo>
                  <a:lnTo>
                    <a:pt x="452" y="50"/>
                  </a:lnTo>
                  <a:lnTo>
                    <a:pt x="448" y="52"/>
                  </a:lnTo>
                  <a:lnTo>
                    <a:pt x="430" y="56"/>
                  </a:lnTo>
                  <a:lnTo>
                    <a:pt x="420" y="60"/>
                  </a:lnTo>
                  <a:lnTo>
                    <a:pt x="410" y="64"/>
                  </a:lnTo>
                  <a:lnTo>
                    <a:pt x="402" y="70"/>
                  </a:lnTo>
                  <a:lnTo>
                    <a:pt x="398" y="74"/>
                  </a:lnTo>
                  <a:lnTo>
                    <a:pt x="392" y="80"/>
                  </a:lnTo>
                  <a:lnTo>
                    <a:pt x="390" y="78"/>
                  </a:lnTo>
                  <a:lnTo>
                    <a:pt x="388" y="72"/>
                  </a:lnTo>
                  <a:lnTo>
                    <a:pt x="386" y="64"/>
                  </a:lnTo>
                  <a:lnTo>
                    <a:pt x="380" y="56"/>
                  </a:lnTo>
                  <a:lnTo>
                    <a:pt x="376" y="52"/>
                  </a:lnTo>
                  <a:lnTo>
                    <a:pt x="376" y="48"/>
                  </a:lnTo>
                  <a:lnTo>
                    <a:pt x="378" y="44"/>
                  </a:lnTo>
                  <a:lnTo>
                    <a:pt x="382" y="40"/>
                  </a:lnTo>
                  <a:lnTo>
                    <a:pt x="392" y="32"/>
                  </a:lnTo>
                  <a:lnTo>
                    <a:pt x="402" y="26"/>
                  </a:lnTo>
                  <a:lnTo>
                    <a:pt x="406" y="24"/>
                  </a:lnTo>
                  <a:lnTo>
                    <a:pt x="410" y="20"/>
                  </a:lnTo>
                  <a:lnTo>
                    <a:pt x="410" y="14"/>
                  </a:lnTo>
                  <a:lnTo>
                    <a:pt x="410" y="10"/>
                  </a:lnTo>
                  <a:lnTo>
                    <a:pt x="408" y="6"/>
                  </a:lnTo>
                  <a:lnTo>
                    <a:pt x="404" y="2"/>
                  </a:lnTo>
                  <a:lnTo>
                    <a:pt x="398" y="0"/>
                  </a:lnTo>
                  <a:lnTo>
                    <a:pt x="390" y="0"/>
                  </a:lnTo>
                  <a:lnTo>
                    <a:pt x="378" y="4"/>
                  </a:lnTo>
                  <a:lnTo>
                    <a:pt x="374" y="6"/>
                  </a:lnTo>
                  <a:lnTo>
                    <a:pt x="370" y="10"/>
                  </a:lnTo>
                  <a:lnTo>
                    <a:pt x="362" y="20"/>
                  </a:lnTo>
                  <a:lnTo>
                    <a:pt x="354" y="26"/>
                  </a:lnTo>
                  <a:lnTo>
                    <a:pt x="344" y="36"/>
                  </a:lnTo>
                  <a:lnTo>
                    <a:pt x="328" y="46"/>
                  </a:lnTo>
                  <a:lnTo>
                    <a:pt x="316" y="50"/>
                  </a:lnTo>
                  <a:lnTo>
                    <a:pt x="306" y="52"/>
                  </a:lnTo>
                  <a:lnTo>
                    <a:pt x="298" y="52"/>
                  </a:lnTo>
                  <a:lnTo>
                    <a:pt x="294" y="50"/>
                  </a:lnTo>
                  <a:lnTo>
                    <a:pt x="290" y="50"/>
                  </a:lnTo>
                  <a:lnTo>
                    <a:pt x="286" y="52"/>
                  </a:lnTo>
                  <a:lnTo>
                    <a:pt x="284" y="58"/>
                  </a:lnTo>
                  <a:lnTo>
                    <a:pt x="280" y="66"/>
                  </a:lnTo>
                  <a:lnTo>
                    <a:pt x="276" y="68"/>
                  </a:lnTo>
                  <a:lnTo>
                    <a:pt x="270" y="68"/>
                  </a:lnTo>
                  <a:lnTo>
                    <a:pt x="266" y="66"/>
                  </a:lnTo>
                  <a:lnTo>
                    <a:pt x="256" y="62"/>
                  </a:lnTo>
                  <a:lnTo>
                    <a:pt x="252" y="64"/>
                  </a:lnTo>
                  <a:lnTo>
                    <a:pt x="250" y="68"/>
                  </a:lnTo>
                  <a:lnTo>
                    <a:pt x="248" y="72"/>
                  </a:lnTo>
                  <a:lnTo>
                    <a:pt x="244" y="78"/>
                  </a:lnTo>
                  <a:lnTo>
                    <a:pt x="238" y="86"/>
                  </a:lnTo>
                  <a:lnTo>
                    <a:pt x="234" y="92"/>
                  </a:lnTo>
                  <a:lnTo>
                    <a:pt x="232" y="100"/>
                  </a:lnTo>
                  <a:lnTo>
                    <a:pt x="230" y="110"/>
                  </a:lnTo>
                  <a:lnTo>
                    <a:pt x="230" y="122"/>
                  </a:lnTo>
                  <a:lnTo>
                    <a:pt x="230" y="134"/>
                  </a:lnTo>
                  <a:lnTo>
                    <a:pt x="226" y="142"/>
                  </a:lnTo>
                  <a:lnTo>
                    <a:pt x="224" y="144"/>
                  </a:lnTo>
                  <a:lnTo>
                    <a:pt x="220" y="146"/>
                  </a:lnTo>
                  <a:lnTo>
                    <a:pt x="214" y="146"/>
                  </a:lnTo>
                  <a:lnTo>
                    <a:pt x="210" y="148"/>
                  </a:lnTo>
                  <a:lnTo>
                    <a:pt x="208" y="150"/>
                  </a:lnTo>
                  <a:lnTo>
                    <a:pt x="206" y="158"/>
                  </a:lnTo>
                  <a:lnTo>
                    <a:pt x="202" y="166"/>
                  </a:lnTo>
                  <a:lnTo>
                    <a:pt x="198" y="170"/>
                  </a:lnTo>
                  <a:lnTo>
                    <a:pt x="180" y="202"/>
                  </a:lnTo>
                  <a:lnTo>
                    <a:pt x="182" y="212"/>
                  </a:lnTo>
                  <a:lnTo>
                    <a:pt x="182" y="214"/>
                  </a:lnTo>
                  <a:lnTo>
                    <a:pt x="180" y="214"/>
                  </a:lnTo>
                  <a:lnTo>
                    <a:pt x="176" y="210"/>
                  </a:lnTo>
                  <a:lnTo>
                    <a:pt x="144" y="264"/>
                  </a:lnTo>
                  <a:lnTo>
                    <a:pt x="146" y="274"/>
                  </a:lnTo>
                  <a:lnTo>
                    <a:pt x="148" y="278"/>
                  </a:lnTo>
                  <a:lnTo>
                    <a:pt x="152" y="280"/>
                  </a:lnTo>
                  <a:lnTo>
                    <a:pt x="156" y="284"/>
                  </a:lnTo>
                  <a:lnTo>
                    <a:pt x="158" y="286"/>
                  </a:lnTo>
                  <a:lnTo>
                    <a:pt x="158" y="290"/>
                  </a:lnTo>
                  <a:lnTo>
                    <a:pt x="156" y="296"/>
                  </a:lnTo>
                  <a:lnTo>
                    <a:pt x="154" y="304"/>
                  </a:lnTo>
                  <a:lnTo>
                    <a:pt x="154" y="310"/>
                  </a:lnTo>
                  <a:lnTo>
                    <a:pt x="156" y="314"/>
                  </a:lnTo>
                  <a:lnTo>
                    <a:pt x="162" y="320"/>
                  </a:lnTo>
                  <a:lnTo>
                    <a:pt x="162" y="324"/>
                  </a:lnTo>
                  <a:lnTo>
                    <a:pt x="160" y="328"/>
                  </a:lnTo>
                  <a:lnTo>
                    <a:pt x="158" y="330"/>
                  </a:lnTo>
                  <a:lnTo>
                    <a:pt x="154" y="334"/>
                  </a:lnTo>
                  <a:lnTo>
                    <a:pt x="152" y="338"/>
                  </a:lnTo>
                  <a:lnTo>
                    <a:pt x="150" y="348"/>
                  </a:lnTo>
                  <a:lnTo>
                    <a:pt x="152" y="360"/>
                  </a:lnTo>
                  <a:lnTo>
                    <a:pt x="154" y="374"/>
                  </a:lnTo>
                  <a:lnTo>
                    <a:pt x="154" y="386"/>
                  </a:lnTo>
                  <a:lnTo>
                    <a:pt x="152" y="406"/>
                  </a:lnTo>
                  <a:lnTo>
                    <a:pt x="152" y="418"/>
                  </a:lnTo>
                  <a:lnTo>
                    <a:pt x="152" y="422"/>
                  </a:lnTo>
                  <a:lnTo>
                    <a:pt x="156" y="424"/>
                  </a:lnTo>
                  <a:lnTo>
                    <a:pt x="158" y="428"/>
                  </a:lnTo>
                  <a:lnTo>
                    <a:pt x="158" y="434"/>
                  </a:lnTo>
                  <a:lnTo>
                    <a:pt x="158" y="444"/>
                  </a:lnTo>
                  <a:lnTo>
                    <a:pt x="154" y="454"/>
                  </a:lnTo>
                  <a:lnTo>
                    <a:pt x="150" y="464"/>
                  </a:lnTo>
                  <a:lnTo>
                    <a:pt x="144" y="472"/>
                  </a:lnTo>
                  <a:lnTo>
                    <a:pt x="138" y="478"/>
                  </a:lnTo>
                  <a:lnTo>
                    <a:pt x="132" y="480"/>
                  </a:lnTo>
                  <a:lnTo>
                    <a:pt x="118" y="482"/>
                  </a:lnTo>
                  <a:lnTo>
                    <a:pt x="110" y="486"/>
                  </a:lnTo>
                  <a:lnTo>
                    <a:pt x="106" y="490"/>
                  </a:lnTo>
                  <a:lnTo>
                    <a:pt x="104" y="494"/>
                  </a:lnTo>
                  <a:lnTo>
                    <a:pt x="104" y="498"/>
                  </a:lnTo>
                  <a:lnTo>
                    <a:pt x="104" y="504"/>
                  </a:lnTo>
                  <a:lnTo>
                    <a:pt x="104" y="510"/>
                  </a:lnTo>
                  <a:lnTo>
                    <a:pt x="102" y="512"/>
                  </a:lnTo>
                  <a:lnTo>
                    <a:pt x="96" y="516"/>
                  </a:lnTo>
                  <a:lnTo>
                    <a:pt x="92" y="518"/>
                  </a:lnTo>
                  <a:lnTo>
                    <a:pt x="92" y="520"/>
                  </a:lnTo>
                  <a:lnTo>
                    <a:pt x="94" y="526"/>
                  </a:lnTo>
                  <a:lnTo>
                    <a:pt x="98" y="536"/>
                  </a:lnTo>
                  <a:lnTo>
                    <a:pt x="98" y="540"/>
                  </a:lnTo>
                  <a:lnTo>
                    <a:pt x="98" y="542"/>
                  </a:lnTo>
                  <a:lnTo>
                    <a:pt x="92" y="548"/>
                  </a:lnTo>
                  <a:lnTo>
                    <a:pt x="84" y="552"/>
                  </a:lnTo>
                  <a:lnTo>
                    <a:pt x="74" y="554"/>
                  </a:lnTo>
                  <a:lnTo>
                    <a:pt x="64" y="558"/>
                  </a:lnTo>
                  <a:lnTo>
                    <a:pt x="56" y="562"/>
                  </a:lnTo>
                  <a:lnTo>
                    <a:pt x="50" y="570"/>
                  </a:lnTo>
                  <a:lnTo>
                    <a:pt x="50" y="574"/>
                  </a:lnTo>
                  <a:lnTo>
                    <a:pt x="50" y="578"/>
                  </a:lnTo>
                  <a:lnTo>
                    <a:pt x="50" y="592"/>
                  </a:lnTo>
                  <a:lnTo>
                    <a:pt x="48" y="600"/>
                  </a:lnTo>
                  <a:lnTo>
                    <a:pt x="46" y="606"/>
                  </a:lnTo>
                  <a:lnTo>
                    <a:pt x="42" y="610"/>
                  </a:lnTo>
                  <a:lnTo>
                    <a:pt x="36" y="618"/>
                  </a:lnTo>
                  <a:lnTo>
                    <a:pt x="34" y="624"/>
                  </a:lnTo>
                  <a:lnTo>
                    <a:pt x="34" y="632"/>
                  </a:lnTo>
                  <a:lnTo>
                    <a:pt x="34" y="642"/>
                  </a:lnTo>
                  <a:lnTo>
                    <a:pt x="30" y="646"/>
                  </a:lnTo>
                  <a:lnTo>
                    <a:pt x="28" y="648"/>
                  </a:lnTo>
                  <a:lnTo>
                    <a:pt x="22" y="650"/>
                  </a:lnTo>
                  <a:lnTo>
                    <a:pt x="18" y="652"/>
                  </a:lnTo>
                  <a:lnTo>
                    <a:pt x="16" y="654"/>
                  </a:lnTo>
                  <a:lnTo>
                    <a:pt x="14" y="660"/>
                  </a:lnTo>
                  <a:lnTo>
                    <a:pt x="16" y="670"/>
                  </a:lnTo>
                  <a:lnTo>
                    <a:pt x="18" y="688"/>
                  </a:lnTo>
                  <a:lnTo>
                    <a:pt x="20" y="698"/>
                  </a:lnTo>
                  <a:lnTo>
                    <a:pt x="18" y="706"/>
                  </a:lnTo>
                  <a:lnTo>
                    <a:pt x="18" y="710"/>
                  </a:lnTo>
                  <a:lnTo>
                    <a:pt x="16" y="714"/>
                  </a:lnTo>
                  <a:lnTo>
                    <a:pt x="18" y="716"/>
                  </a:lnTo>
                  <a:lnTo>
                    <a:pt x="28" y="728"/>
                  </a:lnTo>
                  <a:lnTo>
                    <a:pt x="34" y="734"/>
                  </a:lnTo>
                  <a:lnTo>
                    <a:pt x="42" y="736"/>
                  </a:lnTo>
                  <a:lnTo>
                    <a:pt x="46" y="736"/>
                  </a:lnTo>
                  <a:lnTo>
                    <a:pt x="50" y="732"/>
                  </a:lnTo>
                  <a:lnTo>
                    <a:pt x="54" y="726"/>
                  </a:lnTo>
                  <a:lnTo>
                    <a:pt x="56" y="726"/>
                  </a:lnTo>
                  <a:lnTo>
                    <a:pt x="56" y="730"/>
                  </a:lnTo>
                  <a:lnTo>
                    <a:pt x="56" y="744"/>
                  </a:lnTo>
                  <a:lnTo>
                    <a:pt x="54" y="756"/>
                  </a:lnTo>
                  <a:lnTo>
                    <a:pt x="52" y="760"/>
                  </a:lnTo>
                  <a:lnTo>
                    <a:pt x="48" y="766"/>
                  </a:lnTo>
                  <a:lnTo>
                    <a:pt x="44" y="768"/>
                  </a:lnTo>
                  <a:lnTo>
                    <a:pt x="38" y="770"/>
                  </a:lnTo>
                  <a:lnTo>
                    <a:pt x="22" y="786"/>
                  </a:lnTo>
                  <a:lnTo>
                    <a:pt x="12" y="800"/>
                  </a:lnTo>
                  <a:lnTo>
                    <a:pt x="6" y="812"/>
                  </a:lnTo>
                  <a:lnTo>
                    <a:pt x="2" y="824"/>
                  </a:lnTo>
                  <a:lnTo>
                    <a:pt x="0" y="836"/>
                  </a:lnTo>
                  <a:lnTo>
                    <a:pt x="0" y="844"/>
                  </a:lnTo>
                  <a:lnTo>
                    <a:pt x="2" y="860"/>
                  </a:lnTo>
                  <a:lnTo>
                    <a:pt x="4" y="866"/>
                  </a:lnTo>
                  <a:lnTo>
                    <a:pt x="8" y="870"/>
                  </a:lnTo>
                  <a:lnTo>
                    <a:pt x="16" y="876"/>
                  </a:lnTo>
                  <a:lnTo>
                    <a:pt x="18" y="878"/>
                  </a:lnTo>
                  <a:lnTo>
                    <a:pt x="18" y="882"/>
                  </a:lnTo>
                  <a:lnTo>
                    <a:pt x="18" y="884"/>
                  </a:lnTo>
                  <a:lnTo>
                    <a:pt x="12" y="888"/>
                  </a:lnTo>
                  <a:lnTo>
                    <a:pt x="8" y="892"/>
                  </a:lnTo>
                  <a:lnTo>
                    <a:pt x="6" y="896"/>
                  </a:lnTo>
                  <a:lnTo>
                    <a:pt x="6" y="900"/>
                  </a:lnTo>
                  <a:lnTo>
                    <a:pt x="6" y="902"/>
                  </a:lnTo>
                  <a:lnTo>
                    <a:pt x="12" y="908"/>
                  </a:lnTo>
                  <a:lnTo>
                    <a:pt x="22" y="914"/>
                  </a:lnTo>
                  <a:lnTo>
                    <a:pt x="44" y="926"/>
                  </a:lnTo>
                  <a:lnTo>
                    <a:pt x="54" y="934"/>
                  </a:lnTo>
                  <a:lnTo>
                    <a:pt x="56" y="938"/>
                  </a:lnTo>
                  <a:lnTo>
                    <a:pt x="58" y="944"/>
                  </a:lnTo>
                  <a:lnTo>
                    <a:pt x="62" y="960"/>
                  </a:lnTo>
                  <a:lnTo>
                    <a:pt x="68" y="972"/>
                  </a:lnTo>
                  <a:lnTo>
                    <a:pt x="74" y="980"/>
                  </a:lnTo>
                  <a:lnTo>
                    <a:pt x="80" y="988"/>
                  </a:lnTo>
                  <a:lnTo>
                    <a:pt x="92" y="1004"/>
                  </a:lnTo>
                  <a:lnTo>
                    <a:pt x="96" y="1014"/>
                  </a:lnTo>
                  <a:lnTo>
                    <a:pt x="100" y="1026"/>
                  </a:lnTo>
                  <a:lnTo>
                    <a:pt x="104" y="1040"/>
                  </a:lnTo>
                  <a:lnTo>
                    <a:pt x="108" y="1056"/>
                  </a:lnTo>
                  <a:lnTo>
                    <a:pt x="122" y="1086"/>
                  </a:lnTo>
                  <a:lnTo>
                    <a:pt x="136" y="1114"/>
                  </a:lnTo>
                  <a:lnTo>
                    <a:pt x="142" y="1128"/>
                  </a:lnTo>
                  <a:lnTo>
                    <a:pt x="146" y="1142"/>
                  </a:lnTo>
                  <a:lnTo>
                    <a:pt x="148" y="1152"/>
                  </a:lnTo>
                  <a:lnTo>
                    <a:pt x="152" y="1160"/>
                  </a:lnTo>
                  <a:lnTo>
                    <a:pt x="158" y="1172"/>
                  </a:lnTo>
                  <a:lnTo>
                    <a:pt x="162" y="1180"/>
                  </a:lnTo>
                  <a:lnTo>
                    <a:pt x="164" y="1186"/>
                  </a:lnTo>
                  <a:lnTo>
                    <a:pt x="164" y="1194"/>
                  </a:lnTo>
                  <a:lnTo>
                    <a:pt x="166" y="1202"/>
                  </a:lnTo>
                  <a:lnTo>
                    <a:pt x="172" y="1210"/>
                  </a:lnTo>
                  <a:lnTo>
                    <a:pt x="184" y="1228"/>
                  </a:lnTo>
                  <a:lnTo>
                    <a:pt x="192" y="1238"/>
                  </a:lnTo>
                  <a:lnTo>
                    <a:pt x="198" y="1248"/>
                  </a:lnTo>
                  <a:lnTo>
                    <a:pt x="200" y="1260"/>
                  </a:lnTo>
                  <a:lnTo>
                    <a:pt x="200" y="1274"/>
                  </a:lnTo>
                  <a:lnTo>
                    <a:pt x="200" y="1286"/>
                  </a:lnTo>
                  <a:lnTo>
                    <a:pt x="204" y="1298"/>
                  </a:lnTo>
                  <a:lnTo>
                    <a:pt x="208" y="1308"/>
                  </a:lnTo>
                  <a:lnTo>
                    <a:pt x="214" y="1316"/>
                  </a:lnTo>
                  <a:lnTo>
                    <a:pt x="228" y="1330"/>
                  </a:lnTo>
                  <a:lnTo>
                    <a:pt x="234" y="1338"/>
                  </a:lnTo>
                  <a:lnTo>
                    <a:pt x="238" y="1344"/>
                  </a:lnTo>
                  <a:lnTo>
                    <a:pt x="246" y="1356"/>
                  </a:lnTo>
                  <a:lnTo>
                    <a:pt x="256" y="1368"/>
                  </a:lnTo>
                  <a:lnTo>
                    <a:pt x="278" y="1384"/>
                  </a:lnTo>
                  <a:lnTo>
                    <a:pt x="318" y="1406"/>
                  </a:lnTo>
                  <a:lnTo>
                    <a:pt x="358" y="1428"/>
                  </a:lnTo>
                  <a:lnTo>
                    <a:pt x="380" y="1442"/>
                  </a:lnTo>
                  <a:lnTo>
                    <a:pt x="388" y="1448"/>
                  </a:lnTo>
                  <a:lnTo>
                    <a:pt x="392" y="1454"/>
                  </a:lnTo>
                  <a:lnTo>
                    <a:pt x="396" y="1460"/>
                  </a:lnTo>
                  <a:lnTo>
                    <a:pt x="398" y="1468"/>
                  </a:lnTo>
                  <a:lnTo>
                    <a:pt x="400" y="1474"/>
                  </a:lnTo>
                  <a:lnTo>
                    <a:pt x="404" y="1480"/>
                  </a:lnTo>
                  <a:lnTo>
                    <a:pt x="408" y="1486"/>
                  </a:lnTo>
                  <a:lnTo>
                    <a:pt x="414" y="1490"/>
                  </a:lnTo>
                  <a:lnTo>
                    <a:pt x="426" y="1496"/>
                  </a:lnTo>
                  <a:lnTo>
                    <a:pt x="434" y="1500"/>
                  </a:lnTo>
                  <a:lnTo>
                    <a:pt x="440" y="1506"/>
                  </a:lnTo>
                  <a:lnTo>
                    <a:pt x="438" y="1532"/>
                  </a:lnTo>
                  <a:lnTo>
                    <a:pt x="440" y="1542"/>
                  </a:lnTo>
                  <a:lnTo>
                    <a:pt x="442" y="1546"/>
                  </a:lnTo>
                  <a:lnTo>
                    <a:pt x="442" y="1552"/>
                  </a:lnTo>
                  <a:lnTo>
                    <a:pt x="444" y="1564"/>
                  </a:lnTo>
                  <a:lnTo>
                    <a:pt x="446" y="1574"/>
                  </a:lnTo>
                  <a:lnTo>
                    <a:pt x="448" y="1586"/>
                  </a:lnTo>
                  <a:lnTo>
                    <a:pt x="448" y="1594"/>
                  </a:lnTo>
                  <a:lnTo>
                    <a:pt x="448" y="1604"/>
                  </a:lnTo>
                  <a:lnTo>
                    <a:pt x="446" y="1614"/>
                  </a:lnTo>
                  <a:lnTo>
                    <a:pt x="446" y="1624"/>
                  </a:lnTo>
                  <a:lnTo>
                    <a:pt x="450" y="1640"/>
                  </a:lnTo>
                  <a:lnTo>
                    <a:pt x="452" y="1658"/>
                  </a:lnTo>
                  <a:lnTo>
                    <a:pt x="452" y="1670"/>
                  </a:lnTo>
                  <a:lnTo>
                    <a:pt x="448" y="1686"/>
                  </a:lnTo>
                  <a:lnTo>
                    <a:pt x="444" y="1716"/>
                  </a:lnTo>
                  <a:lnTo>
                    <a:pt x="442" y="1732"/>
                  </a:lnTo>
                  <a:lnTo>
                    <a:pt x="440" y="1742"/>
                  </a:lnTo>
                  <a:lnTo>
                    <a:pt x="440" y="1744"/>
                  </a:lnTo>
                  <a:lnTo>
                    <a:pt x="438" y="1744"/>
                  </a:lnTo>
                  <a:lnTo>
                    <a:pt x="436" y="1744"/>
                  </a:lnTo>
                  <a:lnTo>
                    <a:pt x="434" y="1746"/>
                  </a:lnTo>
                  <a:lnTo>
                    <a:pt x="430" y="1752"/>
                  </a:lnTo>
                  <a:lnTo>
                    <a:pt x="430" y="1760"/>
                  </a:lnTo>
                  <a:lnTo>
                    <a:pt x="430" y="1762"/>
                  </a:lnTo>
                  <a:lnTo>
                    <a:pt x="434" y="1764"/>
                  </a:lnTo>
                  <a:lnTo>
                    <a:pt x="436" y="1768"/>
                  </a:lnTo>
                  <a:lnTo>
                    <a:pt x="436" y="1772"/>
                  </a:lnTo>
                  <a:lnTo>
                    <a:pt x="434" y="1788"/>
                  </a:lnTo>
                  <a:lnTo>
                    <a:pt x="430" y="1808"/>
                  </a:lnTo>
                  <a:lnTo>
                    <a:pt x="432" y="1820"/>
                  </a:lnTo>
                  <a:lnTo>
                    <a:pt x="434" y="1834"/>
                  </a:lnTo>
                  <a:lnTo>
                    <a:pt x="436" y="1846"/>
                  </a:lnTo>
                  <a:lnTo>
                    <a:pt x="436" y="1856"/>
                  </a:lnTo>
                  <a:lnTo>
                    <a:pt x="434" y="1864"/>
                  </a:lnTo>
                  <a:lnTo>
                    <a:pt x="432" y="1870"/>
                  </a:lnTo>
                  <a:lnTo>
                    <a:pt x="428" y="1882"/>
                  </a:lnTo>
                  <a:lnTo>
                    <a:pt x="428" y="1888"/>
                  </a:lnTo>
                  <a:lnTo>
                    <a:pt x="430" y="1894"/>
                  </a:lnTo>
                  <a:lnTo>
                    <a:pt x="432" y="1900"/>
                  </a:lnTo>
                  <a:lnTo>
                    <a:pt x="430" y="1908"/>
                  </a:lnTo>
                  <a:lnTo>
                    <a:pt x="424" y="1928"/>
                  </a:lnTo>
                  <a:lnTo>
                    <a:pt x="418" y="1946"/>
                  </a:lnTo>
                  <a:lnTo>
                    <a:pt x="416" y="1956"/>
                  </a:lnTo>
                  <a:lnTo>
                    <a:pt x="416" y="1964"/>
                  </a:lnTo>
                  <a:lnTo>
                    <a:pt x="416" y="1974"/>
                  </a:lnTo>
                  <a:lnTo>
                    <a:pt x="414" y="1978"/>
                  </a:lnTo>
                  <a:lnTo>
                    <a:pt x="410" y="1986"/>
                  </a:lnTo>
                  <a:lnTo>
                    <a:pt x="408" y="2004"/>
                  </a:lnTo>
                  <a:lnTo>
                    <a:pt x="408" y="2016"/>
                  </a:lnTo>
                  <a:lnTo>
                    <a:pt x="404" y="2024"/>
                  </a:lnTo>
                  <a:lnTo>
                    <a:pt x="400" y="2030"/>
                  </a:lnTo>
                  <a:lnTo>
                    <a:pt x="398" y="2036"/>
                  </a:lnTo>
                  <a:lnTo>
                    <a:pt x="394" y="2040"/>
                  </a:lnTo>
                  <a:lnTo>
                    <a:pt x="392" y="2044"/>
                  </a:lnTo>
                  <a:lnTo>
                    <a:pt x="392" y="2048"/>
                  </a:lnTo>
                  <a:lnTo>
                    <a:pt x="394" y="2056"/>
                  </a:lnTo>
                  <a:lnTo>
                    <a:pt x="400" y="2072"/>
                  </a:lnTo>
                  <a:lnTo>
                    <a:pt x="402" y="2086"/>
                  </a:lnTo>
                  <a:lnTo>
                    <a:pt x="402" y="2098"/>
                  </a:lnTo>
                  <a:lnTo>
                    <a:pt x="400" y="2104"/>
                  </a:lnTo>
                  <a:lnTo>
                    <a:pt x="398" y="2108"/>
                  </a:lnTo>
                  <a:lnTo>
                    <a:pt x="390" y="2116"/>
                  </a:lnTo>
                  <a:lnTo>
                    <a:pt x="386" y="2124"/>
                  </a:lnTo>
                  <a:lnTo>
                    <a:pt x="384" y="2130"/>
                  </a:lnTo>
                  <a:lnTo>
                    <a:pt x="384" y="2138"/>
                  </a:lnTo>
                  <a:lnTo>
                    <a:pt x="388" y="2162"/>
                  </a:lnTo>
                  <a:lnTo>
                    <a:pt x="392" y="2186"/>
                  </a:lnTo>
                  <a:lnTo>
                    <a:pt x="392" y="2200"/>
                  </a:lnTo>
                  <a:lnTo>
                    <a:pt x="392" y="2212"/>
                  </a:lnTo>
                  <a:lnTo>
                    <a:pt x="396" y="2224"/>
                  </a:lnTo>
                  <a:lnTo>
                    <a:pt x="398" y="2230"/>
                  </a:lnTo>
                  <a:lnTo>
                    <a:pt x="398" y="2236"/>
                  </a:lnTo>
                  <a:lnTo>
                    <a:pt x="392" y="2248"/>
                  </a:lnTo>
                  <a:lnTo>
                    <a:pt x="386" y="2262"/>
                  </a:lnTo>
                  <a:lnTo>
                    <a:pt x="386" y="2270"/>
                  </a:lnTo>
                  <a:lnTo>
                    <a:pt x="386" y="2280"/>
                  </a:lnTo>
                  <a:lnTo>
                    <a:pt x="388" y="2288"/>
                  </a:lnTo>
                  <a:lnTo>
                    <a:pt x="388" y="2292"/>
                  </a:lnTo>
                  <a:lnTo>
                    <a:pt x="386" y="2294"/>
                  </a:lnTo>
                  <a:lnTo>
                    <a:pt x="384" y="2298"/>
                  </a:lnTo>
                  <a:lnTo>
                    <a:pt x="380" y="2300"/>
                  </a:lnTo>
                  <a:lnTo>
                    <a:pt x="378" y="2306"/>
                  </a:lnTo>
                  <a:lnTo>
                    <a:pt x="376" y="2314"/>
                  </a:lnTo>
                  <a:lnTo>
                    <a:pt x="374" y="2328"/>
                  </a:lnTo>
                  <a:lnTo>
                    <a:pt x="372" y="2342"/>
                  </a:lnTo>
                  <a:lnTo>
                    <a:pt x="370" y="2354"/>
                  </a:lnTo>
                  <a:lnTo>
                    <a:pt x="362" y="2376"/>
                  </a:lnTo>
                  <a:lnTo>
                    <a:pt x="354" y="2390"/>
                  </a:lnTo>
                  <a:lnTo>
                    <a:pt x="350" y="2402"/>
                  </a:lnTo>
                  <a:lnTo>
                    <a:pt x="348" y="2412"/>
                  </a:lnTo>
                  <a:lnTo>
                    <a:pt x="344" y="2414"/>
                  </a:lnTo>
                  <a:lnTo>
                    <a:pt x="342" y="2420"/>
                  </a:lnTo>
                  <a:lnTo>
                    <a:pt x="338" y="2434"/>
                  </a:lnTo>
                  <a:lnTo>
                    <a:pt x="336" y="2446"/>
                  </a:lnTo>
                  <a:lnTo>
                    <a:pt x="334" y="2452"/>
                  </a:lnTo>
                  <a:lnTo>
                    <a:pt x="334" y="2454"/>
                  </a:lnTo>
                  <a:lnTo>
                    <a:pt x="332" y="2454"/>
                  </a:lnTo>
                  <a:lnTo>
                    <a:pt x="330" y="2452"/>
                  </a:lnTo>
                  <a:lnTo>
                    <a:pt x="328" y="2462"/>
                  </a:lnTo>
                  <a:lnTo>
                    <a:pt x="326" y="2474"/>
                  </a:lnTo>
                  <a:lnTo>
                    <a:pt x="324" y="2480"/>
                  </a:lnTo>
                  <a:lnTo>
                    <a:pt x="320" y="2482"/>
                  </a:lnTo>
                  <a:lnTo>
                    <a:pt x="318" y="2482"/>
                  </a:lnTo>
                  <a:lnTo>
                    <a:pt x="310" y="2480"/>
                  </a:lnTo>
                  <a:lnTo>
                    <a:pt x="308" y="2482"/>
                  </a:lnTo>
                  <a:lnTo>
                    <a:pt x="306" y="2486"/>
                  </a:lnTo>
                  <a:lnTo>
                    <a:pt x="306" y="2498"/>
                  </a:lnTo>
                  <a:lnTo>
                    <a:pt x="306" y="2506"/>
                  </a:lnTo>
                  <a:lnTo>
                    <a:pt x="310" y="2514"/>
                  </a:lnTo>
                  <a:lnTo>
                    <a:pt x="314" y="2522"/>
                  </a:lnTo>
                  <a:lnTo>
                    <a:pt x="314" y="2530"/>
                  </a:lnTo>
                  <a:lnTo>
                    <a:pt x="314" y="2540"/>
                  </a:lnTo>
                  <a:lnTo>
                    <a:pt x="312" y="2552"/>
                  </a:lnTo>
                  <a:lnTo>
                    <a:pt x="314" y="2560"/>
                  </a:lnTo>
                  <a:lnTo>
                    <a:pt x="318" y="2572"/>
                  </a:lnTo>
                  <a:lnTo>
                    <a:pt x="320" y="2576"/>
                  </a:lnTo>
                  <a:lnTo>
                    <a:pt x="322" y="2584"/>
                  </a:lnTo>
                  <a:lnTo>
                    <a:pt x="324" y="2594"/>
                  </a:lnTo>
                  <a:lnTo>
                    <a:pt x="322" y="2606"/>
                  </a:lnTo>
                  <a:lnTo>
                    <a:pt x="320" y="2618"/>
                  </a:lnTo>
                  <a:lnTo>
                    <a:pt x="316" y="2624"/>
                  </a:lnTo>
                  <a:lnTo>
                    <a:pt x="314" y="2626"/>
                  </a:lnTo>
                  <a:lnTo>
                    <a:pt x="310" y="2626"/>
                  </a:lnTo>
                  <a:lnTo>
                    <a:pt x="308" y="2626"/>
                  </a:lnTo>
                  <a:lnTo>
                    <a:pt x="306" y="2628"/>
                  </a:lnTo>
                  <a:lnTo>
                    <a:pt x="304" y="2632"/>
                  </a:lnTo>
                  <a:lnTo>
                    <a:pt x="304" y="2642"/>
                  </a:lnTo>
                  <a:lnTo>
                    <a:pt x="302" y="2658"/>
                  </a:lnTo>
                  <a:lnTo>
                    <a:pt x="298" y="2670"/>
                  </a:lnTo>
                  <a:lnTo>
                    <a:pt x="294" y="2686"/>
                  </a:lnTo>
                  <a:lnTo>
                    <a:pt x="292" y="2692"/>
                  </a:lnTo>
                  <a:lnTo>
                    <a:pt x="292" y="2696"/>
                  </a:lnTo>
                  <a:lnTo>
                    <a:pt x="294" y="2704"/>
                  </a:lnTo>
                  <a:lnTo>
                    <a:pt x="298" y="2712"/>
                  </a:lnTo>
                  <a:lnTo>
                    <a:pt x="302" y="2722"/>
                  </a:lnTo>
                  <a:lnTo>
                    <a:pt x="308" y="2728"/>
                  </a:lnTo>
                  <a:lnTo>
                    <a:pt x="312" y="2732"/>
                  </a:lnTo>
                  <a:lnTo>
                    <a:pt x="316" y="2734"/>
                  </a:lnTo>
                  <a:lnTo>
                    <a:pt x="320" y="2734"/>
                  </a:lnTo>
                  <a:lnTo>
                    <a:pt x="324" y="2732"/>
                  </a:lnTo>
                  <a:lnTo>
                    <a:pt x="328" y="2728"/>
                  </a:lnTo>
                  <a:lnTo>
                    <a:pt x="330" y="2724"/>
                  </a:lnTo>
                  <a:lnTo>
                    <a:pt x="334" y="2716"/>
                  </a:lnTo>
                  <a:lnTo>
                    <a:pt x="336" y="2716"/>
                  </a:lnTo>
                  <a:lnTo>
                    <a:pt x="338" y="2718"/>
                  </a:lnTo>
                  <a:lnTo>
                    <a:pt x="342" y="2722"/>
                  </a:lnTo>
                  <a:lnTo>
                    <a:pt x="346" y="2726"/>
                  </a:lnTo>
                  <a:lnTo>
                    <a:pt x="348" y="2728"/>
                  </a:lnTo>
                  <a:lnTo>
                    <a:pt x="350" y="2730"/>
                  </a:lnTo>
                  <a:lnTo>
                    <a:pt x="350" y="2732"/>
                  </a:lnTo>
                  <a:lnTo>
                    <a:pt x="344" y="2738"/>
                  </a:lnTo>
                  <a:lnTo>
                    <a:pt x="340" y="2744"/>
                  </a:lnTo>
                  <a:lnTo>
                    <a:pt x="340" y="2746"/>
                  </a:lnTo>
                  <a:lnTo>
                    <a:pt x="344" y="2746"/>
                  </a:lnTo>
                  <a:lnTo>
                    <a:pt x="350" y="2748"/>
                  </a:lnTo>
                  <a:lnTo>
                    <a:pt x="354" y="2752"/>
                  </a:lnTo>
                  <a:lnTo>
                    <a:pt x="356" y="2754"/>
                  </a:lnTo>
                  <a:lnTo>
                    <a:pt x="356" y="2760"/>
                  </a:lnTo>
                  <a:lnTo>
                    <a:pt x="356" y="2766"/>
                  </a:lnTo>
                  <a:lnTo>
                    <a:pt x="354" y="2766"/>
                  </a:lnTo>
                  <a:lnTo>
                    <a:pt x="352" y="2764"/>
                  </a:lnTo>
                  <a:lnTo>
                    <a:pt x="348" y="2758"/>
                  </a:lnTo>
                  <a:lnTo>
                    <a:pt x="344" y="2758"/>
                  </a:lnTo>
                  <a:lnTo>
                    <a:pt x="342" y="2760"/>
                  </a:lnTo>
                  <a:lnTo>
                    <a:pt x="342" y="2766"/>
                  </a:lnTo>
                  <a:lnTo>
                    <a:pt x="342" y="2774"/>
                  </a:lnTo>
                  <a:lnTo>
                    <a:pt x="342" y="2778"/>
                  </a:lnTo>
                  <a:lnTo>
                    <a:pt x="340" y="2782"/>
                  </a:lnTo>
                  <a:lnTo>
                    <a:pt x="342" y="2792"/>
                  </a:lnTo>
                  <a:lnTo>
                    <a:pt x="342" y="2798"/>
                  </a:lnTo>
                  <a:lnTo>
                    <a:pt x="342" y="2804"/>
                  </a:lnTo>
                  <a:lnTo>
                    <a:pt x="336" y="2812"/>
                  </a:lnTo>
                  <a:lnTo>
                    <a:pt x="330" y="2820"/>
                  </a:lnTo>
                  <a:lnTo>
                    <a:pt x="330" y="2824"/>
                  </a:lnTo>
                  <a:lnTo>
                    <a:pt x="330" y="2830"/>
                  </a:lnTo>
                  <a:lnTo>
                    <a:pt x="334" y="2840"/>
                  </a:lnTo>
                  <a:lnTo>
                    <a:pt x="332" y="2852"/>
                  </a:lnTo>
                  <a:lnTo>
                    <a:pt x="330" y="2860"/>
                  </a:lnTo>
                  <a:lnTo>
                    <a:pt x="326" y="2864"/>
                  </a:lnTo>
                  <a:lnTo>
                    <a:pt x="324" y="2866"/>
                  </a:lnTo>
                  <a:lnTo>
                    <a:pt x="324" y="2870"/>
                  </a:lnTo>
                  <a:lnTo>
                    <a:pt x="330" y="2872"/>
                  </a:lnTo>
                  <a:lnTo>
                    <a:pt x="336" y="2874"/>
                  </a:lnTo>
                  <a:lnTo>
                    <a:pt x="344" y="2878"/>
                  </a:lnTo>
                  <a:lnTo>
                    <a:pt x="346" y="2882"/>
                  </a:lnTo>
                  <a:lnTo>
                    <a:pt x="348" y="2890"/>
                  </a:lnTo>
                  <a:lnTo>
                    <a:pt x="346" y="2896"/>
                  </a:lnTo>
                  <a:lnTo>
                    <a:pt x="342" y="2904"/>
                  </a:lnTo>
                  <a:lnTo>
                    <a:pt x="338" y="2908"/>
                  </a:lnTo>
                  <a:lnTo>
                    <a:pt x="332" y="2912"/>
                  </a:lnTo>
                  <a:lnTo>
                    <a:pt x="326" y="2916"/>
                  </a:lnTo>
                  <a:lnTo>
                    <a:pt x="320" y="2918"/>
                  </a:lnTo>
                  <a:lnTo>
                    <a:pt x="318" y="2922"/>
                  </a:lnTo>
                  <a:lnTo>
                    <a:pt x="320" y="2926"/>
                  </a:lnTo>
                  <a:lnTo>
                    <a:pt x="322" y="2930"/>
                  </a:lnTo>
                  <a:lnTo>
                    <a:pt x="322" y="2932"/>
                  </a:lnTo>
                  <a:lnTo>
                    <a:pt x="320" y="2936"/>
                  </a:lnTo>
                  <a:lnTo>
                    <a:pt x="316" y="2940"/>
                  </a:lnTo>
                  <a:lnTo>
                    <a:pt x="312" y="2946"/>
                  </a:lnTo>
                  <a:lnTo>
                    <a:pt x="312" y="2954"/>
                  </a:lnTo>
                  <a:lnTo>
                    <a:pt x="312" y="2956"/>
                  </a:lnTo>
                  <a:lnTo>
                    <a:pt x="312" y="2962"/>
                  </a:lnTo>
                  <a:lnTo>
                    <a:pt x="310" y="2974"/>
                  </a:lnTo>
                  <a:lnTo>
                    <a:pt x="308" y="2986"/>
                  </a:lnTo>
                  <a:lnTo>
                    <a:pt x="308" y="2994"/>
                  </a:lnTo>
                  <a:lnTo>
                    <a:pt x="306" y="3000"/>
                  </a:lnTo>
                  <a:lnTo>
                    <a:pt x="300" y="3006"/>
                  </a:lnTo>
                  <a:lnTo>
                    <a:pt x="298" y="3006"/>
                  </a:lnTo>
                  <a:lnTo>
                    <a:pt x="296" y="3006"/>
                  </a:lnTo>
                  <a:lnTo>
                    <a:pt x="298" y="2998"/>
                  </a:lnTo>
                  <a:lnTo>
                    <a:pt x="300" y="2988"/>
                  </a:lnTo>
                  <a:lnTo>
                    <a:pt x="300" y="2984"/>
                  </a:lnTo>
                  <a:lnTo>
                    <a:pt x="296" y="2980"/>
                  </a:lnTo>
                  <a:lnTo>
                    <a:pt x="292" y="2978"/>
                  </a:lnTo>
                  <a:lnTo>
                    <a:pt x="290" y="2974"/>
                  </a:lnTo>
                  <a:lnTo>
                    <a:pt x="290" y="2968"/>
                  </a:lnTo>
                  <a:lnTo>
                    <a:pt x="290" y="2964"/>
                  </a:lnTo>
                  <a:lnTo>
                    <a:pt x="288" y="2962"/>
                  </a:lnTo>
                  <a:lnTo>
                    <a:pt x="282" y="2962"/>
                  </a:lnTo>
                  <a:lnTo>
                    <a:pt x="276" y="2962"/>
                  </a:lnTo>
                  <a:lnTo>
                    <a:pt x="274" y="2964"/>
                  </a:lnTo>
                  <a:lnTo>
                    <a:pt x="274" y="2966"/>
                  </a:lnTo>
                  <a:lnTo>
                    <a:pt x="270" y="2964"/>
                  </a:lnTo>
                  <a:lnTo>
                    <a:pt x="268" y="2964"/>
                  </a:lnTo>
                  <a:lnTo>
                    <a:pt x="266" y="2964"/>
                  </a:lnTo>
                  <a:lnTo>
                    <a:pt x="266" y="2968"/>
                  </a:lnTo>
                  <a:lnTo>
                    <a:pt x="266" y="2972"/>
                  </a:lnTo>
                  <a:lnTo>
                    <a:pt x="264" y="2976"/>
                  </a:lnTo>
                  <a:lnTo>
                    <a:pt x="260" y="2980"/>
                  </a:lnTo>
                  <a:lnTo>
                    <a:pt x="254" y="2986"/>
                  </a:lnTo>
                  <a:lnTo>
                    <a:pt x="238" y="2994"/>
                  </a:lnTo>
                  <a:lnTo>
                    <a:pt x="228" y="3004"/>
                  </a:lnTo>
                  <a:lnTo>
                    <a:pt x="226" y="3008"/>
                  </a:lnTo>
                  <a:lnTo>
                    <a:pt x="224" y="3012"/>
                  </a:lnTo>
                  <a:lnTo>
                    <a:pt x="224" y="3016"/>
                  </a:lnTo>
                  <a:lnTo>
                    <a:pt x="226" y="3020"/>
                  </a:lnTo>
                  <a:lnTo>
                    <a:pt x="232" y="3026"/>
                  </a:lnTo>
                  <a:lnTo>
                    <a:pt x="236" y="3026"/>
                  </a:lnTo>
                  <a:lnTo>
                    <a:pt x="236" y="3024"/>
                  </a:lnTo>
                  <a:lnTo>
                    <a:pt x="238" y="3016"/>
                  </a:lnTo>
                  <a:lnTo>
                    <a:pt x="238" y="3010"/>
                  </a:lnTo>
                  <a:lnTo>
                    <a:pt x="242" y="3006"/>
                  </a:lnTo>
                  <a:lnTo>
                    <a:pt x="244" y="3006"/>
                  </a:lnTo>
                  <a:lnTo>
                    <a:pt x="248" y="3006"/>
                  </a:lnTo>
                  <a:lnTo>
                    <a:pt x="252" y="3012"/>
                  </a:lnTo>
                  <a:lnTo>
                    <a:pt x="256" y="3018"/>
                  </a:lnTo>
                  <a:lnTo>
                    <a:pt x="264" y="3022"/>
                  </a:lnTo>
                  <a:lnTo>
                    <a:pt x="272" y="3024"/>
                  </a:lnTo>
                  <a:lnTo>
                    <a:pt x="274" y="3022"/>
                  </a:lnTo>
                  <a:lnTo>
                    <a:pt x="274" y="3020"/>
                  </a:lnTo>
                  <a:lnTo>
                    <a:pt x="276" y="3016"/>
                  </a:lnTo>
                  <a:lnTo>
                    <a:pt x="278" y="3016"/>
                  </a:lnTo>
                  <a:lnTo>
                    <a:pt x="282" y="3018"/>
                  </a:lnTo>
                  <a:lnTo>
                    <a:pt x="286" y="3024"/>
                  </a:lnTo>
                  <a:lnTo>
                    <a:pt x="290" y="3026"/>
                  </a:lnTo>
                  <a:lnTo>
                    <a:pt x="292" y="3028"/>
                  </a:lnTo>
                  <a:lnTo>
                    <a:pt x="296" y="3030"/>
                  </a:lnTo>
                  <a:lnTo>
                    <a:pt x="296" y="3036"/>
                  </a:lnTo>
                  <a:lnTo>
                    <a:pt x="294" y="3040"/>
                  </a:lnTo>
                  <a:lnTo>
                    <a:pt x="292" y="3040"/>
                  </a:lnTo>
                  <a:lnTo>
                    <a:pt x="286" y="3042"/>
                  </a:lnTo>
                  <a:lnTo>
                    <a:pt x="280" y="3042"/>
                  </a:lnTo>
                  <a:lnTo>
                    <a:pt x="278" y="3044"/>
                  </a:lnTo>
                  <a:lnTo>
                    <a:pt x="276" y="3048"/>
                  </a:lnTo>
                  <a:lnTo>
                    <a:pt x="274" y="3054"/>
                  </a:lnTo>
                  <a:lnTo>
                    <a:pt x="274" y="3056"/>
                  </a:lnTo>
                  <a:lnTo>
                    <a:pt x="280" y="3062"/>
                  </a:lnTo>
                  <a:lnTo>
                    <a:pt x="284" y="3064"/>
                  </a:lnTo>
                  <a:lnTo>
                    <a:pt x="282" y="3064"/>
                  </a:lnTo>
                  <a:lnTo>
                    <a:pt x="272" y="3062"/>
                  </a:lnTo>
                  <a:lnTo>
                    <a:pt x="270" y="3062"/>
                  </a:lnTo>
                  <a:lnTo>
                    <a:pt x="268" y="3066"/>
                  </a:lnTo>
                  <a:lnTo>
                    <a:pt x="266" y="3072"/>
                  </a:lnTo>
                  <a:lnTo>
                    <a:pt x="268" y="3074"/>
                  </a:lnTo>
                  <a:lnTo>
                    <a:pt x="272" y="3074"/>
                  </a:lnTo>
                  <a:lnTo>
                    <a:pt x="282" y="3074"/>
                  </a:lnTo>
                  <a:lnTo>
                    <a:pt x="290" y="3074"/>
                  </a:lnTo>
                  <a:lnTo>
                    <a:pt x="296" y="3076"/>
                  </a:lnTo>
                  <a:lnTo>
                    <a:pt x="300" y="3078"/>
                  </a:lnTo>
                  <a:lnTo>
                    <a:pt x="302" y="3078"/>
                  </a:lnTo>
                  <a:lnTo>
                    <a:pt x="302" y="3074"/>
                  </a:lnTo>
                  <a:lnTo>
                    <a:pt x="304" y="3072"/>
                  </a:lnTo>
                  <a:lnTo>
                    <a:pt x="306" y="3072"/>
                  </a:lnTo>
                  <a:lnTo>
                    <a:pt x="310" y="3076"/>
                  </a:lnTo>
                  <a:lnTo>
                    <a:pt x="312" y="3080"/>
                  </a:lnTo>
                  <a:lnTo>
                    <a:pt x="312" y="3082"/>
                  </a:lnTo>
                  <a:lnTo>
                    <a:pt x="310" y="3084"/>
                  </a:lnTo>
                  <a:lnTo>
                    <a:pt x="308" y="3086"/>
                  </a:lnTo>
                  <a:lnTo>
                    <a:pt x="310" y="3088"/>
                  </a:lnTo>
                  <a:lnTo>
                    <a:pt x="314" y="3096"/>
                  </a:lnTo>
                  <a:lnTo>
                    <a:pt x="318" y="3100"/>
                  </a:lnTo>
                  <a:lnTo>
                    <a:pt x="318" y="3102"/>
                  </a:lnTo>
                  <a:lnTo>
                    <a:pt x="314" y="3100"/>
                  </a:lnTo>
                  <a:lnTo>
                    <a:pt x="300" y="3090"/>
                  </a:lnTo>
                  <a:lnTo>
                    <a:pt x="294" y="3088"/>
                  </a:lnTo>
                  <a:lnTo>
                    <a:pt x="286" y="3088"/>
                  </a:lnTo>
                  <a:lnTo>
                    <a:pt x="272" y="3086"/>
                  </a:lnTo>
                  <a:lnTo>
                    <a:pt x="268" y="3088"/>
                  </a:lnTo>
                  <a:lnTo>
                    <a:pt x="266" y="3088"/>
                  </a:lnTo>
                  <a:lnTo>
                    <a:pt x="268" y="3090"/>
                  </a:lnTo>
                  <a:lnTo>
                    <a:pt x="270" y="3092"/>
                  </a:lnTo>
                  <a:lnTo>
                    <a:pt x="272" y="3092"/>
                  </a:lnTo>
                  <a:lnTo>
                    <a:pt x="274" y="3092"/>
                  </a:lnTo>
                  <a:lnTo>
                    <a:pt x="276" y="3096"/>
                  </a:lnTo>
                  <a:lnTo>
                    <a:pt x="278" y="3100"/>
                  </a:lnTo>
                  <a:lnTo>
                    <a:pt x="282" y="3104"/>
                  </a:lnTo>
                  <a:lnTo>
                    <a:pt x="292" y="3110"/>
                  </a:lnTo>
                  <a:lnTo>
                    <a:pt x="294" y="3112"/>
                  </a:lnTo>
                  <a:lnTo>
                    <a:pt x="294" y="3114"/>
                  </a:lnTo>
                  <a:lnTo>
                    <a:pt x="294" y="3116"/>
                  </a:lnTo>
                  <a:lnTo>
                    <a:pt x="294" y="3120"/>
                  </a:lnTo>
                  <a:lnTo>
                    <a:pt x="292" y="3120"/>
                  </a:lnTo>
                  <a:lnTo>
                    <a:pt x="288" y="3118"/>
                  </a:lnTo>
                  <a:lnTo>
                    <a:pt x="284" y="3116"/>
                  </a:lnTo>
                  <a:lnTo>
                    <a:pt x="280" y="3116"/>
                  </a:lnTo>
                  <a:lnTo>
                    <a:pt x="280" y="3120"/>
                  </a:lnTo>
                  <a:lnTo>
                    <a:pt x="276" y="3132"/>
                  </a:lnTo>
                  <a:lnTo>
                    <a:pt x="276" y="3138"/>
                  </a:lnTo>
                  <a:lnTo>
                    <a:pt x="276" y="3148"/>
                  </a:lnTo>
                  <a:lnTo>
                    <a:pt x="278" y="3168"/>
                  </a:lnTo>
                  <a:lnTo>
                    <a:pt x="280" y="3174"/>
                  </a:lnTo>
                  <a:lnTo>
                    <a:pt x="282" y="3178"/>
                  </a:lnTo>
                  <a:lnTo>
                    <a:pt x="284" y="3178"/>
                  </a:lnTo>
                  <a:lnTo>
                    <a:pt x="284" y="3176"/>
                  </a:lnTo>
                  <a:lnTo>
                    <a:pt x="286" y="3168"/>
                  </a:lnTo>
                  <a:lnTo>
                    <a:pt x="288" y="3160"/>
                  </a:lnTo>
                  <a:lnTo>
                    <a:pt x="290" y="3156"/>
                  </a:lnTo>
                  <a:lnTo>
                    <a:pt x="292" y="3154"/>
                  </a:lnTo>
                  <a:lnTo>
                    <a:pt x="292" y="3158"/>
                  </a:lnTo>
                  <a:lnTo>
                    <a:pt x="292" y="3164"/>
                  </a:lnTo>
                  <a:lnTo>
                    <a:pt x="292" y="3170"/>
                  </a:lnTo>
                  <a:lnTo>
                    <a:pt x="294" y="3176"/>
                  </a:lnTo>
                  <a:lnTo>
                    <a:pt x="298" y="3182"/>
                  </a:lnTo>
                  <a:lnTo>
                    <a:pt x="300" y="3184"/>
                  </a:lnTo>
                  <a:lnTo>
                    <a:pt x="296" y="3182"/>
                  </a:lnTo>
                  <a:lnTo>
                    <a:pt x="290" y="3180"/>
                  </a:lnTo>
                  <a:lnTo>
                    <a:pt x="284" y="3182"/>
                  </a:lnTo>
                  <a:lnTo>
                    <a:pt x="280" y="3184"/>
                  </a:lnTo>
                  <a:lnTo>
                    <a:pt x="280" y="3186"/>
                  </a:lnTo>
                  <a:lnTo>
                    <a:pt x="282" y="3188"/>
                  </a:lnTo>
                  <a:lnTo>
                    <a:pt x="282" y="3190"/>
                  </a:lnTo>
                  <a:lnTo>
                    <a:pt x="280" y="3192"/>
                  </a:lnTo>
                  <a:lnTo>
                    <a:pt x="280" y="3194"/>
                  </a:lnTo>
                  <a:lnTo>
                    <a:pt x="284" y="3198"/>
                  </a:lnTo>
                  <a:lnTo>
                    <a:pt x="296" y="3206"/>
                  </a:lnTo>
                  <a:lnTo>
                    <a:pt x="294" y="3206"/>
                  </a:lnTo>
                  <a:lnTo>
                    <a:pt x="288" y="3206"/>
                  </a:lnTo>
                  <a:lnTo>
                    <a:pt x="280" y="3204"/>
                  </a:lnTo>
                  <a:lnTo>
                    <a:pt x="278" y="3204"/>
                  </a:lnTo>
                  <a:lnTo>
                    <a:pt x="280" y="3206"/>
                  </a:lnTo>
                  <a:lnTo>
                    <a:pt x="288" y="3216"/>
                  </a:lnTo>
                  <a:lnTo>
                    <a:pt x="290" y="3220"/>
                  </a:lnTo>
                  <a:lnTo>
                    <a:pt x="280" y="3214"/>
                  </a:lnTo>
                  <a:lnTo>
                    <a:pt x="274" y="3212"/>
                  </a:lnTo>
                  <a:lnTo>
                    <a:pt x="268" y="3212"/>
                  </a:lnTo>
                  <a:lnTo>
                    <a:pt x="264" y="3214"/>
                  </a:lnTo>
                  <a:lnTo>
                    <a:pt x="264" y="3216"/>
                  </a:lnTo>
                  <a:lnTo>
                    <a:pt x="268" y="3218"/>
                  </a:lnTo>
                  <a:lnTo>
                    <a:pt x="272" y="3220"/>
                  </a:lnTo>
                  <a:lnTo>
                    <a:pt x="274" y="3224"/>
                  </a:lnTo>
                  <a:lnTo>
                    <a:pt x="274" y="3226"/>
                  </a:lnTo>
                  <a:lnTo>
                    <a:pt x="278" y="3228"/>
                  </a:lnTo>
                  <a:lnTo>
                    <a:pt x="282" y="3230"/>
                  </a:lnTo>
                  <a:lnTo>
                    <a:pt x="284" y="3230"/>
                  </a:lnTo>
                  <a:lnTo>
                    <a:pt x="288" y="3230"/>
                  </a:lnTo>
                  <a:lnTo>
                    <a:pt x="292" y="3234"/>
                  </a:lnTo>
                  <a:lnTo>
                    <a:pt x="296" y="3236"/>
                  </a:lnTo>
                  <a:lnTo>
                    <a:pt x="296" y="3238"/>
                  </a:lnTo>
                  <a:lnTo>
                    <a:pt x="288" y="3236"/>
                  </a:lnTo>
                  <a:lnTo>
                    <a:pt x="284" y="3236"/>
                  </a:lnTo>
                  <a:lnTo>
                    <a:pt x="284" y="3238"/>
                  </a:lnTo>
                  <a:lnTo>
                    <a:pt x="288" y="3248"/>
                  </a:lnTo>
                  <a:lnTo>
                    <a:pt x="290" y="3252"/>
                  </a:lnTo>
                  <a:lnTo>
                    <a:pt x="294" y="3252"/>
                  </a:lnTo>
                  <a:lnTo>
                    <a:pt x="298" y="3250"/>
                  </a:lnTo>
                  <a:lnTo>
                    <a:pt x="302" y="3240"/>
                  </a:lnTo>
                  <a:lnTo>
                    <a:pt x="306" y="3234"/>
                  </a:lnTo>
                  <a:lnTo>
                    <a:pt x="308" y="3232"/>
                  </a:lnTo>
                  <a:lnTo>
                    <a:pt x="308" y="3234"/>
                  </a:lnTo>
                  <a:lnTo>
                    <a:pt x="306" y="3242"/>
                  </a:lnTo>
                  <a:lnTo>
                    <a:pt x="300" y="3256"/>
                  </a:lnTo>
                  <a:lnTo>
                    <a:pt x="296" y="3258"/>
                  </a:lnTo>
                  <a:lnTo>
                    <a:pt x="292" y="3258"/>
                  </a:lnTo>
                  <a:lnTo>
                    <a:pt x="288" y="3258"/>
                  </a:lnTo>
                  <a:lnTo>
                    <a:pt x="286" y="3258"/>
                  </a:lnTo>
                  <a:lnTo>
                    <a:pt x="284" y="3260"/>
                  </a:lnTo>
                  <a:lnTo>
                    <a:pt x="284" y="3264"/>
                  </a:lnTo>
                  <a:lnTo>
                    <a:pt x="286" y="3266"/>
                  </a:lnTo>
                  <a:lnTo>
                    <a:pt x="288" y="3268"/>
                  </a:lnTo>
                  <a:lnTo>
                    <a:pt x="288" y="3272"/>
                  </a:lnTo>
                  <a:lnTo>
                    <a:pt x="288" y="3276"/>
                  </a:lnTo>
                  <a:lnTo>
                    <a:pt x="290" y="3276"/>
                  </a:lnTo>
                  <a:lnTo>
                    <a:pt x="292" y="3276"/>
                  </a:lnTo>
                  <a:lnTo>
                    <a:pt x="296" y="3276"/>
                  </a:lnTo>
                  <a:lnTo>
                    <a:pt x="302" y="3278"/>
                  </a:lnTo>
                  <a:lnTo>
                    <a:pt x="306" y="3286"/>
                  </a:lnTo>
                  <a:lnTo>
                    <a:pt x="308" y="3294"/>
                  </a:lnTo>
                  <a:lnTo>
                    <a:pt x="308" y="3298"/>
                  </a:lnTo>
                  <a:lnTo>
                    <a:pt x="306" y="3298"/>
                  </a:lnTo>
                  <a:lnTo>
                    <a:pt x="302" y="3294"/>
                  </a:lnTo>
                  <a:lnTo>
                    <a:pt x="298" y="3288"/>
                  </a:lnTo>
                  <a:lnTo>
                    <a:pt x="296" y="3288"/>
                  </a:lnTo>
                  <a:lnTo>
                    <a:pt x="296" y="3290"/>
                  </a:lnTo>
                  <a:lnTo>
                    <a:pt x="296" y="3294"/>
                  </a:lnTo>
                  <a:lnTo>
                    <a:pt x="298" y="3298"/>
                  </a:lnTo>
                  <a:lnTo>
                    <a:pt x="298" y="3302"/>
                  </a:lnTo>
                  <a:lnTo>
                    <a:pt x="298" y="3304"/>
                  </a:lnTo>
                  <a:lnTo>
                    <a:pt x="300" y="3308"/>
                  </a:lnTo>
                  <a:lnTo>
                    <a:pt x="302" y="3310"/>
                  </a:lnTo>
                  <a:lnTo>
                    <a:pt x="306" y="3308"/>
                  </a:lnTo>
                  <a:lnTo>
                    <a:pt x="308" y="3306"/>
                  </a:lnTo>
                  <a:lnTo>
                    <a:pt x="310" y="3308"/>
                  </a:lnTo>
                  <a:lnTo>
                    <a:pt x="312" y="3310"/>
                  </a:lnTo>
                  <a:lnTo>
                    <a:pt x="314" y="3318"/>
                  </a:lnTo>
                  <a:lnTo>
                    <a:pt x="310" y="3316"/>
                  </a:lnTo>
                  <a:lnTo>
                    <a:pt x="308" y="3316"/>
                  </a:lnTo>
                  <a:lnTo>
                    <a:pt x="308" y="3318"/>
                  </a:lnTo>
                  <a:lnTo>
                    <a:pt x="312" y="3326"/>
                  </a:lnTo>
                  <a:lnTo>
                    <a:pt x="318" y="3332"/>
                  </a:lnTo>
                  <a:lnTo>
                    <a:pt x="322" y="3332"/>
                  </a:lnTo>
                  <a:lnTo>
                    <a:pt x="324" y="3332"/>
                  </a:lnTo>
                  <a:lnTo>
                    <a:pt x="326" y="3322"/>
                  </a:lnTo>
                  <a:lnTo>
                    <a:pt x="330" y="3318"/>
                  </a:lnTo>
                  <a:lnTo>
                    <a:pt x="332" y="3316"/>
                  </a:lnTo>
                  <a:lnTo>
                    <a:pt x="334" y="3314"/>
                  </a:lnTo>
                  <a:lnTo>
                    <a:pt x="334" y="3312"/>
                  </a:lnTo>
                  <a:lnTo>
                    <a:pt x="334" y="3310"/>
                  </a:lnTo>
                  <a:lnTo>
                    <a:pt x="342" y="3312"/>
                  </a:lnTo>
                  <a:lnTo>
                    <a:pt x="348" y="3312"/>
                  </a:lnTo>
                  <a:lnTo>
                    <a:pt x="350" y="3312"/>
                  </a:lnTo>
                  <a:lnTo>
                    <a:pt x="350" y="3310"/>
                  </a:lnTo>
                  <a:lnTo>
                    <a:pt x="344" y="3304"/>
                  </a:lnTo>
                  <a:lnTo>
                    <a:pt x="334" y="3300"/>
                  </a:lnTo>
                  <a:lnTo>
                    <a:pt x="326" y="3294"/>
                  </a:lnTo>
                  <a:lnTo>
                    <a:pt x="324" y="3292"/>
                  </a:lnTo>
                  <a:lnTo>
                    <a:pt x="328" y="3290"/>
                  </a:lnTo>
                  <a:lnTo>
                    <a:pt x="336" y="3294"/>
                  </a:lnTo>
                  <a:lnTo>
                    <a:pt x="350" y="3302"/>
                  </a:lnTo>
                  <a:lnTo>
                    <a:pt x="354" y="3308"/>
                  </a:lnTo>
                  <a:lnTo>
                    <a:pt x="354" y="3314"/>
                  </a:lnTo>
                  <a:lnTo>
                    <a:pt x="352" y="3320"/>
                  </a:lnTo>
                  <a:lnTo>
                    <a:pt x="350" y="3322"/>
                  </a:lnTo>
                  <a:lnTo>
                    <a:pt x="348" y="3324"/>
                  </a:lnTo>
                  <a:lnTo>
                    <a:pt x="350" y="3330"/>
                  </a:lnTo>
                  <a:lnTo>
                    <a:pt x="352" y="3332"/>
                  </a:lnTo>
                  <a:lnTo>
                    <a:pt x="348" y="3328"/>
                  </a:lnTo>
                  <a:lnTo>
                    <a:pt x="342" y="3322"/>
                  </a:lnTo>
                  <a:lnTo>
                    <a:pt x="340" y="3322"/>
                  </a:lnTo>
                  <a:lnTo>
                    <a:pt x="338" y="3326"/>
                  </a:lnTo>
                  <a:lnTo>
                    <a:pt x="334" y="3336"/>
                  </a:lnTo>
                  <a:lnTo>
                    <a:pt x="332" y="3334"/>
                  </a:lnTo>
                  <a:lnTo>
                    <a:pt x="332" y="3330"/>
                  </a:lnTo>
                  <a:lnTo>
                    <a:pt x="330" y="3332"/>
                  </a:lnTo>
                  <a:lnTo>
                    <a:pt x="324" y="3338"/>
                  </a:lnTo>
                  <a:lnTo>
                    <a:pt x="322" y="3340"/>
                  </a:lnTo>
                  <a:lnTo>
                    <a:pt x="320" y="3340"/>
                  </a:lnTo>
                  <a:lnTo>
                    <a:pt x="316" y="3336"/>
                  </a:lnTo>
                  <a:lnTo>
                    <a:pt x="310" y="3330"/>
                  </a:lnTo>
                  <a:lnTo>
                    <a:pt x="306" y="3328"/>
                  </a:lnTo>
                  <a:lnTo>
                    <a:pt x="304" y="3328"/>
                  </a:lnTo>
                  <a:lnTo>
                    <a:pt x="306" y="3332"/>
                  </a:lnTo>
                  <a:lnTo>
                    <a:pt x="310" y="3336"/>
                  </a:lnTo>
                  <a:lnTo>
                    <a:pt x="310" y="3340"/>
                  </a:lnTo>
                  <a:lnTo>
                    <a:pt x="308" y="3344"/>
                  </a:lnTo>
                  <a:lnTo>
                    <a:pt x="306" y="3350"/>
                  </a:lnTo>
                  <a:lnTo>
                    <a:pt x="308" y="3350"/>
                  </a:lnTo>
                  <a:lnTo>
                    <a:pt x="312" y="3352"/>
                  </a:lnTo>
                  <a:lnTo>
                    <a:pt x="310" y="3356"/>
                  </a:lnTo>
                  <a:lnTo>
                    <a:pt x="306" y="3364"/>
                  </a:lnTo>
                  <a:lnTo>
                    <a:pt x="306" y="3368"/>
                  </a:lnTo>
                  <a:lnTo>
                    <a:pt x="306" y="3370"/>
                  </a:lnTo>
                  <a:lnTo>
                    <a:pt x="308" y="3370"/>
                  </a:lnTo>
                  <a:lnTo>
                    <a:pt x="314" y="3366"/>
                  </a:lnTo>
                  <a:lnTo>
                    <a:pt x="316" y="3364"/>
                  </a:lnTo>
                  <a:lnTo>
                    <a:pt x="320" y="3364"/>
                  </a:lnTo>
                  <a:lnTo>
                    <a:pt x="322" y="3366"/>
                  </a:lnTo>
                  <a:lnTo>
                    <a:pt x="324" y="3372"/>
                  </a:lnTo>
                  <a:lnTo>
                    <a:pt x="322" y="3374"/>
                  </a:lnTo>
                  <a:lnTo>
                    <a:pt x="320" y="3374"/>
                  </a:lnTo>
                  <a:lnTo>
                    <a:pt x="316" y="3374"/>
                  </a:lnTo>
                  <a:lnTo>
                    <a:pt x="322" y="3380"/>
                  </a:lnTo>
                  <a:lnTo>
                    <a:pt x="322" y="3382"/>
                  </a:lnTo>
                  <a:lnTo>
                    <a:pt x="318" y="3384"/>
                  </a:lnTo>
                  <a:lnTo>
                    <a:pt x="316" y="3386"/>
                  </a:lnTo>
                  <a:lnTo>
                    <a:pt x="320" y="3388"/>
                  </a:lnTo>
                  <a:lnTo>
                    <a:pt x="328" y="3390"/>
                  </a:lnTo>
                  <a:lnTo>
                    <a:pt x="332" y="3388"/>
                  </a:lnTo>
                  <a:lnTo>
                    <a:pt x="334" y="3384"/>
                  </a:lnTo>
                  <a:lnTo>
                    <a:pt x="334" y="3378"/>
                  </a:lnTo>
                  <a:lnTo>
                    <a:pt x="334" y="3376"/>
                  </a:lnTo>
                  <a:lnTo>
                    <a:pt x="336" y="3374"/>
                  </a:lnTo>
                  <a:lnTo>
                    <a:pt x="340" y="3370"/>
                  </a:lnTo>
                  <a:lnTo>
                    <a:pt x="344" y="3368"/>
                  </a:lnTo>
                  <a:lnTo>
                    <a:pt x="346" y="3366"/>
                  </a:lnTo>
                  <a:lnTo>
                    <a:pt x="346" y="3364"/>
                  </a:lnTo>
                  <a:lnTo>
                    <a:pt x="344" y="3362"/>
                  </a:lnTo>
                  <a:lnTo>
                    <a:pt x="340" y="3360"/>
                  </a:lnTo>
                  <a:lnTo>
                    <a:pt x="340" y="3358"/>
                  </a:lnTo>
                  <a:lnTo>
                    <a:pt x="344" y="3358"/>
                  </a:lnTo>
                  <a:lnTo>
                    <a:pt x="352" y="3358"/>
                  </a:lnTo>
                  <a:lnTo>
                    <a:pt x="354" y="3362"/>
                  </a:lnTo>
                  <a:lnTo>
                    <a:pt x="356" y="3362"/>
                  </a:lnTo>
                  <a:lnTo>
                    <a:pt x="360" y="3360"/>
                  </a:lnTo>
                  <a:lnTo>
                    <a:pt x="364" y="3358"/>
                  </a:lnTo>
                  <a:lnTo>
                    <a:pt x="368" y="3356"/>
                  </a:lnTo>
                  <a:lnTo>
                    <a:pt x="382" y="3356"/>
                  </a:lnTo>
                  <a:lnTo>
                    <a:pt x="392" y="3358"/>
                  </a:lnTo>
                  <a:lnTo>
                    <a:pt x="394" y="3360"/>
                  </a:lnTo>
                  <a:lnTo>
                    <a:pt x="396" y="3362"/>
                  </a:lnTo>
                  <a:lnTo>
                    <a:pt x="392" y="3366"/>
                  </a:lnTo>
                  <a:lnTo>
                    <a:pt x="386" y="3368"/>
                  </a:lnTo>
                  <a:lnTo>
                    <a:pt x="380" y="3366"/>
                  </a:lnTo>
                  <a:lnTo>
                    <a:pt x="372" y="3364"/>
                  </a:lnTo>
                  <a:lnTo>
                    <a:pt x="368" y="3364"/>
                  </a:lnTo>
                  <a:lnTo>
                    <a:pt x="366" y="3366"/>
                  </a:lnTo>
                  <a:lnTo>
                    <a:pt x="362" y="3370"/>
                  </a:lnTo>
                  <a:lnTo>
                    <a:pt x="358" y="3376"/>
                  </a:lnTo>
                  <a:lnTo>
                    <a:pt x="356" y="3376"/>
                  </a:lnTo>
                  <a:lnTo>
                    <a:pt x="354" y="3376"/>
                  </a:lnTo>
                  <a:lnTo>
                    <a:pt x="348" y="3372"/>
                  </a:lnTo>
                  <a:lnTo>
                    <a:pt x="342" y="3374"/>
                  </a:lnTo>
                  <a:lnTo>
                    <a:pt x="338" y="3378"/>
                  </a:lnTo>
                  <a:lnTo>
                    <a:pt x="338" y="3384"/>
                  </a:lnTo>
                  <a:lnTo>
                    <a:pt x="340" y="3388"/>
                  </a:lnTo>
                  <a:lnTo>
                    <a:pt x="338" y="3390"/>
                  </a:lnTo>
                  <a:lnTo>
                    <a:pt x="338" y="3392"/>
                  </a:lnTo>
                  <a:lnTo>
                    <a:pt x="340" y="3396"/>
                  </a:lnTo>
                  <a:lnTo>
                    <a:pt x="342" y="3398"/>
                  </a:lnTo>
                  <a:lnTo>
                    <a:pt x="340" y="3398"/>
                  </a:lnTo>
                  <a:lnTo>
                    <a:pt x="334" y="3396"/>
                  </a:lnTo>
                  <a:lnTo>
                    <a:pt x="326" y="3396"/>
                  </a:lnTo>
                  <a:lnTo>
                    <a:pt x="324" y="3396"/>
                  </a:lnTo>
                  <a:lnTo>
                    <a:pt x="324" y="3398"/>
                  </a:lnTo>
                  <a:lnTo>
                    <a:pt x="326" y="3402"/>
                  </a:lnTo>
                  <a:lnTo>
                    <a:pt x="342" y="3412"/>
                  </a:lnTo>
                  <a:lnTo>
                    <a:pt x="354" y="3418"/>
                  </a:lnTo>
                  <a:lnTo>
                    <a:pt x="356" y="3418"/>
                  </a:lnTo>
                  <a:lnTo>
                    <a:pt x="354" y="3412"/>
                  </a:lnTo>
                  <a:lnTo>
                    <a:pt x="352" y="3406"/>
                  </a:lnTo>
                  <a:lnTo>
                    <a:pt x="352" y="3402"/>
                  </a:lnTo>
                  <a:lnTo>
                    <a:pt x="358" y="3400"/>
                  </a:lnTo>
                  <a:lnTo>
                    <a:pt x="362" y="3398"/>
                  </a:lnTo>
                  <a:lnTo>
                    <a:pt x="364" y="3396"/>
                  </a:lnTo>
                  <a:lnTo>
                    <a:pt x="364" y="3394"/>
                  </a:lnTo>
                  <a:lnTo>
                    <a:pt x="360" y="3390"/>
                  </a:lnTo>
                  <a:lnTo>
                    <a:pt x="356" y="3388"/>
                  </a:lnTo>
                  <a:lnTo>
                    <a:pt x="362" y="3390"/>
                  </a:lnTo>
                  <a:lnTo>
                    <a:pt x="370" y="3392"/>
                  </a:lnTo>
                  <a:lnTo>
                    <a:pt x="374" y="3390"/>
                  </a:lnTo>
                  <a:lnTo>
                    <a:pt x="378" y="3386"/>
                  </a:lnTo>
                  <a:lnTo>
                    <a:pt x="384" y="3382"/>
                  </a:lnTo>
                  <a:lnTo>
                    <a:pt x="392" y="3378"/>
                  </a:lnTo>
                  <a:lnTo>
                    <a:pt x="396" y="3374"/>
                  </a:lnTo>
                  <a:lnTo>
                    <a:pt x="402" y="3372"/>
                  </a:lnTo>
                  <a:lnTo>
                    <a:pt x="406" y="3374"/>
                  </a:lnTo>
                  <a:lnTo>
                    <a:pt x="408" y="3376"/>
                  </a:lnTo>
                  <a:lnTo>
                    <a:pt x="408" y="3378"/>
                  </a:lnTo>
                  <a:lnTo>
                    <a:pt x="406" y="3384"/>
                  </a:lnTo>
                  <a:lnTo>
                    <a:pt x="398" y="3392"/>
                  </a:lnTo>
                  <a:lnTo>
                    <a:pt x="390" y="3396"/>
                  </a:lnTo>
                  <a:lnTo>
                    <a:pt x="384" y="3400"/>
                  </a:lnTo>
                  <a:lnTo>
                    <a:pt x="384" y="3402"/>
                  </a:lnTo>
                  <a:lnTo>
                    <a:pt x="382" y="3404"/>
                  </a:lnTo>
                  <a:lnTo>
                    <a:pt x="380" y="3402"/>
                  </a:lnTo>
                  <a:lnTo>
                    <a:pt x="376" y="3400"/>
                  </a:lnTo>
                  <a:lnTo>
                    <a:pt x="374" y="3402"/>
                  </a:lnTo>
                  <a:lnTo>
                    <a:pt x="374" y="3404"/>
                  </a:lnTo>
                  <a:lnTo>
                    <a:pt x="370" y="3402"/>
                  </a:lnTo>
                  <a:lnTo>
                    <a:pt x="362" y="3404"/>
                  </a:lnTo>
                  <a:lnTo>
                    <a:pt x="358" y="3406"/>
                  </a:lnTo>
                  <a:lnTo>
                    <a:pt x="356" y="3408"/>
                  </a:lnTo>
                  <a:lnTo>
                    <a:pt x="360" y="3414"/>
                  </a:lnTo>
                  <a:lnTo>
                    <a:pt x="366" y="3420"/>
                  </a:lnTo>
                  <a:lnTo>
                    <a:pt x="372" y="3426"/>
                  </a:lnTo>
                  <a:lnTo>
                    <a:pt x="378" y="3430"/>
                  </a:lnTo>
                  <a:lnTo>
                    <a:pt x="382" y="3432"/>
                  </a:lnTo>
                  <a:lnTo>
                    <a:pt x="386" y="3434"/>
                  </a:lnTo>
                  <a:lnTo>
                    <a:pt x="392" y="3438"/>
                  </a:lnTo>
                  <a:lnTo>
                    <a:pt x="402" y="3438"/>
                  </a:lnTo>
                  <a:lnTo>
                    <a:pt x="410" y="3436"/>
                  </a:lnTo>
                  <a:lnTo>
                    <a:pt x="414" y="3434"/>
                  </a:lnTo>
                  <a:lnTo>
                    <a:pt x="416" y="3426"/>
                  </a:lnTo>
                  <a:lnTo>
                    <a:pt x="416" y="3412"/>
                  </a:lnTo>
                  <a:lnTo>
                    <a:pt x="418" y="3400"/>
                  </a:lnTo>
                  <a:lnTo>
                    <a:pt x="420" y="3394"/>
                  </a:lnTo>
                  <a:lnTo>
                    <a:pt x="422" y="3388"/>
                  </a:lnTo>
                  <a:lnTo>
                    <a:pt x="424" y="3378"/>
                  </a:lnTo>
                  <a:lnTo>
                    <a:pt x="424" y="3372"/>
                  </a:lnTo>
                  <a:lnTo>
                    <a:pt x="426" y="3368"/>
                  </a:lnTo>
                  <a:lnTo>
                    <a:pt x="428" y="3366"/>
                  </a:lnTo>
                  <a:lnTo>
                    <a:pt x="432" y="3366"/>
                  </a:lnTo>
                  <a:lnTo>
                    <a:pt x="440" y="3364"/>
                  </a:lnTo>
                  <a:lnTo>
                    <a:pt x="444" y="3362"/>
                  </a:lnTo>
                  <a:lnTo>
                    <a:pt x="450" y="3358"/>
                  </a:lnTo>
                  <a:lnTo>
                    <a:pt x="454" y="3354"/>
                  </a:lnTo>
                  <a:lnTo>
                    <a:pt x="458" y="3354"/>
                  </a:lnTo>
                  <a:lnTo>
                    <a:pt x="462" y="3354"/>
                  </a:lnTo>
                  <a:lnTo>
                    <a:pt x="466" y="3356"/>
                  </a:lnTo>
                  <a:lnTo>
                    <a:pt x="470" y="3350"/>
                  </a:lnTo>
                  <a:lnTo>
                    <a:pt x="476" y="3342"/>
                  </a:lnTo>
                  <a:lnTo>
                    <a:pt x="480" y="3340"/>
                  </a:lnTo>
                  <a:lnTo>
                    <a:pt x="486" y="3340"/>
                  </a:lnTo>
                  <a:lnTo>
                    <a:pt x="496" y="3342"/>
                  </a:lnTo>
                  <a:lnTo>
                    <a:pt x="510" y="3344"/>
                  </a:lnTo>
                  <a:lnTo>
                    <a:pt x="518" y="3348"/>
                  </a:lnTo>
                  <a:lnTo>
                    <a:pt x="520" y="3346"/>
                  </a:lnTo>
                  <a:lnTo>
                    <a:pt x="518" y="3342"/>
                  </a:lnTo>
                  <a:lnTo>
                    <a:pt x="510" y="3328"/>
                  </a:lnTo>
                  <a:lnTo>
                    <a:pt x="500" y="3308"/>
                  </a:lnTo>
                  <a:lnTo>
                    <a:pt x="496" y="3296"/>
                  </a:lnTo>
                  <a:lnTo>
                    <a:pt x="492" y="3282"/>
                  </a:lnTo>
                  <a:lnTo>
                    <a:pt x="490" y="3266"/>
                  </a:lnTo>
                  <a:lnTo>
                    <a:pt x="490" y="3256"/>
                  </a:lnTo>
                  <a:lnTo>
                    <a:pt x="490" y="3246"/>
                  </a:lnTo>
                  <a:lnTo>
                    <a:pt x="494" y="3238"/>
                  </a:lnTo>
                  <a:lnTo>
                    <a:pt x="498" y="3228"/>
                  </a:lnTo>
                  <a:lnTo>
                    <a:pt x="506" y="3222"/>
                  </a:lnTo>
                  <a:lnTo>
                    <a:pt x="518" y="3216"/>
                  </a:lnTo>
                  <a:lnTo>
                    <a:pt x="528" y="3212"/>
                  </a:lnTo>
                  <a:lnTo>
                    <a:pt x="536" y="3208"/>
                  </a:lnTo>
                  <a:lnTo>
                    <a:pt x="542" y="3202"/>
                  </a:lnTo>
                  <a:lnTo>
                    <a:pt x="546" y="3196"/>
                  </a:lnTo>
                  <a:lnTo>
                    <a:pt x="550" y="3180"/>
                  </a:lnTo>
                  <a:lnTo>
                    <a:pt x="552" y="3156"/>
                  </a:lnTo>
                  <a:lnTo>
                    <a:pt x="556" y="3144"/>
                  </a:lnTo>
                  <a:lnTo>
                    <a:pt x="564" y="3134"/>
                  </a:lnTo>
                  <a:lnTo>
                    <a:pt x="572" y="3126"/>
                  </a:lnTo>
                  <a:lnTo>
                    <a:pt x="580" y="3122"/>
                  </a:lnTo>
                  <a:lnTo>
                    <a:pt x="596" y="3112"/>
                  </a:lnTo>
                  <a:lnTo>
                    <a:pt x="602" y="3108"/>
                  </a:lnTo>
                  <a:lnTo>
                    <a:pt x="604" y="3104"/>
                  </a:lnTo>
                  <a:lnTo>
                    <a:pt x="606" y="3100"/>
                  </a:lnTo>
                  <a:lnTo>
                    <a:pt x="610" y="3096"/>
                  </a:lnTo>
                  <a:lnTo>
                    <a:pt x="616" y="3092"/>
                  </a:lnTo>
                  <a:lnTo>
                    <a:pt x="622" y="3086"/>
                  </a:lnTo>
                  <a:lnTo>
                    <a:pt x="624" y="3082"/>
                  </a:lnTo>
                  <a:lnTo>
                    <a:pt x="622" y="3078"/>
                  </a:lnTo>
                  <a:lnTo>
                    <a:pt x="620" y="3074"/>
                  </a:lnTo>
                  <a:lnTo>
                    <a:pt x="620" y="3072"/>
                  </a:lnTo>
                  <a:lnTo>
                    <a:pt x="624" y="3066"/>
                  </a:lnTo>
                  <a:lnTo>
                    <a:pt x="626" y="3060"/>
                  </a:lnTo>
                  <a:lnTo>
                    <a:pt x="626" y="3054"/>
                  </a:lnTo>
                  <a:lnTo>
                    <a:pt x="626" y="3044"/>
                  </a:lnTo>
                  <a:lnTo>
                    <a:pt x="624" y="3038"/>
                  </a:lnTo>
                  <a:lnTo>
                    <a:pt x="620" y="3036"/>
                  </a:lnTo>
                  <a:lnTo>
                    <a:pt x="608" y="3036"/>
                  </a:lnTo>
                  <a:lnTo>
                    <a:pt x="600" y="3034"/>
                  </a:lnTo>
                  <a:lnTo>
                    <a:pt x="590" y="3032"/>
                  </a:lnTo>
                  <a:lnTo>
                    <a:pt x="580" y="3026"/>
                  </a:lnTo>
                  <a:lnTo>
                    <a:pt x="570" y="3016"/>
                  </a:lnTo>
                  <a:lnTo>
                    <a:pt x="554" y="2996"/>
                  </a:lnTo>
                  <a:lnTo>
                    <a:pt x="550" y="2988"/>
                  </a:lnTo>
                  <a:lnTo>
                    <a:pt x="550" y="2982"/>
                  </a:lnTo>
                  <a:lnTo>
                    <a:pt x="550" y="2976"/>
                  </a:lnTo>
                  <a:lnTo>
                    <a:pt x="554" y="2968"/>
                  </a:lnTo>
                  <a:lnTo>
                    <a:pt x="564" y="2948"/>
                  </a:lnTo>
                  <a:lnTo>
                    <a:pt x="570" y="2938"/>
                  </a:lnTo>
                  <a:lnTo>
                    <a:pt x="576" y="2930"/>
                  </a:lnTo>
                  <a:lnTo>
                    <a:pt x="580" y="2928"/>
                  </a:lnTo>
                  <a:lnTo>
                    <a:pt x="584" y="2926"/>
                  </a:lnTo>
                  <a:lnTo>
                    <a:pt x="592" y="2926"/>
                  </a:lnTo>
                  <a:lnTo>
                    <a:pt x="594" y="2924"/>
                  </a:lnTo>
                  <a:lnTo>
                    <a:pt x="598" y="2922"/>
                  </a:lnTo>
                  <a:lnTo>
                    <a:pt x="602" y="2918"/>
                  </a:lnTo>
                  <a:lnTo>
                    <a:pt x="608" y="2916"/>
                  </a:lnTo>
                  <a:lnTo>
                    <a:pt x="622" y="2916"/>
                  </a:lnTo>
                  <a:lnTo>
                    <a:pt x="628" y="2916"/>
                  </a:lnTo>
                  <a:lnTo>
                    <a:pt x="632" y="2914"/>
                  </a:lnTo>
                  <a:lnTo>
                    <a:pt x="634" y="2912"/>
                  </a:lnTo>
                  <a:lnTo>
                    <a:pt x="630" y="2908"/>
                  </a:lnTo>
                  <a:lnTo>
                    <a:pt x="628" y="2902"/>
                  </a:lnTo>
                  <a:lnTo>
                    <a:pt x="630" y="2898"/>
                  </a:lnTo>
                  <a:lnTo>
                    <a:pt x="638" y="2890"/>
                  </a:lnTo>
                  <a:lnTo>
                    <a:pt x="642" y="2886"/>
                  </a:lnTo>
                  <a:lnTo>
                    <a:pt x="646" y="2878"/>
                  </a:lnTo>
                  <a:lnTo>
                    <a:pt x="648" y="2868"/>
                  </a:lnTo>
                  <a:lnTo>
                    <a:pt x="644" y="2856"/>
                  </a:lnTo>
                  <a:lnTo>
                    <a:pt x="644" y="2850"/>
                  </a:lnTo>
                  <a:lnTo>
                    <a:pt x="644" y="2844"/>
                  </a:lnTo>
                  <a:lnTo>
                    <a:pt x="646" y="2836"/>
                  </a:lnTo>
                  <a:lnTo>
                    <a:pt x="648" y="2830"/>
                  </a:lnTo>
                  <a:lnTo>
                    <a:pt x="652" y="2822"/>
                  </a:lnTo>
                  <a:lnTo>
                    <a:pt x="660" y="2816"/>
                  </a:lnTo>
                  <a:lnTo>
                    <a:pt x="668" y="2810"/>
                  </a:lnTo>
                  <a:lnTo>
                    <a:pt x="678" y="2806"/>
                  </a:lnTo>
                  <a:lnTo>
                    <a:pt x="684" y="2802"/>
                  </a:lnTo>
                  <a:lnTo>
                    <a:pt x="682" y="2800"/>
                  </a:lnTo>
                  <a:lnTo>
                    <a:pt x="674" y="2798"/>
                  </a:lnTo>
                  <a:lnTo>
                    <a:pt x="662" y="2794"/>
                  </a:lnTo>
                  <a:lnTo>
                    <a:pt x="658" y="2790"/>
                  </a:lnTo>
                  <a:lnTo>
                    <a:pt x="658" y="2786"/>
                  </a:lnTo>
                  <a:lnTo>
                    <a:pt x="660" y="2782"/>
                  </a:lnTo>
                  <a:lnTo>
                    <a:pt x="664" y="2780"/>
                  </a:lnTo>
                  <a:lnTo>
                    <a:pt x="670" y="2780"/>
                  </a:lnTo>
                  <a:lnTo>
                    <a:pt x="676" y="2780"/>
                  </a:lnTo>
                  <a:lnTo>
                    <a:pt x="682" y="2782"/>
                  </a:lnTo>
                  <a:lnTo>
                    <a:pt x="686" y="2788"/>
                  </a:lnTo>
                  <a:lnTo>
                    <a:pt x="690" y="2792"/>
                  </a:lnTo>
                  <a:lnTo>
                    <a:pt x="692" y="2796"/>
                  </a:lnTo>
                  <a:lnTo>
                    <a:pt x="696" y="2798"/>
                  </a:lnTo>
                  <a:lnTo>
                    <a:pt x="700" y="2798"/>
                  </a:lnTo>
                  <a:lnTo>
                    <a:pt x="704" y="2796"/>
                  </a:lnTo>
                  <a:lnTo>
                    <a:pt x="708" y="2792"/>
                  </a:lnTo>
                  <a:lnTo>
                    <a:pt x="712" y="2786"/>
                  </a:lnTo>
                  <a:lnTo>
                    <a:pt x="714" y="2778"/>
                  </a:lnTo>
                  <a:lnTo>
                    <a:pt x="716" y="2770"/>
                  </a:lnTo>
                  <a:lnTo>
                    <a:pt x="714" y="2762"/>
                  </a:lnTo>
                  <a:lnTo>
                    <a:pt x="708" y="2754"/>
                  </a:lnTo>
                  <a:lnTo>
                    <a:pt x="706" y="2752"/>
                  </a:lnTo>
                  <a:lnTo>
                    <a:pt x="702" y="2752"/>
                  </a:lnTo>
                  <a:lnTo>
                    <a:pt x="678" y="2758"/>
                  </a:lnTo>
                  <a:lnTo>
                    <a:pt x="670" y="2760"/>
                  </a:lnTo>
                  <a:lnTo>
                    <a:pt x="662" y="2758"/>
                  </a:lnTo>
                  <a:lnTo>
                    <a:pt x="658" y="2756"/>
                  </a:lnTo>
                  <a:lnTo>
                    <a:pt x="656" y="2750"/>
                  </a:lnTo>
                  <a:lnTo>
                    <a:pt x="654" y="2744"/>
                  </a:lnTo>
                  <a:lnTo>
                    <a:pt x="656" y="2734"/>
                  </a:lnTo>
                  <a:lnTo>
                    <a:pt x="656" y="2726"/>
                  </a:lnTo>
                  <a:lnTo>
                    <a:pt x="654" y="2716"/>
                  </a:lnTo>
                  <a:lnTo>
                    <a:pt x="650" y="2700"/>
                  </a:lnTo>
                  <a:lnTo>
                    <a:pt x="648" y="2694"/>
                  </a:lnTo>
                  <a:lnTo>
                    <a:pt x="646" y="2690"/>
                  </a:lnTo>
                  <a:lnTo>
                    <a:pt x="648" y="2684"/>
                  </a:lnTo>
                  <a:lnTo>
                    <a:pt x="654" y="2682"/>
                  </a:lnTo>
                  <a:lnTo>
                    <a:pt x="662" y="2680"/>
                  </a:lnTo>
                  <a:lnTo>
                    <a:pt x="668" y="2682"/>
                  </a:lnTo>
                  <a:lnTo>
                    <a:pt x="684" y="2688"/>
                  </a:lnTo>
                  <a:lnTo>
                    <a:pt x="700" y="2696"/>
                  </a:lnTo>
                  <a:lnTo>
                    <a:pt x="708" y="2698"/>
                  </a:lnTo>
                  <a:lnTo>
                    <a:pt x="714" y="2700"/>
                  </a:lnTo>
                  <a:lnTo>
                    <a:pt x="724" y="2700"/>
                  </a:lnTo>
                  <a:lnTo>
                    <a:pt x="728" y="2700"/>
                  </a:lnTo>
                  <a:lnTo>
                    <a:pt x="734" y="2700"/>
                  </a:lnTo>
                  <a:lnTo>
                    <a:pt x="748" y="2694"/>
                  </a:lnTo>
                  <a:lnTo>
                    <a:pt x="762" y="2684"/>
                  </a:lnTo>
                  <a:lnTo>
                    <a:pt x="768" y="2680"/>
                  </a:lnTo>
                  <a:lnTo>
                    <a:pt x="770" y="2676"/>
                  </a:lnTo>
                  <a:lnTo>
                    <a:pt x="770" y="2672"/>
                  </a:lnTo>
                  <a:lnTo>
                    <a:pt x="770" y="2670"/>
                  </a:lnTo>
                  <a:lnTo>
                    <a:pt x="764" y="2664"/>
                  </a:lnTo>
                  <a:lnTo>
                    <a:pt x="762" y="2660"/>
                  </a:lnTo>
                  <a:lnTo>
                    <a:pt x="760" y="2658"/>
                  </a:lnTo>
                  <a:lnTo>
                    <a:pt x="758" y="2650"/>
                  </a:lnTo>
                  <a:lnTo>
                    <a:pt x="762" y="2642"/>
                  </a:lnTo>
                  <a:lnTo>
                    <a:pt x="770" y="2632"/>
                  </a:lnTo>
                  <a:lnTo>
                    <a:pt x="776" y="2622"/>
                  </a:lnTo>
                  <a:lnTo>
                    <a:pt x="778" y="2612"/>
                  </a:lnTo>
                  <a:lnTo>
                    <a:pt x="776" y="2602"/>
                  </a:lnTo>
                  <a:lnTo>
                    <a:pt x="772" y="2598"/>
                  </a:lnTo>
                  <a:lnTo>
                    <a:pt x="770" y="2596"/>
                  </a:lnTo>
                  <a:lnTo>
                    <a:pt x="766" y="2592"/>
                  </a:lnTo>
                  <a:lnTo>
                    <a:pt x="762" y="2588"/>
                  </a:lnTo>
                  <a:lnTo>
                    <a:pt x="760" y="2578"/>
                  </a:lnTo>
                  <a:lnTo>
                    <a:pt x="760" y="2574"/>
                  </a:lnTo>
                  <a:lnTo>
                    <a:pt x="762" y="2572"/>
                  </a:lnTo>
                  <a:lnTo>
                    <a:pt x="768" y="2572"/>
                  </a:lnTo>
                  <a:lnTo>
                    <a:pt x="774" y="2576"/>
                  </a:lnTo>
                  <a:lnTo>
                    <a:pt x="784" y="2582"/>
                  </a:lnTo>
                  <a:lnTo>
                    <a:pt x="792" y="2582"/>
                  </a:lnTo>
                  <a:lnTo>
                    <a:pt x="824" y="2578"/>
                  </a:lnTo>
                  <a:lnTo>
                    <a:pt x="856" y="2574"/>
                  </a:lnTo>
                  <a:lnTo>
                    <a:pt x="890" y="2566"/>
                  </a:lnTo>
                  <a:lnTo>
                    <a:pt x="920" y="2556"/>
                  </a:lnTo>
                  <a:lnTo>
                    <a:pt x="934" y="2550"/>
                  </a:lnTo>
                  <a:lnTo>
                    <a:pt x="944" y="2544"/>
                  </a:lnTo>
                  <a:lnTo>
                    <a:pt x="952" y="2538"/>
                  </a:lnTo>
                  <a:lnTo>
                    <a:pt x="956" y="2534"/>
                  </a:lnTo>
                  <a:lnTo>
                    <a:pt x="958" y="2528"/>
                  </a:lnTo>
                  <a:lnTo>
                    <a:pt x="960" y="2524"/>
                  </a:lnTo>
                  <a:lnTo>
                    <a:pt x="962" y="2516"/>
                  </a:lnTo>
                  <a:lnTo>
                    <a:pt x="966" y="2510"/>
                  </a:lnTo>
                  <a:lnTo>
                    <a:pt x="970" y="2504"/>
                  </a:lnTo>
                  <a:lnTo>
                    <a:pt x="980" y="2492"/>
                  </a:lnTo>
                  <a:lnTo>
                    <a:pt x="986" y="2478"/>
                  </a:lnTo>
                  <a:lnTo>
                    <a:pt x="990" y="2464"/>
                  </a:lnTo>
                  <a:lnTo>
                    <a:pt x="990" y="2444"/>
                  </a:lnTo>
                  <a:lnTo>
                    <a:pt x="990" y="2436"/>
                  </a:lnTo>
                  <a:lnTo>
                    <a:pt x="990" y="2432"/>
                  </a:lnTo>
                  <a:lnTo>
                    <a:pt x="986" y="2432"/>
                  </a:lnTo>
                  <a:lnTo>
                    <a:pt x="984" y="2432"/>
                  </a:lnTo>
                  <a:lnTo>
                    <a:pt x="980" y="2432"/>
                  </a:lnTo>
                  <a:lnTo>
                    <a:pt x="976" y="2432"/>
                  </a:lnTo>
                  <a:lnTo>
                    <a:pt x="970" y="2428"/>
                  </a:lnTo>
                  <a:lnTo>
                    <a:pt x="964" y="2420"/>
                  </a:lnTo>
                  <a:lnTo>
                    <a:pt x="962" y="2410"/>
                  </a:lnTo>
                  <a:lnTo>
                    <a:pt x="962" y="2404"/>
                  </a:lnTo>
                  <a:lnTo>
                    <a:pt x="964" y="2400"/>
                  </a:lnTo>
                  <a:lnTo>
                    <a:pt x="968" y="2396"/>
                  </a:lnTo>
                  <a:lnTo>
                    <a:pt x="970" y="2392"/>
                  </a:lnTo>
                  <a:lnTo>
                    <a:pt x="970" y="2388"/>
                  </a:lnTo>
                  <a:lnTo>
                    <a:pt x="968" y="2380"/>
                  </a:lnTo>
                  <a:lnTo>
                    <a:pt x="962" y="2368"/>
                  </a:lnTo>
                  <a:lnTo>
                    <a:pt x="954" y="2360"/>
                  </a:lnTo>
                  <a:lnTo>
                    <a:pt x="946" y="2354"/>
                  </a:lnTo>
                  <a:lnTo>
                    <a:pt x="928" y="2344"/>
                  </a:lnTo>
                  <a:lnTo>
                    <a:pt x="922" y="2338"/>
                  </a:lnTo>
                  <a:lnTo>
                    <a:pt x="918" y="2332"/>
                  </a:lnTo>
                  <a:lnTo>
                    <a:pt x="918" y="2330"/>
                  </a:lnTo>
                  <a:lnTo>
                    <a:pt x="920" y="2326"/>
                  </a:lnTo>
                  <a:lnTo>
                    <a:pt x="926" y="2316"/>
                  </a:lnTo>
                  <a:lnTo>
                    <a:pt x="928" y="2320"/>
                  </a:lnTo>
                  <a:lnTo>
                    <a:pt x="934" y="2326"/>
                  </a:lnTo>
                  <a:lnTo>
                    <a:pt x="946" y="2332"/>
                  </a:lnTo>
                  <a:lnTo>
                    <a:pt x="952" y="2334"/>
                  </a:lnTo>
                  <a:lnTo>
                    <a:pt x="958" y="2334"/>
                  </a:lnTo>
                  <a:lnTo>
                    <a:pt x="966" y="2336"/>
                  </a:lnTo>
                  <a:lnTo>
                    <a:pt x="976" y="2338"/>
                  </a:lnTo>
                  <a:lnTo>
                    <a:pt x="992" y="2348"/>
                  </a:lnTo>
                  <a:lnTo>
                    <a:pt x="1002" y="2352"/>
                  </a:lnTo>
                  <a:lnTo>
                    <a:pt x="1010" y="2356"/>
                  </a:lnTo>
                  <a:lnTo>
                    <a:pt x="1018" y="2358"/>
                  </a:lnTo>
                  <a:lnTo>
                    <a:pt x="1026" y="2356"/>
                  </a:lnTo>
                  <a:lnTo>
                    <a:pt x="1032" y="2354"/>
                  </a:lnTo>
                  <a:lnTo>
                    <a:pt x="1038" y="2352"/>
                  </a:lnTo>
                  <a:lnTo>
                    <a:pt x="1050" y="2356"/>
                  </a:lnTo>
                  <a:lnTo>
                    <a:pt x="1056" y="2358"/>
                  </a:lnTo>
                  <a:lnTo>
                    <a:pt x="1062" y="2358"/>
                  </a:lnTo>
                  <a:lnTo>
                    <a:pt x="1068" y="2358"/>
                  </a:lnTo>
                  <a:lnTo>
                    <a:pt x="1076" y="2354"/>
                  </a:lnTo>
                  <a:lnTo>
                    <a:pt x="1090" y="2344"/>
                  </a:lnTo>
                  <a:lnTo>
                    <a:pt x="1100" y="2334"/>
                  </a:lnTo>
                  <a:lnTo>
                    <a:pt x="1110" y="2320"/>
                  </a:lnTo>
                  <a:lnTo>
                    <a:pt x="1122" y="2300"/>
                  </a:lnTo>
                  <a:lnTo>
                    <a:pt x="1120" y="2294"/>
                  </a:lnTo>
                  <a:lnTo>
                    <a:pt x="1124" y="2288"/>
                  </a:lnTo>
                  <a:lnTo>
                    <a:pt x="1130" y="2282"/>
                  </a:lnTo>
                  <a:lnTo>
                    <a:pt x="1140" y="2276"/>
                  </a:lnTo>
                  <a:lnTo>
                    <a:pt x="1150" y="2270"/>
                  </a:lnTo>
                  <a:lnTo>
                    <a:pt x="1154" y="2264"/>
                  </a:lnTo>
                  <a:lnTo>
                    <a:pt x="1158" y="2256"/>
                  </a:lnTo>
                  <a:lnTo>
                    <a:pt x="1166" y="2232"/>
                  </a:lnTo>
                  <a:lnTo>
                    <a:pt x="1170" y="2224"/>
                  </a:lnTo>
                  <a:lnTo>
                    <a:pt x="1174" y="2218"/>
                  </a:lnTo>
                  <a:lnTo>
                    <a:pt x="1188" y="2204"/>
                  </a:lnTo>
                  <a:lnTo>
                    <a:pt x="1210" y="2184"/>
                  </a:lnTo>
                  <a:lnTo>
                    <a:pt x="1220" y="2174"/>
                  </a:lnTo>
                  <a:lnTo>
                    <a:pt x="1228" y="2164"/>
                  </a:lnTo>
                  <a:lnTo>
                    <a:pt x="1240" y="2140"/>
                  </a:lnTo>
                  <a:lnTo>
                    <a:pt x="1254" y="2110"/>
                  </a:lnTo>
                  <a:lnTo>
                    <a:pt x="1270" y="2074"/>
                  </a:lnTo>
                  <a:lnTo>
                    <a:pt x="1278" y="2058"/>
                  </a:lnTo>
                  <a:lnTo>
                    <a:pt x="1284" y="2048"/>
                  </a:lnTo>
                  <a:lnTo>
                    <a:pt x="1290" y="2042"/>
                  </a:lnTo>
                  <a:lnTo>
                    <a:pt x="1294" y="2038"/>
                  </a:lnTo>
                  <a:lnTo>
                    <a:pt x="1304" y="2030"/>
                  </a:lnTo>
                  <a:lnTo>
                    <a:pt x="1308" y="2022"/>
                  </a:lnTo>
                  <a:lnTo>
                    <a:pt x="1314" y="2012"/>
                  </a:lnTo>
                  <a:lnTo>
                    <a:pt x="1320" y="1998"/>
                  </a:lnTo>
                  <a:lnTo>
                    <a:pt x="1322" y="1984"/>
                  </a:lnTo>
                  <a:lnTo>
                    <a:pt x="1322" y="1970"/>
                  </a:lnTo>
                  <a:lnTo>
                    <a:pt x="1322" y="1956"/>
                  </a:lnTo>
                  <a:lnTo>
                    <a:pt x="1322" y="1926"/>
                  </a:lnTo>
                  <a:lnTo>
                    <a:pt x="1320" y="1910"/>
                  </a:lnTo>
                  <a:lnTo>
                    <a:pt x="1322" y="1894"/>
                  </a:lnTo>
                  <a:lnTo>
                    <a:pt x="1324" y="1878"/>
                  </a:lnTo>
                  <a:lnTo>
                    <a:pt x="1332" y="1862"/>
                  </a:lnTo>
                  <a:lnTo>
                    <a:pt x="1340" y="1848"/>
                  </a:lnTo>
                  <a:lnTo>
                    <a:pt x="1352" y="1836"/>
                  </a:lnTo>
                  <a:lnTo>
                    <a:pt x="1364" y="1824"/>
                  </a:lnTo>
                  <a:lnTo>
                    <a:pt x="1376" y="1816"/>
                  </a:lnTo>
                  <a:lnTo>
                    <a:pt x="1388" y="1808"/>
                  </a:lnTo>
                  <a:lnTo>
                    <a:pt x="1398" y="1802"/>
                  </a:lnTo>
                  <a:lnTo>
                    <a:pt x="1422" y="1792"/>
                  </a:lnTo>
                  <a:lnTo>
                    <a:pt x="1438" y="1782"/>
                  </a:lnTo>
                  <a:lnTo>
                    <a:pt x="1452" y="1772"/>
                  </a:lnTo>
                  <a:lnTo>
                    <a:pt x="1462" y="1764"/>
                  </a:lnTo>
                  <a:lnTo>
                    <a:pt x="1476" y="1750"/>
                  </a:lnTo>
                  <a:lnTo>
                    <a:pt x="1482" y="1744"/>
                  </a:lnTo>
                  <a:lnTo>
                    <a:pt x="1490" y="1740"/>
                  </a:lnTo>
                  <a:lnTo>
                    <a:pt x="1498" y="1738"/>
                  </a:lnTo>
                  <a:lnTo>
                    <a:pt x="1502" y="1738"/>
                  </a:lnTo>
                  <a:lnTo>
                    <a:pt x="1506" y="1740"/>
                  </a:lnTo>
                  <a:lnTo>
                    <a:pt x="1508" y="1742"/>
                  </a:lnTo>
                  <a:lnTo>
                    <a:pt x="1514" y="1742"/>
                  </a:lnTo>
                  <a:lnTo>
                    <a:pt x="1520" y="1742"/>
                  </a:lnTo>
                  <a:lnTo>
                    <a:pt x="1530" y="1740"/>
                  </a:lnTo>
                  <a:lnTo>
                    <a:pt x="1544" y="1738"/>
                  </a:lnTo>
                  <a:lnTo>
                    <a:pt x="1556" y="1738"/>
                  </a:lnTo>
                  <a:lnTo>
                    <a:pt x="1576" y="1738"/>
                  </a:lnTo>
                  <a:lnTo>
                    <a:pt x="1584" y="1738"/>
                  </a:lnTo>
                  <a:lnTo>
                    <a:pt x="1588" y="1736"/>
                  </a:lnTo>
                  <a:lnTo>
                    <a:pt x="1592" y="1734"/>
                  </a:lnTo>
                  <a:lnTo>
                    <a:pt x="1590" y="1728"/>
                  </a:lnTo>
                  <a:lnTo>
                    <a:pt x="1590" y="1724"/>
                  </a:lnTo>
                  <a:lnTo>
                    <a:pt x="1590" y="1722"/>
                  </a:lnTo>
                  <a:lnTo>
                    <a:pt x="1594" y="1716"/>
                  </a:lnTo>
                  <a:lnTo>
                    <a:pt x="1608" y="1702"/>
                  </a:lnTo>
                  <a:lnTo>
                    <a:pt x="1616" y="1696"/>
                  </a:lnTo>
                  <a:lnTo>
                    <a:pt x="1622" y="1690"/>
                  </a:lnTo>
                  <a:lnTo>
                    <a:pt x="1626" y="1682"/>
                  </a:lnTo>
                  <a:lnTo>
                    <a:pt x="1626" y="1676"/>
                  </a:lnTo>
                  <a:lnTo>
                    <a:pt x="1624" y="1672"/>
                  </a:lnTo>
                  <a:lnTo>
                    <a:pt x="1622" y="1662"/>
                  </a:lnTo>
                  <a:lnTo>
                    <a:pt x="1624" y="1654"/>
                  </a:lnTo>
                  <a:lnTo>
                    <a:pt x="1628" y="1644"/>
                  </a:lnTo>
                  <a:lnTo>
                    <a:pt x="1634" y="1634"/>
                  </a:lnTo>
                  <a:lnTo>
                    <a:pt x="1650" y="1610"/>
                  </a:lnTo>
                  <a:lnTo>
                    <a:pt x="1668" y="1580"/>
                  </a:lnTo>
                  <a:lnTo>
                    <a:pt x="1674" y="1564"/>
                  </a:lnTo>
                  <a:lnTo>
                    <a:pt x="1678" y="1550"/>
                  </a:lnTo>
                  <a:lnTo>
                    <a:pt x="1678" y="1536"/>
                  </a:lnTo>
                  <a:lnTo>
                    <a:pt x="1678" y="1524"/>
                  </a:lnTo>
                  <a:lnTo>
                    <a:pt x="1678" y="1514"/>
                  </a:lnTo>
                  <a:lnTo>
                    <a:pt x="1680" y="1506"/>
                  </a:lnTo>
                  <a:lnTo>
                    <a:pt x="1682" y="1498"/>
                  </a:lnTo>
                  <a:lnTo>
                    <a:pt x="1688" y="1494"/>
                  </a:lnTo>
                  <a:lnTo>
                    <a:pt x="1694" y="1488"/>
                  </a:lnTo>
                  <a:lnTo>
                    <a:pt x="1698" y="1480"/>
                  </a:lnTo>
                  <a:lnTo>
                    <a:pt x="1698" y="1470"/>
                  </a:lnTo>
                  <a:lnTo>
                    <a:pt x="1700" y="1460"/>
                  </a:lnTo>
                  <a:lnTo>
                    <a:pt x="1700" y="1434"/>
                  </a:lnTo>
                  <a:lnTo>
                    <a:pt x="1702" y="1418"/>
                  </a:lnTo>
                  <a:lnTo>
                    <a:pt x="1704" y="1404"/>
                  </a:lnTo>
                  <a:lnTo>
                    <a:pt x="1708" y="1390"/>
                  </a:lnTo>
                  <a:lnTo>
                    <a:pt x="1708" y="1378"/>
                  </a:lnTo>
                  <a:lnTo>
                    <a:pt x="1708" y="1368"/>
                  </a:lnTo>
                  <a:lnTo>
                    <a:pt x="1706" y="1360"/>
                  </a:lnTo>
                  <a:lnTo>
                    <a:pt x="1702" y="1342"/>
                  </a:lnTo>
                  <a:lnTo>
                    <a:pt x="1702" y="1334"/>
                  </a:lnTo>
                  <a:lnTo>
                    <a:pt x="1702" y="1324"/>
                  </a:lnTo>
                  <a:lnTo>
                    <a:pt x="1706" y="1252"/>
                  </a:lnTo>
                  <a:lnTo>
                    <a:pt x="1708" y="1234"/>
                  </a:lnTo>
                  <a:lnTo>
                    <a:pt x="1710" y="1224"/>
                  </a:lnTo>
                  <a:lnTo>
                    <a:pt x="1712" y="1220"/>
                  </a:lnTo>
                  <a:lnTo>
                    <a:pt x="1714" y="1220"/>
                  </a:lnTo>
                  <a:lnTo>
                    <a:pt x="1718" y="1222"/>
                  </a:lnTo>
                  <a:lnTo>
                    <a:pt x="1720" y="1226"/>
                  </a:lnTo>
                  <a:lnTo>
                    <a:pt x="1726" y="1234"/>
                  </a:lnTo>
                  <a:lnTo>
                    <a:pt x="1730" y="1238"/>
                  </a:lnTo>
                  <a:lnTo>
                    <a:pt x="1736" y="1238"/>
                  </a:lnTo>
                  <a:lnTo>
                    <a:pt x="1740" y="1234"/>
                  </a:lnTo>
                  <a:lnTo>
                    <a:pt x="1746" y="1224"/>
                  </a:lnTo>
                  <a:lnTo>
                    <a:pt x="1752" y="1212"/>
                  </a:lnTo>
                  <a:lnTo>
                    <a:pt x="1766" y="1176"/>
                  </a:lnTo>
                  <a:lnTo>
                    <a:pt x="1774" y="1158"/>
                  </a:lnTo>
                  <a:lnTo>
                    <a:pt x="1780" y="1146"/>
                  </a:lnTo>
                  <a:lnTo>
                    <a:pt x="1788" y="1136"/>
                  </a:lnTo>
                  <a:lnTo>
                    <a:pt x="1794" y="1128"/>
                  </a:lnTo>
                  <a:lnTo>
                    <a:pt x="1810" y="1112"/>
                  </a:lnTo>
                  <a:lnTo>
                    <a:pt x="1820" y="1100"/>
                  </a:lnTo>
                  <a:lnTo>
                    <a:pt x="1830" y="1082"/>
                  </a:lnTo>
                  <a:lnTo>
                    <a:pt x="1852" y="1044"/>
                  </a:lnTo>
                  <a:lnTo>
                    <a:pt x="1860" y="1030"/>
                  </a:lnTo>
                  <a:lnTo>
                    <a:pt x="1866" y="1016"/>
                  </a:lnTo>
                  <a:lnTo>
                    <a:pt x="1872" y="1002"/>
                  </a:lnTo>
                  <a:lnTo>
                    <a:pt x="1874" y="988"/>
                  </a:lnTo>
                  <a:lnTo>
                    <a:pt x="1874" y="972"/>
                  </a:lnTo>
                  <a:lnTo>
                    <a:pt x="1872" y="956"/>
                  </a:lnTo>
                  <a:close/>
                  <a:moveTo>
                    <a:pt x="1128" y="2234"/>
                  </a:moveTo>
                  <a:lnTo>
                    <a:pt x="1128" y="2234"/>
                  </a:lnTo>
                  <a:lnTo>
                    <a:pt x="1132" y="2242"/>
                  </a:lnTo>
                  <a:lnTo>
                    <a:pt x="1128" y="2234"/>
                  </a:lnTo>
                  <a:close/>
                  <a:moveTo>
                    <a:pt x="698" y="3490"/>
                  </a:moveTo>
                  <a:lnTo>
                    <a:pt x="698" y="3490"/>
                  </a:lnTo>
                  <a:lnTo>
                    <a:pt x="692" y="3492"/>
                  </a:lnTo>
                  <a:lnTo>
                    <a:pt x="688" y="3490"/>
                  </a:lnTo>
                  <a:lnTo>
                    <a:pt x="684" y="3490"/>
                  </a:lnTo>
                  <a:lnTo>
                    <a:pt x="678" y="3492"/>
                  </a:lnTo>
                  <a:lnTo>
                    <a:pt x="670" y="3496"/>
                  </a:lnTo>
                  <a:lnTo>
                    <a:pt x="666" y="3498"/>
                  </a:lnTo>
                  <a:lnTo>
                    <a:pt x="670" y="3500"/>
                  </a:lnTo>
                  <a:lnTo>
                    <a:pt x="672" y="3500"/>
                  </a:lnTo>
                  <a:lnTo>
                    <a:pt x="678" y="3498"/>
                  </a:lnTo>
                  <a:lnTo>
                    <a:pt x="682" y="3494"/>
                  </a:lnTo>
                  <a:lnTo>
                    <a:pt x="684" y="3496"/>
                  </a:lnTo>
                  <a:lnTo>
                    <a:pt x="686" y="3498"/>
                  </a:lnTo>
                  <a:lnTo>
                    <a:pt x="690" y="3496"/>
                  </a:lnTo>
                  <a:lnTo>
                    <a:pt x="694" y="3496"/>
                  </a:lnTo>
                  <a:lnTo>
                    <a:pt x="696" y="3496"/>
                  </a:lnTo>
                  <a:lnTo>
                    <a:pt x="700" y="3496"/>
                  </a:lnTo>
                  <a:lnTo>
                    <a:pt x="702" y="3494"/>
                  </a:lnTo>
                  <a:lnTo>
                    <a:pt x="704" y="3492"/>
                  </a:lnTo>
                  <a:lnTo>
                    <a:pt x="702" y="3490"/>
                  </a:lnTo>
                  <a:lnTo>
                    <a:pt x="698" y="3490"/>
                  </a:lnTo>
                  <a:close/>
                  <a:moveTo>
                    <a:pt x="294" y="3084"/>
                  </a:moveTo>
                  <a:lnTo>
                    <a:pt x="294" y="3084"/>
                  </a:lnTo>
                  <a:lnTo>
                    <a:pt x="298" y="3086"/>
                  </a:lnTo>
                  <a:lnTo>
                    <a:pt x="300" y="3084"/>
                  </a:lnTo>
                  <a:lnTo>
                    <a:pt x="300" y="3082"/>
                  </a:lnTo>
                  <a:lnTo>
                    <a:pt x="298" y="3080"/>
                  </a:lnTo>
                  <a:lnTo>
                    <a:pt x="292" y="3078"/>
                  </a:lnTo>
                  <a:lnTo>
                    <a:pt x="286" y="3078"/>
                  </a:lnTo>
                  <a:lnTo>
                    <a:pt x="282" y="3078"/>
                  </a:lnTo>
                  <a:lnTo>
                    <a:pt x="276" y="3080"/>
                  </a:lnTo>
                  <a:lnTo>
                    <a:pt x="274" y="3082"/>
                  </a:lnTo>
                  <a:lnTo>
                    <a:pt x="274" y="3084"/>
                  </a:lnTo>
                  <a:lnTo>
                    <a:pt x="280" y="3084"/>
                  </a:lnTo>
                  <a:lnTo>
                    <a:pt x="288" y="3084"/>
                  </a:lnTo>
                  <a:lnTo>
                    <a:pt x="294" y="3084"/>
                  </a:lnTo>
                  <a:close/>
                  <a:moveTo>
                    <a:pt x="338" y="3318"/>
                  </a:moveTo>
                  <a:lnTo>
                    <a:pt x="338" y="3318"/>
                  </a:lnTo>
                  <a:lnTo>
                    <a:pt x="330" y="3322"/>
                  </a:lnTo>
                  <a:lnTo>
                    <a:pt x="328" y="3324"/>
                  </a:lnTo>
                  <a:lnTo>
                    <a:pt x="330" y="3326"/>
                  </a:lnTo>
                  <a:lnTo>
                    <a:pt x="334" y="3326"/>
                  </a:lnTo>
                  <a:lnTo>
                    <a:pt x="338" y="3322"/>
                  </a:lnTo>
                  <a:lnTo>
                    <a:pt x="338" y="3318"/>
                  </a:lnTo>
                  <a:close/>
                  <a:moveTo>
                    <a:pt x="292" y="3034"/>
                  </a:moveTo>
                  <a:lnTo>
                    <a:pt x="292" y="3034"/>
                  </a:lnTo>
                  <a:lnTo>
                    <a:pt x="290" y="3032"/>
                  </a:lnTo>
                  <a:lnTo>
                    <a:pt x="288" y="3030"/>
                  </a:lnTo>
                  <a:lnTo>
                    <a:pt x="284" y="3030"/>
                  </a:lnTo>
                  <a:lnTo>
                    <a:pt x="282" y="3034"/>
                  </a:lnTo>
                  <a:lnTo>
                    <a:pt x="284" y="3036"/>
                  </a:lnTo>
                  <a:lnTo>
                    <a:pt x="286" y="3038"/>
                  </a:lnTo>
                  <a:lnTo>
                    <a:pt x="290" y="3036"/>
                  </a:lnTo>
                  <a:lnTo>
                    <a:pt x="292" y="3034"/>
                  </a:lnTo>
                  <a:close/>
                  <a:moveTo>
                    <a:pt x="420" y="3442"/>
                  </a:moveTo>
                  <a:lnTo>
                    <a:pt x="420" y="3442"/>
                  </a:lnTo>
                  <a:lnTo>
                    <a:pt x="420" y="3446"/>
                  </a:lnTo>
                  <a:lnTo>
                    <a:pt x="424" y="3452"/>
                  </a:lnTo>
                  <a:lnTo>
                    <a:pt x="440" y="3462"/>
                  </a:lnTo>
                  <a:lnTo>
                    <a:pt x="444" y="3464"/>
                  </a:lnTo>
                  <a:lnTo>
                    <a:pt x="444" y="3462"/>
                  </a:lnTo>
                  <a:lnTo>
                    <a:pt x="442" y="3458"/>
                  </a:lnTo>
                  <a:lnTo>
                    <a:pt x="438" y="3454"/>
                  </a:lnTo>
                  <a:lnTo>
                    <a:pt x="430" y="3446"/>
                  </a:lnTo>
                  <a:lnTo>
                    <a:pt x="434" y="3448"/>
                  </a:lnTo>
                  <a:lnTo>
                    <a:pt x="438" y="3450"/>
                  </a:lnTo>
                  <a:lnTo>
                    <a:pt x="442" y="3450"/>
                  </a:lnTo>
                  <a:lnTo>
                    <a:pt x="442" y="3448"/>
                  </a:lnTo>
                  <a:lnTo>
                    <a:pt x="440" y="3444"/>
                  </a:lnTo>
                  <a:lnTo>
                    <a:pt x="436" y="3438"/>
                  </a:lnTo>
                  <a:lnTo>
                    <a:pt x="434" y="3432"/>
                  </a:lnTo>
                  <a:lnTo>
                    <a:pt x="434" y="3420"/>
                  </a:lnTo>
                  <a:lnTo>
                    <a:pt x="434" y="3418"/>
                  </a:lnTo>
                  <a:lnTo>
                    <a:pt x="434" y="3420"/>
                  </a:lnTo>
                  <a:lnTo>
                    <a:pt x="430" y="3422"/>
                  </a:lnTo>
                  <a:lnTo>
                    <a:pt x="426" y="3428"/>
                  </a:lnTo>
                  <a:lnTo>
                    <a:pt x="426" y="3432"/>
                  </a:lnTo>
                  <a:lnTo>
                    <a:pt x="426" y="3436"/>
                  </a:lnTo>
                  <a:lnTo>
                    <a:pt x="424" y="3436"/>
                  </a:lnTo>
                  <a:lnTo>
                    <a:pt x="422" y="3436"/>
                  </a:lnTo>
                  <a:lnTo>
                    <a:pt x="420" y="3442"/>
                  </a:lnTo>
                  <a:close/>
                  <a:moveTo>
                    <a:pt x="272" y="3186"/>
                  </a:moveTo>
                  <a:lnTo>
                    <a:pt x="272" y="3186"/>
                  </a:lnTo>
                  <a:lnTo>
                    <a:pt x="270" y="3186"/>
                  </a:lnTo>
                  <a:lnTo>
                    <a:pt x="272" y="3180"/>
                  </a:lnTo>
                  <a:lnTo>
                    <a:pt x="274" y="3174"/>
                  </a:lnTo>
                  <a:lnTo>
                    <a:pt x="274" y="3168"/>
                  </a:lnTo>
                  <a:lnTo>
                    <a:pt x="274" y="3150"/>
                  </a:lnTo>
                  <a:lnTo>
                    <a:pt x="272" y="3136"/>
                  </a:lnTo>
                  <a:lnTo>
                    <a:pt x="272" y="3132"/>
                  </a:lnTo>
                  <a:lnTo>
                    <a:pt x="270" y="3132"/>
                  </a:lnTo>
                  <a:lnTo>
                    <a:pt x="266" y="3132"/>
                  </a:lnTo>
                  <a:lnTo>
                    <a:pt x="264" y="3130"/>
                  </a:lnTo>
                  <a:lnTo>
                    <a:pt x="262" y="3130"/>
                  </a:lnTo>
                  <a:lnTo>
                    <a:pt x="258" y="3132"/>
                  </a:lnTo>
                  <a:lnTo>
                    <a:pt x="252" y="3136"/>
                  </a:lnTo>
                  <a:lnTo>
                    <a:pt x="250" y="3138"/>
                  </a:lnTo>
                  <a:lnTo>
                    <a:pt x="252" y="3140"/>
                  </a:lnTo>
                  <a:lnTo>
                    <a:pt x="254" y="3142"/>
                  </a:lnTo>
                  <a:lnTo>
                    <a:pt x="254" y="3144"/>
                  </a:lnTo>
                  <a:lnTo>
                    <a:pt x="254" y="3146"/>
                  </a:lnTo>
                  <a:lnTo>
                    <a:pt x="256" y="3148"/>
                  </a:lnTo>
                  <a:lnTo>
                    <a:pt x="258" y="3150"/>
                  </a:lnTo>
                  <a:lnTo>
                    <a:pt x="260" y="3154"/>
                  </a:lnTo>
                  <a:lnTo>
                    <a:pt x="258" y="3164"/>
                  </a:lnTo>
                  <a:lnTo>
                    <a:pt x="256" y="3166"/>
                  </a:lnTo>
                  <a:lnTo>
                    <a:pt x="252" y="3164"/>
                  </a:lnTo>
                  <a:lnTo>
                    <a:pt x="250" y="3162"/>
                  </a:lnTo>
                  <a:lnTo>
                    <a:pt x="246" y="3162"/>
                  </a:lnTo>
                  <a:lnTo>
                    <a:pt x="244" y="3164"/>
                  </a:lnTo>
                  <a:lnTo>
                    <a:pt x="242" y="3162"/>
                  </a:lnTo>
                  <a:lnTo>
                    <a:pt x="238" y="3162"/>
                  </a:lnTo>
                  <a:lnTo>
                    <a:pt x="236" y="3164"/>
                  </a:lnTo>
                  <a:lnTo>
                    <a:pt x="234" y="3168"/>
                  </a:lnTo>
                  <a:lnTo>
                    <a:pt x="236" y="3172"/>
                  </a:lnTo>
                  <a:lnTo>
                    <a:pt x="238" y="3178"/>
                  </a:lnTo>
                  <a:lnTo>
                    <a:pt x="242" y="3184"/>
                  </a:lnTo>
                  <a:lnTo>
                    <a:pt x="244" y="3190"/>
                  </a:lnTo>
                  <a:lnTo>
                    <a:pt x="246" y="3194"/>
                  </a:lnTo>
                  <a:lnTo>
                    <a:pt x="248" y="3200"/>
                  </a:lnTo>
                  <a:lnTo>
                    <a:pt x="250" y="3200"/>
                  </a:lnTo>
                  <a:lnTo>
                    <a:pt x="252" y="3200"/>
                  </a:lnTo>
                  <a:lnTo>
                    <a:pt x="254" y="3196"/>
                  </a:lnTo>
                  <a:lnTo>
                    <a:pt x="254" y="3190"/>
                  </a:lnTo>
                  <a:lnTo>
                    <a:pt x="252" y="3184"/>
                  </a:lnTo>
                  <a:lnTo>
                    <a:pt x="250" y="3180"/>
                  </a:lnTo>
                  <a:lnTo>
                    <a:pt x="252" y="3178"/>
                  </a:lnTo>
                  <a:lnTo>
                    <a:pt x="254" y="3178"/>
                  </a:lnTo>
                  <a:lnTo>
                    <a:pt x="258" y="3182"/>
                  </a:lnTo>
                  <a:lnTo>
                    <a:pt x="262" y="3184"/>
                  </a:lnTo>
                  <a:lnTo>
                    <a:pt x="262" y="3186"/>
                  </a:lnTo>
                  <a:lnTo>
                    <a:pt x="260" y="3186"/>
                  </a:lnTo>
                  <a:lnTo>
                    <a:pt x="258" y="3190"/>
                  </a:lnTo>
                  <a:lnTo>
                    <a:pt x="258" y="3192"/>
                  </a:lnTo>
                  <a:lnTo>
                    <a:pt x="258" y="3194"/>
                  </a:lnTo>
                  <a:lnTo>
                    <a:pt x="258" y="3198"/>
                  </a:lnTo>
                  <a:lnTo>
                    <a:pt x="258" y="3202"/>
                  </a:lnTo>
                  <a:lnTo>
                    <a:pt x="258" y="3206"/>
                  </a:lnTo>
                  <a:lnTo>
                    <a:pt x="260" y="3208"/>
                  </a:lnTo>
                  <a:lnTo>
                    <a:pt x="266" y="3208"/>
                  </a:lnTo>
                  <a:lnTo>
                    <a:pt x="270" y="3208"/>
                  </a:lnTo>
                  <a:lnTo>
                    <a:pt x="272" y="3206"/>
                  </a:lnTo>
                  <a:lnTo>
                    <a:pt x="274" y="3200"/>
                  </a:lnTo>
                  <a:lnTo>
                    <a:pt x="274" y="3194"/>
                  </a:lnTo>
                  <a:lnTo>
                    <a:pt x="276" y="3192"/>
                  </a:lnTo>
                  <a:lnTo>
                    <a:pt x="276" y="3190"/>
                  </a:lnTo>
                  <a:lnTo>
                    <a:pt x="276" y="3188"/>
                  </a:lnTo>
                  <a:lnTo>
                    <a:pt x="276" y="3186"/>
                  </a:lnTo>
                  <a:lnTo>
                    <a:pt x="272" y="318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en-US" b="1" dirty="0"/>
            </a:p>
          </p:txBody>
        </p:sp>
        <p:sp>
          <p:nvSpPr>
            <p:cNvPr id="38" name="Freeform 6086">
              <a:extLst>
                <a:ext uri="{FF2B5EF4-FFF2-40B4-BE49-F238E27FC236}">
                  <a16:creationId xmlns:a16="http://schemas.microsoft.com/office/drawing/2014/main" xmlns="" id="{CD3E90D4-2631-437A-84B3-F79798D00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787" y="1532630"/>
              <a:ext cx="2113049" cy="1731115"/>
            </a:xfrm>
            <a:custGeom>
              <a:avLst/>
              <a:gdLst/>
              <a:ahLst/>
              <a:cxnLst>
                <a:cxn ang="0">
                  <a:pos x="3400" y="3516"/>
                </a:cxn>
                <a:cxn ang="0">
                  <a:pos x="3292" y="3276"/>
                </a:cxn>
                <a:cxn ang="0">
                  <a:pos x="3246" y="3102"/>
                </a:cxn>
                <a:cxn ang="0">
                  <a:pos x="3116" y="3080"/>
                </a:cxn>
                <a:cxn ang="0">
                  <a:pos x="2830" y="2916"/>
                </a:cxn>
                <a:cxn ang="0">
                  <a:pos x="3078" y="2572"/>
                </a:cxn>
                <a:cxn ang="0">
                  <a:pos x="3134" y="2554"/>
                </a:cxn>
                <a:cxn ang="0">
                  <a:pos x="3436" y="2646"/>
                </a:cxn>
                <a:cxn ang="0">
                  <a:pos x="3526" y="2642"/>
                </a:cxn>
                <a:cxn ang="0">
                  <a:pos x="3686" y="2282"/>
                </a:cxn>
                <a:cxn ang="0">
                  <a:pos x="3698" y="2162"/>
                </a:cxn>
                <a:cxn ang="0">
                  <a:pos x="3748" y="2092"/>
                </a:cxn>
                <a:cxn ang="0">
                  <a:pos x="3924" y="1928"/>
                </a:cxn>
                <a:cxn ang="0">
                  <a:pos x="4006" y="1782"/>
                </a:cxn>
                <a:cxn ang="0">
                  <a:pos x="4138" y="1824"/>
                </a:cxn>
                <a:cxn ang="0">
                  <a:pos x="4150" y="1496"/>
                </a:cxn>
                <a:cxn ang="0">
                  <a:pos x="4522" y="1296"/>
                </a:cxn>
                <a:cxn ang="0">
                  <a:pos x="4314" y="1090"/>
                </a:cxn>
                <a:cxn ang="0">
                  <a:pos x="4060" y="934"/>
                </a:cxn>
                <a:cxn ang="0">
                  <a:pos x="3720" y="680"/>
                </a:cxn>
                <a:cxn ang="0">
                  <a:pos x="3570" y="1166"/>
                </a:cxn>
                <a:cxn ang="0">
                  <a:pos x="3346" y="1132"/>
                </a:cxn>
                <a:cxn ang="0">
                  <a:pos x="3060" y="648"/>
                </a:cxn>
                <a:cxn ang="0">
                  <a:pos x="3304" y="420"/>
                </a:cxn>
                <a:cxn ang="0">
                  <a:pos x="3452" y="258"/>
                </a:cxn>
                <a:cxn ang="0">
                  <a:pos x="3282" y="322"/>
                </a:cxn>
                <a:cxn ang="0">
                  <a:pos x="3048" y="164"/>
                </a:cxn>
                <a:cxn ang="0">
                  <a:pos x="2954" y="232"/>
                </a:cxn>
                <a:cxn ang="0">
                  <a:pos x="2726" y="298"/>
                </a:cxn>
                <a:cxn ang="0">
                  <a:pos x="2330" y="286"/>
                </a:cxn>
                <a:cxn ang="0">
                  <a:pos x="1732" y="136"/>
                </a:cxn>
                <a:cxn ang="0">
                  <a:pos x="1406" y="178"/>
                </a:cxn>
                <a:cxn ang="0">
                  <a:pos x="636" y="94"/>
                </a:cxn>
                <a:cxn ang="0">
                  <a:pos x="54" y="266"/>
                </a:cxn>
                <a:cxn ang="0">
                  <a:pos x="28" y="440"/>
                </a:cxn>
                <a:cxn ang="0">
                  <a:pos x="270" y="598"/>
                </a:cxn>
                <a:cxn ang="0">
                  <a:pos x="246" y="900"/>
                </a:cxn>
                <a:cxn ang="0">
                  <a:pos x="218" y="1124"/>
                </a:cxn>
                <a:cxn ang="0">
                  <a:pos x="548" y="956"/>
                </a:cxn>
                <a:cxn ang="0">
                  <a:pos x="648" y="882"/>
                </a:cxn>
                <a:cxn ang="0">
                  <a:pos x="1136" y="842"/>
                </a:cxn>
                <a:cxn ang="0">
                  <a:pos x="1412" y="1020"/>
                </a:cxn>
                <a:cxn ang="0">
                  <a:pos x="1524" y="1162"/>
                </a:cxn>
                <a:cxn ang="0">
                  <a:pos x="1646" y="1306"/>
                </a:cxn>
                <a:cxn ang="0">
                  <a:pos x="1750" y="1434"/>
                </a:cxn>
                <a:cxn ang="0">
                  <a:pos x="1840" y="1570"/>
                </a:cxn>
                <a:cxn ang="0">
                  <a:pos x="1838" y="2170"/>
                </a:cxn>
                <a:cxn ang="0">
                  <a:pos x="2146" y="2682"/>
                </a:cxn>
                <a:cxn ang="0">
                  <a:pos x="2168" y="2564"/>
                </a:cxn>
                <a:cxn ang="0">
                  <a:pos x="2530" y="2998"/>
                </a:cxn>
                <a:cxn ang="0">
                  <a:pos x="3202" y="3400"/>
                </a:cxn>
                <a:cxn ang="0">
                  <a:pos x="3330" y="3570"/>
                </a:cxn>
                <a:cxn ang="0">
                  <a:pos x="3432" y="3656"/>
                </a:cxn>
                <a:cxn ang="0">
                  <a:pos x="3562" y="3616"/>
                </a:cxn>
                <a:cxn ang="0">
                  <a:pos x="3408" y="1922"/>
                </a:cxn>
                <a:cxn ang="0">
                  <a:pos x="3590" y="1870"/>
                </a:cxn>
                <a:cxn ang="0">
                  <a:pos x="3578" y="1812"/>
                </a:cxn>
                <a:cxn ang="0">
                  <a:pos x="3344" y="1588"/>
                </a:cxn>
                <a:cxn ang="0">
                  <a:pos x="3548" y="1750"/>
                </a:cxn>
                <a:cxn ang="0">
                  <a:pos x="3418" y="1798"/>
                </a:cxn>
                <a:cxn ang="0">
                  <a:pos x="3294" y="1766"/>
                </a:cxn>
                <a:cxn ang="0">
                  <a:pos x="3244" y="1726"/>
                </a:cxn>
                <a:cxn ang="0">
                  <a:pos x="3258" y="1654"/>
                </a:cxn>
              </a:cxnLst>
              <a:rect l="0" t="0" r="r" b="b"/>
              <a:pathLst>
                <a:path w="4526" h="3708">
                  <a:moveTo>
                    <a:pt x="3654" y="3626"/>
                  </a:moveTo>
                  <a:lnTo>
                    <a:pt x="3654" y="3626"/>
                  </a:lnTo>
                  <a:lnTo>
                    <a:pt x="3654" y="3626"/>
                  </a:lnTo>
                  <a:lnTo>
                    <a:pt x="3654" y="3626"/>
                  </a:lnTo>
                  <a:lnTo>
                    <a:pt x="3642" y="3614"/>
                  </a:lnTo>
                  <a:lnTo>
                    <a:pt x="3628" y="3600"/>
                  </a:lnTo>
                  <a:lnTo>
                    <a:pt x="3622" y="3596"/>
                  </a:lnTo>
                  <a:lnTo>
                    <a:pt x="3614" y="3592"/>
                  </a:lnTo>
                  <a:lnTo>
                    <a:pt x="3606" y="3590"/>
                  </a:lnTo>
                  <a:lnTo>
                    <a:pt x="3598" y="3588"/>
                  </a:lnTo>
                  <a:lnTo>
                    <a:pt x="3598" y="3588"/>
                  </a:lnTo>
                  <a:lnTo>
                    <a:pt x="3588" y="3590"/>
                  </a:lnTo>
                  <a:lnTo>
                    <a:pt x="3588" y="3588"/>
                  </a:lnTo>
                  <a:lnTo>
                    <a:pt x="3588" y="3588"/>
                  </a:lnTo>
                  <a:lnTo>
                    <a:pt x="3588" y="3586"/>
                  </a:lnTo>
                  <a:lnTo>
                    <a:pt x="3586" y="3584"/>
                  </a:lnTo>
                  <a:lnTo>
                    <a:pt x="3574" y="3582"/>
                  </a:lnTo>
                  <a:lnTo>
                    <a:pt x="3574" y="3582"/>
                  </a:lnTo>
                  <a:lnTo>
                    <a:pt x="3562" y="3582"/>
                  </a:lnTo>
                  <a:lnTo>
                    <a:pt x="3560" y="3582"/>
                  </a:lnTo>
                  <a:lnTo>
                    <a:pt x="3560" y="3584"/>
                  </a:lnTo>
                  <a:lnTo>
                    <a:pt x="3556" y="3590"/>
                  </a:lnTo>
                  <a:lnTo>
                    <a:pt x="3552" y="3594"/>
                  </a:lnTo>
                  <a:lnTo>
                    <a:pt x="3546" y="3598"/>
                  </a:lnTo>
                  <a:lnTo>
                    <a:pt x="3546" y="3598"/>
                  </a:lnTo>
                  <a:lnTo>
                    <a:pt x="3524" y="3608"/>
                  </a:lnTo>
                  <a:lnTo>
                    <a:pt x="3518" y="3612"/>
                  </a:lnTo>
                  <a:lnTo>
                    <a:pt x="3514" y="3616"/>
                  </a:lnTo>
                  <a:lnTo>
                    <a:pt x="3496" y="3622"/>
                  </a:lnTo>
                  <a:lnTo>
                    <a:pt x="3496" y="3622"/>
                  </a:lnTo>
                  <a:lnTo>
                    <a:pt x="3492" y="3622"/>
                  </a:lnTo>
                  <a:lnTo>
                    <a:pt x="3488" y="3620"/>
                  </a:lnTo>
                  <a:lnTo>
                    <a:pt x="3480" y="3612"/>
                  </a:lnTo>
                  <a:lnTo>
                    <a:pt x="3480" y="3612"/>
                  </a:lnTo>
                  <a:lnTo>
                    <a:pt x="3476" y="3608"/>
                  </a:lnTo>
                  <a:lnTo>
                    <a:pt x="3474" y="3604"/>
                  </a:lnTo>
                  <a:lnTo>
                    <a:pt x="3474" y="3604"/>
                  </a:lnTo>
                  <a:lnTo>
                    <a:pt x="3472" y="3602"/>
                  </a:lnTo>
                  <a:lnTo>
                    <a:pt x="3470" y="3602"/>
                  </a:lnTo>
                  <a:lnTo>
                    <a:pt x="3468" y="3604"/>
                  </a:lnTo>
                  <a:lnTo>
                    <a:pt x="3470" y="3610"/>
                  </a:lnTo>
                  <a:lnTo>
                    <a:pt x="3470" y="3610"/>
                  </a:lnTo>
                  <a:lnTo>
                    <a:pt x="3470" y="3610"/>
                  </a:lnTo>
                  <a:lnTo>
                    <a:pt x="3468" y="3612"/>
                  </a:lnTo>
                  <a:lnTo>
                    <a:pt x="3464" y="3612"/>
                  </a:lnTo>
                  <a:lnTo>
                    <a:pt x="3460" y="3610"/>
                  </a:lnTo>
                  <a:lnTo>
                    <a:pt x="3456" y="3608"/>
                  </a:lnTo>
                  <a:lnTo>
                    <a:pt x="3456" y="3608"/>
                  </a:lnTo>
                  <a:lnTo>
                    <a:pt x="3458" y="3604"/>
                  </a:lnTo>
                  <a:lnTo>
                    <a:pt x="3460" y="3604"/>
                  </a:lnTo>
                  <a:lnTo>
                    <a:pt x="3460" y="3602"/>
                  </a:lnTo>
                  <a:lnTo>
                    <a:pt x="3460" y="3600"/>
                  </a:lnTo>
                  <a:lnTo>
                    <a:pt x="3460" y="3600"/>
                  </a:lnTo>
                  <a:lnTo>
                    <a:pt x="3458" y="3600"/>
                  </a:lnTo>
                  <a:lnTo>
                    <a:pt x="3454" y="3600"/>
                  </a:lnTo>
                  <a:lnTo>
                    <a:pt x="3452" y="3600"/>
                  </a:lnTo>
                  <a:lnTo>
                    <a:pt x="3452" y="3596"/>
                  </a:lnTo>
                  <a:lnTo>
                    <a:pt x="3452" y="3596"/>
                  </a:lnTo>
                  <a:lnTo>
                    <a:pt x="3452" y="3590"/>
                  </a:lnTo>
                  <a:lnTo>
                    <a:pt x="3450" y="3588"/>
                  </a:lnTo>
                  <a:lnTo>
                    <a:pt x="3444" y="3584"/>
                  </a:lnTo>
                  <a:lnTo>
                    <a:pt x="3444" y="3584"/>
                  </a:lnTo>
                  <a:lnTo>
                    <a:pt x="3440" y="3578"/>
                  </a:lnTo>
                  <a:lnTo>
                    <a:pt x="3432" y="3568"/>
                  </a:lnTo>
                  <a:lnTo>
                    <a:pt x="3422" y="3558"/>
                  </a:lnTo>
                  <a:lnTo>
                    <a:pt x="3412" y="3544"/>
                  </a:lnTo>
                  <a:lnTo>
                    <a:pt x="3412" y="3544"/>
                  </a:lnTo>
                  <a:lnTo>
                    <a:pt x="3406" y="3534"/>
                  </a:lnTo>
                  <a:lnTo>
                    <a:pt x="3404" y="3528"/>
                  </a:lnTo>
                  <a:lnTo>
                    <a:pt x="3404" y="3522"/>
                  </a:lnTo>
                  <a:lnTo>
                    <a:pt x="3400" y="3516"/>
                  </a:lnTo>
                  <a:lnTo>
                    <a:pt x="3400" y="3516"/>
                  </a:lnTo>
                  <a:lnTo>
                    <a:pt x="3396" y="3512"/>
                  </a:lnTo>
                  <a:lnTo>
                    <a:pt x="3392" y="3504"/>
                  </a:lnTo>
                  <a:lnTo>
                    <a:pt x="3392" y="3504"/>
                  </a:lnTo>
                  <a:lnTo>
                    <a:pt x="3392" y="3498"/>
                  </a:lnTo>
                  <a:lnTo>
                    <a:pt x="3392" y="3492"/>
                  </a:lnTo>
                  <a:lnTo>
                    <a:pt x="3396" y="3486"/>
                  </a:lnTo>
                  <a:lnTo>
                    <a:pt x="3398" y="3484"/>
                  </a:lnTo>
                  <a:lnTo>
                    <a:pt x="3398" y="3484"/>
                  </a:lnTo>
                  <a:lnTo>
                    <a:pt x="3400" y="3482"/>
                  </a:lnTo>
                  <a:lnTo>
                    <a:pt x="3400" y="3478"/>
                  </a:lnTo>
                  <a:lnTo>
                    <a:pt x="3398" y="3474"/>
                  </a:lnTo>
                  <a:lnTo>
                    <a:pt x="3396" y="3472"/>
                  </a:lnTo>
                  <a:lnTo>
                    <a:pt x="3396" y="3472"/>
                  </a:lnTo>
                  <a:lnTo>
                    <a:pt x="3396" y="3470"/>
                  </a:lnTo>
                  <a:lnTo>
                    <a:pt x="3394" y="3470"/>
                  </a:lnTo>
                  <a:lnTo>
                    <a:pt x="3396" y="3464"/>
                  </a:lnTo>
                  <a:lnTo>
                    <a:pt x="3400" y="3452"/>
                  </a:lnTo>
                  <a:lnTo>
                    <a:pt x="3400" y="3452"/>
                  </a:lnTo>
                  <a:lnTo>
                    <a:pt x="3400" y="3446"/>
                  </a:lnTo>
                  <a:lnTo>
                    <a:pt x="3402" y="3444"/>
                  </a:lnTo>
                  <a:lnTo>
                    <a:pt x="3404" y="3444"/>
                  </a:lnTo>
                  <a:lnTo>
                    <a:pt x="3404" y="3444"/>
                  </a:lnTo>
                  <a:lnTo>
                    <a:pt x="3408" y="3444"/>
                  </a:lnTo>
                  <a:lnTo>
                    <a:pt x="3406" y="3438"/>
                  </a:lnTo>
                  <a:lnTo>
                    <a:pt x="3406" y="3438"/>
                  </a:lnTo>
                  <a:lnTo>
                    <a:pt x="3406" y="3424"/>
                  </a:lnTo>
                  <a:lnTo>
                    <a:pt x="3404" y="3404"/>
                  </a:lnTo>
                  <a:lnTo>
                    <a:pt x="3404" y="3404"/>
                  </a:lnTo>
                  <a:lnTo>
                    <a:pt x="3402" y="3396"/>
                  </a:lnTo>
                  <a:lnTo>
                    <a:pt x="3404" y="3392"/>
                  </a:lnTo>
                  <a:lnTo>
                    <a:pt x="3406" y="3386"/>
                  </a:lnTo>
                  <a:lnTo>
                    <a:pt x="3408" y="3378"/>
                  </a:lnTo>
                  <a:lnTo>
                    <a:pt x="3408" y="3378"/>
                  </a:lnTo>
                  <a:lnTo>
                    <a:pt x="3410" y="3368"/>
                  </a:lnTo>
                  <a:lnTo>
                    <a:pt x="3414" y="3358"/>
                  </a:lnTo>
                  <a:lnTo>
                    <a:pt x="3418" y="3350"/>
                  </a:lnTo>
                  <a:lnTo>
                    <a:pt x="3418" y="3346"/>
                  </a:lnTo>
                  <a:lnTo>
                    <a:pt x="3418" y="3342"/>
                  </a:lnTo>
                  <a:lnTo>
                    <a:pt x="3418" y="3342"/>
                  </a:lnTo>
                  <a:lnTo>
                    <a:pt x="3416" y="3334"/>
                  </a:lnTo>
                  <a:lnTo>
                    <a:pt x="3416" y="3328"/>
                  </a:lnTo>
                  <a:lnTo>
                    <a:pt x="3418" y="3324"/>
                  </a:lnTo>
                  <a:lnTo>
                    <a:pt x="3420" y="3318"/>
                  </a:lnTo>
                  <a:lnTo>
                    <a:pt x="3420" y="3318"/>
                  </a:lnTo>
                  <a:lnTo>
                    <a:pt x="3420" y="3314"/>
                  </a:lnTo>
                  <a:lnTo>
                    <a:pt x="3418" y="3310"/>
                  </a:lnTo>
                  <a:lnTo>
                    <a:pt x="3412" y="3304"/>
                  </a:lnTo>
                  <a:lnTo>
                    <a:pt x="3406" y="3300"/>
                  </a:lnTo>
                  <a:lnTo>
                    <a:pt x="3406" y="3300"/>
                  </a:lnTo>
                  <a:lnTo>
                    <a:pt x="3388" y="3290"/>
                  </a:lnTo>
                  <a:lnTo>
                    <a:pt x="3380" y="3280"/>
                  </a:lnTo>
                  <a:lnTo>
                    <a:pt x="3380" y="3280"/>
                  </a:lnTo>
                  <a:lnTo>
                    <a:pt x="3372" y="3274"/>
                  </a:lnTo>
                  <a:lnTo>
                    <a:pt x="3360" y="3270"/>
                  </a:lnTo>
                  <a:lnTo>
                    <a:pt x="3350" y="3268"/>
                  </a:lnTo>
                  <a:lnTo>
                    <a:pt x="3344" y="3268"/>
                  </a:lnTo>
                  <a:lnTo>
                    <a:pt x="3344" y="3268"/>
                  </a:lnTo>
                  <a:lnTo>
                    <a:pt x="3340" y="3270"/>
                  </a:lnTo>
                  <a:lnTo>
                    <a:pt x="3334" y="3270"/>
                  </a:lnTo>
                  <a:lnTo>
                    <a:pt x="3326" y="3270"/>
                  </a:lnTo>
                  <a:lnTo>
                    <a:pt x="3320" y="3268"/>
                  </a:lnTo>
                  <a:lnTo>
                    <a:pt x="3320" y="3268"/>
                  </a:lnTo>
                  <a:lnTo>
                    <a:pt x="3308" y="3264"/>
                  </a:lnTo>
                  <a:lnTo>
                    <a:pt x="3306" y="3264"/>
                  </a:lnTo>
                  <a:lnTo>
                    <a:pt x="3308" y="3266"/>
                  </a:lnTo>
                  <a:lnTo>
                    <a:pt x="3308" y="3266"/>
                  </a:lnTo>
                  <a:lnTo>
                    <a:pt x="3308" y="3268"/>
                  </a:lnTo>
                  <a:lnTo>
                    <a:pt x="3308" y="3270"/>
                  </a:lnTo>
                  <a:lnTo>
                    <a:pt x="3304" y="3272"/>
                  </a:lnTo>
                  <a:lnTo>
                    <a:pt x="3292" y="3276"/>
                  </a:lnTo>
                  <a:lnTo>
                    <a:pt x="3292" y="3276"/>
                  </a:lnTo>
                  <a:lnTo>
                    <a:pt x="3278" y="3278"/>
                  </a:lnTo>
                  <a:lnTo>
                    <a:pt x="3266" y="3276"/>
                  </a:lnTo>
                  <a:lnTo>
                    <a:pt x="3258" y="3274"/>
                  </a:lnTo>
                  <a:lnTo>
                    <a:pt x="3248" y="3274"/>
                  </a:lnTo>
                  <a:lnTo>
                    <a:pt x="3248" y="3274"/>
                  </a:lnTo>
                  <a:lnTo>
                    <a:pt x="3244" y="3276"/>
                  </a:lnTo>
                  <a:lnTo>
                    <a:pt x="3242" y="3274"/>
                  </a:lnTo>
                  <a:lnTo>
                    <a:pt x="3240" y="3272"/>
                  </a:lnTo>
                  <a:lnTo>
                    <a:pt x="3238" y="3270"/>
                  </a:lnTo>
                  <a:lnTo>
                    <a:pt x="3238" y="3270"/>
                  </a:lnTo>
                  <a:lnTo>
                    <a:pt x="3236" y="3270"/>
                  </a:lnTo>
                  <a:lnTo>
                    <a:pt x="3232" y="3272"/>
                  </a:lnTo>
                  <a:lnTo>
                    <a:pt x="3226" y="3276"/>
                  </a:lnTo>
                  <a:lnTo>
                    <a:pt x="3222" y="3282"/>
                  </a:lnTo>
                  <a:lnTo>
                    <a:pt x="3218" y="3282"/>
                  </a:lnTo>
                  <a:lnTo>
                    <a:pt x="3216" y="3280"/>
                  </a:lnTo>
                  <a:lnTo>
                    <a:pt x="3216" y="3280"/>
                  </a:lnTo>
                  <a:lnTo>
                    <a:pt x="3206" y="3272"/>
                  </a:lnTo>
                  <a:lnTo>
                    <a:pt x="3202" y="3268"/>
                  </a:lnTo>
                  <a:lnTo>
                    <a:pt x="3200" y="3268"/>
                  </a:lnTo>
                  <a:lnTo>
                    <a:pt x="3202" y="3270"/>
                  </a:lnTo>
                  <a:lnTo>
                    <a:pt x="3202" y="3270"/>
                  </a:lnTo>
                  <a:lnTo>
                    <a:pt x="3204" y="3274"/>
                  </a:lnTo>
                  <a:lnTo>
                    <a:pt x="3202" y="3280"/>
                  </a:lnTo>
                  <a:lnTo>
                    <a:pt x="3202" y="3280"/>
                  </a:lnTo>
                  <a:lnTo>
                    <a:pt x="3200" y="3282"/>
                  </a:lnTo>
                  <a:lnTo>
                    <a:pt x="3198" y="3280"/>
                  </a:lnTo>
                  <a:lnTo>
                    <a:pt x="3194" y="3274"/>
                  </a:lnTo>
                  <a:lnTo>
                    <a:pt x="3188" y="3270"/>
                  </a:lnTo>
                  <a:lnTo>
                    <a:pt x="3188" y="3270"/>
                  </a:lnTo>
                  <a:lnTo>
                    <a:pt x="3188" y="3268"/>
                  </a:lnTo>
                  <a:lnTo>
                    <a:pt x="3190" y="3264"/>
                  </a:lnTo>
                  <a:lnTo>
                    <a:pt x="3196" y="3256"/>
                  </a:lnTo>
                  <a:lnTo>
                    <a:pt x="3202" y="3250"/>
                  </a:lnTo>
                  <a:lnTo>
                    <a:pt x="3208" y="3242"/>
                  </a:lnTo>
                  <a:lnTo>
                    <a:pt x="3208" y="3242"/>
                  </a:lnTo>
                  <a:lnTo>
                    <a:pt x="3212" y="3236"/>
                  </a:lnTo>
                  <a:lnTo>
                    <a:pt x="3214" y="3228"/>
                  </a:lnTo>
                  <a:lnTo>
                    <a:pt x="3216" y="3206"/>
                  </a:lnTo>
                  <a:lnTo>
                    <a:pt x="3218" y="3182"/>
                  </a:lnTo>
                  <a:lnTo>
                    <a:pt x="3222" y="3160"/>
                  </a:lnTo>
                  <a:lnTo>
                    <a:pt x="3222" y="3160"/>
                  </a:lnTo>
                  <a:lnTo>
                    <a:pt x="3222" y="3154"/>
                  </a:lnTo>
                  <a:lnTo>
                    <a:pt x="3220" y="3150"/>
                  </a:lnTo>
                  <a:lnTo>
                    <a:pt x="3218" y="3148"/>
                  </a:lnTo>
                  <a:lnTo>
                    <a:pt x="3216" y="3148"/>
                  </a:lnTo>
                  <a:lnTo>
                    <a:pt x="3216" y="3148"/>
                  </a:lnTo>
                  <a:lnTo>
                    <a:pt x="3214" y="3150"/>
                  </a:lnTo>
                  <a:lnTo>
                    <a:pt x="3212" y="3150"/>
                  </a:lnTo>
                  <a:lnTo>
                    <a:pt x="3212" y="3144"/>
                  </a:lnTo>
                  <a:lnTo>
                    <a:pt x="3212" y="3144"/>
                  </a:lnTo>
                  <a:lnTo>
                    <a:pt x="3220" y="3128"/>
                  </a:lnTo>
                  <a:lnTo>
                    <a:pt x="3220" y="3128"/>
                  </a:lnTo>
                  <a:lnTo>
                    <a:pt x="3222" y="3124"/>
                  </a:lnTo>
                  <a:lnTo>
                    <a:pt x="3224" y="3124"/>
                  </a:lnTo>
                  <a:lnTo>
                    <a:pt x="3224" y="3128"/>
                  </a:lnTo>
                  <a:lnTo>
                    <a:pt x="3222" y="3134"/>
                  </a:lnTo>
                  <a:lnTo>
                    <a:pt x="3222" y="3134"/>
                  </a:lnTo>
                  <a:lnTo>
                    <a:pt x="3222" y="3140"/>
                  </a:lnTo>
                  <a:lnTo>
                    <a:pt x="3224" y="3144"/>
                  </a:lnTo>
                  <a:lnTo>
                    <a:pt x="3226" y="3148"/>
                  </a:lnTo>
                  <a:lnTo>
                    <a:pt x="3230" y="3154"/>
                  </a:lnTo>
                  <a:lnTo>
                    <a:pt x="3230" y="3154"/>
                  </a:lnTo>
                  <a:lnTo>
                    <a:pt x="3232" y="3156"/>
                  </a:lnTo>
                  <a:lnTo>
                    <a:pt x="3232" y="3152"/>
                  </a:lnTo>
                  <a:lnTo>
                    <a:pt x="3236" y="3138"/>
                  </a:lnTo>
                  <a:lnTo>
                    <a:pt x="3242" y="3118"/>
                  </a:lnTo>
                  <a:lnTo>
                    <a:pt x="3244" y="3104"/>
                  </a:lnTo>
                  <a:lnTo>
                    <a:pt x="3244" y="3104"/>
                  </a:lnTo>
                  <a:lnTo>
                    <a:pt x="3246" y="3102"/>
                  </a:lnTo>
                  <a:lnTo>
                    <a:pt x="3244" y="3102"/>
                  </a:lnTo>
                  <a:lnTo>
                    <a:pt x="3240" y="3102"/>
                  </a:lnTo>
                  <a:lnTo>
                    <a:pt x="3238" y="3102"/>
                  </a:lnTo>
                  <a:lnTo>
                    <a:pt x="3242" y="3098"/>
                  </a:lnTo>
                  <a:lnTo>
                    <a:pt x="3242" y="3098"/>
                  </a:lnTo>
                  <a:lnTo>
                    <a:pt x="3250" y="3088"/>
                  </a:lnTo>
                  <a:lnTo>
                    <a:pt x="3248" y="3086"/>
                  </a:lnTo>
                  <a:lnTo>
                    <a:pt x="3244" y="3088"/>
                  </a:lnTo>
                  <a:lnTo>
                    <a:pt x="3244" y="3088"/>
                  </a:lnTo>
                  <a:lnTo>
                    <a:pt x="3238" y="3090"/>
                  </a:lnTo>
                  <a:lnTo>
                    <a:pt x="3236" y="3088"/>
                  </a:lnTo>
                  <a:lnTo>
                    <a:pt x="3236" y="3084"/>
                  </a:lnTo>
                  <a:lnTo>
                    <a:pt x="3242" y="3078"/>
                  </a:lnTo>
                  <a:lnTo>
                    <a:pt x="3242" y="3078"/>
                  </a:lnTo>
                  <a:lnTo>
                    <a:pt x="3246" y="3076"/>
                  </a:lnTo>
                  <a:lnTo>
                    <a:pt x="3248" y="3072"/>
                  </a:lnTo>
                  <a:lnTo>
                    <a:pt x="3248" y="3064"/>
                  </a:lnTo>
                  <a:lnTo>
                    <a:pt x="3252" y="3050"/>
                  </a:lnTo>
                  <a:lnTo>
                    <a:pt x="3256" y="3040"/>
                  </a:lnTo>
                  <a:lnTo>
                    <a:pt x="3264" y="3030"/>
                  </a:lnTo>
                  <a:lnTo>
                    <a:pt x="3264" y="3030"/>
                  </a:lnTo>
                  <a:lnTo>
                    <a:pt x="3274" y="3016"/>
                  </a:lnTo>
                  <a:lnTo>
                    <a:pt x="3276" y="3010"/>
                  </a:lnTo>
                  <a:lnTo>
                    <a:pt x="3274" y="3006"/>
                  </a:lnTo>
                  <a:lnTo>
                    <a:pt x="3272" y="3002"/>
                  </a:lnTo>
                  <a:lnTo>
                    <a:pt x="3272" y="3002"/>
                  </a:lnTo>
                  <a:lnTo>
                    <a:pt x="3272" y="2996"/>
                  </a:lnTo>
                  <a:lnTo>
                    <a:pt x="3272" y="2994"/>
                  </a:lnTo>
                  <a:lnTo>
                    <a:pt x="3268" y="2992"/>
                  </a:lnTo>
                  <a:lnTo>
                    <a:pt x="3266" y="2988"/>
                  </a:lnTo>
                  <a:lnTo>
                    <a:pt x="3266" y="2988"/>
                  </a:lnTo>
                  <a:lnTo>
                    <a:pt x="3264" y="2986"/>
                  </a:lnTo>
                  <a:lnTo>
                    <a:pt x="3260" y="2986"/>
                  </a:lnTo>
                  <a:lnTo>
                    <a:pt x="3256" y="2986"/>
                  </a:lnTo>
                  <a:lnTo>
                    <a:pt x="3252" y="2988"/>
                  </a:lnTo>
                  <a:lnTo>
                    <a:pt x="3252" y="2988"/>
                  </a:lnTo>
                  <a:lnTo>
                    <a:pt x="3254" y="2990"/>
                  </a:lnTo>
                  <a:lnTo>
                    <a:pt x="3254" y="2990"/>
                  </a:lnTo>
                  <a:lnTo>
                    <a:pt x="3260" y="2990"/>
                  </a:lnTo>
                  <a:lnTo>
                    <a:pt x="3260" y="2992"/>
                  </a:lnTo>
                  <a:lnTo>
                    <a:pt x="3256" y="2994"/>
                  </a:lnTo>
                  <a:lnTo>
                    <a:pt x="3256" y="2994"/>
                  </a:lnTo>
                  <a:lnTo>
                    <a:pt x="3254" y="2994"/>
                  </a:lnTo>
                  <a:lnTo>
                    <a:pt x="3250" y="2994"/>
                  </a:lnTo>
                  <a:lnTo>
                    <a:pt x="3242" y="2990"/>
                  </a:lnTo>
                  <a:lnTo>
                    <a:pt x="3230" y="2988"/>
                  </a:lnTo>
                  <a:lnTo>
                    <a:pt x="3222" y="2986"/>
                  </a:lnTo>
                  <a:lnTo>
                    <a:pt x="3214" y="2986"/>
                  </a:lnTo>
                  <a:lnTo>
                    <a:pt x="3214" y="2986"/>
                  </a:lnTo>
                  <a:lnTo>
                    <a:pt x="3202" y="2990"/>
                  </a:lnTo>
                  <a:lnTo>
                    <a:pt x="3196" y="2992"/>
                  </a:lnTo>
                  <a:lnTo>
                    <a:pt x="3190" y="2996"/>
                  </a:lnTo>
                  <a:lnTo>
                    <a:pt x="3180" y="2998"/>
                  </a:lnTo>
                  <a:lnTo>
                    <a:pt x="3180" y="2998"/>
                  </a:lnTo>
                  <a:lnTo>
                    <a:pt x="3162" y="3000"/>
                  </a:lnTo>
                  <a:lnTo>
                    <a:pt x="3146" y="3004"/>
                  </a:lnTo>
                  <a:lnTo>
                    <a:pt x="3140" y="3008"/>
                  </a:lnTo>
                  <a:lnTo>
                    <a:pt x="3134" y="3012"/>
                  </a:lnTo>
                  <a:lnTo>
                    <a:pt x="3130" y="3016"/>
                  </a:lnTo>
                  <a:lnTo>
                    <a:pt x="3130" y="3020"/>
                  </a:lnTo>
                  <a:lnTo>
                    <a:pt x="3130" y="3020"/>
                  </a:lnTo>
                  <a:lnTo>
                    <a:pt x="3128" y="3028"/>
                  </a:lnTo>
                  <a:lnTo>
                    <a:pt x="3126" y="3034"/>
                  </a:lnTo>
                  <a:lnTo>
                    <a:pt x="3124" y="3040"/>
                  </a:lnTo>
                  <a:lnTo>
                    <a:pt x="3124" y="3056"/>
                  </a:lnTo>
                  <a:lnTo>
                    <a:pt x="3124" y="3056"/>
                  </a:lnTo>
                  <a:lnTo>
                    <a:pt x="3126" y="3068"/>
                  </a:lnTo>
                  <a:lnTo>
                    <a:pt x="3124" y="3070"/>
                  </a:lnTo>
                  <a:lnTo>
                    <a:pt x="3122" y="3072"/>
                  </a:lnTo>
                  <a:lnTo>
                    <a:pt x="3118" y="3076"/>
                  </a:lnTo>
                  <a:lnTo>
                    <a:pt x="3116" y="3080"/>
                  </a:lnTo>
                  <a:lnTo>
                    <a:pt x="3116" y="3088"/>
                  </a:lnTo>
                  <a:lnTo>
                    <a:pt x="3116" y="3088"/>
                  </a:lnTo>
                  <a:lnTo>
                    <a:pt x="3114" y="3096"/>
                  </a:lnTo>
                  <a:lnTo>
                    <a:pt x="3112" y="3102"/>
                  </a:lnTo>
                  <a:lnTo>
                    <a:pt x="3108" y="3108"/>
                  </a:lnTo>
                  <a:lnTo>
                    <a:pt x="3104" y="3112"/>
                  </a:lnTo>
                  <a:lnTo>
                    <a:pt x="3094" y="3118"/>
                  </a:lnTo>
                  <a:lnTo>
                    <a:pt x="3086" y="3122"/>
                  </a:lnTo>
                  <a:lnTo>
                    <a:pt x="3086" y="3122"/>
                  </a:lnTo>
                  <a:lnTo>
                    <a:pt x="3084" y="3126"/>
                  </a:lnTo>
                  <a:lnTo>
                    <a:pt x="3084" y="3126"/>
                  </a:lnTo>
                  <a:lnTo>
                    <a:pt x="3088" y="3128"/>
                  </a:lnTo>
                  <a:lnTo>
                    <a:pt x="3092" y="3132"/>
                  </a:lnTo>
                  <a:lnTo>
                    <a:pt x="3092" y="3134"/>
                  </a:lnTo>
                  <a:lnTo>
                    <a:pt x="3090" y="3138"/>
                  </a:lnTo>
                  <a:lnTo>
                    <a:pt x="3090" y="3138"/>
                  </a:lnTo>
                  <a:lnTo>
                    <a:pt x="3086" y="3142"/>
                  </a:lnTo>
                  <a:lnTo>
                    <a:pt x="3078" y="3144"/>
                  </a:lnTo>
                  <a:lnTo>
                    <a:pt x="3072" y="3144"/>
                  </a:lnTo>
                  <a:lnTo>
                    <a:pt x="3070" y="3142"/>
                  </a:lnTo>
                  <a:lnTo>
                    <a:pt x="3070" y="3140"/>
                  </a:lnTo>
                  <a:lnTo>
                    <a:pt x="3070" y="3140"/>
                  </a:lnTo>
                  <a:lnTo>
                    <a:pt x="3068" y="3134"/>
                  </a:lnTo>
                  <a:lnTo>
                    <a:pt x="3066" y="3132"/>
                  </a:lnTo>
                  <a:lnTo>
                    <a:pt x="3058" y="3132"/>
                  </a:lnTo>
                  <a:lnTo>
                    <a:pt x="3046" y="3132"/>
                  </a:lnTo>
                  <a:lnTo>
                    <a:pt x="3046" y="3132"/>
                  </a:lnTo>
                  <a:lnTo>
                    <a:pt x="3038" y="3134"/>
                  </a:lnTo>
                  <a:lnTo>
                    <a:pt x="3034" y="3138"/>
                  </a:lnTo>
                  <a:lnTo>
                    <a:pt x="3028" y="3142"/>
                  </a:lnTo>
                  <a:lnTo>
                    <a:pt x="3010" y="3144"/>
                  </a:lnTo>
                  <a:lnTo>
                    <a:pt x="3010" y="3144"/>
                  </a:lnTo>
                  <a:lnTo>
                    <a:pt x="2996" y="3146"/>
                  </a:lnTo>
                  <a:lnTo>
                    <a:pt x="2986" y="3152"/>
                  </a:lnTo>
                  <a:lnTo>
                    <a:pt x="2978" y="3156"/>
                  </a:lnTo>
                  <a:lnTo>
                    <a:pt x="2968" y="3160"/>
                  </a:lnTo>
                  <a:lnTo>
                    <a:pt x="2968" y="3160"/>
                  </a:lnTo>
                  <a:lnTo>
                    <a:pt x="2964" y="3160"/>
                  </a:lnTo>
                  <a:lnTo>
                    <a:pt x="2960" y="3158"/>
                  </a:lnTo>
                  <a:lnTo>
                    <a:pt x="2956" y="3148"/>
                  </a:lnTo>
                  <a:lnTo>
                    <a:pt x="2952" y="3144"/>
                  </a:lnTo>
                  <a:lnTo>
                    <a:pt x="2946" y="3138"/>
                  </a:lnTo>
                  <a:lnTo>
                    <a:pt x="2938" y="3134"/>
                  </a:lnTo>
                  <a:lnTo>
                    <a:pt x="2924" y="3130"/>
                  </a:lnTo>
                  <a:lnTo>
                    <a:pt x="2924" y="3130"/>
                  </a:lnTo>
                  <a:lnTo>
                    <a:pt x="2912" y="3126"/>
                  </a:lnTo>
                  <a:lnTo>
                    <a:pt x="2904" y="3120"/>
                  </a:lnTo>
                  <a:lnTo>
                    <a:pt x="2898" y="3112"/>
                  </a:lnTo>
                  <a:lnTo>
                    <a:pt x="2894" y="3102"/>
                  </a:lnTo>
                  <a:lnTo>
                    <a:pt x="2884" y="3076"/>
                  </a:lnTo>
                  <a:lnTo>
                    <a:pt x="2876" y="3062"/>
                  </a:lnTo>
                  <a:lnTo>
                    <a:pt x="2864" y="3046"/>
                  </a:lnTo>
                  <a:lnTo>
                    <a:pt x="2864" y="3046"/>
                  </a:lnTo>
                  <a:lnTo>
                    <a:pt x="2858" y="3036"/>
                  </a:lnTo>
                  <a:lnTo>
                    <a:pt x="2852" y="3028"/>
                  </a:lnTo>
                  <a:lnTo>
                    <a:pt x="2848" y="3010"/>
                  </a:lnTo>
                  <a:lnTo>
                    <a:pt x="2844" y="2998"/>
                  </a:lnTo>
                  <a:lnTo>
                    <a:pt x="2844" y="2994"/>
                  </a:lnTo>
                  <a:lnTo>
                    <a:pt x="2842" y="2992"/>
                  </a:lnTo>
                  <a:lnTo>
                    <a:pt x="2842" y="2992"/>
                  </a:lnTo>
                  <a:lnTo>
                    <a:pt x="2838" y="2990"/>
                  </a:lnTo>
                  <a:lnTo>
                    <a:pt x="2836" y="2988"/>
                  </a:lnTo>
                  <a:lnTo>
                    <a:pt x="2834" y="2976"/>
                  </a:lnTo>
                  <a:lnTo>
                    <a:pt x="2830" y="2948"/>
                  </a:lnTo>
                  <a:lnTo>
                    <a:pt x="2830" y="2948"/>
                  </a:lnTo>
                  <a:lnTo>
                    <a:pt x="2830" y="2938"/>
                  </a:lnTo>
                  <a:lnTo>
                    <a:pt x="2828" y="2934"/>
                  </a:lnTo>
                  <a:lnTo>
                    <a:pt x="2828" y="2932"/>
                  </a:lnTo>
                  <a:lnTo>
                    <a:pt x="2830" y="2926"/>
                  </a:lnTo>
                  <a:lnTo>
                    <a:pt x="2830" y="2926"/>
                  </a:lnTo>
                  <a:lnTo>
                    <a:pt x="2830" y="2916"/>
                  </a:lnTo>
                  <a:lnTo>
                    <a:pt x="2830" y="2906"/>
                  </a:lnTo>
                  <a:lnTo>
                    <a:pt x="2830" y="2886"/>
                  </a:lnTo>
                  <a:lnTo>
                    <a:pt x="2834" y="2854"/>
                  </a:lnTo>
                  <a:lnTo>
                    <a:pt x="2834" y="2854"/>
                  </a:lnTo>
                  <a:lnTo>
                    <a:pt x="2840" y="2820"/>
                  </a:lnTo>
                  <a:lnTo>
                    <a:pt x="2846" y="2800"/>
                  </a:lnTo>
                  <a:lnTo>
                    <a:pt x="2852" y="2784"/>
                  </a:lnTo>
                  <a:lnTo>
                    <a:pt x="2856" y="2766"/>
                  </a:lnTo>
                  <a:lnTo>
                    <a:pt x="2856" y="2766"/>
                  </a:lnTo>
                  <a:lnTo>
                    <a:pt x="2854" y="2748"/>
                  </a:lnTo>
                  <a:lnTo>
                    <a:pt x="2850" y="2728"/>
                  </a:lnTo>
                  <a:lnTo>
                    <a:pt x="2846" y="2710"/>
                  </a:lnTo>
                  <a:lnTo>
                    <a:pt x="2846" y="2696"/>
                  </a:lnTo>
                  <a:lnTo>
                    <a:pt x="2846" y="2696"/>
                  </a:lnTo>
                  <a:lnTo>
                    <a:pt x="2850" y="2686"/>
                  </a:lnTo>
                  <a:lnTo>
                    <a:pt x="2854" y="2678"/>
                  </a:lnTo>
                  <a:lnTo>
                    <a:pt x="2858" y="2672"/>
                  </a:lnTo>
                  <a:lnTo>
                    <a:pt x="2864" y="2662"/>
                  </a:lnTo>
                  <a:lnTo>
                    <a:pt x="2864" y="2662"/>
                  </a:lnTo>
                  <a:lnTo>
                    <a:pt x="2866" y="2658"/>
                  </a:lnTo>
                  <a:lnTo>
                    <a:pt x="2870" y="2654"/>
                  </a:lnTo>
                  <a:lnTo>
                    <a:pt x="2880" y="2646"/>
                  </a:lnTo>
                  <a:lnTo>
                    <a:pt x="2886" y="2642"/>
                  </a:lnTo>
                  <a:lnTo>
                    <a:pt x="2888" y="2640"/>
                  </a:lnTo>
                  <a:lnTo>
                    <a:pt x="2886" y="2638"/>
                  </a:lnTo>
                  <a:lnTo>
                    <a:pt x="2886" y="2638"/>
                  </a:lnTo>
                  <a:lnTo>
                    <a:pt x="2880" y="2628"/>
                  </a:lnTo>
                  <a:lnTo>
                    <a:pt x="2878" y="2626"/>
                  </a:lnTo>
                  <a:lnTo>
                    <a:pt x="2882" y="2628"/>
                  </a:lnTo>
                  <a:lnTo>
                    <a:pt x="2882" y="2628"/>
                  </a:lnTo>
                  <a:lnTo>
                    <a:pt x="2886" y="2628"/>
                  </a:lnTo>
                  <a:lnTo>
                    <a:pt x="2890" y="2628"/>
                  </a:lnTo>
                  <a:lnTo>
                    <a:pt x="2892" y="2626"/>
                  </a:lnTo>
                  <a:lnTo>
                    <a:pt x="2894" y="2628"/>
                  </a:lnTo>
                  <a:lnTo>
                    <a:pt x="2894" y="2628"/>
                  </a:lnTo>
                  <a:lnTo>
                    <a:pt x="2896" y="2628"/>
                  </a:lnTo>
                  <a:lnTo>
                    <a:pt x="2902" y="2628"/>
                  </a:lnTo>
                  <a:lnTo>
                    <a:pt x="2912" y="2624"/>
                  </a:lnTo>
                  <a:lnTo>
                    <a:pt x="2926" y="2616"/>
                  </a:lnTo>
                  <a:lnTo>
                    <a:pt x="2936" y="2606"/>
                  </a:lnTo>
                  <a:lnTo>
                    <a:pt x="2936" y="2606"/>
                  </a:lnTo>
                  <a:lnTo>
                    <a:pt x="2942" y="2600"/>
                  </a:lnTo>
                  <a:lnTo>
                    <a:pt x="2948" y="2594"/>
                  </a:lnTo>
                  <a:lnTo>
                    <a:pt x="2964" y="2584"/>
                  </a:lnTo>
                  <a:lnTo>
                    <a:pt x="2964" y="2584"/>
                  </a:lnTo>
                  <a:lnTo>
                    <a:pt x="2980" y="2572"/>
                  </a:lnTo>
                  <a:lnTo>
                    <a:pt x="2990" y="2570"/>
                  </a:lnTo>
                  <a:lnTo>
                    <a:pt x="3006" y="2568"/>
                  </a:lnTo>
                  <a:lnTo>
                    <a:pt x="3006" y="2568"/>
                  </a:lnTo>
                  <a:lnTo>
                    <a:pt x="3014" y="2568"/>
                  </a:lnTo>
                  <a:lnTo>
                    <a:pt x="3020" y="2570"/>
                  </a:lnTo>
                  <a:lnTo>
                    <a:pt x="3032" y="2574"/>
                  </a:lnTo>
                  <a:lnTo>
                    <a:pt x="3040" y="2580"/>
                  </a:lnTo>
                  <a:lnTo>
                    <a:pt x="3046" y="2580"/>
                  </a:lnTo>
                  <a:lnTo>
                    <a:pt x="3050" y="2580"/>
                  </a:lnTo>
                  <a:lnTo>
                    <a:pt x="3050" y="2580"/>
                  </a:lnTo>
                  <a:lnTo>
                    <a:pt x="3060" y="2578"/>
                  </a:lnTo>
                  <a:lnTo>
                    <a:pt x="3064" y="2580"/>
                  </a:lnTo>
                  <a:lnTo>
                    <a:pt x="3068" y="2582"/>
                  </a:lnTo>
                  <a:lnTo>
                    <a:pt x="3072" y="2580"/>
                  </a:lnTo>
                  <a:lnTo>
                    <a:pt x="3072" y="2580"/>
                  </a:lnTo>
                  <a:lnTo>
                    <a:pt x="3074" y="2578"/>
                  </a:lnTo>
                  <a:lnTo>
                    <a:pt x="3072" y="2578"/>
                  </a:lnTo>
                  <a:lnTo>
                    <a:pt x="3066" y="2576"/>
                  </a:lnTo>
                  <a:lnTo>
                    <a:pt x="3058" y="2572"/>
                  </a:lnTo>
                  <a:lnTo>
                    <a:pt x="3058" y="2572"/>
                  </a:lnTo>
                  <a:lnTo>
                    <a:pt x="3060" y="2568"/>
                  </a:lnTo>
                  <a:lnTo>
                    <a:pt x="3060" y="2568"/>
                  </a:lnTo>
                  <a:lnTo>
                    <a:pt x="3068" y="2566"/>
                  </a:lnTo>
                  <a:lnTo>
                    <a:pt x="3074" y="2568"/>
                  </a:lnTo>
                  <a:lnTo>
                    <a:pt x="3078" y="2572"/>
                  </a:lnTo>
                  <a:lnTo>
                    <a:pt x="3082" y="2578"/>
                  </a:lnTo>
                  <a:lnTo>
                    <a:pt x="3082" y="2578"/>
                  </a:lnTo>
                  <a:lnTo>
                    <a:pt x="3084" y="2580"/>
                  </a:lnTo>
                  <a:lnTo>
                    <a:pt x="3086" y="2582"/>
                  </a:lnTo>
                  <a:lnTo>
                    <a:pt x="3092" y="2584"/>
                  </a:lnTo>
                  <a:lnTo>
                    <a:pt x="3096" y="2586"/>
                  </a:lnTo>
                  <a:lnTo>
                    <a:pt x="3094" y="2588"/>
                  </a:lnTo>
                  <a:lnTo>
                    <a:pt x="3092" y="2590"/>
                  </a:lnTo>
                  <a:lnTo>
                    <a:pt x="3092" y="2590"/>
                  </a:lnTo>
                  <a:lnTo>
                    <a:pt x="3092" y="2594"/>
                  </a:lnTo>
                  <a:lnTo>
                    <a:pt x="3094" y="2596"/>
                  </a:lnTo>
                  <a:lnTo>
                    <a:pt x="3102" y="2600"/>
                  </a:lnTo>
                  <a:lnTo>
                    <a:pt x="3112" y="2600"/>
                  </a:lnTo>
                  <a:lnTo>
                    <a:pt x="3118" y="2600"/>
                  </a:lnTo>
                  <a:lnTo>
                    <a:pt x="3118" y="2600"/>
                  </a:lnTo>
                  <a:lnTo>
                    <a:pt x="3120" y="2596"/>
                  </a:lnTo>
                  <a:lnTo>
                    <a:pt x="3126" y="2594"/>
                  </a:lnTo>
                  <a:lnTo>
                    <a:pt x="3130" y="2594"/>
                  </a:lnTo>
                  <a:lnTo>
                    <a:pt x="3134" y="2600"/>
                  </a:lnTo>
                  <a:lnTo>
                    <a:pt x="3134" y="2600"/>
                  </a:lnTo>
                  <a:lnTo>
                    <a:pt x="3136" y="2602"/>
                  </a:lnTo>
                  <a:lnTo>
                    <a:pt x="3138" y="2604"/>
                  </a:lnTo>
                  <a:lnTo>
                    <a:pt x="3142" y="2602"/>
                  </a:lnTo>
                  <a:lnTo>
                    <a:pt x="3144" y="2596"/>
                  </a:lnTo>
                  <a:lnTo>
                    <a:pt x="3144" y="2592"/>
                  </a:lnTo>
                  <a:lnTo>
                    <a:pt x="3142" y="2588"/>
                  </a:lnTo>
                  <a:lnTo>
                    <a:pt x="3142" y="2588"/>
                  </a:lnTo>
                  <a:lnTo>
                    <a:pt x="3142" y="2584"/>
                  </a:lnTo>
                  <a:lnTo>
                    <a:pt x="3146" y="2584"/>
                  </a:lnTo>
                  <a:lnTo>
                    <a:pt x="3152" y="2586"/>
                  </a:lnTo>
                  <a:lnTo>
                    <a:pt x="3160" y="2594"/>
                  </a:lnTo>
                  <a:lnTo>
                    <a:pt x="3160" y="2594"/>
                  </a:lnTo>
                  <a:lnTo>
                    <a:pt x="3166" y="2602"/>
                  </a:lnTo>
                  <a:lnTo>
                    <a:pt x="3168" y="2608"/>
                  </a:lnTo>
                  <a:lnTo>
                    <a:pt x="3168" y="2610"/>
                  </a:lnTo>
                  <a:lnTo>
                    <a:pt x="3170" y="2610"/>
                  </a:lnTo>
                  <a:lnTo>
                    <a:pt x="3176" y="2606"/>
                  </a:lnTo>
                  <a:lnTo>
                    <a:pt x="3176" y="2606"/>
                  </a:lnTo>
                  <a:lnTo>
                    <a:pt x="3180" y="2602"/>
                  </a:lnTo>
                  <a:lnTo>
                    <a:pt x="3182" y="2600"/>
                  </a:lnTo>
                  <a:lnTo>
                    <a:pt x="3182" y="2596"/>
                  </a:lnTo>
                  <a:lnTo>
                    <a:pt x="3180" y="2594"/>
                  </a:lnTo>
                  <a:lnTo>
                    <a:pt x="3174" y="2590"/>
                  </a:lnTo>
                  <a:lnTo>
                    <a:pt x="3162" y="2584"/>
                  </a:lnTo>
                  <a:lnTo>
                    <a:pt x="3162" y="2584"/>
                  </a:lnTo>
                  <a:lnTo>
                    <a:pt x="3158" y="2580"/>
                  </a:lnTo>
                  <a:lnTo>
                    <a:pt x="3158" y="2578"/>
                  </a:lnTo>
                  <a:lnTo>
                    <a:pt x="3160" y="2576"/>
                  </a:lnTo>
                  <a:lnTo>
                    <a:pt x="3164" y="2574"/>
                  </a:lnTo>
                  <a:lnTo>
                    <a:pt x="3170" y="2568"/>
                  </a:lnTo>
                  <a:lnTo>
                    <a:pt x="3172" y="2564"/>
                  </a:lnTo>
                  <a:lnTo>
                    <a:pt x="3172" y="2560"/>
                  </a:lnTo>
                  <a:lnTo>
                    <a:pt x="3172" y="2560"/>
                  </a:lnTo>
                  <a:lnTo>
                    <a:pt x="3170" y="2556"/>
                  </a:lnTo>
                  <a:lnTo>
                    <a:pt x="3168" y="2556"/>
                  </a:lnTo>
                  <a:lnTo>
                    <a:pt x="3164" y="2558"/>
                  </a:lnTo>
                  <a:lnTo>
                    <a:pt x="3160" y="2562"/>
                  </a:lnTo>
                  <a:lnTo>
                    <a:pt x="3158" y="2562"/>
                  </a:lnTo>
                  <a:lnTo>
                    <a:pt x="3156" y="2562"/>
                  </a:lnTo>
                  <a:lnTo>
                    <a:pt x="3156" y="2562"/>
                  </a:lnTo>
                  <a:lnTo>
                    <a:pt x="3154" y="2560"/>
                  </a:lnTo>
                  <a:lnTo>
                    <a:pt x="3154" y="2558"/>
                  </a:lnTo>
                  <a:lnTo>
                    <a:pt x="3156" y="2556"/>
                  </a:lnTo>
                  <a:lnTo>
                    <a:pt x="3158" y="2552"/>
                  </a:lnTo>
                  <a:lnTo>
                    <a:pt x="3154" y="2550"/>
                  </a:lnTo>
                  <a:lnTo>
                    <a:pt x="3154" y="2550"/>
                  </a:lnTo>
                  <a:lnTo>
                    <a:pt x="3148" y="2550"/>
                  </a:lnTo>
                  <a:lnTo>
                    <a:pt x="3144" y="2554"/>
                  </a:lnTo>
                  <a:lnTo>
                    <a:pt x="3142" y="2556"/>
                  </a:lnTo>
                  <a:lnTo>
                    <a:pt x="3134" y="2554"/>
                  </a:lnTo>
                  <a:lnTo>
                    <a:pt x="3134" y="2554"/>
                  </a:lnTo>
                  <a:lnTo>
                    <a:pt x="3130" y="2550"/>
                  </a:lnTo>
                  <a:lnTo>
                    <a:pt x="3128" y="2548"/>
                  </a:lnTo>
                  <a:lnTo>
                    <a:pt x="3128" y="2544"/>
                  </a:lnTo>
                  <a:lnTo>
                    <a:pt x="3130" y="2540"/>
                  </a:lnTo>
                  <a:lnTo>
                    <a:pt x="3132" y="2538"/>
                  </a:lnTo>
                  <a:lnTo>
                    <a:pt x="3136" y="2536"/>
                  </a:lnTo>
                  <a:lnTo>
                    <a:pt x="3142" y="2536"/>
                  </a:lnTo>
                  <a:lnTo>
                    <a:pt x="3148" y="2538"/>
                  </a:lnTo>
                  <a:lnTo>
                    <a:pt x="3148" y="2538"/>
                  </a:lnTo>
                  <a:lnTo>
                    <a:pt x="3156" y="2544"/>
                  </a:lnTo>
                  <a:lnTo>
                    <a:pt x="3164" y="2546"/>
                  </a:lnTo>
                  <a:lnTo>
                    <a:pt x="3170" y="2544"/>
                  </a:lnTo>
                  <a:lnTo>
                    <a:pt x="3178" y="2538"/>
                  </a:lnTo>
                  <a:lnTo>
                    <a:pt x="3178" y="2538"/>
                  </a:lnTo>
                  <a:lnTo>
                    <a:pt x="3182" y="2536"/>
                  </a:lnTo>
                  <a:lnTo>
                    <a:pt x="3190" y="2536"/>
                  </a:lnTo>
                  <a:lnTo>
                    <a:pt x="3202" y="2536"/>
                  </a:lnTo>
                  <a:lnTo>
                    <a:pt x="3214" y="2538"/>
                  </a:lnTo>
                  <a:lnTo>
                    <a:pt x="3218" y="2538"/>
                  </a:lnTo>
                  <a:lnTo>
                    <a:pt x="3220" y="2536"/>
                  </a:lnTo>
                  <a:lnTo>
                    <a:pt x="3220" y="2536"/>
                  </a:lnTo>
                  <a:lnTo>
                    <a:pt x="3222" y="2522"/>
                  </a:lnTo>
                  <a:lnTo>
                    <a:pt x="3224" y="2520"/>
                  </a:lnTo>
                  <a:lnTo>
                    <a:pt x="3226" y="2522"/>
                  </a:lnTo>
                  <a:lnTo>
                    <a:pt x="3232" y="2534"/>
                  </a:lnTo>
                  <a:lnTo>
                    <a:pt x="3232" y="2534"/>
                  </a:lnTo>
                  <a:lnTo>
                    <a:pt x="3232" y="2538"/>
                  </a:lnTo>
                  <a:lnTo>
                    <a:pt x="3230" y="2540"/>
                  </a:lnTo>
                  <a:lnTo>
                    <a:pt x="3226" y="2544"/>
                  </a:lnTo>
                  <a:lnTo>
                    <a:pt x="3224" y="2546"/>
                  </a:lnTo>
                  <a:lnTo>
                    <a:pt x="3234" y="2544"/>
                  </a:lnTo>
                  <a:lnTo>
                    <a:pt x="3234" y="2544"/>
                  </a:lnTo>
                  <a:lnTo>
                    <a:pt x="3268" y="2536"/>
                  </a:lnTo>
                  <a:lnTo>
                    <a:pt x="3282" y="2536"/>
                  </a:lnTo>
                  <a:lnTo>
                    <a:pt x="3296" y="2538"/>
                  </a:lnTo>
                  <a:lnTo>
                    <a:pt x="3296" y="2538"/>
                  </a:lnTo>
                  <a:lnTo>
                    <a:pt x="3312" y="2544"/>
                  </a:lnTo>
                  <a:lnTo>
                    <a:pt x="3318" y="2546"/>
                  </a:lnTo>
                  <a:lnTo>
                    <a:pt x="3320" y="2552"/>
                  </a:lnTo>
                  <a:lnTo>
                    <a:pt x="3320" y="2552"/>
                  </a:lnTo>
                  <a:lnTo>
                    <a:pt x="3324" y="2556"/>
                  </a:lnTo>
                  <a:lnTo>
                    <a:pt x="3326" y="2556"/>
                  </a:lnTo>
                  <a:lnTo>
                    <a:pt x="3330" y="2560"/>
                  </a:lnTo>
                  <a:lnTo>
                    <a:pt x="3330" y="2566"/>
                  </a:lnTo>
                  <a:lnTo>
                    <a:pt x="3330" y="2566"/>
                  </a:lnTo>
                  <a:lnTo>
                    <a:pt x="3332" y="2570"/>
                  </a:lnTo>
                  <a:lnTo>
                    <a:pt x="3336" y="2572"/>
                  </a:lnTo>
                  <a:lnTo>
                    <a:pt x="3340" y="2570"/>
                  </a:lnTo>
                  <a:lnTo>
                    <a:pt x="3346" y="2570"/>
                  </a:lnTo>
                  <a:lnTo>
                    <a:pt x="3360" y="2564"/>
                  </a:lnTo>
                  <a:lnTo>
                    <a:pt x="3368" y="2562"/>
                  </a:lnTo>
                  <a:lnTo>
                    <a:pt x="3368" y="2562"/>
                  </a:lnTo>
                  <a:lnTo>
                    <a:pt x="3370" y="2560"/>
                  </a:lnTo>
                  <a:lnTo>
                    <a:pt x="3372" y="2560"/>
                  </a:lnTo>
                  <a:lnTo>
                    <a:pt x="3372" y="2556"/>
                  </a:lnTo>
                  <a:lnTo>
                    <a:pt x="3376" y="2552"/>
                  </a:lnTo>
                  <a:lnTo>
                    <a:pt x="3382" y="2552"/>
                  </a:lnTo>
                  <a:lnTo>
                    <a:pt x="3382" y="2552"/>
                  </a:lnTo>
                  <a:lnTo>
                    <a:pt x="3388" y="2554"/>
                  </a:lnTo>
                  <a:lnTo>
                    <a:pt x="3394" y="2558"/>
                  </a:lnTo>
                  <a:lnTo>
                    <a:pt x="3406" y="2574"/>
                  </a:lnTo>
                  <a:lnTo>
                    <a:pt x="3418" y="2592"/>
                  </a:lnTo>
                  <a:lnTo>
                    <a:pt x="3424" y="2596"/>
                  </a:lnTo>
                  <a:lnTo>
                    <a:pt x="3428" y="2598"/>
                  </a:lnTo>
                  <a:lnTo>
                    <a:pt x="3428" y="2598"/>
                  </a:lnTo>
                  <a:lnTo>
                    <a:pt x="3432" y="2600"/>
                  </a:lnTo>
                  <a:lnTo>
                    <a:pt x="3434" y="2604"/>
                  </a:lnTo>
                  <a:lnTo>
                    <a:pt x="3438" y="2616"/>
                  </a:lnTo>
                  <a:lnTo>
                    <a:pt x="3440" y="2630"/>
                  </a:lnTo>
                  <a:lnTo>
                    <a:pt x="3436" y="2646"/>
                  </a:lnTo>
                  <a:lnTo>
                    <a:pt x="3436" y="2646"/>
                  </a:lnTo>
                  <a:lnTo>
                    <a:pt x="3434" y="2658"/>
                  </a:lnTo>
                  <a:lnTo>
                    <a:pt x="3434" y="2670"/>
                  </a:lnTo>
                  <a:lnTo>
                    <a:pt x="3436" y="2676"/>
                  </a:lnTo>
                  <a:lnTo>
                    <a:pt x="3438" y="2678"/>
                  </a:lnTo>
                  <a:lnTo>
                    <a:pt x="3440" y="2676"/>
                  </a:lnTo>
                  <a:lnTo>
                    <a:pt x="3440" y="2676"/>
                  </a:lnTo>
                  <a:lnTo>
                    <a:pt x="3446" y="2672"/>
                  </a:lnTo>
                  <a:lnTo>
                    <a:pt x="3450" y="2670"/>
                  </a:lnTo>
                  <a:lnTo>
                    <a:pt x="3450" y="2670"/>
                  </a:lnTo>
                  <a:lnTo>
                    <a:pt x="3452" y="2672"/>
                  </a:lnTo>
                  <a:lnTo>
                    <a:pt x="3448" y="2678"/>
                  </a:lnTo>
                  <a:lnTo>
                    <a:pt x="3448" y="2678"/>
                  </a:lnTo>
                  <a:lnTo>
                    <a:pt x="3444" y="2682"/>
                  </a:lnTo>
                  <a:lnTo>
                    <a:pt x="3444" y="2688"/>
                  </a:lnTo>
                  <a:lnTo>
                    <a:pt x="3446" y="2698"/>
                  </a:lnTo>
                  <a:lnTo>
                    <a:pt x="3450" y="2710"/>
                  </a:lnTo>
                  <a:lnTo>
                    <a:pt x="3456" y="2718"/>
                  </a:lnTo>
                  <a:lnTo>
                    <a:pt x="3456" y="2718"/>
                  </a:lnTo>
                  <a:lnTo>
                    <a:pt x="3458" y="2720"/>
                  </a:lnTo>
                  <a:lnTo>
                    <a:pt x="3460" y="2720"/>
                  </a:lnTo>
                  <a:lnTo>
                    <a:pt x="3462" y="2720"/>
                  </a:lnTo>
                  <a:lnTo>
                    <a:pt x="3462" y="2718"/>
                  </a:lnTo>
                  <a:lnTo>
                    <a:pt x="3462" y="2720"/>
                  </a:lnTo>
                  <a:lnTo>
                    <a:pt x="3464" y="2726"/>
                  </a:lnTo>
                  <a:lnTo>
                    <a:pt x="3464" y="2726"/>
                  </a:lnTo>
                  <a:lnTo>
                    <a:pt x="3466" y="2734"/>
                  </a:lnTo>
                  <a:lnTo>
                    <a:pt x="3470" y="2738"/>
                  </a:lnTo>
                  <a:lnTo>
                    <a:pt x="3474" y="2742"/>
                  </a:lnTo>
                  <a:lnTo>
                    <a:pt x="3476" y="2754"/>
                  </a:lnTo>
                  <a:lnTo>
                    <a:pt x="3476" y="2754"/>
                  </a:lnTo>
                  <a:lnTo>
                    <a:pt x="3478" y="2760"/>
                  </a:lnTo>
                  <a:lnTo>
                    <a:pt x="3480" y="2764"/>
                  </a:lnTo>
                  <a:lnTo>
                    <a:pt x="3484" y="2768"/>
                  </a:lnTo>
                  <a:lnTo>
                    <a:pt x="3486" y="2768"/>
                  </a:lnTo>
                  <a:lnTo>
                    <a:pt x="3492" y="2772"/>
                  </a:lnTo>
                  <a:lnTo>
                    <a:pt x="3496" y="2776"/>
                  </a:lnTo>
                  <a:lnTo>
                    <a:pt x="3498" y="2782"/>
                  </a:lnTo>
                  <a:lnTo>
                    <a:pt x="3498" y="2782"/>
                  </a:lnTo>
                  <a:lnTo>
                    <a:pt x="3500" y="2792"/>
                  </a:lnTo>
                  <a:lnTo>
                    <a:pt x="3504" y="2796"/>
                  </a:lnTo>
                  <a:lnTo>
                    <a:pt x="3506" y="2796"/>
                  </a:lnTo>
                  <a:lnTo>
                    <a:pt x="3504" y="2798"/>
                  </a:lnTo>
                  <a:lnTo>
                    <a:pt x="3504" y="2798"/>
                  </a:lnTo>
                  <a:lnTo>
                    <a:pt x="3502" y="2804"/>
                  </a:lnTo>
                  <a:lnTo>
                    <a:pt x="3504" y="2808"/>
                  </a:lnTo>
                  <a:lnTo>
                    <a:pt x="3508" y="2808"/>
                  </a:lnTo>
                  <a:lnTo>
                    <a:pt x="3518" y="2806"/>
                  </a:lnTo>
                  <a:lnTo>
                    <a:pt x="3518" y="2806"/>
                  </a:lnTo>
                  <a:lnTo>
                    <a:pt x="3522" y="2806"/>
                  </a:lnTo>
                  <a:lnTo>
                    <a:pt x="3524" y="2806"/>
                  </a:lnTo>
                  <a:lnTo>
                    <a:pt x="3526" y="2810"/>
                  </a:lnTo>
                  <a:lnTo>
                    <a:pt x="3526" y="2810"/>
                  </a:lnTo>
                  <a:lnTo>
                    <a:pt x="3530" y="2804"/>
                  </a:lnTo>
                  <a:lnTo>
                    <a:pt x="3530" y="2804"/>
                  </a:lnTo>
                  <a:lnTo>
                    <a:pt x="3534" y="2796"/>
                  </a:lnTo>
                  <a:lnTo>
                    <a:pt x="3536" y="2790"/>
                  </a:lnTo>
                  <a:lnTo>
                    <a:pt x="3536" y="2786"/>
                  </a:lnTo>
                  <a:lnTo>
                    <a:pt x="3540" y="2778"/>
                  </a:lnTo>
                  <a:lnTo>
                    <a:pt x="3540" y="2778"/>
                  </a:lnTo>
                  <a:lnTo>
                    <a:pt x="3544" y="2768"/>
                  </a:lnTo>
                  <a:lnTo>
                    <a:pt x="3544" y="2758"/>
                  </a:lnTo>
                  <a:lnTo>
                    <a:pt x="3544" y="2746"/>
                  </a:lnTo>
                  <a:lnTo>
                    <a:pt x="3546" y="2732"/>
                  </a:lnTo>
                  <a:lnTo>
                    <a:pt x="3546" y="2732"/>
                  </a:lnTo>
                  <a:lnTo>
                    <a:pt x="3546" y="2722"/>
                  </a:lnTo>
                  <a:lnTo>
                    <a:pt x="3544" y="2712"/>
                  </a:lnTo>
                  <a:lnTo>
                    <a:pt x="3536" y="2686"/>
                  </a:lnTo>
                  <a:lnTo>
                    <a:pt x="3526" y="2662"/>
                  </a:lnTo>
                  <a:lnTo>
                    <a:pt x="3526" y="2650"/>
                  </a:lnTo>
                  <a:lnTo>
                    <a:pt x="3526" y="2642"/>
                  </a:lnTo>
                  <a:lnTo>
                    <a:pt x="3526" y="2642"/>
                  </a:lnTo>
                  <a:lnTo>
                    <a:pt x="3526" y="2636"/>
                  </a:lnTo>
                  <a:lnTo>
                    <a:pt x="3524" y="2630"/>
                  </a:lnTo>
                  <a:lnTo>
                    <a:pt x="3514" y="2610"/>
                  </a:lnTo>
                  <a:lnTo>
                    <a:pt x="3506" y="2598"/>
                  </a:lnTo>
                  <a:lnTo>
                    <a:pt x="3500" y="2582"/>
                  </a:lnTo>
                  <a:lnTo>
                    <a:pt x="3496" y="2564"/>
                  </a:lnTo>
                  <a:lnTo>
                    <a:pt x="3492" y="2542"/>
                  </a:lnTo>
                  <a:lnTo>
                    <a:pt x="3492" y="2542"/>
                  </a:lnTo>
                  <a:lnTo>
                    <a:pt x="3490" y="2520"/>
                  </a:lnTo>
                  <a:lnTo>
                    <a:pt x="3492" y="2500"/>
                  </a:lnTo>
                  <a:lnTo>
                    <a:pt x="3496" y="2484"/>
                  </a:lnTo>
                  <a:lnTo>
                    <a:pt x="3502" y="2470"/>
                  </a:lnTo>
                  <a:lnTo>
                    <a:pt x="3508" y="2458"/>
                  </a:lnTo>
                  <a:lnTo>
                    <a:pt x="3514" y="2448"/>
                  </a:lnTo>
                  <a:lnTo>
                    <a:pt x="3524" y="2438"/>
                  </a:lnTo>
                  <a:lnTo>
                    <a:pt x="3524" y="2438"/>
                  </a:lnTo>
                  <a:lnTo>
                    <a:pt x="3528" y="2434"/>
                  </a:lnTo>
                  <a:lnTo>
                    <a:pt x="3528" y="2432"/>
                  </a:lnTo>
                  <a:lnTo>
                    <a:pt x="3528" y="2428"/>
                  </a:lnTo>
                  <a:lnTo>
                    <a:pt x="3528" y="2426"/>
                  </a:lnTo>
                  <a:lnTo>
                    <a:pt x="3528" y="2426"/>
                  </a:lnTo>
                  <a:lnTo>
                    <a:pt x="3536" y="2424"/>
                  </a:lnTo>
                  <a:lnTo>
                    <a:pt x="3536" y="2424"/>
                  </a:lnTo>
                  <a:lnTo>
                    <a:pt x="3542" y="2424"/>
                  </a:lnTo>
                  <a:lnTo>
                    <a:pt x="3548" y="2420"/>
                  </a:lnTo>
                  <a:lnTo>
                    <a:pt x="3556" y="2412"/>
                  </a:lnTo>
                  <a:lnTo>
                    <a:pt x="3564" y="2402"/>
                  </a:lnTo>
                  <a:lnTo>
                    <a:pt x="3568" y="2400"/>
                  </a:lnTo>
                  <a:lnTo>
                    <a:pt x="3570" y="2398"/>
                  </a:lnTo>
                  <a:lnTo>
                    <a:pt x="3570" y="2398"/>
                  </a:lnTo>
                  <a:lnTo>
                    <a:pt x="3574" y="2398"/>
                  </a:lnTo>
                  <a:lnTo>
                    <a:pt x="3576" y="2394"/>
                  </a:lnTo>
                  <a:lnTo>
                    <a:pt x="3580" y="2384"/>
                  </a:lnTo>
                  <a:lnTo>
                    <a:pt x="3588" y="2370"/>
                  </a:lnTo>
                  <a:lnTo>
                    <a:pt x="3592" y="2362"/>
                  </a:lnTo>
                  <a:lnTo>
                    <a:pt x="3600" y="2356"/>
                  </a:lnTo>
                  <a:lnTo>
                    <a:pt x="3600" y="2356"/>
                  </a:lnTo>
                  <a:lnTo>
                    <a:pt x="3606" y="2352"/>
                  </a:lnTo>
                  <a:lnTo>
                    <a:pt x="3612" y="2350"/>
                  </a:lnTo>
                  <a:lnTo>
                    <a:pt x="3624" y="2350"/>
                  </a:lnTo>
                  <a:lnTo>
                    <a:pt x="3628" y="2350"/>
                  </a:lnTo>
                  <a:lnTo>
                    <a:pt x="3630" y="2350"/>
                  </a:lnTo>
                  <a:lnTo>
                    <a:pt x="3634" y="2346"/>
                  </a:lnTo>
                  <a:lnTo>
                    <a:pt x="3636" y="2342"/>
                  </a:lnTo>
                  <a:lnTo>
                    <a:pt x="3636" y="2342"/>
                  </a:lnTo>
                  <a:lnTo>
                    <a:pt x="3638" y="2334"/>
                  </a:lnTo>
                  <a:lnTo>
                    <a:pt x="3642" y="2328"/>
                  </a:lnTo>
                  <a:lnTo>
                    <a:pt x="3654" y="2318"/>
                  </a:lnTo>
                  <a:lnTo>
                    <a:pt x="3666" y="2310"/>
                  </a:lnTo>
                  <a:lnTo>
                    <a:pt x="3680" y="2306"/>
                  </a:lnTo>
                  <a:lnTo>
                    <a:pt x="3680" y="2306"/>
                  </a:lnTo>
                  <a:lnTo>
                    <a:pt x="3690" y="2304"/>
                  </a:lnTo>
                  <a:lnTo>
                    <a:pt x="3696" y="2300"/>
                  </a:lnTo>
                  <a:lnTo>
                    <a:pt x="3698" y="2294"/>
                  </a:lnTo>
                  <a:lnTo>
                    <a:pt x="3698" y="2292"/>
                  </a:lnTo>
                  <a:lnTo>
                    <a:pt x="3696" y="2290"/>
                  </a:lnTo>
                  <a:lnTo>
                    <a:pt x="3696" y="2290"/>
                  </a:lnTo>
                  <a:lnTo>
                    <a:pt x="3694" y="2290"/>
                  </a:lnTo>
                  <a:lnTo>
                    <a:pt x="3690" y="2290"/>
                  </a:lnTo>
                  <a:lnTo>
                    <a:pt x="3686" y="2294"/>
                  </a:lnTo>
                  <a:lnTo>
                    <a:pt x="3680" y="2296"/>
                  </a:lnTo>
                  <a:lnTo>
                    <a:pt x="3676" y="2298"/>
                  </a:lnTo>
                  <a:lnTo>
                    <a:pt x="3674" y="2296"/>
                  </a:lnTo>
                  <a:lnTo>
                    <a:pt x="3674" y="2296"/>
                  </a:lnTo>
                  <a:lnTo>
                    <a:pt x="3672" y="2294"/>
                  </a:lnTo>
                  <a:lnTo>
                    <a:pt x="3674" y="2292"/>
                  </a:lnTo>
                  <a:lnTo>
                    <a:pt x="3680" y="2290"/>
                  </a:lnTo>
                  <a:lnTo>
                    <a:pt x="3682" y="2288"/>
                  </a:lnTo>
                  <a:lnTo>
                    <a:pt x="3684" y="2286"/>
                  </a:lnTo>
                  <a:lnTo>
                    <a:pt x="3684" y="2286"/>
                  </a:lnTo>
                  <a:lnTo>
                    <a:pt x="3686" y="2282"/>
                  </a:lnTo>
                  <a:lnTo>
                    <a:pt x="3684" y="2278"/>
                  </a:lnTo>
                  <a:lnTo>
                    <a:pt x="3678" y="2272"/>
                  </a:lnTo>
                  <a:lnTo>
                    <a:pt x="3676" y="2268"/>
                  </a:lnTo>
                  <a:lnTo>
                    <a:pt x="3682" y="2268"/>
                  </a:lnTo>
                  <a:lnTo>
                    <a:pt x="3682" y="2268"/>
                  </a:lnTo>
                  <a:lnTo>
                    <a:pt x="3692" y="2272"/>
                  </a:lnTo>
                  <a:lnTo>
                    <a:pt x="3696" y="2274"/>
                  </a:lnTo>
                  <a:lnTo>
                    <a:pt x="3698" y="2276"/>
                  </a:lnTo>
                  <a:lnTo>
                    <a:pt x="3700" y="2274"/>
                  </a:lnTo>
                  <a:lnTo>
                    <a:pt x="3706" y="2270"/>
                  </a:lnTo>
                  <a:lnTo>
                    <a:pt x="3706" y="2270"/>
                  </a:lnTo>
                  <a:lnTo>
                    <a:pt x="3710" y="2264"/>
                  </a:lnTo>
                  <a:lnTo>
                    <a:pt x="3714" y="2262"/>
                  </a:lnTo>
                  <a:lnTo>
                    <a:pt x="3716" y="2260"/>
                  </a:lnTo>
                  <a:lnTo>
                    <a:pt x="3718" y="2254"/>
                  </a:lnTo>
                  <a:lnTo>
                    <a:pt x="3718" y="2254"/>
                  </a:lnTo>
                  <a:lnTo>
                    <a:pt x="3720" y="2246"/>
                  </a:lnTo>
                  <a:lnTo>
                    <a:pt x="3718" y="2242"/>
                  </a:lnTo>
                  <a:lnTo>
                    <a:pt x="3714" y="2240"/>
                  </a:lnTo>
                  <a:lnTo>
                    <a:pt x="3710" y="2244"/>
                  </a:lnTo>
                  <a:lnTo>
                    <a:pt x="3710" y="2244"/>
                  </a:lnTo>
                  <a:lnTo>
                    <a:pt x="3708" y="2244"/>
                  </a:lnTo>
                  <a:lnTo>
                    <a:pt x="3708" y="2242"/>
                  </a:lnTo>
                  <a:lnTo>
                    <a:pt x="3704" y="2240"/>
                  </a:lnTo>
                  <a:lnTo>
                    <a:pt x="3694" y="2240"/>
                  </a:lnTo>
                  <a:lnTo>
                    <a:pt x="3694" y="2240"/>
                  </a:lnTo>
                  <a:lnTo>
                    <a:pt x="3684" y="2242"/>
                  </a:lnTo>
                  <a:lnTo>
                    <a:pt x="3678" y="2240"/>
                  </a:lnTo>
                  <a:lnTo>
                    <a:pt x="3678" y="2236"/>
                  </a:lnTo>
                  <a:lnTo>
                    <a:pt x="3678" y="2230"/>
                  </a:lnTo>
                  <a:lnTo>
                    <a:pt x="3678" y="2230"/>
                  </a:lnTo>
                  <a:lnTo>
                    <a:pt x="3678" y="2228"/>
                  </a:lnTo>
                  <a:lnTo>
                    <a:pt x="3678" y="2228"/>
                  </a:lnTo>
                  <a:lnTo>
                    <a:pt x="3680" y="2232"/>
                  </a:lnTo>
                  <a:lnTo>
                    <a:pt x="3684" y="2236"/>
                  </a:lnTo>
                  <a:lnTo>
                    <a:pt x="3686" y="2236"/>
                  </a:lnTo>
                  <a:lnTo>
                    <a:pt x="3690" y="2236"/>
                  </a:lnTo>
                  <a:lnTo>
                    <a:pt x="3696" y="2234"/>
                  </a:lnTo>
                  <a:lnTo>
                    <a:pt x="3696" y="2234"/>
                  </a:lnTo>
                  <a:lnTo>
                    <a:pt x="3704" y="2230"/>
                  </a:lnTo>
                  <a:lnTo>
                    <a:pt x="3708" y="2230"/>
                  </a:lnTo>
                  <a:lnTo>
                    <a:pt x="3714" y="2232"/>
                  </a:lnTo>
                  <a:lnTo>
                    <a:pt x="3718" y="2236"/>
                  </a:lnTo>
                  <a:lnTo>
                    <a:pt x="3724" y="2244"/>
                  </a:lnTo>
                  <a:lnTo>
                    <a:pt x="3726" y="2248"/>
                  </a:lnTo>
                  <a:lnTo>
                    <a:pt x="3728" y="2248"/>
                  </a:lnTo>
                  <a:lnTo>
                    <a:pt x="3728" y="2248"/>
                  </a:lnTo>
                  <a:lnTo>
                    <a:pt x="3728" y="2246"/>
                  </a:lnTo>
                  <a:lnTo>
                    <a:pt x="3728" y="2244"/>
                  </a:lnTo>
                  <a:lnTo>
                    <a:pt x="3724" y="2236"/>
                  </a:lnTo>
                  <a:lnTo>
                    <a:pt x="3718" y="2222"/>
                  </a:lnTo>
                  <a:lnTo>
                    <a:pt x="3712" y="2198"/>
                  </a:lnTo>
                  <a:lnTo>
                    <a:pt x="3712" y="2198"/>
                  </a:lnTo>
                  <a:lnTo>
                    <a:pt x="3708" y="2188"/>
                  </a:lnTo>
                  <a:lnTo>
                    <a:pt x="3706" y="2186"/>
                  </a:lnTo>
                  <a:lnTo>
                    <a:pt x="3704" y="2186"/>
                  </a:lnTo>
                  <a:lnTo>
                    <a:pt x="3700" y="2188"/>
                  </a:lnTo>
                  <a:lnTo>
                    <a:pt x="3694" y="2190"/>
                  </a:lnTo>
                  <a:lnTo>
                    <a:pt x="3694" y="2190"/>
                  </a:lnTo>
                  <a:lnTo>
                    <a:pt x="3692" y="2190"/>
                  </a:lnTo>
                  <a:lnTo>
                    <a:pt x="3692" y="2190"/>
                  </a:lnTo>
                  <a:lnTo>
                    <a:pt x="3696" y="2186"/>
                  </a:lnTo>
                  <a:lnTo>
                    <a:pt x="3698" y="2180"/>
                  </a:lnTo>
                  <a:lnTo>
                    <a:pt x="3698" y="2176"/>
                  </a:lnTo>
                  <a:lnTo>
                    <a:pt x="3694" y="2174"/>
                  </a:lnTo>
                  <a:lnTo>
                    <a:pt x="3694" y="2174"/>
                  </a:lnTo>
                  <a:lnTo>
                    <a:pt x="3690" y="2170"/>
                  </a:lnTo>
                  <a:lnTo>
                    <a:pt x="3692" y="2170"/>
                  </a:lnTo>
                  <a:lnTo>
                    <a:pt x="3696" y="2168"/>
                  </a:lnTo>
                  <a:lnTo>
                    <a:pt x="3698" y="2166"/>
                  </a:lnTo>
                  <a:lnTo>
                    <a:pt x="3698" y="2162"/>
                  </a:lnTo>
                  <a:lnTo>
                    <a:pt x="3698" y="2156"/>
                  </a:lnTo>
                  <a:lnTo>
                    <a:pt x="3698" y="2156"/>
                  </a:lnTo>
                  <a:lnTo>
                    <a:pt x="3696" y="2144"/>
                  </a:lnTo>
                  <a:lnTo>
                    <a:pt x="3696" y="2140"/>
                  </a:lnTo>
                  <a:lnTo>
                    <a:pt x="3696" y="2136"/>
                  </a:lnTo>
                  <a:lnTo>
                    <a:pt x="3690" y="2130"/>
                  </a:lnTo>
                  <a:lnTo>
                    <a:pt x="3690" y="2130"/>
                  </a:lnTo>
                  <a:lnTo>
                    <a:pt x="3678" y="2118"/>
                  </a:lnTo>
                  <a:lnTo>
                    <a:pt x="3678" y="2118"/>
                  </a:lnTo>
                  <a:lnTo>
                    <a:pt x="3678" y="2118"/>
                  </a:lnTo>
                  <a:lnTo>
                    <a:pt x="3686" y="2122"/>
                  </a:lnTo>
                  <a:lnTo>
                    <a:pt x="3686" y="2122"/>
                  </a:lnTo>
                  <a:lnTo>
                    <a:pt x="3694" y="2126"/>
                  </a:lnTo>
                  <a:lnTo>
                    <a:pt x="3696" y="2124"/>
                  </a:lnTo>
                  <a:lnTo>
                    <a:pt x="3696" y="2124"/>
                  </a:lnTo>
                  <a:lnTo>
                    <a:pt x="3692" y="2108"/>
                  </a:lnTo>
                  <a:lnTo>
                    <a:pt x="3692" y="2108"/>
                  </a:lnTo>
                  <a:lnTo>
                    <a:pt x="3688" y="2092"/>
                  </a:lnTo>
                  <a:lnTo>
                    <a:pt x="3690" y="2076"/>
                  </a:lnTo>
                  <a:lnTo>
                    <a:pt x="3690" y="2076"/>
                  </a:lnTo>
                  <a:lnTo>
                    <a:pt x="3692" y="2064"/>
                  </a:lnTo>
                  <a:lnTo>
                    <a:pt x="3696" y="2058"/>
                  </a:lnTo>
                  <a:lnTo>
                    <a:pt x="3702" y="2054"/>
                  </a:lnTo>
                  <a:lnTo>
                    <a:pt x="3702" y="2054"/>
                  </a:lnTo>
                  <a:lnTo>
                    <a:pt x="3704" y="2050"/>
                  </a:lnTo>
                  <a:lnTo>
                    <a:pt x="3704" y="2052"/>
                  </a:lnTo>
                  <a:lnTo>
                    <a:pt x="3700" y="2058"/>
                  </a:lnTo>
                  <a:lnTo>
                    <a:pt x="3698" y="2064"/>
                  </a:lnTo>
                  <a:lnTo>
                    <a:pt x="3698" y="2064"/>
                  </a:lnTo>
                  <a:lnTo>
                    <a:pt x="3694" y="2076"/>
                  </a:lnTo>
                  <a:lnTo>
                    <a:pt x="3694" y="2082"/>
                  </a:lnTo>
                  <a:lnTo>
                    <a:pt x="3696" y="2086"/>
                  </a:lnTo>
                  <a:lnTo>
                    <a:pt x="3696" y="2086"/>
                  </a:lnTo>
                  <a:lnTo>
                    <a:pt x="3696" y="2088"/>
                  </a:lnTo>
                  <a:lnTo>
                    <a:pt x="3696" y="2090"/>
                  </a:lnTo>
                  <a:lnTo>
                    <a:pt x="3694" y="2094"/>
                  </a:lnTo>
                  <a:lnTo>
                    <a:pt x="3696" y="2098"/>
                  </a:lnTo>
                  <a:lnTo>
                    <a:pt x="3696" y="2098"/>
                  </a:lnTo>
                  <a:lnTo>
                    <a:pt x="3698" y="2104"/>
                  </a:lnTo>
                  <a:lnTo>
                    <a:pt x="3696" y="2106"/>
                  </a:lnTo>
                  <a:lnTo>
                    <a:pt x="3696" y="2110"/>
                  </a:lnTo>
                  <a:lnTo>
                    <a:pt x="3700" y="2114"/>
                  </a:lnTo>
                  <a:lnTo>
                    <a:pt x="3700" y="2114"/>
                  </a:lnTo>
                  <a:lnTo>
                    <a:pt x="3706" y="2116"/>
                  </a:lnTo>
                  <a:lnTo>
                    <a:pt x="3708" y="2116"/>
                  </a:lnTo>
                  <a:lnTo>
                    <a:pt x="3710" y="2116"/>
                  </a:lnTo>
                  <a:lnTo>
                    <a:pt x="3712" y="2120"/>
                  </a:lnTo>
                  <a:lnTo>
                    <a:pt x="3712" y="2120"/>
                  </a:lnTo>
                  <a:lnTo>
                    <a:pt x="3712" y="2126"/>
                  </a:lnTo>
                  <a:lnTo>
                    <a:pt x="3712" y="2130"/>
                  </a:lnTo>
                  <a:lnTo>
                    <a:pt x="3712" y="2134"/>
                  </a:lnTo>
                  <a:lnTo>
                    <a:pt x="3716" y="2136"/>
                  </a:lnTo>
                  <a:lnTo>
                    <a:pt x="3716" y="2136"/>
                  </a:lnTo>
                  <a:lnTo>
                    <a:pt x="3718" y="2138"/>
                  </a:lnTo>
                  <a:lnTo>
                    <a:pt x="3716" y="2142"/>
                  </a:lnTo>
                  <a:lnTo>
                    <a:pt x="3710" y="2154"/>
                  </a:lnTo>
                  <a:lnTo>
                    <a:pt x="3706" y="2166"/>
                  </a:lnTo>
                  <a:lnTo>
                    <a:pt x="3706" y="2172"/>
                  </a:lnTo>
                  <a:lnTo>
                    <a:pt x="3710" y="2176"/>
                  </a:lnTo>
                  <a:lnTo>
                    <a:pt x="3710" y="2176"/>
                  </a:lnTo>
                  <a:lnTo>
                    <a:pt x="3712" y="2176"/>
                  </a:lnTo>
                  <a:lnTo>
                    <a:pt x="3714" y="2172"/>
                  </a:lnTo>
                  <a:lnTo>
                    <a:pt x="3720" y="2158"/>
                  </a:lnTo>
                  <a:lnTo>
                    <a:pt x="3728" y="2138"/>
                  </a:lnTo>
                  <a:lnTo>
                    <a:pt x="3738" y="2122"/>
                  </a:lnTo>
                  <a:lnTo>
                    <a:pt x="3738" y="2122"/>
                  </a:lnTo>
                  <a:lnTo>
                    <a:pt x="3744" y="2114"/>
                  </a:lnTo>
                  <a:lnTo>
                    <a:pt x="3746" y="2108"/>
                  </a:lnTo>
                  <a:lnTo>
                    <a:pt x="3748" y="2102"/>
                  </a:lnTo>
                  <a:lnTo>
                    <a:pt x="3748" y="2096"/>
                  </a:lnTo>
                  <a:lnTo>
                    <a:pt x="3748" y="2092"/>
                  </a:lnTo>
                  <a:lnTo>
                    <a:pt x="3746" y="2088"/>
                  </a:lnTo>
                  <a:lnTo>
                    <a:pt x="3744" y="2086"/>
                  </a:lnTo>
                  <a:lnTo>
                    <a:pt x="3740" y="2086"/>
                  </a:lnTo>
                  <a:lnTo>
                    <a:pt x="3740" y="2086"/>
                  </a:lnTo>
                  <a:lnTo>
                    <a:pt x="3738" y="2084"/>
                  </a:lnTo>
                  <a:lnTo>
                    <a:pt x="3736" y="2082"/>
                  </a:lnTo>
                  <a:lnTo>
                    <a:pt x="3732" y="2074"/>
                  </a:lnTo>
                  <a:lnTo>
                    <a:pt x="3726" y="2054"/>
                  </a:lnTo>
                  <a:lnTo>
                    <a:pt x="3726" y="2054"/>
                  </a:lnTo>
                  <a:lnTo>
                    <a:pt x="3724" y="2044"/>
                  </a:lnTo>
                  <a:lnTo>
                    <a:pt x="3726" y="2036"/>
                  </a:lnTo>
                  <a:lnTo>
                    <a:pt x="3730" y="2030"/>
                  </a:lnTo>
                  <a:lnTo>
                    <a:pt x="3738" y="2024"/>
                  </a:lnTo>
                  <a:lnTo>
                    <a:pt x="3738" y="2024"/>
                  </a:lnTo>
                  <a:lnTo>
                    <a:pt x="3742" y="2024"/>
                  </a:lnTo>
                  <a:lnTo>
                    <a:pt x="3736" y="2030"/>
                  </a:lnTo>
                  <a:lnTo>
                    <a:pt x="3732" y="2034"/>
                  </a:lnTo>
                  <a:lnTo>
                    <a:pt x="3730" y="2040"/>
                  </a:lnTo>
                  <a:lnTo>
                    <a:pt x="3730" y="2046"/>
                  </a:lnTo>
                  <a:lnTo>
                    <a:pt x="3732" y="2054"/>
                  </a:lnTo>
                  <a:lnTo>
                    <a:pt x="3732" y="2054"/>
                  </a:lnTo>
                  <a:lnTo>
                    <a:pt x="3738" y="2060"/>
                  </a:lnTo>
                  <a:lnTo>
                    <a:pt x="3742" y="2062"/>
                  </a:lnTo>
                  <a:lnTo>
                    <a:pt x="3748" y="2064"/>
                  </a:lnTo>
                  <a:lnTo>
                    <a:pt x="3750" y="2066"/>
                  </a:lnTo>
                  <a:lnTo>
                    <a:pt x="3750" y="2072"/>
                  </a:lnTo>
                  <a:lnTo>
                    <a:pt x="3750" y="2072"/>
                  </a:lnTo>
                  <a:lnTo>
                    <a:pt x="3750" y="2078"/>
                  </a:lnTo>
                  <a:lnTo>
                    <a:pt x="3752" y="2078"/>
                  </a:lnTo>
                  <a:lnTo>
                    <a:pt x="3754" y="2078"/>
                  </a:lnTo>
                  <a:lnTo>
                    <a:pt x="3758" y="2074"/>
                  </a:lnTo>
                  <a:lnTo>
                    <a:pt x="3766" y="2062"/>
                  </a:lnTo>
                  <a:lnTo>
                    <a:pt x="3774" y="2048"/>
                  </a:lnTo>
                  <a:lnTo>
                    <a:pt x="3774" y="2048"/>
                  </a:lnTo>
                  <a:lnTo>
                    <a:pt x="3784" y="2030"/>
                  </a:lnTo>
                  <a:lnTo>
                    <a:pt x="3790" y="2014"/>
                  </a:lnTo>
                  <a:lnTo>
                    <a:pt x="3790" y="2008"/>
                  </a:lnTo>
                  <a:lnTo>
                    <a:pt x="3790" y="2002"/>
                  </a:lnTo>
                  <a:lnTo>
                    <a:pt x="3790" y="2000"/>
                  </a:lnTo>
                  <a:lnTo>
                    <a:pt x="3786" y="1998"/>
                  </a:lnTo>
                  <a:lnTo>
                    <a:pt x="3786" y="1998"/>
                  </a:lnTo>
                  <a:lnTo>
                    <a:pt x="3778" y="1996"/>
                  </a:lnTo>
                  <a:lnTo>
                    <a:pt x="3776" y="1996"/>
                  </a:lnTo>
                  <a:lnTo>
                    <a:pt x="3776" y="1994"/>
                  </a:lnTo>
                  <a:lnTo>
                    <a:pt x="3778" y="1988"/>
                  </a:lnTo>
                  <a:lnTo>
                    <a:pt x="3784" y="1980"/>
                  </a:lnTo>
                  <a:lnTo>
                    <a:pt x="3784" y="1980"/>
                  </a:lnTo>
                  <a:lnTo>
                    <a:pt x="3796" y="1972"/>
                  </a:lnTo>
                  <a:lnTo>
                    <a:pt x="3808" y="1962"/>
                  </a:lnTo>
                  <a:lnTo>
                    <a:pt x="3824" y="1956"/>
                  </a:lnTo>
                  <a:lnTo>
                    <a:pt x="3838" y="1950"/>
                  </a:lnTo>
                  <a:lnTo>
                    <a:pt x="3838" y="1950"/>
                  </a:lnTo>
                  <a:lnTo>
                    <a:pt x="3854" y="1948"/>
                  </a:lnTo>
                  <a:lnTo>
                    <a:pt x="3870" y="1946"/>
                  </a:lnTo>
                  <a:lnTo>
                    <a:pt x="3886" y="1944"/>
                  </a:lnTo>
                  <a:lnTo>
                    <a:pt x="3890" y="1944"/>
                  </a:lnTo>
                  <a:lnTo>
                    <a:pt x="3892" y="1940"/>
                  </a:lnTo>
                  <a:lnTo>
                    <a:pt x="3892" y="1940"/>
                  </a:lnTo>
                  <a:lnTo>
                    <a:pt x="3894" y="1926"/>
                  </a:lnTo>
                  <a:lnTo>
                    <a:pt x="3896" y="1924"/>
                  </a:lnTo>
                  <a:lnTo>
                    <a:pt x="3898" y="1928"/>
                  </a:lnTo>
                  <a:lnTo>
                    <a:pt x="3898" y="1928"/>
                  </a:lnTo>
                  <a:lnTo>
                    <a:pt x="3900" y="1936"/>
                  </a:lnTo>
                  <a:lnTo>
                    <a:pt x="3904" y="1940"/>
                  </a:lnTo>
                  <a:lnTo>
                    <a:pt x="3906" y="1940"/>
                  </a:lnTo>
                  <a:lnTo>
                    <a:pt x="3908" y="1940"/>
                  </a:lnTo>
                  <a:lnTo>
                    <a:pt x="3914" y="1932"/>
                  </a:lnTo>
                  <a:lnTo>
                    <a:pt x="3914" y="1932"/>
                  </a:lnTo>
                  <a:lnTo>
                    <a:pt x="3920" y="1928"/>
                  </a:lnTo>
                  <a:lnTo>
                    <a:pt x="3922" y="1926"/>
                  </a:lnTo>
                  <a:lnTo>
                    <a:pt x="3924" y="1928"/>
                  </a:lnTo>
                  <a:lnTo>
                    <a:pt x="3924" y="1930"/>
                  </a:lnTo>
                  <a:lnTo>
                    <a:pt x="3924" y="1936"/>
                  </a:lnTo>
                  <a:lnTo>
                    <a:pt x="3926" y="1936"/>
                  </a:lnTo>
                  <a:lnTo>
                    <a:pt x="3928" y="1934"/>
                  </a:lnTo>
                  <a:lnTo>
                    <a:pt x="3928" y="1934"/>
                  </a:lnTo>
                  <a:lnTo>
                    <a:pt x="3932" y="1932"/>
                  </a:lnTo>
                  <a:lnTo>
                    <a:pt x="3936" y="1930"/>
                  </a:lnTo>
                  <a:lnTo>
                    <a:pt x="3946" y="1930"/>
                  </a:lnTo>
                  <a:lnTo>
                    <a:pt x="3952" y="1928"/>
                  </a:lnTo>
                  <a:lnTo>
                    <a:pt x="3952" y="1924"/>
                  </a:lnTo>
                  <a:lnTo>
                    <a:pt x="3952" y="1920"/>
                  </a:lnTo>
                  <a:lnTo>
                    <a:pt x="3952" y="1920"/>
                  </a:lnTo>
                  <a:lnTo>
                    <a:pt x="3948" y="1906"/>
                  </a:lnTo>
                  <a:lnTo>
                    <a:pt x="3946" y="1904"/>
                  </a:lnTo>
                  <a:lnTo>
                    <a:pt x="3942" y="1904"/>
                  </a:lnTo>
                  <a:lnTo>
                    <a:pt x="3942" y="1904"/>
                  </a:lnTo>
                  <a:lnTo>
                    <a:pt x="3940" y="1904"/>
                  </a:lnTo>
                  <a:lnTo>
                    <a:pt x="3942" y="1906"/>
                  </a:lnTo>
                  <a:lnTo>
                    <a:pt x="3946" y="1908"/>
                  </a:lnTo>
                  <a:lnTo>
                    <a:pt x="3948" y="1914"/>
                  </a:lnTo>
                  <a:lnTo>
                    <a:pt x="3948" y="1914"/>
                  </a:lnTo>
                  <a:lnTo>
                    <a:pt x="3944" y="1920"/>
                  </a:lnTo>
                  <a:lnTo>
                    <a:pt x="3940" y="1924"/>
                  </a:lnTo>
                  <a:lnTo>
                    <a:pt x="3936" y="1926"/>
                  </a:lnTo>
                  <a:lnTo>
                    <a:pt x="3932" y="1926"/>
                  </a:lnTo>
                  <a:lnTo>
                    <a:pt x="3930" y="1922"/>
                  </a:lnTo>
                  <a:lnTo>
                    <a:pt x="3928" y="1918"/>
                  </a:lnTo>
                  <a:lnTo>
                    <a:pt x="3928" y="1918"/>
                  </a:lnTo>
                  <a:lnTo>
                    <a:pt x="3924" y="1908"/>
                  </a:lnTo>
                  <a:lnTo>
                    <a:pt x="3924" y="1902"/>
                  </a:lnTo>
                  <a:lnTo>
                    <a:pt x="3920" y="1896"/>
                  </a:lnTo>
                  <a:lnTo>
                    <a:pt x="3912" y="1894"/>
                  </a:lnTo>
                  <a:lnTo>
                    <a:pt x="3912" y="1894"/>
                  </a:lnTo>
                  <a:lnTo>
                    <a:pt x="3910" y="1894"/>
                  </a:lnTo>
                  <a:lnTo>
                    <a:pt x="3910" y="1892"/>
                  </a:lnTo>
                  <a:lnTo>
                    <a:pt x="3918" y="1884"/>
                  </a:lnTo>
                  <a:lnTo>
                    <a:pt x="3926" y="1876"/>
                  </a:lnTo>
                  <a:lnTo>
                    <a:pt x="3926" y="1874"/>
                  </a:lnTo>
                  <a:lnTo>
                    <a:pt x="3924" y="1872"/>
                  </a:lnTo>
                  <a:lnTo>
                    <a:pt x="3924" y="1872"/>
                  </a:lnTo>
                  <a:lnTo>
                    <a:pt x="3922" y="1868"/>
                  </a:lnTo>
                  <a:lnTo>
                    <a:pt x="3920" y="1864"/>
                  </a:lnTo>
                  <a:lnTo>
                    <a:pt x="3922" y="1850"/>
                  </a:lnTo>
                  <a:lnTo>
                    <a:pt x="3928" y="1836"/>
                  </a:lnTo>
                  <a:lnTo>
                    <a:pt x="3936" y="1826"/>
                  </a:lnTo>
                  <a:lnTo>
                    <a:pt x="3936" y="1826"/>
                  </a:lnTo>
                  <a:lnTo>
                    <a:pt x="3940" y="1820"/>
                  </a:lnTo>
                  <a:lnTo>
                    <a:pt x="3940" y="1816"/>
                  </a:lnTo>
                  <a:lnTo>
                    <a:pt x="3940" y="1814"/>
                  </a:lnTo>
                  <a:lnTo>
                    <a:pt x="3942" y="1810"/>
                  </a:lnTo>
                  <a:lnTo>
                    <a:pt x="3942" y="1810"/>
                  </a:lnTo>
                  <a:lnTo>
                    <a:pt x="3944" y="1808"/>
                  </a:lnTo>
                  <a:lnTo>
                    <a:pt x="3946" y="1808"/>
                  </a:lnTo>
                  <a:lnTo>
                    <a:pt x="3948" y="1812"/>
                  </a:lnTo>
                  <a:lnTo>
                    <a:pt x="3952" y="1814"/>
                  </a:lnTo>
                  <a:lnTo>
                    <a:pt x="3954" y="1814"/>
                  </a:lnTo>
                  <a:lnTo>
                    <a:pt x="3958" y="1812"/>
                  </a:lnTo>
                  <a:lnTo>
                    <a:pt x="3958" y="1812"/>
                  </a:lnTo>
                  <a:lnTo>
                    <a:pt x="3966" y="1806"/>
                  </a:lnTo>
                  <a:lnTo>
                    <a:pt x="3970" y="1802"/>
                  </a:lnTo>
                  <a:lnTo>
                    <a:pt x="3974" y="1800"/>
                  </a:lnTo>
                  <a:lnTo>
                    <a:pt x="3976" y="1800"/>
                  </a:lnTo>
                  <a:lnTo>
                    <a:pt x="3976" y="1800"/>
                  </a:lnTo>
                  <a:lnTo>
                    <a:pt x="3982" y="1798"/>
                  </a:lnTo>
                  <a:lnTo>
                    <a:pt x="3984" y="1796"/>
                  </a:lnTo>
                  <a:lnTo>
                    <a:pt x="3988" y="1786"/>
                  </a:lnTo>
                  <a:lnTo>
                    <a:pt x="3992" y="1778"/>
                  </a:lnTo>
                  <a:lnTo>
                    <a:pt x="3996" y="1776"/>
                  </a:lnTo>
                  <a:lnTo>
                    <a:pt x="4000" y="1778"/>
                  </a:lnTo>
                  <a:lnTo>
                    <a:pt x="4000" y="1778"/>
                  </a:lnTo>
                  <a:lnTo>
                    <a:pt x="4006" y="1782"/>
                  </a:lnTo>
                  <a:lnTo>
                    <a:pt x="4008" y="1780"/>
                  </a:lnTo>
                  <a:lnTo>
                    <a:pt x="4010" y="1780"/>
                  </a:lnTo>
                  <a:lnTo>
                    <a:pt x="4012" y="1776"/>
                  </a:lnTo>
                  <a:lnTo>
                    <a:pt x="4016" y="1772"/>
                  </a:lnTo>
                  <a:lnTo>
                    <a:pt x="4016" y="1772"/>
                  </a:lnTo>
                  <a:lnTo>
                    <a:pt x="4022" y="1772"/>
                  </a:lnTo>
                  <a:lnTo>
                    <a:pt x="4024" y="1774"/>
                  </a:lnTo>
                  <a:lnTo>
                    <a:pt x="4028" y="1776"/>
                  </a:lnTo>
                  <a:lnTo>
                    <a:pt x="4036" y="1772"/>
                  </a:lnTo>
                  <a:lnTo>
                    <a:pt x="4036" y="1772"/>
                  </a:lnTo>
                  <a:lnTo>
                    <a:pt x="4044" y="1766"/>
                  </a:lnTo>
                  <a:lnTo>
                    <a:pt x="4052" y="1764"/>
                  </a:lnTo>
                  <a:lnTo>
                    <a:pt x="4060" y="1762"/>
                  </a:lnTo>
                  <a:lnTo>
                    <a:pt x="4066" y="1756"/>
                  </a:lnTo>
                  <a:lnTo>
                    <a:pt x="4066" y="1756"/>
                  </a:lnTo>
                  <a:lnTo>
                    <a:pt x="4070" y="1752"/>
                  </a:lnTo>
                  <a:lnTo>
                    <a:pt x="4070" y="1748"/>
                  </a:lnTo>
                  <a:lnTo>
                    <a:pt x="4068" y="1746"/>
                  </a:lnTo>
                  <a:lnTo>
                    <a:pt x="4066" y="1742"/>
                  </a:lnTo>
                  <a:lnTo>
                    <a:pt x="4066" y="1742"/>
                  </a:lnTo>
                  <a:lnTo>
                    <a:pt x="4064" y="1736"/>
                  </a:lnTo>
                  <a:lnTo>
                    <a:pt x="4062" y="1734"/>
                  </a:lnTo>
                  <a:lnTo>
                    <a:pt x="4054" y="1730"/>
                  </a:lnTo>
                  <a:lnTo>
                    <a:pt x="4054" y="1730"/>
                  </a:lnTo>
                  <a:lnTo>
                    <a:pt x="4052" y="1726"/>
                  </a:lnTo>
                  <a:lnTo>
                    <a:pt x="4050" y="1718"/>
                  </a:lnTo>
                  <a:lnTo>
                    <a:pt x="4050" y="1704"/>
                  </a:lnTo>
                  <a:lnTo>
                    <a:pt x="4050" y="1704"/>
                  </a:lnTo>
                  <a:lnTo>
                    <a:pt x="4052" y="1706"/>
                  </a:lnTo>
                  <a:lnTo>
                    <a:pt x="4054" y="1708"/>
                  </a:lnTo>
                  <a:lnTo>
                    <a:pt x="4054" y="1716"/>
                  </a:lnTo>
                  <a:lnTo>
                    <a:pt x="4054" y="1716"/>
                  </a:lnTo>
                  <a:lnTo>
                    <a:pt x="4054" y="1720"/>
                  </a:lnTo>
                  <a:lnTo>
                    <a:pt x="4056" y="1724"/>
                  </a:lnTo>
                  <a:lnTo>
                    <a:pt x="4060" y="1728"/>
                  </a:lnTo>
                  <a:lnTo>
                    <a:pt x="4066" y="1730"/>
                  </a:lnTo>
                  <a:lnTo>
                    <a:pt x="4066" y="1730"/>
                  </a:lnTo>
                  <a:lnTo>
                    <a:pt x="4078" y="1734"/>
                  </a:lnTo>
                  <a:lnTo>
                    <a:pt x="4088" y="1734"/>
                  </a:lnTo>
                  <a:lnTo>
                    <a:pt x="4096" y="1734"/>
                  </a:lnTo>
                  <a:lnTo>
                    <a:pt x="4106" y="1732"/>
                  </a:lnTo>
                  <a:lnTo>
                    <a:pt x="4122" y="1724"/>
                  </a:lnTo>
                  <a:lnTo>
                    <a:pt x="4144" y="1714"/>
                  </a:lnTo>
                  <a:lnTo>
                    <a:pt x="4144" y="1714"/>
                  </a:lnTo>
                  <a:lnTo>
                    <a:pt x="4152" y="1708"/>
                  </a:lnTo>
                  <a:lnTo>
                    <a:pt x="4156" y="1708"/>
                  </a:lnTo>
                  <a:lnTo>
                    <a:pt x="4156" y="1708"/>
                  </a:lnTo>
                  <a:lnTo>
                    <a:pt x="4158" y="1712"/>
                  </a:lnTo>
                  <a:lnTo>
                    <a:pt x="4160" y="1714"/>
                  </a:lnTo>
                  <a:lnTo>
                    <a:pt x="4164" y="1718"/>
                  </a:lnTo>
                  <a:lnTo>
                    <a:pt x="4172" y="1718"/>
                  </a:lnTo>
                  <a:lnTo>
                    <a:pt x="4188" y="1716"/>
                  </a:lnTo>
                  <a:lnTo>
                    <a:pt x="4188" y="1716"/>
                  </a:lnTo>
                  <a:lnTo>
                    <a:pt x="4202" y="1716"/>
                  </a:lnTo>
                  <a:lnTo>
                    <a:pt x="4194" y="1720"/>
                  </a:lnTo>
                  <a:lnTo>
                    <a:pt x="4172" y="1728"/>
                  </a:lnTo>
                  <a:lnTo>
                    <a:pt x="4148" y="1740"/>
                  </a:lnTo>
                  <a:lnTo>
                    <a:pt x="4148" y="1740"/>
                  </a:lnTo>
                  <a:lnTo>
                    <a:pt x="4136" y="1746"/>
                  </a:lnTo>
                  <a:lnTo>
                    <a:pt x="4126" y="1754"/>
                  </a:lnTo>
                  <a:lnTo>
                    <a:pt x="4118" y="1762"/>
                  </a:lnTo>
                  <a:lnTo>
                    <a:pt x="4110" y="1770"/>
                  </a:lnTo>
                  <a:lnTo>
                    <a:pt x="4106" y="1780"/>
                  </a:lnTo>
                  <a:lnTo>
                    <a:pt x="4104" y="1790"/>
                  </a:lnTo>
                  <a:lnTo>
                    <a:pt x="4106" y="1802"/>
                  </a:lnTo>
                  <a:lnTo>
                    <a:pt x="4110" y="1812"/>
                  </a:lnTo>
                  <a:lnTo>
                    <a:pt x="4110" y="1812"/>
                  </a:lnTo>
                  <a:lnTo>
                    <a:pt x="4116" y="1822"/>
                  </a:lnTo>
                  <a:lnTo>
                    <a:pt x="4124" y="1826"/>
                  </a:lnTo>
                  <a:lnTo>
                    <a:pt x="4130" y="1828"/>
                  </a:lnTo>
                  <a:lnTo>
                    <a:pt x="4138" y="1824"/>
                  </a:lnTo>
                  <a:lnTo>
                    <a:pt x="4146" y="1818"/>
                  </a:lnTo>
                  <a:lnTo>
                    <a:pt x="4154" y="1810"/>
                  </a:lnTo>
                  <a:lnTo>
                    <a:pt x="4174" y="1786"/>
                  </a:lnTo>
                  <a:lnTo>
                    <a:pt x="4174" y="1786"/>
                  </a:lnTo>
                  <a:lnTo>
                    <a:pt x="4182" y="1776"/>
                  </a:lnTo>
                  <a:lnTo>
                    <a:pt x="4190" y="1770"/>
                  </a:lnTo>
                  <a:lnTo>
                    <a:pt x="4196" y="1768"/>
                  </a:lnTo>
                  <a:lnTo>
                    <a:pt x="4202" y="1768"/>
                  </a:lnTo>
                  <a:lnTo>
                    <a:pt x="4208" y="1768"/>
                  </a:lnTo>
                  <a:lnTo>
                    <a:pt x="4216" y="1766"/>
                  </a:lnTo>
                  <a:lnTo>
                    <a:pt x="4224" y="1764"/>
                  </a:lnTo>
                  <a:lnTo>
                    <a:pt x="4238" y="1756"/>
                  </a:lnTo>
                  <a:lnTo>
                    <a:pt x="4238" y="1756"/>
                  </a:lnTo>
                  <a:lnTo>
                    <a:pt x="4252" y="1748"/>
                  </a:lnTo>
                  <a:lnTo>
                    <a:pt x="4266" y="1742"/>
                  </a:lnTo>
                  <a:lnTo>
                    <a:pt x="4290" y="1734"/>
                  </a:lnTo>
                  <a:lnTo>
                    <a:pt x="4300" y="1730"/>
                  </a:lnTo>
                  <a:lnTo>
                    <a:pt x="4306" y="1728"/>
                  </a:lnTo>
                  <a:lnTo>
                    <a:pt x="4308" y="1724"/>
                  </a:lnTo>
                  <a:lnTo>
                    <a:pt x="4304" y="1720"/>
                  </a:lnTo>
                  <a:lnTo>
                    <a:pt x="4304" y="1720"/>
                  </a:lnTo>
                  <a:lnTo>
                    <a:pt x="4284" y="1700"/>
                  </a:lnTo>
                  <a:lnTo>
                    <a:pt x="4280" y="1698"/>
                  </a:lnTo>
                  <a:lnTo>
                    <a:pt x="4276" y="1696"/>
                  </a:lnTo>
                  <a:lnTo>
                    <a:pt x="4270" y="1696"/>
                  </a:lnTo>
                  <a:lnTo>
                    <a:pt x="4264" y="1698"/>
                  </a:lnTo>
                  <a:lnTo>
                    <a:pt x="4264" y="1698"/>
                  </a:lnTo>
                  <a:lnTo>
                    <a:pt x="4258" y="1700"/>
                  </a:lnTo>
                  <a:lnTo>
                    <a:pt x="4246" y="1700"/>
                  </a:lnTo>
                  <a:lnTo>
                    <a:pt x="4236" y="1700"/>
                  </a:lnTo>
                  <a:lnTo>
                    <a:pt x="4224" y="1696"/>
                  </a:lnTo>
                  <a:lnTo>
                    <a:pt x="4212" y="1694"/>
                  </a:lnTo>
                  <a:lnTo>
                    <a:pt x="4204" y="1690"/>
                  </a:lnTo>
                  <a:lnTo>
                    <a:pt x="4198" y="1684"/>
                  </a:lnTo>
                  <a:lnTo>
                    <a:pt x="4196" y="1682"/>
                  </a:lnTo>
                  <a:lnTo>
                    <a:pt x="4196" y="1680"/>
                  </a:lnTo>
                  <a:lnTo>
                    <a:pt x="4196" y="1680"/>
                  </a:lnTo>
                  <a:lnTo>
                    <a:pt x="4196" y="1676"/>
                  </a:lnTo>
                  <a:lnTo>
                    <a:pt x="4194" y="1674"/>
                  </a:lnTo>
                  <a:lnTo>
                    <a:pt x="4186" y="1672"/>
                  </a:lnTo>
                  <a:lnTo>
                    <a:pt x="4178" y="1668"/>
                  </a:lnTo>
                  <a:lnTo>
                    <a:pt x="4172" y="1664"/>
                  </a:lnTo>
                  <a:lnTo>
                    <a:pt x="4166" y="1654"/>
                  </a:lnTo>
                  <a:lnTo>
                    <a:pt x="4160" y="1640"/>
                  </a:lnTo>
                  <a:lnTo>
                    <a:pt x="4160" y="1640"/>
                  </a:lnTo>
                  <a:lnTo>
                    <a:pt x="4156" y="1624"/>
                  </a:lnTo>
                  <a:lnTo>
                    <a:pt x="4156" y="1610"/>
                  </a:lnTo>
                  <a:lnTo>
                    <a:pt x="4158" y="1598"/>
                  </a:lnTo>
                  <a:lnTo>
                    <a:pt x="4160" y="1588"/>
                  </a:lnTo>
                  <a:lnTo>
                    <a:pt x="4162" y="1580"/>
                  </a:lnTo>
                  <a:lnTo>
                    <a:pt x="4162" y="1576"/>
                  </a:lnTo>
                  <a:lnTo>
                    <a:pt x="4158" y="1574"/>
                  </a:lnTo>
                  <a:lnTo>
                    <a:pt x="4148" y="1576"/>
                  </a:lnTo>
                  <a:lnTo>
                    <a:pt x="4148" y="1576"/>
                  </a:lnTo>
                  <a:lnTo>
                    <a:pt x="4134" y="1578"/>
                  </a:lnTo>
                  <a:lnTo>
                    <a:pt x="4126" y="1580"/>
                  </a:lnTo>
                  <a:lnTo>
                    <a:pt x="4124" y="1578"/>
                  </a:lnTo>
                  <a:lnTo>
                    <a:pt x="4126" y="1574"/>
                  </a:lnTo>
                  <a:lnTo>
                    <a:pt x="4140" y="1564"/>
                  </a:lnTo>
                  <a:lnTo>
                    <a:pt x="4164" y="1550"/>
                  </a:lnTo>
                  <a:lnTo>
                    <a:pt x="4164" y="1550"/>
                  </a:lnTo>
                  <a:lnTo>
                    <a:pt x="4178" y="1538"/>
                  </a:lnTo>
                  <a:lnTo>
                    <a:pt x="4182" y="1532"/>
                  </a:lnTo>
                  <a:lnTo>
                    <a:pt x="4184" y="1528"/>
                  </a:lnTo>
                  <a:lnTo>
                    <a:pt x="4184" y="1522"/>
                  </a:lnTo>
                  <a:lnTo>
                    <a:pt x="4180" y="1516"/>
                  </a:lnTo>
                  <a:lnTo>
                    <a:pt x="4174" y="1508"/>
                  </a:lnTo>
                  <a:lnTo>
                    <a:pt x="4166" y="1502"/>
                  </a:lnTo>
                  <a:lnTo>
                    <a:pt x="4166" y="1502"/>
                  </a:lnTo>
                  <a:lnTo>
                    <a:pt x="4160" y="1498"/>
                  </a:lnTo>
                  <a:lnTo>
                    <a:pt x="4150" y="1496"/>
                  </a:lnTo>
                  <a:lnTo>
                    <a:pt x="4140" y="1496"/>
                  </a:lnTo>
                  <a:lnTo>
                    <a:pt x="4130" y="1496"/>
                  </a:lnTo>
                  <a:lnTo>
                    <a:pt x="4102" y="1500"/>
                  </a:lnTo>
                  <a:lnTo>
                    <a:pt x="4074" y="1508"/>
                  </a:lnTo>
                  <a:lnTo>
                    <a:pt x="4044" y="1518"/>
                  </a:lnTo>
                  <a:lnTo>
                    <a:pt x="4018" y="1532"/>
                  </a:lnTo>
                  <a:lnTo>
                    <a:pt x="3996" y="1546"/>
                  </a:lnTo>
                  <a:lnTo>
                    <a:pt x="3988" y="1554"/>
                  </a:lnTo>
                  <a:lnTo>
                    <a:pt x="3982" y="1560"/>
                  </a:lnTo>
                  <a:lnTo>
                    <a:pt x="3982" y="1560"/>
                  </a:lnTo>
                  <a:lnTo>
                    <a:pt x="3964" y="1584"/>
                  </a:lnTo>
                  <a:lnTo>
                    <a:pt x="3948" y="1602"/>
                  </a:lnTo>
                  <a:lnTo>
                    <a:pt x="3934" y="1616"/>
                  </a:lnTo>
                  <a:lnTo>
                    <a:pt x="3922" y="1626"/>
                  </a:lnTo>
                  <a:lnTo>
                    <a:pt x="3914" y="1634"/>
                  </a:lnTo>
                  <a:lnTo>
                    <a:pt x="3908" y="1636"/>
                  </a:lnTo>
                  <a:lnTo>
                    <a:pt x="3908" y="1636"/>
                  </a:lnTo>
                  <a:lnTo>
                    <a:pt x="3908" y="1634"/>
                  </a:lnTo>
                  <a:lnTo>
                    <a:pt x="3914" y="1628"/>
                  </a:lnTo>
                  <a:lnTo>
                    <a:pt x="3914" y="1628"/>
                  </a:lnTo>
                  <a:lnTo>
                    <a:pt x="3924" y="1616"/>
                  </a:lnTo>
                  <a:lnTo>
                    <a:pt x="3936" y="1600"/>
                  </a:lnTo>
                  <a:lnTo>
                    <a:pt x="3964" y="1560"/>
                  </a:lnTo>
                  <a:lnTo>
                    <a:pt x="3978" y="1542"/>
                  </a:lnTo>
                  <a:lnTo>
                    <a:pt x="3994" y="1524"/>
                  </a:lnTo>
                  <a:lnTo>
                    <a:pt x="4010" y="1510"/>
                  </a:lnTo>
                  <a:lnTo>
                    <a:pt x="4020" y="1504"/>
                  </a:lnTo>
                  <a:lnTo>
                    <a:pt x="4030" y="1500"/>
                  </a:lnTo>
                  <a:lnTo>
                    <a:pt x="4030" y="1500"/>
                  </a:lnTo>
                  <a:lnTo>
                    <a:pt x="4040" y="1496"/>
                  </a:lnTo>
                  <a:lnTo>
                    <a:pt x="4050" y="1490"/>
                  </a:lnTo>
                  <a:lnTo>
                    <a:pt x="4056" y="1486"/>
                  </a:lnTo>
                  <a:lnTo>
                    <a:pt x="4060" y="1482"/>
                  </a:lnTo>
                  <a:lnTo>
                    <a:pt x="4066" y="1472"/>
                  </a:lnTo>
                  <a:lnTo>
                    <a:pt x="4068" y="1464"/>
                  </a:lnTo>
                  <a:lnTo>
                    <a:pt x="4072" y="1456"/>
                  </a:lnTo>
                  <a:lnTo>
                    <a:pt x="4076" y="1452"/>
                  </a:lnTo>
                  <a:lnTo>
                    <a:pt x="4082" y="1448"/>
                  </a:lnTo>
                  <a:lnTo>
                    <a:pt x="4090" y="1444"/>
                  </a:lnTo>
                  <a:lnTo>
                    <a:pt x="4102" y="1440"/>
                  </a:lnTo>
                  <a:lnTo>
                    <a:pt x="4136" y="1432"/>
                  </a:lnTo>
                  <a:lnTo>
                    <a:pt x="4136" y="1432"/>
                  </a:lnTo>
                  <a:lnTo>
                    <a:pt x="4160" y="1430"/>
                  </a:lnTo>
                  <a:lnTo>
                    <a:pt x="4182" y="1428"/>
                  </a:lnTo>
                  <a:lnTo>
                    <a:pt x="4202" y="1430"/>
                  </a:lnTo>
                  <a:lnTo>
                    <a:pt x="4220" y="1432"/>
                  </a:lnTo>
                  <a:lnTo>
                    <a:pt x="4252" y="1436"/>
                  </a:lnTo>
                  <a:lnTo>
                    <a:pt x="4278" y="1442"/>
                  </a:lnTo>
                  <a:lnTo>
                    <a:pt x="4304" y="1446"/>
                  </a:lnTo>
                  <a:lnTo>
                    <a:pt x="4316" y="1444"/>
                  </a:lnTo>
                  <a:lnTo>
                    <a:pt x="4330" y="1442"/>
                  </a:lnTo>
                  <a:lnTo>
                    <a:pt x="4342" y="1438"/>
                  </a:lnTo>
                  <a:lnTo>
                    <a:pt x="4356" y="1430"/>
                  </a:lnTo>
                  <a:lnTo>
                    <a:pt x="4370" y="1420"/>
                  </a:lnTo>
                  <a:lnTo>
                    <a:pt x="4386" y="1406"/>
                  </a:lnTo>
                  <a:lnTo>
                    <a:pt x="4386" y="1406"/>
                  </a:lnTo>
                  <a:lnTo>
                    <a:pt x="4414" y="1382"/>
                  </a:lnTo>
                  <a:lnTo>
                    <a:pt x="4434" y="1368"/>
                  </a:lnTo>
                  <a:lnTo>
                    <a:pt x="4448" y="1362"/>
                  </a:lnTo>
                  <a:lnTo>
                    <a:pt x="4458" y="1362"/>
                  </a:lnTo>
                  <a:lnTo>
                    <a:pt x="4470" y="1366"/>
                  </a:lnTo>
                  <a:lnTo>
                    <a:pt x="4474" y="1366"/>
                  </a:lnTo>
                  <a:lnTo>
                    <a:pt x="4482" y="1358"/>
                  </a:lnTo>
                  <a:lnTo>
                    <a:pt x="4482" y="1358"/>
                  </a:lnTo>
                  <a:lnTo>
                    <a:pt x="4492" y="1348"/>
                  </a:lnTo>
                  <a:lnTo>
                    <a:pt x="4502" y="1342"/>
                  </a:lnTo>
                  <a:lnTo>
                    <a:pt x="4518" y="1330"/>
                  </a:lnTo>
                  <a:lnTo>
                    <a:pt x="4524" y="1324"/>
                  </a:lnTo>
                  <a:lnTo>
                    <a:pt x="4526" y="1316"/>
                  </a:lnTo>
                  <a:lnTo>
                    <a:pt x="4526" y="1308"/>
                  </a:lnTo>
                  <a:lnTo>
                    <a:pt x="4522" y="1296"/>
                  </a:lnTo>
                  <a:lnTo>
                    <a:pt x="4522" y="1296"/>
                  </a:lnTo>
                  <a:lnTo>
                    <a:pt x="4518" y="1284"/>
                  </a:lnTo>
                  <a:lnTo>
                    <a:pt x="4518" y="1278"/>
                  </a:lnTo>
                  <a:lnTo>
                    <a:pt x="4518" y="1274"/>
                  </a:lnTo>
                  <a:lnTo>
                    <a:pt x="4522" y="1270"/>
                  </a:lnTo>
                  <a:lnTo>
                    <a:pt x="4524" y="1268"/>
                  </a:lnTo>
                  <a:lnTo>
                    <a:pt x="4526" y="1264"/>
                  </a:lnTo>
                  <a:lnTo>
                    <a:pt x="4524" y="1258"/>
                  </a:lnTo>
                  <a:lnTo>
                    <a:pt x="4522" y="1248"/>
                  </a:lnTo>
                  <a:lnTo>
                    <a:pt x="4522" y="1248"/>
                  </a:lnTo>
                  <a:lnTo>
                    <a:pt x="4516" y="1238"/>
                  </a:lnTo>
                  <a:lnTo>
                    <a:pt x="4510" y="1234"/>
                  </a:lnTo>
                  <a:lnTo>
                    <a:pt x="4502" y="1232"/>
                  </a:lnTo>
                  <a:lnTo>
                    <a:pt x="4496" y="1230"/>
                  </a:lnTo>
                  <a:lnTo>
                    <a:pt x="4488" y="1230"/>
                  </a:lnTo>
                  <a:lnTo>
                    <a:pt x="4480" y="1228"/>
                  </a:lnTo>
                  <a:lnTo>
                    <a:pt x="4472" y="1222"/>
                  </a:lnTo>
                  <a:lnTo>
                    <a:pt x="4464" y="1214"/>
                  </a:lnTo>
                  <a:lnTo>
                    <a:pt x="4464" y="1214"/>
                  </a:lnTo>
                  <a:lnTo>
                    <a:pt x="4454" y="1204"/>
                  </a:lnTo>
                  <a:lnTo>
                    <a:pt x="4446" y="1198"/>
                  </a:lnTo>
                  <a:lnTo>
                    <a:pt x="4436" y="1198"/>
                  </a:lnTo>
                  <a:lnTo>
                    <a:pt x="4428" y="1200"/>
                  </a:lnTo>
                  <a:lnTo>
                    <a:pt x="4416" y="1204"/>
                  </a:lnTo>
                  <a:lnTo>
                    <a:pt x="4406" y="1212"/>
                  </a:lnTo>
                  <a:lnTo>
                    <a:pt x="4376" y="1234"/>
                  </a:lnTo>
                  <a:lnTo>
                    <a:pt x="4376" y="1234"/>
                  </a:lnTo>
                  <a:lnTo>
                    <a:pt x="4362" y="1242"/>
                  </a:lnTo>
                  <a:lnTo>
                    <a:pt x="4352" y="1246"/>
                  </a:lnTo>
                  <a:lnTo>
                    <a:pt x="4344" y="1246"/>
                  </a:lnTo>
                  <a:lnTo>
                    <a:pt x="4342" y="1242"/>
                  </a:lnTo>
                  <a:lnTo>
                    <a:pt x="4342" y="1238"/>
                  </a:lnTo>
                  <a:lnTo>
                    <a:pt x="4346" y="1230"/>
                  </a:lnTo>
                  <a:lnTo>
                    <a:pt x="4354" y="1226"/>
                  </a:lnTo>
                  <a:lnTo>
                    <a:pt x="4364" y="1220"/>
                  </a:lnTo>
                  <a:lnTo>
                    <a:pt x="4364" y="1220"/>
                  </a:lnTo>
                  <a:lnTo>
                    <a:pt x="4376" y="1218"/>
                  </a:lnTo>
                  <a:lnTo>
                    <a:pt x="4386" y="1214"/>
                  </a:lnTo>
                  <a:lnTo>
                    <a:pt x="4400" y="1204"/>
                  </a:lnTo>
                  <a:lnTo>
                    <a:pt x="4414" y="1196"/>
                  </a:lnTo>
                  <a:lnTo>
                    <a:pt x="4424" y="1192"/>
                  </a:lnTo>
                  <a:lnTo>
                    <a:pt x="4438" y="1190"/>
                  </a:lnTo>
                  <a:lnTo>
                    <a:pt x="4438" y="1190"/>
                  </a:lnTo>
                  <a:lnTo>
                    <a:pt x="4450" y="1186"/>
                  </a:lnTo>
                  <a:lnTo>
                    <a:pt x="4456" y="1184"/>
                  </a:lnTo>
                  <a:lnTo>
                    <a:pt x="4458" y="1178"/>
                  </a:lnTo>
                  <a:lnTo>
                    <a:pt x="4456" y="1174"/>
                  </a:lnTo>
                  <a:lnTo>
                    <a:pt x="4450" y="1170"/>
                  </a:lnTo>
                  <a:lnTo>
                    <a:pt x="4442" y="1166"/>
                  </a:lnTo>
                  <a:lnTo>
                    <a:pt x="4432" y="1162"/>
                  </a:lnTo>
                  <a:lnTo>
                    <a:pt x="4418" y="1160"/>
                  </a:lnTo>
                  <a:lnTo>
                    <a:pt x="4418" y="1160"/>
                  </a:lnTo>
                  <a:lnTo>
                    <a:pt x="4406" y="1158"/>
                  </a:lnTo>
                  <a:lnTo>
                    <a:pt x="4400" y="1154"/>
                  </a:lnTo>
                  <a:lnTo>
                    <a:pt x="4396" y="1150"/>
                  </a:lnTo>
                  <a:lnTo>
                    <a:pt x="4394" y="1146"/>
                  </a:lnTo>
                  <a:lnTo>
                    <a:pt x="4392" y="1142"/>
                  </a:lnTo>
                  <a:lnTo>
                    <a:pt x="4388" y="1138"/>
                  </a:lnTo>
                  <a:lnTo>
                    <a:pt x="4378" y="1136"/>
                  </a:lnTo>
                  <a:lnTo>
                    <a:pt x="4364" y="1132"/>
                  </a:lnTo>
                  <a:lnTo>
                    <a:pt x="4364" y="1132"/>
                  </a:lnTo>
                  <a:lnTo>
                    <a:pt x="4350" y="1130"/>
                  </a:lnTo>
                  <a:lnTo>
                    <a:pt x="4342" y="1126"/>
                  </a:lnTo>
                  <a:lnTo>
                    <a:pt x="4340" y="1122"/>
                  </a:lnTo>
                  <a:lnTo>
                    <a:pt x="4338" y="1116"/>
                  </a:lnTo>
                  <a:lnTo>
                    <a:pt x="4340" y="1112"/>
                  </a:lnTo>
                  <a:lnTo>
                    <a:pt x="4338" y="1106"/>
                  </a:lnTo>
                  <a:lnTo>
                    <a:pt x="4334" y="1102"/>
                  </a:lnTo>
                  <a:lnTo>
                    <a:pt x="4324" y="1096"/>
                  </a:lnTo>
                  <a:lnTo>
                    <a:pt x="4324" y="1096"/>
                  </a:lnTo>
                  <a:lnTo>
                    <a:pt x="4314" y="1090"/>
                  </a:lnTo>
                  <a:lnTo>
                    <a:pt x="4304" y="1084"/>
                  </a:lnTo>
                  <a:lnTo>
                    <a:pt x="4296" y="1078"/>
                  </a:lnTo>
                  <a:lnTo>
                    <a:pt x="4290" y="1070"/>
                  </a:lnTo>
                  <a:lnTo>
                    <a:pt x="4286" y="1062"/>
                  </a:lnTo>
                  <a:lnTo>
                    <a:pt x="4286" y="1052"/>
                  </a:lnTo>
                  <a:lnTo>
                    <a:pt x="4288" y="1042"/>
                  </a:lnTo>
                  <a:lnTo>
                    <a:pt x="4294" y="1030"/>
                  </a:lnTo>
                  <a:lnTo>
                    <a:pt x="4294" y="1030"/>
                  </a:lnTo>
                  <a:lnTo>
                    <a:pt x="4298" y="1024"/>
                  </a:lnTo>
                  <a:lnTo>
                    <a:pt x="4298" y="1020"/>
                  </a:lnTo>
                  <a:lnTo>
                    <a:pt x="4298" y="1016"/>
                  </a:lnTo>
                  <a:lnTo>
                    <a:pt x="4296" y="1012"/>
                  </a:lnTo>
                  <a:lnTo>
                    <a:pt x="4290" y="1008"/>
                  </a:lnTo>
                  <a:lnTo>
                    <a:pt x="4282" y="1004"/>
                  </a:lnTo>
                  <a:lnTo>
                    <a:pt x="4274" y="1002"/>
                  </a:lnTo>
                  <a:lnTo>
                    <a:pt x="4268" y="998"/>
                  </a:lnTo>
                  <a:lnTo>
                    <a:pt x="4266" y="996"/>
                  </a:lnTo>
                  <a:lnTo>
                    <a:pt x="4266" y="994"/>
                  </a:lnTo>
                  <a:lnTo>
                    <a:pt x="4266" y="990"/>
                  </a:lnTo>
                  <a:lnTo>
                    <a:pt x="4270" y="986"/>
                  </a:lnTo>
                  <a:lnTo>
                    <a:pt x="4270" y="986"/>
                  </a:lnTo>
                  <a:lnTo>
                    <a:pt x="4274" y="978"/>
                  </a:lnTo>
                  <a:lnTo>
                    <a:pt x="4274" y="970"/>
                  </a:lnTo>
                  <a:lnTo>
                    <a:pt x="4270" y="966"/>
                  </a:lnTo>
                  <a:lnTo>
                    <a:pt x="4264" y="960"/>
                  </a:lnTo>
                  <a:lnTo>
                    <a:pt x="4258" y="954"/>
                  </a:lnTo>
                  <a:lnTo>
                    <a:pt x="4252" y="948"/>
                  </a:lnTo>
                  <a:lnTo>
                    <a:pt x="4246" y="940"/>
                  </a:lnTo>
                  <a:lnTo>
                    <a:pt x="4244" y="928"/>
                  </a:lnTo>
                  <a:lnTo>
                    <a:pt x="4244" y="928"/>
                  </a:lnTo>
                  <a:lnTo>
                    <a:pt x="4240" y="912"/>
                  </a:lnTo>
                  <a:lnTo>
                    <a:pt x="4238" y="908"/>
                  </a:lnTo>
                  <a:lnTo>
                    <a:pt x="4236" y="906"/>
                  </a:lnTo>
                  <a:lnTo>
                    <a:pt x="4230" y="902"/>
                  </a:lnTo>
                  <a:lnTo>
                    <a:pt x="4228" y="898"/>
                  </a:lnTo>
                  <a:lnTo>
                    <a:pt x="4226" y="890"/>
                  </a:lnTo>
                  <a:lnTo>
                    <a:pt x="4226" y="890"/>
                  </a:lnTo>
                  <a:lnTo>
                    <a:pt x="4222" y="882"/>
                  </a:lnTo>
                  <a:lnTo>
                    <a:pt x="4218" y="878"/>
                  </a:lnTo>
                  <a:lnTo>
                    <a:pt x="4210" y="872"/>
                  </a:lnTo>
                  <a:lnTo>
                    <a:pt x="4206" y="868"/>
                  </a:lnTo>
                  <a:lnTo>
                    <a:pt x="4200" y="862"/>
                  </a:lnTo>
                  <a:lnTo>
                    <a:pt x="4194" y="852"/>
                  </a:lnTo>
                  <a:lnTo>
                    <a:pt x="4186" y="838"/>
                  </a:lnTo>
                  <a:lnTo>
                    <a:pt x="4186" y="838"/>
                  </a:lnTo>
                  <a:lnTo>
                    <a:pt x="4180" y="824"/>
                  </a:lnTo>
                  <a:lnTo>
                    <a:pt x="4174" y="816"/>
                  </a:lnTo>
                  <a:lnTo>
                    <a:pt x="4168" y="812"/>
                  </a:lnTo>
                  <a:lnTo>
                    <a:pt x="4164" y="812"/>
                  </a:lnTo>
                  <a:lnTo>
                    <a:pt x="4158" y="814"/>
                  </a:lnTo>
                  <a:lnTo>
                    <a:pt x="4154" y="820"/>
                  </a:lnTo>
                  <a:lnTo>
                    <a:pt x="4140" y="836"/>
                  </a:lnTo>
                  <a:lnTo>
                    <a:pt x="4140" y="836"/>
                  </a:lnTo>
                  <a:lnTo>
                    <a:pt x="4132" y="848"/>
                  </a:lnTo>
                  <a:lnTo>
                    <a:pt x="4128" y="860"/>
                  </a:lnTo>
                  <a:lnTo>
                    <a:pt x="4124" y="884"/>
                  </a:lnTo>
                  <a:lnTo>
                    <a:pt x="4120" y="896"/>
                  </a:lnTo>
                  <a:lnTo>
                    <a:pt x="4116" y="904"/>
                  </a:lnTo>
                  <a:lnTo>
                    <a:pt x="4114" y="906"/>
                  </a:lnTo>
                  <a:lnTo>
                    <a:pt x="4110" y="908"/>
                  </a:lnTo>
                  <a:lnTo>
                    <a:pt x="4106" y="908"/>
                  </a:lnTo>
                  <a:lnTo>
                    <a:pt x="4100" y="906"/>
                  </a:lnTo>
                  <a:lnTo>
                    <a:pt x="4100" y="906"/>
                  </a:lnTo>
                  <a:lnTo>
                    <a:pt x="4090" y="904"/>
                  </a:lnTo>
                  <a:lnTo>
                    <a:pt x="4086" y="906"/>
                  </a:lnTo>
                  <a:lnTo>
                    <a:pt x="4084" y="908"/>
                  </a:lnTo>
                  <a:lnTo>
                    <a:pt x="4084" y="912"/>
                  </a:lnTo>
                  <a:lnTo>
                    <a:pt x="4082" y="916"/>
                  </a:lnTo>
                  <a:lnTo>
                    <a:pt x="4080" y="922"/>
                  </a:lnTo>
                  <a:lnTo>
                    <a:pt x="4074" y="928"/>
                  </a:lnTo>
                  <a:lnTo>
                    <a:pt x="4060" y="934"/>
                  </a:lnTo>
                  <a:lnTo>
                    <a:pt x="4060" y="934"/>
                  </a:lnTo>
                  <a:lnTo>
                    <a:pt x="4048" y="936"/>
                  </a:lnTo>
                  <a:lnTo>
                    <a:pt x="4038" y="934"/>
                  </a:lnTo>
                  <a:lnTo>
                    <a:pt x="4030" y="930"/>
                  </a:lnTo>
                  <a:lnTo>
                    <a:pt x="4024" y="922"/>
                  </a:lnTo>
                  <a:lnTo>
                    <a:pt x="4018" y="914"/>
                  </a:lnTo>
                  <a:lnTo>
                    <a:pt x="4010" y="908"/>
                  </a:lnTo>
                  <a:lnTo>
                    <a:pt x="4002" y="902"/>
                  </a:lnTo>
                  <a:lnTo>
                    <a:pt x="3988" y="900"/>
                  </a:lnTo>
                  <a:lnTo>
                    <a:pt x="3988" y="900"/>
                  </a:lnTo>
                  <a:lnTo>
                    <a:pt x="3976" y="900"/>
                  </a:lnTo>
                  <a:lnTo>
                    <a:pt x="3972" y="900"/>
                  </a:lnTo>
                  <a:lnTo>
                    <a:pt x="3970" y="896"/>
                  </a:lnTo>
                  <a:lnTo>
                    <a:pt x="3972" y="892"/>
                  </a:lnTo>
                  <a:lnTo>
                    <a:pt x="3974" y="888"/>
                  </a:lnTo>
                  <a:lnTo>
                    <a:pt x="3976" y="884"/>
                  </a:lnTo>
                  <a:lnTo>
                    <a:pt x="3974" y="880"/>
                  </a:lnTo>
                  <a:lnTo>
                    <a:pt x="3968" y="874"/>
                  </a:lnTo>
                  <a:lnTo>
                    <a:pt x="3968" y="874"/>
                  </a:lnTo>
                  <a:lnTo>
                    <a:pt x="3962" y="870"/>
                  </a:lnTo>
                  <a:lnTo>
                    <a:pt x="3960" y="866"/>
                  </a:lnTo>
                  <a:lnTo>
                    <a:pt x="3962" y="864"/>
                  </a:lnTo>
                  <a:lnTo>
                    <a:pt x="3964" y="860"/>
                  </a:lnTo>
                  <a:lnTo>
                    <a:pt x="3966" y="856"/>
                  </a:lnTo>
                  <a:lnTo>
                    <a:pt x="3968" y="850"/>
                  </a:lnTo>
                  <a:lnTo>
                    <a:pt x="3968" y="844"/>
                  </a:lnTo>
                  <a:lnTo>
                    <a:pt x="3964" y="836"/>
                  </a:lnTo>
                  <a:lnTo>
                    <a:pt x="3964" y="836"/>
                  </a:lnTo>
                  <a:lnTo>
                    <a:pt x="3960" y="824"/>
                  </a:lnTo>
                  <a:lnTo>
                    <a:pt x="3958" y="814"/>
                  </a:lnTo>
                  <a:lnTo>
                    <a:pt x="3962" y="802"/>
                  </a:lnTo>
                  <a:lnTo>
                    <a:pt x="3966" y="794"/>
                  </a:lnTo>
                  <a:lnTo>
                    <a:pt x="3974" y="776"/>
                  </a:lnTo>
                  <a:lnTo>
                    <a:pt x="3974" y="770"/>
                  </a:lnTo>
                  <a:lnTo>
                    <a:pt x="3972" y="764"/>
                  </a:lnTo>
                  <a:lnTo>
                    <a:pt x="3972" y="764"/>
                  </a:lnTo>
                  <a:lnTo>
                    <a:pt x="3968" y="758"/>
                  </a:lnTo>
                  <a:lnTo>
                    <a:pt x="3964" y="758"/>
                  </a:lnTo>
                  <a:lnTo>
                    <a:pt x="3960" y="760"/>
                  </a:lnTo>
                  <a:lnTo>
                    <a:pt x="3958" y="764"/>
                  </a:lnTo>
                  <a:lnTo>
                    <a:pt x="3954" y="770"/>
                  </a:lnTo>
                  <a:lnTo>
                    <a:pt x="3952" y="772"/>
                  </a:lnTo>
                  <a:lnTo>
                    <a:pt x="3950" y="770"/>
                  </a:lnTo>
                  <a:lnTo>
                    <a:pt x="3950" y="770"/>
                  </a:lnTo>
                  <a:lnTo>
                    <a:pt x="3944" y="766"/>
                  </a:lnTo>
                  <a:lnTo>
                    <a:pt x="3936" y="762"/>
                  </a:lnTo>
                  <a:lnTo>
                    <a:pt x="3914" y="756"/>
                  </a:lnTo>
                  <a:lnTo>
                    <a:pt x="3902" y="752"/>
                  </a:lnTo>
                  <a:lnTo>
                    <a:pt x="3894" y="748"/>
                  </a:lnTo>
                  <a:lnTo>
                    <a:pt x="3888" y="742"/>
                  </a:lnTo>
                  <a:lnTo>
                    <a:pt x="3886" y="740"/>
                  </a:lnTo>
                  <a:lnTo>
                    <a:pt x="3886" y="736"/>
                  </a:lnTo>
                  <a:lnTo>
                    <a:pt x="3886" y="736"/>
                  </a:lnTo>
                  <a:lnTo>
                    <a:pt x="3886" y="728"/>
                  </a:lnTo>
                  <a:lnTo>
                    <a:pt x="3882" y="722"/>
                  </a:lnTo>
                  <a:lnTo>
                    <a:pt x="3878" y="716"/>
                  </a:lnTo>
                  <a:lnTo>
                    <a:pt x="3870" y="710"/>
                  </a:lnTo>
                  <a:lnTo>
                    <a:pt x="3826" y="680"/>
                  </a:lnTo>
                  <a:lnTo>
                    <a:pt x="3826" y="680"/>
                  </a:lnTo>
                  <a:lnTo>
                    <a:pt x="3806" y="668"/>
                  </a:lnTo>
                  <a:lnTo>
                    <a:pt x="3800" y="668"/>
                  </a:lnTo>
                  <a:lnTo>
                    <a:pt x="3796" y="666"/>
                  </a:lnTo>
                  <a:lnTo>
                    <a:pt x="3790" y="668"/>
                  </a:lnTo>
                  <a:lnTo>
                    <a:pt x="3788" y="670"/>
                  </a:lnTo>
                  <a:lnTo>
                    <a:pt x="3780" y="678"/>
                  </a:lnTo>
                  <a:lnTo>
                    <a:pt x="3774" y="680"/>
                  </a:lnTo>
                  <a:lnTo>
                    <a:pt x="3768" y="684"/>
                  </a:lnTo>
                  <a:lnTo>
                    <a:pt x="3760" y="684"/>
                  </a:lnTo>
                  <a:lnTo>
                    <a:pt x="3750" y="686"/>
                  </a:lnTo>
                  <a:lnTo>
                    <a:pt x="3736" y="684"/>
                  </a:lnTo>
                  <a:lnTo>
                    <a:pt x="3720" y="680"/>
                  </a:lnTo>
                  <a:lnTo>
                    <a:pt x="3700" y="674"/>
                  </a:lnTo>
                  <a:lnTo>
                    <a:pt x="3676" y="664"/>
                  </a:lnTo>
                  <a:lnTo>
                    <a:pt x="3676" y="664"/>
                  </a:lnTo>
                  <a:lnTo>
                    <a:pt x="3666" y="662"/>
                  </a:lnTo>
                  <a:lnTo>
                    <a:pt x="3656" y="660"/>
                  </a:lnTo>
                  <a:lnTo>
                    <a:pt x="3648" y="660"/>
                  </a:lnTo>
                  <a:lnTo>
                    <a:pt x="3642" y="662"/>
                  </a:lnTo>
                  <a:lnTo>
                    <a:pt x="3636" y="664"/>
                  </a:lnTo>
                  <a:lnTo>
                    <a:pt x="3632" y="668"/>
                  </a:lnTo>
                  <a:lnTo>
                    <a:pt x="3626" y="678"/>
                  </a:lnTo>
                  <a:lnTo>
                    <a:pt x="3622" y="690"/>
                  </a:lnTo>
                  <a:lnTo>
                    <a:pt x="3622" y="702"/>
                  </a:lnTo>
                  <a:lnTo>
                    <a:pt x="3626" y="712"/>
                  </a:lnTo>
                  <a:lnTo>
                    <a:pt x="3630" y="720"/>
                  </a:lnTo>
                  <a:lnTo>
                    <a:pt x="3630" y="720"/>
                  </a:lnTo>
                  <a:lnTo>
                    <a:pt x="3634" y="726"/>
                  </a:lnTo>
                  <a:lnTo>
                    <a:pt x="3636" y="732"/>
                  </a:lnTo>
                  <a:lnTo>
                    <a:pt x="3638" y="738"/>
                  </a:lnTo>
                  <a:lnTo>
                    <a:pt x="3638" y="746"/>
                  </a:lnTo>
                  <a:lnTo>
                    <a:pt x="3634" y="760"/>
                  </a:lnTo>
                  <a:lnTo>
                    <a:pt x="3626" y="772"/>
                  </a:lnTo>
                  <a:lnTo>
                    <a:pt x="3626" y="772"/>
                  </a:lnTo>
                  <a:lnTo>
                    <a:pt x="3622" y="776"/>
                  </a:lnTo>
                  <a:lnTo>
                    <a:pt x="3622" y="780"/>
                  </a:lnTo>
                  <a:lnTo>
                    <a:pt x="3624" y="782"/>
                  </a:lnTo>
                  <a:lnTo>
                    <a:pt x="3626" y="786"/>
                  </a:lnTo>
                  <a:lnTo>
                    <a:pt x="3634" y="794"/>
                  </a:lnTo>
                  <a:lnTo>
                    <a:pt x="3640" y="802"/>
                  </a:lnTo>
                  <a:lnTo>
                    <a:pt x="3644" y="814"/>
                  </a:lnTo>
                  <a:lnTo>
                    <a:pt x="3644" y="814"/>
                  </a:lnTo>
                  <a:lnTo>
                    <a:pt x="3648" y="824"/>
                  </a:lnTo>
                  <a:lnTo>
                    <a:pt x="3650" y="832"/>
                  </a:lnTo>
                  <a:lnTo>
                    <a:pt x="3650" y="840"/>
                  </a:lnTo>
                  <a:lnTo>
                    <a:pt x="3648" y="844"/>
                  </a:lnTo>
                  <a:lnTo>
                    <a:pt x="3642" y="854"/>
                  </a:lnTo>
                  <a:lnTo>
                    <a:pt x="3636" y="870"/>
                  </a:lnTo>
                  <a:lnTo>
                    <a:pt x="3636" y="870"/>
                  </a:lnTo>
                  <a:lnTo>
                    <a:pt x="3634" y="878"/>
                  </a:lnTo>
                  <a:lnTo>
                    <a:pt x="3630" y="882"/>
                  </a:lnTo>
                  <a:lnTo>
                    <a:pt x="3620" y="888"/>
                  </a:lnTo>
                  <a:lnTo>
                    <a:pt x="3616" y="890"/>
                  </a:lnTo>
                  <a:lnTo>
                    <a:pt x="3612" y="894"/>
                  </a:lnTo>
                  <a:lnTo>
                    <a:pt x="3610" y="900"/>
                  </a:lnTo>
                  <a:lnTo>
                    <a:pt x="3606" y="910"/>
                  </a:lnTo>
                  <a:lnTo>
                    <a:pt x="3606" y="910"/>
                  </a:lnTo>
                  <a:lnTo>
                    <a:pt x="3606" y="916"/>
                  </a:lnTo>
                  <a:lnTo>
                    <a:pt x="3608" y="920"/>
                  </a:lnTo>
                  <a:lnTo>
                    <a:pt x="3614" y="926"/>
                  </a:lnTo>
                  <a:lnTo>
                    <a:pt x="3622" y="932"/>
                  </a:lnTo>
                  <a:lnTo>
                    <a:pt x="3634" y="940"/>
                  </a:lnTo>
                  <a:lnTo>
                    <a:pt x="3648" y="950"/>
                  </a:lnTo>
                  <a:lnTo>
                    <a:pt x="3660" y="964"/>
                  </a:lnTo>
                  <a:lnTo>
                    <a:pt x="3666" y="972"/>
                  </a:lnTo>
                  <a:lnTo>
                    <a:pt x="3672" y="984"/>
                  </a:lnTo>
                  <a:lnTo>
                    <a:pt x="3678" y="996"/>
                  </a:lnTo>
                  <a:lnTo>
                    <a:pt x="3684" y="1010"/>
                  </a:lnTo>
                  <a:lnTo>
                    <a:pt x="3684" y="1010"/>
                  </a:lnTo>
                  <a:lnTo>
                    <a:pt x="3686" y="1026"/>
                  </a:lnTo>
                  <a:lnTo>
                    <a:pt x="3688" y="1040"/>
                  </a:lnTo>
                  <a:lnTo>
                    <a:pt x="3688" y="1052"/>
                  </a:lnTo>
                  <a:lnTo>
                    <a:pt x="3684" y="1066"/>
                  </a:lnTo>
                  <a:lnTo>
                    <a:pt x="3680" y="1078"/>
                  </a:lnTo>
                  <a:lnTo>
                    <a:pt x="3674" y="1088"/>
                  </a:lnTo>
                  <a:lnTo>
                    <a:pt x="3668" y="1100"/>
                  </a:lnTo>
                  <a:lnTo>
                    <a:pt x="3660" y="1108"/>
                  </a:lnTo>
                  <a:lnTo>
                    <a:pt x="3642" y="1126"/>
                  </a:lnTo>
                  <a:lnTo>
                    <a:pt x="3624" y="1140"/>
                  </a:lnTo>
                  <a:lnTo>
                    <a:pt x="3604" y="1150"/>
                  </a:lnTo>
                  <a:lnTo>
                    <a:pt x="3584" y="1158"/>
                  </a:lnTo>
                  <a:lnTo>
                    <a:pt x="3584" y="1158"/>
                  </a:lnTo>
                  <a:lnTo>
                    <a:pt x="3570" y="1166"/>
                  </a:lnTo>
                  <a:lnTo>
                    <a:pt x="3562" y="1172"/>
                  </a:lnTo>
                  <a:lnTo>
                    <a:pt x="3562" y="1174"/>
                  </a:lnTo>
                  <a:lnTo>
                    <a:pt x="3562" y="1176"/>
                  </a:lnTo>
                  <a:lnTo>
                    <a:pt x="3566" y="1184"/>
                  </a:lnTo>
                  <a:lnTo>
                    <a:pt x="3572" y="1190"/>
                  </a:lnTo>
                  <a:lnTo>
                    <a:pt x="3578" y="1200"/>
                  </a:lnTo>
                  <a:lnTo>
                    <a:pt x="3582" y="1212"/>
                  </a:lnTo>
                  <a:lnTo>
                    <a:pt x="3584" y="1220"/>
                  </a:lnTo>
                  <a:lnTo>
                    <a:pt x="3584" y="1228"/>
                  </a:lnTo>
                  <a:lnTo>
                    <a:pt x="3584" y="1228"/>
                  </a:lnTo>
                  <a:lnTo>
                    <a:pt x="3586" y="1244"/>
                  </a:lnTo>
                  <a:lnTo>
                    <a:pt x="3588" y="1260"/>
                  </a:lnTo>
                  <a:lnTo>
                    <a:pt x="3598" y="1290"/>
                  </a:lnTo>
                  <a:lnTo>
                    <a:pt x="3602" y="1302"/>
                  </a:lnTo>
                  <a:lnTo>
                    <a:pt x="3604" y="1314"/>
                  </a:lnTo>
                  <a:lnTo>
                    <a:pt x="3604" y="1324"/>
                  </a:lnTo>
                  <a:lnTo>
                    <a:pt x="3600" y="1328"/>
                  </a:lnTo>
                  <a:lnTo>
                    <a:pt x="3598" y="1330"/>
                  </a:lnTo>
                  <a:lnTo>
                    <a:pt x="3598" y="1330"/>
                  </a:lnTo>
                  <a:lnTo>
                    <a:pt x="3594" y="1334"/>
                  </a:lnTo>
                  <a:lnTo>
                    <a:pt x="3592" y="1336"/>
                  </a:lnTo>
                  <a:lnTo>
                    <a:pt x="3590" y="1344"/>
                  </a:lnTo>
                  <a:lnTo>
                    <a:pt x="3592" y="1352"/>
                  </a:lnTo>
                  <a:lnTo>
                    <a:pt x="3594" y="1358"/>
                  </a:lnTo>
                  <a:lnTo>
                    <a:pt x="3596" y="1362"/>
                  </a:lnTo>
                  <a:lnTo>
                    <a:pt x="3594" y="1366"/>
                  </a:lnTo>
                  <a:lnTo>
                    <a:pt x="3590" y="1364"/>
                  </a:lnTo>
                  <a:lnTo>
                    <a:pt x="3580" y="1358"/>
                  </a:lnTo>
                  <a:lnTo>
                    <a:pt x="3580" y="1358"/>
                  </a:lnTo>
                  <a:lnTo>
                    <a:pt x="3570" y="1354"/>
                  </a:lnTo>
                  <a:lnTo>
                    <a:pt x="3568" y="1354"/>
                  </a:lnTo>
                  <a:lnTo>
                    <a:pt x="3566" y="1356"/>
                  </a:lnTo>
                  <a:lnTo>
                    <a:pt x="3562" y="1362"/>
                  </a:lnTo>
                  <a:lnTo>
                    <a:pt x="3562" y="1370"/>
                  </a:lnTo>
                  <a:lnTo>
                    <a:pt x="3562" y="1376"/>
                  </a:lnTo>
                  <a:lnTo>
                    <a:pt x="3560" y="1382"/>
                  </a:lnTo>
                  <a:lnTo>
                    <a:pt x="3558" y="1384"/>
                  </a:lnTo>
                  <a:lnTo>
                    <a:pt x="3554" y="1384"/>
                  </a:lnTo>
                  <a:lnTo>
                    <a:pt x="3546" y="1380"/>
                  </a:lnTo>
                  <a:lnTo>
                    <a:pt x="3546" y="1380"/>
                  </a:lnTo>
                  <a:lnTo>
                    <a:pt x="3536" y="1372"/>
                  </a:lnTo>
                  <a:lnTo>
                    <a:pt x="3530" y="1366"/>
                  </a:lnTo>
                  <a:lnTo>
                    <a:pt x="3522" y="1352"/>
                  </a:lnTo>
                  <a:lnTo>
                    <a:pt x="3516" y="1342"/>
                  </a:lnTo>
                  <a:lnTo>
                    <a:pt x="3508" y="1332"/>
                  </a:lnTo>
                  <a:lnTo>
                    <a:pt x="3494" y="1316"/>
                  </a:lnTo>
                  <a:lnTo>
                    <a:pt x="3474" y="1298"/>
                  </a:lnTo>
                  <a:lnTo>
                    <a:pt x="3474" y="1298"/>
                  </a:lnTo>
                  <a:lnTo>
                    <a:pt x="3464" y="1286"/>
                  </a:lnTo>
                  <a:lnTo>
                    <a:pt x="3458" y="1276"/>
                  </a:lnTo>
                  <a:lnTo>
                    <a:pt x="3456" y="1266"/>
                  </a:lnTo>
                  <a:lnTo>
                    <a:pt x="3456" y="1254"/>
                  </a:lnTo>
                  <a:lnTo>
                    <a:pt x="3456" y="1234"/>
                  </a:lnTo>
                  <a:lnTo>
                    <a:pt x="3456" y="1222"/>
                  </a:lnTo>
                  <a:lnTo>
                    <a:pt x="3454" y="1210"/>
                  </a:lnTo>
                  <a:lnTo>
                    <a:pt x="3454" y="1210"/>
                  </a:lnTo>
                  <a:lnTo>
                    <a:pt x="3450" y="1194"/>
                  </a:lnTo>
                  <a:lnTo>
                    <a:pt x="3450" y="1182"/>
                  </a:lnTo>
                  <a:lnTo>
                    <a:pt x="3454" y="1172"/>
                  </a:lnTo>
                  <a:lnTo>
                    <a:pt x="3456" y="1162"/>
                  </a:lnTo>
                  <a:lnTo>
                    <a:pt x="3458" y="1154"/>
                  </a:lnTo>
                  <a:lnTo>
                    <a:pt x="3456" y="1148"/>
                  </a:lnTo>
                  <a:lnTo>
                    <a:pt x="3452" y="1142"/>
                  </a:lnTo>
                  <a:lnTo>
                    <a:pt x="3440" y="1138"/>
                  </a:lnTo>
                  <a:lnTo>
                    <a:pt x="3440" y="1138"/>
                  </a:lnTo>
                  <a:lnTo>
                    <a:pt x="3414" y="1134"/>
                  </a:lnTo>
                  <a:lnTo>
                    <a:pt x="3394" y="1130"/>
                  </a:lnTo>
                  <a:lnTo>
                    <a:pt x="3378" y="1130"/>
                  </a:lnTo>
                  <a:lnTo>
                    <a:pt x="3368" y="1130"/>
                  </a:lnTo>
                  <a:lnTo>
                    <a:pt x="3354" y="1132"/>
                  </a:lnTo>
                  <a:lnTo>
                    <a:pt x="3346" y="1132"/>
                  </a:lnTo>
                  <a:lnTo>
                    <a:pt x="3340" y="1130"/>
                  </a:lnTo>
                  <a:lnTo>
                    <a:pt x="3340" y="1130"/>
                  </a:lnTo>
                  <a:lnTo>
                    <a:pt x="3334" y="1128"/>
                  </a:lnTo>
                  <a:lnTo>
                    <a:pt x="3330" y="1124"/>
                  </a:lnTo>
                  <a:lnTo>
                    <a:pt x="3322" y="1116"/>
                  </a:lnTo>
                  <a:lnTo>
                    <a:pt x="3316" y="1110"/>
                  </a:lnTo>
                  <a:lnTo>
                    <a:pt x="3306" y="1104"/>
                  </a:lnTo>
                  <a:lnTo>
                    <a:pt x="3290" y="1098"/>
                  </a:lnTo>
                  <a:lnTo>
                    <a:pt x="3268" y="1092"/>
                  </a:lnTo>
                  <a:lnTo>
                    <a:pt x="3268" y="1092"/>
                  </a:lnTo>
                  <a:lnTo>
                    <a:pt x="3246" y="1084"/>
                  </a:lnTo>
                  <a:lnTo>
                    <a:pt x="3236" y="1078"/>
                  </a:lnTo>
                  <a:lnTo>
                    <a:pt x="3232" y="1072"/>
                  </a:lnTo>
                  <a:lnTo>
                    <a:pt x="3230" y="1066"/>
                  </a:lnTo>
                  <a:lnTo>
                    <a:pt x="3226" y="1058"/>
                  </a:lnTo>
                  <a:lnTo>
                    <a:pt x="3216" y="1048"/>
                  </a:lnTo>
                  <a:lnTo>
                    <a:pt x="3198" y="1036"/>
                  </a:lnTo>
                  <a:lnTo>
                    <a:pt x="3166" y="1022"/>
                  </a:lnTo>
                  <a:lnTo>
                    <a:pt x="3166" y="1022"/>
                  </a:lnTo>
                  <a:lnTo>
                    <a:pt x="3146" y="1016"/>
                  </a:lnTo>
                  <a:lnTo>
                    <a:pt x="3130" y="1012"/>
                  </a:lnTo>
                  <a:lnTo>
                    <a:pt x="3114" y="1010"/>
                  </a:lnTo>
                  <a:lnTo>
                    <a:pt x="3102" y="1010"/>
                  </a:lnTo>
                  <a:lnTo>
                    <a:pt x="3090" y="1012"/>
                  </a:lnTo>
                  <a:lnTo>
                    <a:pt x="3080" y="1014"/>
                  </a:lnTo>
                  <a:lnTo>
                    <a:pt x="3064" y="1020"/>
                  </a:lnTo>
                  <a:lnTo>
                    <a:pt x="3052" y="1026"/>
                  </a:lnTo>
                  <a:lnTo>
                    <a:pt x="3046" y="1028"/>
                  </a:lnTo>
                  <a:lnTo>
                    <a:pt x="3044" y="1026"/>
                  </a:lnTo>
                  <a:lnTo>
                    <a:pt x="3042" y="1022"/>
                  </a:lnTo>
                  <a:lnTo>
                    <a:pt x="3040" y="1008"/>
                  </a:lnTo>
                  <a:lnTo>
                    <a:pt x="3040" y="1008"/>
                  </a:lnTo>
                  <a:lnTo>
                    <a:pt x="3040" y="992"/>
                  </a:lnTo>
                  <a:lnTo>
                    <a:pt x="3038" y="978"/>
                  </a:lnTo>
                  <a:lnTo>
                    <a:pt x="3032" y="962"/>
                  </a:lnTo>
                  <a:lnTo>
                    <a:pt x="3026" y="948"/>
                  </a:lnTo>
                  <a:lnTo>
                    <a:pt x="3024" y="938"/>
                  </a:lnTo>
                  <a:lnTo>
                    <a:pt x="3020" y="928"/>
                  </a:lnTo>
                  <a:lnTo>
                    <a:pt x="3020" y="928"/>
                  </a:lnTo>
                  <a:lnTo>
                    <a:pt x="3018" y="922"/>
                  </a:lnTo>
                  <a:lnTo>
                    <a:pt x="3016" y="918"/>
                  </a:lnTo>
                  <a:lnTo>
                    <a:pt x="3012" y="914"/>
                  </a:lnTo>
                  <a:lnTo>
                    <a:pt x="3008" y="914"/>
                  </a:lnTo>
                  <a:lnTo>
                    <a:pt x="2998" y="912"/>
                  </a:lnTo>
                  <a:lnTo>
                    <a:pt x="2986" y="912"/>
                  </a:lnTo>
                  <a:lnTo>
                    <a:pt x="2974" y="910"/>
                  </a:lnTo>
                  <a:lnTo>
                    <a:pt x="2968" y="908"/>
                  </a:lnTo>
                  <a:lnTo>
                    <a:pt x="2962" y="904"/>
                  </a:lnTo>
                  <a:lnTo>
                    <a:pt x="2958" y="898"/>
                  </a:lnTo>
                  <a:lnTo>
                    <a:pt x="2954" y="890"/>
                  </a:lnTo>
                  <a:lnTo>
                    <a:pt x="2950" y="882"/>
                  </a:lnTo>
                  <a:lnTo>
                    <a:pt x="2948" y="868"/>
                  </a:lnTo>
                  <a:lnTo>
                    <a:pt x="2948" y="868"/>
                  </a:lnTo>
                  <a:lnTo>
                    <a:pt x="2948" y="854"/>
                  </a:lnTo>
                  <a:lnTo>
                    <a:pt x="2948" y="840"/>
                  </a:lnTo>
                  <a:lnTo>
                    <a:pt x="2952" y="824"/>
                  </a:lnTo>
                  <a:lnTo>
                    <a:pt x="2956" y="808"/>
                  </a:lnTo>
                  <a:lnTo>
                    <a:pt x="2968" y="778"/>
                  </a:lnTo>
                  <a:lnTo>
                    <a:pt x="2982" y="750"/>
                  </a:lnTo>
                  <a:lnTo>
                    <a:pt x="2998" y="724"/>
                  </a:lnTo>
                  <a:lnTo>
                    <a:pt x="3014" y="706"/>
                  </a:lnTo>
                  <a:lnTo>
                    <a:pt x="3026" y="692"/>
                  </a:lnTo>
                  <a:lnTo>
                    <a:pt x="3030" y="690"/>
                  </a:lnTo>
                  <a:lnTo>
                    <a:pt x="3034" y="690"/>
                  </a:lnTo>
                  <a:lnTo>
                    <a:pt x="3034" y="690"/>
                  </a:lnTo>
                  <a:lnTo>
                    <a:pt x="3038" y="688"/>
                  </a:lnTo>
                  <a:lnTo>
                    <a:pt x="3042" y="684"/>
                  </a:lnTo>
                  <a:lnTo>
                    <a:pt x="3044" y="670"/>
                  </a:lnTo>
                  <a:lnTo>
                    <a:pt x="3048" y="662"/>
                  </a:lnTo>
                  <a:lnTo>
                    <a:pt x="3052" y="654"/>
                  </a:lnTo>
                  <a:lnTo>
                    <a:pt x="3060" y="648"/>
                  </a:lnTo>
                  <a:lnTo>
                    <a:pt x="3070" y="646"/>
                  </a:lnTo>
                  <a:lnTo>
                    <a:pt x="3070" y="646"/>
                  </a:lnTo>
                  <a:lnTo>
                    <a:pt x="3096" y="644"/>
                  </a:lnTo>
                  <a:lnTo>
                    <a:pt x="3106" y="640"/>
                  </a:lnTo>
                  <a:lnTo>
                    <a:pt x="3116" y="636"/>
                  </a:lnTo>
                  <a:lnTo>
                    <a:pt x="3120" y="630"/>
                  </a:lnTo>
                  <a:lnTo>
                    <a:pt x="3120" y="624"/>
                  </a:lnTo>
                  <a:lnTo>
                    <a:pt x="3116" y="614"/>
                  </a:lnTo>
                  <a:lnTo>
                    <a:pt x="3106" y="604"/>
                  </a:lnTo>
                  <a:lnTo>
                    <a:pt x="3106" y="604"/>
                  </a:lnTo>
                  <a:lnTo>
                    <a:pt x="3098" y="596"/>
                  </a:lnTo>
                  <a:lnTo>
                    <a:pt x="3098" y="594"/>
                  </a:lnTo>
                  <a:lnTo>
                    <a:pt x="3098" y="592"/>
                  </a:lnTo>
                  <a:lnTo>
                    <a:pt x="3104" y="590"/>
                  </a:lnTo>
                  <a:lnTo>
                    <a:pt x="3112" y="590"/>
                  </a:lnTo>
                  <a:lnTo>
                    <a:pt x="3124" y="590"/>
                  </a:lnTo>
                  <a:lnTo>
                    <a:pt x="3136" y="586"/>
                  </a:lnTo>
                  <a:lnTo>
                    <a:pt x="3140" y="584"/>
                  </a:lnTo>
                  <a:lnTo>
                    <a:pt x="3144" y="580"/>
                  </a:lnTo>
                  <a:lnTo>
                    <a:pt x="3148" y="576"/>
                  </a:lnTo>
                  <a:lnTo>
                    <a:pt x="3150" y="568"/>
                  </a:lnTo>
                  <a:lnTo>
                    <a:pt x="3150" y="568"/>
                  </a:lnTo>
                  <a:lnTo>
                    <a:pt x="3152" y="562"/>
                  </a:lnTo>
                  <a:lnTo>
                    <a:pt x="3154" y="558"/>
                  </a:lnTo>
                  <a:lnTo>
                    <a:pt x="3156" y="556"/>
                  </a:lnTo>
                  <a:lnTo>
                    <a:pt x="3158" y="556"/>
                  </a:lnTo>
                  <a:lnTo>
                    <a:pt x="3166" y="560"/>
                  </a:lnTo>
                  <a:lnTo>
                    <a:pt x="3176" y="566"/>
                  </a:lnTo>
                  <a:lnTo>
                    <a:pt x="3188" y="570"/>
                  </a:lnTo>
                  <a:lnTo>
                    <a:pt x="3194" y="572"/>
                  </a:lnTo>
                  <a:lnTo>
                    <a:pt x="3200" y="570"/>
                  </a:lnTo>
                  <a:lnTo>
                    <a:pt x="3206" y="568"/>
                  </a:lnTo>
                  <a:lnTo>
                    <a:pt x="3214" y="562"/>
                  </a:lnTo>
                  <a:lnTo>
                    <a:pt x="3220" y="554"/>
                  </a:lnTo>
                  <a:lnTo>
                    <a:pt x="3228" y="542"/>
                  </a:lnTo>
                  <a:lnTo>
                    <a:pt x="3228" y="542"/>
                  </a:lnTo>
                  <a:lnTo>
                    <a:pt x="3242" y="520"/>
                  </a:lnTo>
                  <a:lnTo>
                    <a:pt x="3252" y="506"/>
                  </a:lnTo>
                  <a:lnTo>
                    <a:pt x="3258" y="496"/>
                  </a:lnTo>
                  <a:lnTo>
                    <a:pt x="3260" y="492"/>
                  </a:lnTo>
                  <a:lnTo>
                    <a:pt x="3258" y="490"/>
                  </a:lnTo>
                  <a:lnTo>
                    <a:pt x="3256" y="488"/>
                  </a:lnTo>
                  <a:lnTo>
                    <a:pt x="3244" y="486"/>
                  </a:lnTo>
                  <a:lnTo>
                    <a:pt x="3228" y="484"/>
                  </a:lnTo>
                  <a:lnTo>
                    <a:pt x="3204" y="478"/>
                  </a:lnTo>
                  <a:lnTo>
                    <a:pt x="3204" y="478"/>
                  </a:lnTo>
                  <a:lnTo>
                    <a:pt x="3186" y="474"/>
                  </a:lnTo>
                  <a:lnTo>
                    <a:pt x="3176" y="470"/>
                  </a:lnTo>
                  <a:lnTo>
                    <a:pt x="3170" y="464"/>
                  </a:lnTo>
                  <a:lnTo>
                    <a:pt x="3164" y="460"/>
                  </a:lnTo>
                  <a:lnTo>
                    <a:pt x="3154" y="450"/>
                  </a:lnTo>
                  <a:lnTo>
                    <a:pt x="3144" y="444"/>
                  </a:lnTo>
                  <a:lnTo>
                    <a:pt x="3132" y="438"/>
                  </a:lnTo>
                  <a:lnTo>
                    <a:pt x="3132" y="438"/>
                  </a:lnTo>
                  <a:lnTo>
                    <a:pt x="3140" y="438"/>
                  </a:lnTo>
                  <a:lnTo>
                    <a:pt x="3148" y="438"/>
                  </a:lnTo>
                  <a:lnTo>
                    <a:pt x="3158" y="440"/>
                  </a:lnTo>
                  <a:lnTo>
                    <a:pt x="3166" y="442"/>
                  </a:lnTo>
                  <a:lnTo>
                    <a:pt x="3184" y="452"/>
                  </a:lnTo>
                  <a:lnTo>
                    <a:pt x="3202" y="462"/>
                  </a:lnTo>
                  <a:lnTo>
                    <a:pt x="3220" y="470"/>
                  </a:lnTo>
                  <a:lnTo>
                    <a:pt x="3230" y="472"/>
                  </a:lnTo>
                  <a:lnTo>
                    <a:pt x="3238" y="474"/>
                  </a:lnTo>
                  <a:lnTo>
                    <a:pt x="3246" y="474"/>
                  </a:lnTo>
                  <a:lnTo>
                    <a:pt x="3254" y="472"/>
                  </a:lnTo>
                  <a:lnTo>
                    <a:pt x="3262" y="466"/>
                  </a:lnTo>
                  <a:lnTo>
                    <a:pt x="3270" y="460"/>
                  </a:lnTo>
                  <a:lnTo>
                    <a:pt x="3270" y="460"/>
                  </a:lnTo>
                  <a:lnTo>
                    <a:pt x="3296" y="434"/>
                  </a:lnTo>
                  <a:lnTo>
                    <a:pt x="3302" y="426"/>
                  </a:lnTo>
                  <a:lnTo>
                    <a:pt x="3304" y="420"/>
                  </a:lnTo>
                  <a:lnTo>
                    <a:pt x="3304" y="416"/>
                  </a:lnTo>
                  <a:lnTo>
                    <a:pt x="3298" y="412"/>
                  </a:lnTo>
                  <a:lnTo>
                    <a:pt x="3278" y="402"/>
                  </a:lnTo>
                  <a:lnTo>
                    <a:pt x="3278" y="402"/>
                  </a:lnTo>
                  <a:lnTo>
                    <a:pt x="3270" y="394"/>
                  </a:lnTo>
                  <a:lnTo>
                    <a:pt x="3270" y="392"/>
                  </a:lnTo>
                  <a:lnTo>
                    <a:pt x="3270" y="390"/>
                  </a:lnTo>
                  <a:lnTo>
                    <a:pt x="3278" y="388"/>
                  </a:lnTo>
                  <a:lnTo>
                    <a:pt x="3288" y="388"/>
                  </a:lnTo>
                  <a:lnTo>
                    <a:pt x="3302" y="388"/>
                  </a:lnTo>
                  <a:lnTo>
                    <a:pt x="3316" y="390"/>
                  </a:lnTo>
                  <a:lnTo>
                    <a:pt x="3328" y="394"/>
                  </a:lnTo>
                  <a:lnTo>
                    <a:pt x="3336" y="400"/>
                  </a:lnTo>
                  <a:lnTo>
                    <a:pt x="3336" y="400"/>
                  </a:lnTo>
                  <a:lnTo>
                    <a:pt x="3346" y="410"/>
                  </a:lnTo>
                  <a:lnTo>
                    <a:pt x="3356" y="418"/>
                  </a:lnTo>
                  <a:lnTo>
                    <a:pt x="3366" y="426"/>
                  </a:lnTo>
                  <a:lnTo>
                    <a:pt x="3374" y="438"/>
                  </a:lnTo>
                  <a:lnTo>
                    <a:pt x="3374" y="438"/>
                  </a:lnTo>
                  <a:lnTo>
                    <a:pt x="3380" y="448"/>
                  </a:lnTo>
                  <a:lnTo>
                    <a:pt x="3388" y="452"/>
                  </a:lnTo>
                  <a:lnTo>
                    <a:pt x="3398" y="454"/>
                  </a:lnTo>
                  <a:lnTo>
                    <a:pt x="3410" y="452"/>
                  </a:lnTo>
                  <a:lnTo>
                    <a:pt x="3410" y="452"/>
                  </a:lnTo>
                  <a:lnTo>
                    <a:pt x="3412" y="450"/>
                  </a:lnTo>
                  <a:lnTo>
                    <a:pt x="3414" y="448"/>
                  </a:lnTo>
                  <a:lnTo>
                    <a:pt x="3412" y="444"/>
                  </a:lnTo>
                  <a:lnTo>
                    <a:pt x="3398" y="436"/>
                  </a:lnTo>
                  <a:lnTo>
                    <a:pt x="3392" y="432"/>
                  </a:lnTo>
                  <a:lnTo>
                    <a:pt x="3386" y="426"/>
                  </a:lnTo>
                  <a:lnTo>
                    <a:pt x="3384" y="424"/>
                  </a:lnTo>
                  <a:lnTo>
                    <a:pt x="3384" y="422"/>
                  </a:lnTo>
                  <a:lnTo>
                    <a:pt x="3386" y="418"/>
                  </a:lnTo>
                  <a:lnTo>
                    <a:pt x="3390" y="416"/>
                  </a:lnTo>
                  <a:lnTo>
                    <a:pt x="3390" y="416"/>
                  </a:lnTo>
                  <a:lnTo>
                    <a:pt x="3398" y="412"/>
                  </a:lnTo>
                  <a:lnTo>
                    <a:pt x="3404" y="406"/>
                  </a:lnTo>
                  <a:lnTo>
                    <a:pt x="3414" y="396"/>
                  </a:lnTo>
                  <a:lnTo>
                    <a:pt x="3426" y="388"/>
                  </a:lnTo>
                  <a:lnTo>
                    <a:pt x="3432" y="386"/>
                  </a:lnTo>
                  <a:lnTo>
                    <a:pt x="3438" y="386"/>
                  </a:lnTo>
                  <a:lnTo>
                    <a:pt x="3438" y="386"/>
                  </a:lnTo>
                  <a:lnTo>
                    <a:pt x="3444" y="386"/>
                  </a:lnTo>
                  <a:lnTo>
                    <a:pt x="3450" y="384"/>
                  </a:lnTo>
                  <a:lnTo>
                    <a:pt x="3456" y="380"/>
                  </a:lnTo>
                  <a:lnTo>
                    <a:pt x="3460" y="374"/>
                  </a:lnTo>
                  <a:lnTo>
                    <a:pt x="3468" y="364"/>
                  </a:lnTo>
                  <a:lnTo>
                    <a:pt x="3474" y="360"/>
                  </a:lnTo>
                  <a:lnTo>
                    <a:pt x="3478" y="360"/>
                  </a:lnTo>
                  <a:lnTo>
                    <a:pt x="3478" y="360"/>
                  </a:lnTo>
                  <a:lnTo>
                    <a:pt x="3484" y="358"/>
                  </a:lnTo>
                  <a:lnTo>
                    <a:pt x="3490" y="354"/>
                  </a:lnTo>
                  <a:lnTo>
                    <a:pt x="3492" y="348"/>
                  </a:lnTo>
                  <a:lnTo>
                    <a:pt x="3494" y="342"/>
                  </a:lnTo>
                  <a:lnTo>
                    <a:pt x="3492" y="334"/>
                  </a:lnTo>
                  <a:lnTo>
                    <a:pt x="3488" y="324"/>
                  </a:lnTo>
                  <a:lnTo>
                    <a:pt x="3482" y="316"/>
                  </a:lnTo>
                  <a:lnTo>
                    <a:pt x="3472" y="306"/>
                  </a:lnTo>
                  <a:lnTo>
                    <a:pt x="3472" y="306"/>
                  </a:lnTo>
                  <a:lnTo>
                    <a:pt x="3464" y="298"/>
                  </a:lnTo>
                  <a:lnTo>
                    <a:pt x="3460" y="292"/>
                  </a:lnTo>
                  <a:lnTo>
                    <a:pt x="3460" y="288"/>
                  </a:lnTo>
                  <a:lnTo>
                    <a:pt x="3462" y="284"/>
                  </a:lnTo>
                  <a:lnTo>
                    <a:pt x="3464" y="282"/>
                  </a:lnTo>
                  <a:lnTo>
                    <a:pt x="3466" y="278"/>
                  </a:lnTo>
                  <a:lnTo>
                    <a:pt x="3464" y="272"/>
                  </a:lnTo>
                  <a:lnTo>
                    <a:pt x="3458" y="266"/>
                  </a:lnTo>
                  <a:lnTo>
                    <a:pt x="3458" y="266"/>
                  </a:lnTo>
                  <a:lnTo>
                    <a:pt x="3452" y="260"/>
                  </a:lnTo>
                  <a:lnTo>
                    <a:pt x="3452" y="258"/>
                  </a:lnTo>
                  <a:lnTo>
                    <a:pt x="3452" y="258"/>
                  </a:lnTo>
                  <a:lnTo>
                    <a:pt x="3458" y="256"/>
                  </a:lnTo>
                  <a:lnTo>
                    <a:pt x="3466" y="256"/>
                  </a:lnTo>
                  <a:lnTo>
                    <a:pt x="3476" y="256"/>
                  </a:lnTo>
                  <a:lnTo>
                    <a:pt x="3484" y="254"/>
                  </a:lnTo>
                  <a:lnTo>
                    <a:pt x="3492" y="250"/>
                  </a:lnTo>
                  <a:lnTo>
                    <a:pt x="3494" y="248"/>
                  </a:lnTo>
                  <a:lnTo>
                    <a:pt x="3496" y="242"/>
                  </a:lnTo>
                  <a:lnTo>
                    <a:pt x="3496" y="242"/>
                  </a:lnTo>
                  <a:lnTo>
                    <a:pt x="3498" y="234"/>
                  </a:lnTo>
                  <a:lnTo>
                    <a:pt x="3496" y="230"/>
                  </a:lnTo>
                  <a:lnTo>
                    <a:pt x="3492" y="228"/>
                  </a:lnTo>
                  <a:lnTo>
                    <a:pt x="3488" y="226"/>
                  </a:lnTo>
                  <a:lnTo>
                    <a:pt x="3486" y="224"/>
                  </a:lnTo>
                  <a:lnTo>
                    <a:pt x="3484" y="222"/>
                  </a:lnTo>
                  <a:lnTo>
                    <a:pt x="3484" y="220"/>
                  </a:lnTo>
                  <a:lnTo>
                    <a:pt x="3490" y="214"/>
                  </a:lnTo>
                  <a:lnTo>
                    <a:pt x="3490" y="214"/>
                  </a:lnTo>
                  <a:lnTo>
                    <a:pt x="3492" y="206"/>
                  </a:lnTo>
                  <a:lnTo>
                    <a:pt x="3492" y="204"/>
                  </a:lnTo>
                  <a:lnTo>
                    <a:pt x="3486" y="202"/>
                  </a:lnTo>
                  <a:lnTo>
                    <a:pt x="3480" y="200"/>
                  </a:lnTo>
                  <a:lnTo>
                    <a:pt x="3472" y="198"/>
                  </a:lnTo>
                  <a:lnTo>
                    <a:pt x="3464" y="196"/>
                  </a:lnTo>
                  <a:lnTo>
                    <a:pt x="3458" y="192"/>
                  </a:lnTo>
                  <a:lnTo>
                    <a:pt x="3454" y="182"/>
                  </a:lnTo>
                  <a:lnTo>
                    <a:pt x="3454" y="182"/>
                  </a:lnTo>
                  <a:lnTo>
                    <a:pt x="3452" y="174"/>
                  </a:lnTo>
                  <a:lnTo>
                    <a:pt x="3446" y="170"/>
                  </a:lnTo>
                  <a:lnTo>
                    <a:pt x="3438" y="168"/>
                  </a:lnTo>
                  <a:lnTo>
                    <a:pt x="3428" y="168"/>
                  </a:lnTo>
                  <a:lnTo>
                    <a:pt x="3404" y="166"/>
                  </a:lnTo>
                  <a:lnTo>
                    <a:pt x="3392" y="164"/>
                  </a:lnTo>
                  <a:lnTo>
                    <a:pt x="3378" y="160"/>
                  </a:lnTo>
                  <a:lnTo>
                    <a:pt x="3378" y="160"/>
                  </a:lnTo>
                  <a:lnTo>
                    <a:pt x="3360" y="152"/>
                  </a:lnTo>
                  <a:lnTo>
                    <a:pt x="3356" y="152"/>
                  </a:lnTo>
                  <a:lnTo>
                    <a:pt x="3354" y="152"/>
                  </a:lnTo>
                  <a:lnTo>
                    <a:pt x="3348" y="156"/>
                  </a:lnTo>
                  <a:lnTo>
                    <a:pt x="3344" y="158"/>
                  </a:lnTo>
                  <a:lnTo>
                    <a:pt x="3334" y="158"/>
                  </a:lnTo>
                  <a:lnTo>
                    <a:pt x="3334" y="158"/>
                  </a:lnTo>
                  <a:lnTo>
                    <a:pt x="3326" y="160"/>
                  </a:lnTo>
                  <a:lnTo>
                    <a:pt x="3320" y="164"/>
                  </a:lnTo>
                  <a:lnTo>
                    <a:pt x="3318" y="172"/>
                  </a:lnTo>
                  <a:lnTo>
                    <a:pt x="3318" y="180"/>
                  </a:lnTo>
                  <a:lnTo>
                    <a:pt x="3322" y="190"/>
                  </a:lnTo>
                  <a:lnTo>
                    <a:pt x="3326" y="198"/>
                  </a:lnTo>
                  <a:lnTo>
                    <a:pt x="3330" y="206"/>
                  </a:lnTo>
                  <a:lnTo>
                    <a:pt x="3338" y="210"/>
                  </a:lnTo>
                  <a:lnTo>
                    <a:pt x="3338" y="210"/>
                  </a:lnTo>
                  <a:lnTo>
                    <a:pt x="3342" y="212"/>
                  </a:lnTo>
                  <a:lnTo>
                    <a:pt x="3346" y="216"/>
                  </a:lnTo>
                  <a:lnTo>
                    <a:pt x="3346" y="222"/>
                  </a:lnTo>
                  <a:lnTo>
                    <a:pt x="3344" y="226"/>
                  </a:lnTo>
                  <a:lnTo>
                    <a:pt x="3342" y="230"/>
                  </a:lnTo>
                  <a:lnTo>
                    <a:pt x="3338" y="232"/>
                  </a:lnTo>
                  <a:lnTo>
                    <a:pt x="3332" y="234"/>
                  </a:lnTo>
                  <a:lnTo>
                    <a:pt x="3326" y="234"/>
                  </a:lnTo>
                  <a:lnTo>
                    <a:pt x="3326" y="234"/>
                  </a:lnTo>
                  <a:lnTo>
                    <a:pt x="3322" y="236"/>
                  </a:lnTo>
                  <a:lnTo>
                    <a:pt x="3320" y="240"/>
                  </a:lnTo>
                  <a:lnTo>
                    <a:pt x="3318" y="256"/>
                  </a:lnTo>
                  <a:lnTo>
                    <a:pt x="3318" y="266"/>
                  </a:lnTo>
                  <a:lnTo>
                    <a:pt x="3316" y="278"/>
                  </a:lnTo>
                  <a:lnTo>
                    <a:pt x="3310" y="288"/>
                  </a:lnTo>
                  <a:lnTo>
                    <a:pt x="3300" y="296"/>
                  </a:lnTo>
                  <a:lnTo>
                    <a:pt x="3300" y="296"/>
                  </a:lnTo>
                  <a:lnTo>
                    <a:pt x="3292" y="302"/>
                  </a:lnTo>
                  <a:lnTo>
                    <a:pt x="3286" y="310"/>
                  </a:lnTo>
                  <a:lnTo>
                    <a:pt x="3284" y="316"/>
                  </a:lnTo>
                  <a:lnTo>
                    <a:pt x="3282" y="322"/>
                  </a:lnTo>
                  <a:lnTo>
                    <a:pt x="3280" y="328"/>
                  </a:lnTo>
                  <a:lnTo>
                    <a:pt x="3278" y="332"/>
                  </a:lnTo>
                  <a:lnTo>
                    <a:pt x="3274" y="338"/>
                  </a:lnTo>
                  <a:lnTo>
                    <a:pt x="3264" y="342"/>
                  </a:lnTo>
                  <a:lnTo>
                    <a:pt x="3264" y="342"/>
                  </a:lnTo>
                  <a:lnTo>
                    <a:pt x="3250" y="344"/>
                  </a:lnTo>
                  <a:lnTo>
                    <a:pt x="3246" y="344"/>
                  </a:lnTo>
                  <a:lnTo>
                    <a:pt x="3244" y="340"/>
                  </a:lnTo>
                  <a:lnTo>
                    <a:pt x="3238" y="330"/>
                  </a:lnTo>
                  <a:lnTo>
                    <a:pt x="3232" y="322"/>
                  </a:lnTo>
                  <a:lnTo>
                    <a:pt x="3222" y="312"/>
                  </a:lnTo>
                  <a:lnTo>
                    <a:pt x="3222" y="312"/>
                  </a:lnTo>
                  <a:lnTo>
                    <a:pt x="3214" y="304"/>
                  </a:lnTo>
                  <a:lnTo>
                    <a:pt x="3210" y="298"/>
                  </a:lnTo>
                  <a:lnTo>
                    <a:pt x="3212" y="292"/>
                  </a:lnTo>
                  <a:lnTo>
                    <a:pt x="3216" y="288"/>
                  </a:lnTo>
                  <a:lnTo>
                    <a:pt x="3226" y="280"/>
                  </a:lnTo>
                  <a:lnTo>
                    <a:pt x="3232" y="276"/>
                  </a:lnTo>
                  <a:lnTo>
                    <a:pt x="3234" y="270"/>
                  </a:lnTo>
                  <a:lnTo>
                    <a:pt x="3234" y="270"/>
                  </a:lnTo>
                  <a:lnTo>
                    <a:pt x="3232" y="260"/>
                  </a:lnTo>
                  <a:lnTo>
                    <a:pt x="3228" y="248"/>
                  </a:lnTo>
                  <a:lnTo>
                    <a:pt x="3220" y="234"/>
                  </a:lnTo>
                  <a:lnTo>
                    <a:pt x="3212" y="220"/>
                  </a:lnTo>
                  <a:lnTo>
                    <a:pt x="3200" y="210"/>
                  </a:lnTo>
                  <a:lnTo>
                    <a:pt x="3190" y="202"/>
                  </a:lnTo>
                  <a:lnTo>
                    <a:pt x="3184" y="200"/>
                  </a:lnTo>
                  <a:lnTo>
                    <a:pt x="3178" y="200"/>
                  </a:lnTo>
                  <a:lnTo>
                    <a:pt x="3172" y="202"/>
                  </a:lnTo>
                  <a:lnTo>
                    <a:pt x="3168" y="206"/>
                  </a:lnTo>
                  <a:lnTo>
                    <a:pt x="3168" y="206"/>
                  </a:lnTo>
                  <a:lnTo>
                    <a:pt x="3158" y="216"/>
                  </a:lnTo>
                  <a:lnTo>
                    <a:pt x="3154" y="230"/>
                  </a:lnTo>
                  <a:lnTo>
                    <a:pt x="3148" y="254"/>
                  </a:lnTo>
                  <a:lnTo>
                    <a:pt x="3146" y="262"/>
                  </a:lnTo>
                  <a:lnTo>
                    <a:pt x="3142" y="268"/>
                  </a:lnTo>
                  <a:lnTo>
                    <a:pt x="3140" y="268"/>
                  </a:lnTo>
                  <a:lnTo>
                    <a:pt x="3138" y="268"/>
                  </a:lnTo>
                  <a:lnTo>
                    <a:pt x="3130" y="260"/>
                  </a:lnTo>
                  <a:lnTo>
                    <a:pt x="3130" y="260"/>
                  </a:lnTo>
                  <a:lnTo>
                    <a:pt x="3124" y="252"/>
                  </a:lnTo>
                  <a:lnTo>
                    <a:pt x="3122" y="246"/>
                  </a:lnTo>
                  <a:lnTo>
                    <a:pt x="3122" y="242"/>
                  </a:lnTo>
                  <a:lnTo>
                    <a:pt x="3124" y="238"/>
                  </a:lnTo>
                  <a:lnTo>
                    <a:pt x="3126" y="236"/>
                  </a:lnTo>
                  <a:lnTo>
                    <a:pt x="3128" y="232"/>
                  </a:lnTo>
                  <a:lnTo>
                    <a:pt x="3124" y="226"/>
                  </a:lnTo>
                  <a:lnTo>
                    <a:pt x="3118" y="216"/>
                  </a:lnTo>
                  <a:lnTo>
                    <a:pt x="3118" y="216"/>
                  </a:lnTo>
                  <a:lnTo>
                    <a:pt x="3112" y="208"/>
                  </a:lnTo>
                  <a:lnTo>
                    <a:pt x="3110" y="204"/>
                  </a:lnTo>
                  <a:lnTo>
                    <a:pt x="3110" y="202"/>
                  </a:lnTo>
                  <a:lnTo>
                    <a:pt x="3114" y="198"/>
                  </a:lnTo>
                  <a:lnTo>
                    <a:pt x="3120" y="194"/>
                  </a:lnTo>
                  <a:lnTo>
                    <a:pt x="3126" y="192"/>
                  </a:lnTo>
                  <a:lnTo>
                    <a:pt x="3128" y="190"/>
                  </a:lnTo>
                  <a:lnTo>
                    <a:pt x="3126" y="186"/>
                  </a:lnTo>
                  <a:lnTo>
                    <a:pt x="3116" y="180"/>
                  </a:lnTo>
                  <a:lnTo>
                    <a:pt x="3116" y="180"/>
                  </a:lnTo>
                  <a:lnTo>
                    <a:pt x="3104" y="174"/>
                  </a:lnTo>
                  <a:lnTo>
                    <a:pt x="3094" y="172"/>
                  </a:lnTo>
                  <a:lnTo>
                    <a:pt x="3088" y="172"/>
                  </a:lnTo>
                  <a:lnTo>
                    <a:pt x="3082" y="174"/>
                  </a:lnTo>
                  <a:lnTo>
                    <a:pt x="3076" y="176"/>
                  </a:lnTo>
                  <a:lnTo>
                    <a:pt x="3070" y="178"/>
                  </a:lnTo>
                  <a:lnTo>
                    <a:pt x="3064" y="176"/>
                  </a:lnTo>
                  <a:lnTo>
                    <a:pt x="3054" y="172"/>
                  </a:lnTo>
                  <a:lnTo>
                    <a:pt x="3054" y="172"/>
                  </a:lnTo>
                  <a:lnTo>
                    <a:pt x="3050" y="170"/>
                  </a:lnTo>
                  <a:lnTo>
                    <a:pt x="3048" y="168"/>
                  </a:lnTo>
                  <a:lnTo>
                    <a:pt x="3048" y="164"/>
                  </a:lnTo>
                  <a:lnTo>
                    <a:pt x="3048" y="162"/>
                  </a:lnTo>
                  <a:lnTo>
                    <a:pt x="3054" y="154"/>
                  </a:lnTo>
                  <a:lnTo>
                    <a:pt x="3062" y="148"/>
                  </a:lnTo>
                  <a:lnTo>
                    <a:pt x="3076" y="134"/>
                  </a:lnTo>
                  <a:lnTo>
                    <a:pt x="3080" y="130"/>
                  </a:lnTo>
                  <a:lnTo>
                    <a:pt x="3080" y="126"/>
                  </a:lnTo>
                  <a:lnTo>
                    <a:pt x="3078" y="124"/>
                  </a:lnTo>
                  <a:lnTo>
                    <a:pt x="3078" y="124"/>
                  </a:lnTo>
                  <a:lnTo>
                    <a:pt x="3064" y="114"/>
                  </a:lnTo>
                  <a:lnTo>
                    <a:pt x="3046" y="102"/>
                  </a:lnTo>
                  <a:lnTo>
                    <a:pt x="3038" y="94"/>
                  </a:lnTo>
                  <a:lnTo>
                    <a:pt x="3032" y="86"/>
                  </a:lnTo>
                  <a:lnTo>
                    <a:pt x="3028" y="78"/>
                  </a:lnTo>
                  <a:lnTo>
                    <a:pt x="3026" y="66"/>
                  </a:lnTo>
                  <a:lnTo>
                    <a:pt x="3026" y="66"/>
                  </a:lnTo>
                  <a:lnTo>
                    <a:pt x="3026" y="62"/>
                  </a:lnTo>
                  <a:lnTo>
                    <a:pt x="3026" y="56"/>
                  </a:lnTo>
                  <a:lnTo>
                    <a:pt x="3020" y="44"/>
                  </a:lnTo>
                  <a:lnTo>
                    <a:pt x="3010" y="34"/>
                  </a:lnTo>
                  <a:lnTo>
                    <a:pt x="2998" y="24"/>
                  </a:lnTo>
                  <a:lnTo>
                    <a:pt x="2986" y="14"/>
                  </a:lnTo>
                  <a:lnTo>
                    <a:pt x="2972" y="8"/>
                  </a:lnTo>
                  <a:lnTo>
                    <a:pt x="2960" y="2"/>
                  </a:lnTo>
                  <a:lnTo>
                    <a:pt x="2948" y="0"/>
                  </a:lnTo>
                  <a:lnTo>
                    <a:pt x="2948" y="0"/>
                  </a:lnTo>
                  <a:lnTo>
                    <a:pt x="2940" y="0"/>
                  </a:lnTo>
                  <a:lnTo>
                    <a:pt x="2936" y="2"/>
                  </a:lnTo>
                  <a:lnTo>
                    <a:pt x="2934" y="4"/>
                  </a:lnTo>
                  <a:lnTo>
                    <a:pt x="2932" y="8"/>
                  </a:lnTo>
                  <a:lnTo>
                    <a:pt x="2932" y="12"/>
                  </a:lnTo>
                  <a:lnTo>
                    <a:pt x="2928" y="16"/>
                  </a:lnTo>
                  <a:lnTo>
                    <a:pt x="2924" y="20"/>
                  </a:lnTo>
                  <a:lnTo>
                    <a:pt x="2916" y="22"/>
                  </a:lnTo>
                  <a:lnTo>
                    <a:pt x="2916" y="22"/>
                  </a:lnTo>
                  <a:lnTo>
                    <a:pt x="2908" y="26"/>
                  </a:lnTo>
                  <a:lnTo>
                    <a:pt x="2904" y="28"/>
                  </a:lnTo>
                  <a:lnTo>
                    <a:pt x="2902" y="30"/>
                  </a:lnTo>
                  <a:lnTo>
                    <a:pt x="2902" y="34"/>
                  </a:lnTo>
                  <a:lnTo>
                    <a:pt x="2902" y="38"/>
                  </a:lnTo>
                  <a:lnTo>
                    <a:pt x="2900" y="42"/>
                  </a:lnTo>
                  <a:lnTo>
                    <a:pt x="2894" y="46"/>
                  </a:lnTo>
                  <a:lnTo>
                    <a:pt x="2886" y="50"/>
                  </a:lnTo>
                  <a:lnTo>
                    <a:pt x="2886" y="50"/>
                  </a:lnTo>
                  <a:lnTo>
                    <a:pt x="2878" y="56"/>
                  </a:lnTo>
                  <a:lnTo>
                    <a:pt x="2876" y="62"/>
                  </a:lnTo>
                  <a:lnTo>
                    <a:pt x="2876" y="70"/>
                  </a:lnTo>
                  <a:lnTo>
                    <a:pt x="2878" y="80"/>
                  </a:lnTo>
                  <a:lnTo>
                    <a:pt x="2886" y="98"/>
                  </a:lnTo>
                  <a:lnTo>
                    <a:pt x="2888" y="106"/>
                  </a:lnTo>
                  <a:lnTo>
                    <a:pt x="2886" y="114"/>
                  </a:lnTo>
                  <a:lnTo>
                    <a:pt x="2886" y="114"/>
                  </a:lnTo>
                  <a:lnTo>
                    <a:pt x="2884" y="128"/>
                  </a:lnTo>
                  <a:lnTo>
                    <a:pt x="2884" y="136"/>
                  </a:lnTo>
                  <a:lnTo>
                    <a:pt x="2886" y="142"/>
                  </a:lnTo>
                  <a:lnTo>
                    <a:pt x="2890" y="150"/>
                  </a:lnTo>
                  <a:lnTo>
                    <a:pt x="2898" y="156"/>
                  </a:lnTo>
                  <a:lnTo>
                    <a:pt x="2910" y="162"/>
                  </a:lnTo>
                  <a:lnTo>
                    <a:pt x="2924" y="168"/>
                  </a:lnTo>
                  <a:lnTo>
                    <a:pt x="2924" y="168"/>
                  </a:lnTo>
                  <a:lnTo>
                    <a:pt x="2940" y="172"/>
                  </a:lnTo>
                  <a:lnTo>
                    <a:pt x="2954" y="180"/>
                  </a:lnTo>
                  <a:lnTo>
                    <a:pt x="2964" y="186"/>
                  </a:lnTo>
                  <a:lnTo>
                    <a:pt x="2970" y="194"/>
                  </a:lnTo>
                  <a:lnTo>
                    <a:pt x="2974" y="202"/>
                  </a:lnTo>
                  <a:lnTo>
                    <a:pt x="2974" y="208"/>
                  </a:lnTo>
                  <a:lnTo>
                    <a:pt x="2972" y="214"/>
                  </a:lnTo>
                  <a:lnTo>
                    <a:pt x="2966" y="218"/>
                  </a:lnTo>
                  <a:lnTo>
                    <a:pt x="2966" y="218"/>
                  </a:lnTo>
                  <a:lnTo>
                    <a:pt x="2958" y="222"/>
                  </a:lnTo>
                  <a:lnTo>
                    <a:pt x="2954" y="226"/>
                  </a:lnTo>
                  <a:lnTo>
                    <a:pt x="2954" y="232"/>
                  </a:lnTo>
                  <a:lnTo>
                    <a:pt x="2956" y="234"/>
                  </a:lnTo>
                  <a:lnTo>
                    <a:pt x="2960" y="238"/>
                  </a:lnTo>
                  <a:lnTo>
                    <a:pt x="2966" y="238"/>
                  </a:lnTo>
                  <a:lnTo>
                    <a:pt x="2972" y="236"/>
                  </a:lnTo>
                  <a:lnTo>
                    <a:pt x="2980" y="234"/>
                  </a:lnTo>
                  <a:lnTo>
                    <a:pt x="2980" y="234"/>
                  </a:lnTo>
                  <a:lnTo>
                    <a:pt x="2986" y="230"/>
                  </a:lnTo>
                  <a:lnTo>
                    <a:pt x="2992" y="230"/>
                  </a:lnTo>
                  <a:lnTo>
                    <a:pt x="2996" y="232"/>
                  </a:lnTo>
                  <a:lnTo>
                    <a:pt x="2996" y="238"/>
                  </a:lnTo>
                  <a:lnTo>
                    <a:pt x="2994" y="246"/>
                  </a:lnTo>
                  <a:lnTo>
                    <a:pt x="2988" y="254"/>
                  </a:lnTo>
                  <a:lnTo>
                    <a:pt x="2980" y="262"/>
                  </a:lnTo>
                  <a:lnTo>
                    <a:pt x="2968" y="272"/>
                  </a:lnTo>
                  <a:lnTo>
                    <a:pt x="2968" y="272"/>
                  </a:lnTo>
                  <a:lnTo>
                    <a:pt x="2956" y="280"/>
                  </a:lnTo>
                  <a:lnTo>
                    <a:pt x="2946" y="282"/>
                  </a:lnTo>
                  <a:lnTo>
                    <a:pt x="2940" y="284"/>
                  </a:lnTo>
                  <a:lnTo>
                    <a:pt x="2934" y="282"/>
                  </a:lnTo>
                  <a:lnTo>
                    <a:pt x="2930" y="280"/>
                  </a:lnTo>
                  <a:lnTo>
                    <a:pt x="2928" y="282"/>
                  </a:lnTo>
                  <a:lnTo>
                    <a:pt x="2926" y="284"/>
                  </a:lnTo>
                  <a:lnTo>
                    <a:pt x="2922" y="290"/>
                  </a:lnTo>
                  <a:lnTo>
                    <a:pt x="2922" y="290"/>
                  </a:lnTo>
                  <a:lnTo>
                    <a:pt x="2920" y="300"/>
                  </a:lnTo>
                  <a:lnTo>
                    <a:pt x="2924" y="312"/>
                  </a:lnTo>
                  <a:lnTo>
                    <a:pt x="2930" y="334"/>
                  </a:lnTo>
                  <a:lnTo>
                    <a:pt x="2934" y="342"/>
                  </a:lnTo>
                  <a:lnTo>
                    <a:pt x="2934" y="348"/>
                  </a:lnTo>
                  <a:lnTo>
                    <a:pt x="2934" y="350"/>
                  </a:lnTo>
                  <a:lnTo>
                    <a:pt x="2930" y="348"/>
                  </a:lnTo>
                  <a:lnTo>
                    <a:pt x="2922" y="344"/>
                  </a:lnTo>
                  <a:lnTo>
                    <a:pt x="2922" y="344"/>
                  </a:lnTo>
                  <a:lnTo>
                    <a:pt x="2902" y="330"/>
                  </a:lnTo>
                  <a:lnTo>
                    <a:pt x="2896" y="326"/>
                  </a:lnTo>
                  <a:lnTo>
                    <a:pt x="2892" y="320"/>
                  </a:lnTo>
                  <a:lnTo>
                    <a:pt x="2892" y="316"/>
                  </a:lnTo>
                  <a:lnTo>
                    <a:pt x="2892" y="312"/>
                  </a:lnTo>
                  <a:lnTo>
                    <a:pt x="2896" y="298"/>
                  </a:lnTo>
                  <a:lnTo>
                    <a:pt x="2896" y="298"/>
                  </a:lnTo>
                  <a:lnTo>
                    <a:pt x="2900" y="286"/>
                  </a:lnTo>
                  <a:lnTo>
                    <a:pt x="2902" y="280"/>
                  </a:lnTo>
                  <a:lnTo>
                    <a:pt x="2900" y="276"/>
                  </a:lnTo>
                  <a:lnTo>
                    <a:pt x="2898" y="272"/>
                  </a:lnTo>
                  <a:lnTo>
                    <a:pt x="2892" y="270"/>
                  </a:lnTo>
                  <a:lnTo>
                    <a:pt x="2886" y="270"/>
                  </a:lnTo>
                  <a:lnTo>
                    <a:pt x="2876" y="270"/>
                  </a:lnTo>
                  <a:lnTo>
                    <a:pt x="2876" y="270"/>
                  </a:lnTo>
                  <a:lnTo>
                    <a:pt x="2866" y="270"/>
                  </a:lnTo>
                  <a:lnTo>
                    <a:pt x="2858" y="268"/>
                  </a:lnTo>
                  <a:lnTo>
                    <a:pt x="2844" y="260"/>
                  </a:lnTo>
                  <a:lnTo>
                    <a:pt x="2838" y="256"/>
                  </a:lnTo>
                  <a:lnTo>
                    <a:pt x="2830" y="254"/>
                  </a:lnTo>
                  <a:lnTo>
                    <a:pt x="2820" y="254"/>
                  </a:lnTo>
                  <a:lnTo>
                    <a:pt x="2810" y="258"/>
                  </a:lnTo>
                  <a:lnTo>
                    <a:pt x="2810" y="258"/>
                  </a:lnTo>
                  <a:lnTo>
                    <a:pt x="2800" y="264"/>
                  </a:lnTo>
                  <a:lnTo>
                    <a:pt x="2796" y="272"/>
                  </a:lnTo>
                  <a:lnTo>
                    <a:pt x="2796" y="278"/>
                  </a:lnTo>
                  <a:lnTo>
                    <a:pt x="2796" y="286"/>
                  </a:lnTo>
                  <a:lnTo>
                    <a:pt x="2798" y="292"/>
                  </a:lnTo>
                  <a:lnTo>
                    <a:pt x="2798" y="298"/>
                  </a:lnTo>
                  <a:lnTo>
                    <a:pt x="2794" y="304"/>
                  </a:lnTo>
                  <a:lnTo>
                    <a:pt x="2786" y="308"/>
                  </a:lnTo>
                  <a:lnTo>
                    <a:pt x="2786" y="308"/>
                  </a:lnTo>
                  <a:lnTo>
                    <a:pt x="2778" y="310"/>
                  </a:lnTo>
                  <a:lnTo>
                    <a:pt x="2772" y="308"/>
                  </a:lnTo>
                  <a:lnTo>
                    <a:pt x="2760" y="302"/>
                  </a:lnTo>
                  <a:lnTo>
                    <a:pt x="2752" y="300"/>
                  </a:lnTo>
                  <a:lnTo>
                    <a:pt x="2742" y="298"/>
                  </a:lnTo>
                  <a:lnTo>
                    <a:pt x="2726" y="298"/>
                  </a:lnTo>
                  <a:lnTo>
                    <a:pt x="2708" y="302"/>
                  </a:lnTo>
                  <a:lnTo>
                    <a:pt x="2708" y="302"/>
                  </a:lnTo>
                  <a:lnTo>
                    <a:pt x="2680" y="306"/>
                  </a:lnTo>
                  <a:lnTo>
                    <a:pt x="2658" y="306"/>
                  </a:lnTo>
                  <a:lnTo>
                    <a:pt x="2640" y="302"/>
                  </a:lnTo>
                  <a:lnTo>
                    <a:pt x="2626" y="298"/>
                  </a:lnTo>
                  <a:lnTo>
                    <a:pt x="2606" y="286"/>
                  </a:lnTo>
                  <a:lnTo>
                    <a:pt x="2598" y="284"/>
                  </a:lnTo>
                  <a:lnTo>
                    <a:pt x="2590" y="286"/>
                  </a:lnTo>
                  <a:lnTo>
                    <a:pt x="2590" y="286"/>
                  </a:lnTo>
                  <a:lnTo>
                    <a:pt x="2580" y="288"/>
                  </a:lnTo>
                  <a:lnTo>
                    <a:pt x="2572" y="288"/>
                  </a:lnTo>
                  <a:lnTo>
                    <a:pt x="2564" y="286"/>
                  </a:lnTo>
                  <a:lnTo>
                    <a:pt x="2556" y="282"/>
                  </a:lnTo>
                  <a:lnTo>
                    <a:pt x="2544" y="272"/>
                  </a:lnTo>
                  <a:lnTo>
                    <a:pt x="2532" y="260"/>
                  </a:lnTo>
                  <a:lnTo>
                    <a:pt x="2520" y="246"/>
                  </a:lnTo>
                  <a:lnTo>
                    <a:pt x="2510" y="234"/>
                  </a:lnTo>
                  <a:lnTo>
                    <a:pt x="2504" y="230"/>
                  </a:lnTo>
                  <a:lnTo>
                    <a:pt x="2498" y="226"/>
                  </a:lnTo>
                  <a:lnTo>
                    <a:pt x="2492" y="224"/>
                  </a:lnTo>
                  <a:lnTo>
                    <a:pt x="2486" y="224"/>
                  </a:lnTo>
                  <a:lnTo>
                    <a:pt x="2486" y="224"/>
                  </a:lnTo>
                  <a:lnTo>
                    <a:pt x="2456" y="230"/>
                  </a:lnTo>
                  <a:lnTo>
                    <a:pt x="2438" y="234"/>
                  </a:lnTo>
                  <a:lnTo>
                    <a:pt x="2422" y="240"/>
                  </a:lnTo>
                  <a:lnTo>
                    <a:pt x="2408" y="246"/>
                  </a:lnTo>
                  <a:lnTo>
                    <a:pt x="2398" y="252"/>
                  </a:lnTo>
                  <a:lnTo>
                    <a:pt x="2394" y="256"/>
                  </a:lnTo>
                  <a:lnTo>
                    <a:pt x="2392" y="262"/>
                  </a:lnTo>
                  <a:lnTo>
                    <a:pt x="2392" y="266"/>
                  </a:lnTo>
                  <a:lnTo>
                    <a:pt x="2394" y="270"/>
                  </a:lnTo>
                  <a:lnTo>
                    <a:pt x="2394" y="270"/>
                  </a:lnTo>
                  <a:lnTo>
                    <a:pt x="2398" y="274"/>
                  </a:lnTo>
                  <a:lnTo>
                    <a:pt x="2400" y="278"/>
                  </a:lnTo>
                  <a:lnTo>
                    <a:pt x="2406" y="280"/>
                  </a:lnTo>
                  <a:lnTo>
                    <a:pt x="2410" y="280"/>
                  </a:lnTo>
                  <a:lnTo>
                    <a:pt x="2420" y="278"/>
                  </a:lnTo>
                  <a:lnTo>
                    <a:pt x="2432" y="274"/>
                  </a:lnTo>
                  <a:lnTo>
                    <a:pt x="2456" y="264"/>
                  </a:lnTo>
                  <a:lnTo>
                    <a:pt x="2464" y="262"/>
                  </a:lnTo>
                  <a:lnTo>
                    <a:pt x="2468" y="262"/>
                  </a:lnTo>
                  <a:lnTo>
                    <a:pt x="2472" y="264"/>
                  </a:lnTo>
                  <a:lnTo>
                    <a:pt x="2472" y="264"/>
                  </a:lnTo>
                  <a:lnTo>
                    <a:pt x="2474" y="266"/>
                  </a:lnTo>
                  <a:lnTo>
                    <a:pt x="2476" y="268"/>
                  </a:lnTo>
                  <a:lnTo>
                    <a:pt x="2472" y="272"/>
                  </a:lnTo>
                  <a:lnTo>
                    <a:pt x="2456" y="278"/>
                  </a:lnTo>
                  <a:lnTo>
                    <a:pt x="2436" y="286"/>
                  </a:lnTo>
                  <a:lnTo>
                    <a:pt x="2428" y="292"/>
                  </a:lnTo>
                  <a:lnTo>
                    <a:pt x="2422" y="298"/>
                  </a:lnTo>
                  <a:lnTo>
                    <a:pt x="2422" y="298"/>
                  </a:lnTo>
                  <a:lnTo>
                    <a:pt x="2422" y="304"/>
                  </a:lnTo>
                  <a:lnTo>
                    <a:pt x="2424" y="308"/>
                  </a:lnTo>
                  <a:lnTo>
                    <a:pt x="2428" y="320"/>
                  </a:lnTo>
                  <a:lnTo>
                    <a:pt x="2440" y="342"/>
                  </a:lnTo>
                  <a:lnTo>
                    <a:pt x="2444" y="350"/>
                  </a:lnTo>
                  <a:lnTo>
                    <a:pt x="2444" y="352"/>
                  </a:lnTo>
                  <a:lnTo>
                    <a:pt x="2444" y="354"/>
                  </a:lnTo>
                  <a:lnTo>
                    <a:pt x="2436" y="350"/>
                  </a:lnTo>
                  <a:lnTo>
                    <a:pt x="2418" y="340"/>
                  </a:lnTo>
                  <a:lnTo>
                    <a:pt x="2418" y="340"/>
                  </a:lnTo>
                  <a:lnTo>
                    <a:pt x="2398" y="326"/>
                  </a:lnTo>
                  <a:lnTo>
                    <a:pt x="2382" y="318"/>
                  </a:lnTo>
                  <a:lnTo>
                    <a:pt x="2364" y="310"/>
                  </a:lnTo>
                  <a:lnTo>
                    <a:pt x="2354" y="306"/>
                  </a:lnTo>
                  <a:lnTo>
                    <a:pt x="2348" y="302"/>
                  </a:lnTo>
                  <a:lnTo>
                    <a:pt x="2340" y="294"/>
                  </a:lnTo>
                  <a:lnTo>
                    <a:pt x="2340" y="294"/>
                  </a:lnTo>
                  <a:lnTo>
                    <a:pt x="2334" y="288"/>
                  </a:lnTo>
                  <a:lnTo>
                    <a:pt x="2330" y="286"/>
                  </a:lnTo>
                  <a:lnTo>
                    <a:pt x="2326" y="288"/>
                  </a:lnTo>
                  <a:lnTo>
                    <a:pt x="2320" y="290"/>
                  </a:lnTo>
                  <a:lnTo>
                    <a:pt x="2314" y="296"/>
                  </a:lnTo>
                  <a:lnTo>
                    <a:pt x="2304" y="300"/>
                  </a:lnTo>
                  <a:lnTo>
                    <a:pt x="2286" y="304"/>
                  </a:lnTo>
                  <a:lnTo>
                    <a:pt x="2262" y="308"/>
                  </a:lnTo>
                  <a:lnTo>
                    <a:pt x="2262" y="308"/>
                  </a:lnTo>
                  <a:lnTo>
                    <a:pt x="2206" y="308"/>
                  </a:lnTo>
                  <a:lnTo>
                    <a:pt x="2180" y="308"/>
                  </a:lnTo>
                  <a:lnTo>
                    <a:pt x="2156" y="306"/>
                  </a:lnTo>
                  <a:lnTo>
                    <a:pt x="2140" y="302"/>
                  </a:lnTo>
                  <a:lnTo>
                    <a:pt x="2128" y="298"/>
                  </a:lnTo>
                  <a:lnTo>
                    <a:pt x="2124" y="296"/>
                  </a:lnTo>
                  <a:lnTo>
                    <a:pt x="2124" y="292"/>
                  </a:lnTo>
                  <a:lnTo>
                    <a:pt x="2126" y="288"/>
                  </a:lnTo>
                  <a:lnTo>
                    <a:pt x="2130" y="284"/>
                  </a:lnTo>
                  <a:lnTo>
                    <a:pt x="2130" y="284"/>
                  </a:lnTo>
                  <a:lnTo>
                    <a:pt x="2142" y="278"/>
                  </a:lnTo>
                  <a:lnTo>
                    <a:pt x="2154" y="274"/>
                  </a:lnTo>
                  <a:lnTo>
                    <a:pt x="2172" y="272"/>
                  </a:lnTo>
                  <a:lnTo>
                    <a:pt x="2178" y="270"/>
                  </a:lnTo>
                  <a:lnTo>
                    <a:pt x="2180" y="268"/>
                  </a:lnTo>
                  <a:lnTo>
                    <a:pt x="2178" y="264"/>
                  </a:lnTo>
                  <a:lnTo>
                    <a:pt x="2170" y="256"/>
                  </a:lnTo>
                  <a:lnTo>
                    <a:pt x="2170" y="256"/>
                  </a:lnTo>
                  <a:lnTo>
                    <a:pt x="2154" y="240"/>
                  </a:lnTo>
                  <a:lnTo>
                    <a:pt x="2144" y="232"/>
                  </a:lnTo>
                  <a:lnTo>
                    <a:pt x="2134" y="228"/>
                  </a:lnTo>
                  <a:lnTo>
                    <a:pt x="2124" y="222"/>
                  </a:lnTo>
                  <a:lnTo>
                    <a:pt x="2110" y="220"/>
                  </a:lnTo>
                  <a:lnTo>
                    <a:pt x="2096" y="220"/>
                  </a:lnTo>
                  <a:lnTo>
                    <a:pt x="2080" y="220"/>
                  </a:lnTo>
                  <a:lnTo>
                    <a:pt x="2080" y="220"/>
                  </a:lnTo>
                  <a:lnTo>
                    <a:pt x="2064" y="222"/>
                  </a:lnTo>
                  <a:lnTo>
                    <a:pt x="2046" y="220"/>
                  </a:lnTo>
                  <a:lnTo>
                    <a:pt x="2030" y="218"/>
                  </a:lnTo>
                  <a:lnTo>
                    <a:pt x="2014" y="212"/>
                  </a:lnTo>
                  <a:lnTo>
                    <a:pt x="1982" y="202"/>
                  </a:lnTo>
                  <a:lnTo>
                    <a:pt x="1948" y="194"/>
                  </a:lnTo>
                  <a:lnTo>
                    <a:pt x="1948" y="194"/>
                  </a:lnTo>
                  <a:lnTo>
                    <a:pt x="1932" y="190"/>
                  </a:lnTo>
                  <a:lnTo>
                    <a:pt x="1918" y="184"/>
                  </a:lnTo>
                  <a:lnTo>
                    <a:pt x="1890" y="172"/>
                  </a:lnTo>
                  <a:lnTo>
                    <a:pt x="1876" y="166"/>
                  </a:lnTo>
                  <a:lnTo>
                    <a:pt x="1862" y="160"/>
                  </a:lnTo>
                  <a:lnTo>
                    <a:pt x="1848" y="158"/>
                  </a:lnTo>
                  <a:lnTo>
                    <a:pt x="1832" y="158"/>
                  </a:lnTo>
                  <a:lnTo>
                    <a:pt x="1832" y="158"/>
                  </a:lnTo>
                  <a:lnTo>
                    <a:pt x="1820" y="160"/>
                  </a:lnTo>
                  <a:lnTo>
                    <a:pt x="1812" y="164"/>
                  </a:lnTo>
                  <a:lnTo>
                    <a:pt x="1808" y="170"/>
                  </a:lnTo>
                  <a:lnTo>
                    <a:pt x="1806" y="176"/>
                  </a:lnTo>
                  <a:lnTo>
                    <a:pt x="1804" y="182"/>
                  </a:lnTo>
                  <a:lnTo>
                    <a:pt x="1800" y="186"/>
                  </a:lnTo>
                  <a:lnTo>
                    <a:pt x="1792" y="188"/>
                  </a:lnTo>
                  <a:lnTo>
                    <a:pt x="1780" y="188"/>
                  </a:lnTo>
                  <a:lnTo>
                    <a:pt x="1780" y="188"/>
                  </a:lnTo>
                  <a:lnTo>
                    <a:pt x="1774" y="186"/>
                  </a:lnTo>
                  <a:lnTo>
                    <a:pt x="1768" y="184"/>
                  </a:lnTo>
                  <a:lnTo>
                    <a:pt x="1764" y="180"/>
                  </a:lnTo>
                  <a:lnTo>
                    <a:pt x="1762" y="176"/>
                  </a:lnTo>
                  <a:lnTo>
                    <a:pt x="1760" y="166"/>
                  </a:lnTo>
                  <a:lnTo>
                    <a:pt x="1760" y="156"/>
                  </a:lnTo>
                  <a:lnTo>
                    <a:pt x="1760" y="146"/>
                  </a:lnTo>
                  <a:lnTo>
                    <a:pt x="1758" y="138"/>
                  </a:lnTo>
                  <a:lnTo>
                    <a:pt x="1756" y="136"/>
                  </a:lnTo>
                  <a:lnTo>
                    <a:pt x="1750" y="134"/>
                  </a:lnTo>
                  <a:lnTo>
                    <a:pt x="1744" y="134"/>
                  </a:lnTo>
                  <a:lnTo>
                    <a:pt x="1736" y="134"/>
                  </a:lnTo>
                  <a:lnTo>
                    <a:pt x="1736" y="134"/>
                  </a:lnTo>
                  <a:lnTo>
                    <a:pt x="1732" y="136"/>
                  </a:lnTo>
                  <a:lnTo>
                    <a:pt x="1730" y="140"/>
                  </a:lnTo>
                  <a:lnTo>
                    <a:pt x="1726" y="148"/>
                  </a:lnTo>
                  <a:lnTo>
                    <a:pt x="1724" y="172"/>
                  </a:lnTo>
                  <a:lnTo>
                    <a:pt x="1720" y="182"/>
                  </a:lnTo>
                  <a:lnTo>
                    <a:pt x="1718" y="186"/>
                  </a:lnTo>
                  <a:lnTo>
                    <a:pt x="1716" y="190"/>
                  </a:lnTo>
                  <a:lnTo>
                    <a:pt x="1712" y="190"/>
                  </a:lnTo>
                  <a:lnTo>
                    <a:pt x="1706" y="190"/>
                  </a:lnTo>
                  <a:lnTo>
                    <a:pt x="1698" y="188"/>
                  </a:lnTo>
                  <a:lnTo>
                    <a:pt x="1688" y="184"/>
                  </a:lnTo>
                  <a:lnTo>
                    <a:pt x="1688" y="184"/>
                  </a:lnTo>
                  <a:lnTo>
                    <a:pt x="1684" y="182"/>
                  </a:lnTo>
                  <a:lnTo>
                    <a:pt x="1678" y="176"/>
                  </a:lnTo>
                  <a:lnTo>
                    <a:pt x="1668" y="162"/>
                  </a:lnTo>
                  <a:lnTo>
                    <a:pt x="1650" y="132"/>
                  </a:lnTo>
                  <a:lnTo>
                    <a:pt x="1640" y="116"/>
                  </a:lnTo>
                  <a:lnTo>
                    <a:pt x="1630" y="106"/>
                  </a:lnTo>
                  <a:lnTo>
                    <a:pt x="1624" y="104"/>
                  </a:lnTo>
                  <a:lnTo>
                    <a:pt x="1620" y="102"/>
                  </a:lnTo>
                  <a:lnTo>
                    <a:pt x="1614" y="102"/>
                  </a:lnTo>
                  <a:lnTo>
                    <a:pt x="1608" y="106"/>
                  </a:lnTo>
                  <a:lnTo>
                    <a:pt x="1608" y="106"/>
                  </a:lnTo>
                  <a:lnTo>
                    <a:pt x="1600" y="114"/>
                  </a:lnTo>
                  <a:lnTo>
                    <a:pt x="1598" y="116"/>
                  </a:lnTo>
                  <a:lnTo>
                    <a:pt x="1600" y="118"/>
                  </a:lnTo>
                  <a:lnTo>
                    <a:pt x="1604" y="120"/>
                  </a:lnTo>
                  <a:lnTo>
                    <a:pt x="1610" y="122"/>
                  </a:lnTo>
                  <a:lnTo>
                    <a:pt x="1616" y="124"/>
                  </a:lnTo>
                  <a:lnTo>
                    <a:pt x="1616" y="126"/>
                  </a:lnTo>
                  <a:lnTo>
                    <a:pt x="1616" y="130"/>
                  </a:lnTo>
                  <a:lnTo>
                    <a:pt x="1610" y="138"/>
                  </a:lnTo>
                  <a:lnTo>
                    <a:pt x="1592" y="150"/>
                  </a:lnTo>
                  <a:lnTo>
                    <a:pt x="1592" y="150"/>
                  </a:lnTo>
                  <a:lnTo>
                    <a:pt x="1574" y="160"/>
                  </a:lnTo>
                  <a:lnTo>
                    <a:pt x="1572" y="160"/>
                  </a:lnTo>
                  <a:lnTo>
                    <a:pt x="1570" y="158"/>
                  </a:lnTo>
                  <a:lnTo>
                    <a:pt x="1568" y="156"/>
                  </a:lnTo>
                  <a:lnTo>
                    <a:pt x="1560" y="156"/>
                  </a:lnTo>
                  <a:lnTo>
                    <a:pt x="1546" y="160"/>
                  </a:lnTo>
                  <a:lnTo>
                    <a:pt x="1522" y="168"/>
                  </a:lnTo>
                  <a:lnTo>
                    <a:pt x="1522" y="168"/>
                  </a:lnTo>
                  <a:lnTo>
                    <a:pt x="1482" y="180"/>
                  </a:lnTo>
                  <a:lnTo>
                    <a:pt x="1476" y="182"/>
                  </a:lnTo>
                  <a:lnTo>
                    <a:pt x="1476" y="180"/>
                  </a:lnTo>
                  <a:lnTo>
                    <a:pt x="1476" y="180"/>
                  </a:lnTo>
                  <a:lnTo>
                    <a:pt x="1494" y="168"/>
                  </a:lnTo>
                  <a:lnTo>
                    <a:pt x="1526" y="152"/>
                  </a:lnTo>
                  <a:lnTo>
                    <a:pt x="1526" y="152"/>
                  </a:lnTo>
                  <a:lnTo>
                    <a:pt x="1552" y="140"/>
                  </a:lnTo>
                  <a:lnTo>
                    <a:pt x="1558" y="136"/>
                  </a:lnTo>
                  <a:lnTo>
                    <a:pt x="1560" y="132"/>
                  </a:lnTo>
                  <a:lnTo>
                    <a:pt x="1560" y="132"/>
                  </a:lnTo>
                  <a:lnTo>
                    <a:pt x="1556" y="132"/>
                  </a:lnTo>
                  <a:lnTo>
                    <a:pt x="1538" y="134"/>
                  </a:lnTo>
                  <a:lnTo>
                    <a:pt x="1538" y="134"/>
                  </a:lnTo>
                  <a:lnTo>
                    <a:pt x="1530" y="136"/>
                  </a:lnTo>
                  <a:lnTo>
                    <a:pt x="1522" y="134"/>
                  </a:lnTo>
                  <a:lnTo>
                    <a:pt x="1510" y="134"/>
                  </a:lnTo>
                  <a:lnTo>
                    <a:pt x="1506" y="134"/>
                  </a:lnTo>
                  <a:lnTo>
                    <a:pt x="1498" y="136"/>
                  </a:lnTo>
                  <a:lnTo>
                    <a:pt x="1488" y="140"/>
                  </a:lnTo>
                  <a:lnTo>
                    <a:pt x="1474" y="148"/>
                  </a:lnTo>
                  <a:lnTo>
                    <a:pt x="1474" y="148"/>
                  </a:lnTo>
                  <a:lnTo>
                    <a:pt x="1462" y="156"/>
                  </a:lnTo>
                  <a:lnTo>
                    <a:pt x="1454" y="160"/>
                  </a:lnTo>
                  <a:lnTo>
                    <a:pt x="1448" y="160"/>
                  </a:lnTo>
                  <a:lnTo>
                    <a:pt x="1442" y="162"/>
                  </a:lnTo>
                  <a:lnTo>
                    <a:pt x="1438" y="162"/>
                  </a:lnTo>
                  <a:lnTo>
                    <a:pt x="1432" y="164"/>
                  </a:lnTo>
                  <a:lnTo>
                    <a:pt x="1422" y="168"/>
                  </a:lnTo>
                  <a:lnTo>
                    <a:pt x="1406" y="178"/>
                  </a:lnTo>
                  <a:lnTo>
                    <a:pt x="1406" y="178"/>
                  </a:lnTo>
                  <a:lnTo>
                    <a:pt x="1378" y="198"/>
                  </a:lnTo>
                  <a:lnTo>
                    <a:pt x="1358" y="210"/>
                  </a:lnTo>
                  <a:lnTo>
                    <a:pt x="1352" y="214"/>
                  </a:lnTo>
                  <a:lnTo>
                    <a:pt x="1350" y="218"/>
                  </a:lnTo>
                  <a:lnTo>
                    <a:pt x="1350" y="224"/>
                  </a:lnTo>
                  <a:lnTo>
                    <a:pt x="1352" y="230"/>
                  </a:lnTo>
                  <a:lnTo>
                    <a:pt x="1352" y="230"/>
                  </a:lnTo>
                  <a:lnTo>
                    <a:pt x="1352" y="234"/>
                  </a:lnTo>
                  <a:lnTo>
                    <a:pt x="1352" y="236"/>
                  </a:lnTo>
                  <a:lnTo>
                    <a:pt x="1340" y="232"/>
                  </a:lnTo>
                  <a:lnTo>
                    <a:pt x="1332" y="230"/>
                  </a:lnTo>
                  <a:lnTo>
                    <a:pt x="1324" y="228"/>
                  </a:lnTo>
                  <a:lnTo>
                    <a:pt x="1316" y="230"/>
                  </a:lnTo>
                  <a:lnTo>
                    <a:pt x="1308" y="232"/>
                  </a:lnTo>
                  <a:lnTo>
                    <a:pt x="1308" y="232"/>
                  </a:lnTo>
                  <a:lnTo>
                    <a:pt x="1300" y="236"/>
                  </a:lnTo>
                  <a:lnTo>
                    <a:pt x="1296" y="236"/>
                  </a:lnTo>
                  <a:lnTo>
                    <a:pt x="1294" y="236"/>
                  </a:lnTo>
                  <a:lnTo>
                    <a:pt x="1290" y="232"/>
                  </a:lnTo>
                  <a:lnTo>
                    <a:pt x="1286" y="228"/>
                  </a:lnTo>
                  <a:lnTo>
                    <a:pt x="1280" y="226"/>
                  </a:lnTo>
                  <a:lnTo>
                    <a:pt x="1270" y="224"/>
                  </a:lnTo>
                  <a:lnTo>
                    <a:pt x="1258" y="222"/>
                  </a:lnTo>
                  <a:lnTo>
                    <a:pt x="1258" y="222"/>
                  </a:lnTo>
                  <a:lnTo>
                    <a:pt x="1236" y="220"/>
                  </a:lnTo>
                  <a:lnTo>
                    <a:pt x="1216" y="214"/>
                  </a:lnTo>
                  <a:lnTo>
                    <a:pt x="1198" y="206"/>
                  </a:lnTo>
                  <a:lnTo>
                    <a:pt x="1178" y="196"/>
                  </a:lnTo>
                  <a:lnTo>
                    <a:pt x="1160" y="186"/>
                  </a:lnTo>
                  <a:lnTo>
                    <a:pt x="1138" y="178"/>
                  </a:lnTo>
                  <a:lnTo>
                    <a:pt x="1114" y="172"/>
                  </a:lnTo>
                  <a:lnTo>
                    <a:pt x="1102" y="172"/>
                  </a:lnTo>
                  <a:lnTo>
                    <a:pt x="1088" y="172"/>
                  </a:lnTo>
                  <a:lnTo>
                    <a:pt x="1088" y="172"/>
                  </a:lnTo>
                  <a:lnTo>
                    <a:pt x="1074" y="170"/>
                  </a:lnTo>
                  <a:lnTo>
                    <a:pt x="1062" y="168"/>
                  </a:lnTo>
                  <a:lnTo>
                    <a:pt x="1052" y="162"/>
                  </a:lnTo>
                  <a:lnTo>
                    <a:pt x="1044" y="158"/>
                  </a:lnTo>
                  <a:lnTo>
                    <a:pt x="1036" y="152"/>
                  </a:lnTo>
                  <a:lnTo>
                    <a:pt x="1026" y="146"/>
                  </a:lnTo>
                  <a:lnTo>
                    <a:pt x="1014" y="142"/>
                  </a:lnTo>
                  <a:lnTo>
                    <a:pt x="998" y="140"/>
                  </a:lnTo>
                  <a:lnTo>
                    <a:pt x="998" y="140"/>
                  </a:lnTo>
                  <a:lnTo>
                    <a:pt x="982" y="138"/>
                  </a:lnTo>
                  <a:lnTo>
                    <a:pt x="970" y="140"/>
                  </a:lnTo>
                  <a:lnTo>
                    <a:pt x="950" y="144"/>
                  </a:lnTo>
                  <a:lnTo>
                    <a:pt x="940" y="146"/>
                  </a:lnTo>
                  <a:lnTo>
                    <a:pt x="932" y="146"/>
                  </a:lnTo>
                  <a:lnTo>
                    <a:pt x="922" y="146"/>
                  </a:lnTo>
                  <a:lnTo>
                    <a:pt x="912" y="142"/>
                  </a:lnTo>
                  <a:lnTo>
                    <a:pt x="912" y="142"/>
                  </a:lnTo>
                  <a:lnTo>
                    <a:pt x="898" y="138"/>
                  </a:lnTo>
                  <a:lnTo>
                    <a:pt x="884" y="134"/>
                  </a:lnTo>
                  <a:lnTo>
                    <a:pt x="852" y="132"/>
                  </a:lnTo>
                  <a:lnTo>
                    <a:pt x="816" y="128"/>
                  </a:lnTo>
                  <a:lnTo>
                    <a:pt x="798" y="122"/>
                  </a:lnTo>
                  <a:lnTo>
                    <a:pt x="778" y="116"/>
                  </a:lnTo>
                  <a:lnTo>
                    <a:pt x="778" y="116"/>
                  </a:lnTo>
                  <a:lnTo>
                    <a:pt x="758" y="110"/>
                  </a:lnTo>
                  <a:lnTo>
                    <a:pt x="744" y="108"/>
                  </a:lnTo>
                  <a:lnTo>
                    <a:pt x="732" y="108"/>
                  </a:lnTo>
                  <a:lnTo>
                    <a:pt x="722" y="110"/>
                  </a:lnTo>
                  <a:lnTo>
                    <a:pt x="710" y="114"/>
                  </a:lnTo>
                  <a:lnTo>
                    <a:pt x="698" y="116"/>
                  </a:lnTo>
                  <a:lnTo>
                    <a:pt x="682" y="114"/>
                  </a:lnTo>
                  <a:lnTo>
                    <a:pt x="664" y="110"/>
                  </a:lnTo>
                  <a:lnTo>
                    <a:pt x="664" y="110"/>
                  </a:lnTo>
                  <a:lnTo>
                    <a:pt x="648" y="104"/>
                  </a:lnTo>
                  <a:lnTo>
                    <a:pt x="640" y="98"/>
                  </a:lnTo>
                  <a:lnTo>
                    <a:pt x="636" y="94"/>
                  </a:lnTo>
                  <a:lnTo>
                    <a:pt x="636" y="90"/>
                  </a:lnTo>
                  <a:lnTo>
                    <a:pt x="634" y="86"/>
                  </a:lnTo>
                  <a:lnTo>
                    <a:pt x="630" y="82"/>
                  </a:lnTo>
                  <a:lnTo>
                    <a:pt x="622" y="82"/>
                  </a:lnTo>
                  <a:lnTo>
                    <a:pt x="604" y="80"/>
                  </a:lnTo>
                  <a:lnTo>
                    <a:pt x="604" y="80"/>
                  </a:lnTo>
                  <a:lnTo>
                    <a:pt x="572" y="82"/>
                  </a:lnTo>
                  <a:lnTo>
                    <a:pt x="556" y="82"/>
                  </a:lnTo>
                  <a:lnTo>
                    <a:pt x="552" y="82"/>
                  </a:lnTo>
                  <a:lnTo>
                    <a:pt x="548" y="80"/>
                  </a:lnTo>
                  <a:lnTo>
                    <a:pt x="540" y="72"/>
                  </a:lnTo>
                  <a:lnTo>
                    <a:pt x="540" y="72"/>
                  </a:lnTo>
                  <a:lnTo>
                    <a:pt x="534" y="66"/>
                  </a:lnTo>
                  <a:lnTo>
                    <a:pt x="528" y="66"/>
                  </a:lnTo>
                  <a:lnTo>
                    <a:pt x="524" y="66"/>
                  </a:lnTo>
                  <a:lnTo>
                    <a:pt x="518" y="68"/>
                  </a:lnTo>
                  <a:lnTo>
                    <a:pt x="510" y="70"/>
                  </a:lnTo>
                  <a:lnTo>
                    <a:pt x="506" y="70"/>
                  </a:lnTo>
                  <a:lnTo>
                    <a:pt x="500" y="66"/>
                  </a:lnTo>
                  <a:lnTo>
                    <a:pt x="500" y="66"/>
                  </a:lnTo>
                  <a:lnTo>
                    <a:pt x="488" y="56"/>
                  </a:lnTo>
                  <a:lnTo>
                    <a:pt x="482" y="52"/>
                  </a:lnTo>
                  <a:lnTo>
                    <a:pt x="474" y="50"/>
                  </a:lnTo>
                  <a:lnTo>
                    <a:pt x="466" y="50"/>
                  </a:lnTo>
                  <a:lnTo>
                    <a:pt x="456" y="52"/>
                  </a:lnTo>
                  <a:lnTo>
                    <a:pt x="444" y="58"/>
                  </a:lnTo>
                  <a:lnTo>
                    <a:pt x="432" y="68"/>
                  </a:lnTo>
                  <a:lnTo>
                    <a:pt x="432" y="68"/>
                  </a:lnTo>
                  <a:lnTo>
                    <a:pt x="418" y="78"/>
                  </a:lnTo>
                  <a:lnTo>
                    <a:pt x="404" y="82"/>
                  </a:lnTo>
                  <a:lnTo>
                    <a:pt x="392" y="84"/>
                  </a:lnTo>
                  <a:lnTo>
                    <a:pt x="378" y="84"/>
                  </a:lnTo>
                  <a:lnTo>
                    <a:pt x="364" y="84"/>
                  </a:lnTo>
                  <a:lnTo>
                    <a:pt x="348" y="86"/>
                  </a:lnTo>
                  <a:lnTo>
                    <a:pt x="330" y="94"/>
                  </a:lnTo>
                  <a:lnTo>
                    <a:pt x="310" y="106"/>
                  </a:lnTo>
                  <a:lnTo>
                    <a:pt x="310" y="106"/>
                  </a:lnTo>
                  <a:lnTo>
                    <a:pt x="300" y="114"/>
                  </a:lnTo>
                  <a:lnTo>
                    <a:pt x="290" y="120"/>
                  </a:lnTo>
                  <a:lnTo>
                    <a:pt x="282" y="122"/>
                  </a:lnTo>
                  <a:lnTo>
                    <a:pt x="274" y="124"/>
                  </a:lnTo>
                  <a:lnTo>
                    <a:pt x="260" y="126"/>
                  </a:lnTo>
                  <a:lnTo>
                    <a:pt x="250" y="124"/>
                  </a:lnTo>
                  <a:lnTo>
                    <a:pt x="240" y="124"/>
                  </a:lnTo>
                  <a:lnTo>
                    <a:pt x="236" y="124"/>
                  </a:lnTo>
                  <a:lnTo>
                    <a:pt x="230" y="126"/>
                  </a:lnTo>
                  <a:lnTo>
                    <a:pt x="226" y="130"/>
                  </a:lnTo>
                  <a:lnTo>
                    <a:pt x="222" y="134"/>
                  </a:lnTo>
                  <a:lnTo>
                    <a:pt x="212" y="152"/>
                  </a:lnTo>
                  <a:lnTo>
                    <a:pt x="212" y="152"/>
                  </a:lnTo>
                  <a:lnTo>
                    <a:pt x="202" y="172"/>
                  </a:lnTo>
                  <a:lnTo>
                    <a:pt x="192" y="188"/>
                  </a:lnTo>
                  <a:lnTo>
                    <a:pt x="182" y="202"/>
                  </a:lnTo>
                  <a:lnTo>
                    <a:pt x="172" y="212"/>
                  </a:lnTo>
                  <a:lnTo>
                    <a:pt x="158" y="220"/>
                  </a:lnTo>
                  <a:lnTo>
                    <a:pt x="142" y="224"/>
                  </a:lnTo>
                  <a:lnTo>
                    <a:pt x="122" y="228"/>
                  </a:lnTo>
                  <a:lnTo>
                    <a:pt x="96" y="228"/>
                  </a:lnTo>
                  <a:lnTo>
                    <a:pt x="96" y="228"/>
                  </a:lnTo>
                  <a:lnTo>
                    <a:pt x="84" y="230"/>
                  </a:lnTo>
                  <a:lnTo>
                    <a:pt x="78" y="232"/>
                  </a:lnTo>
                  <a:lnTo>
                    <a:pt x="74" y="236"/>
                  </a:lnTo>
                  <a:lnTo>
                    <a:pt x="74" y="240"/>
                  </a:lnTo>
                  <a:lnTo>
                    <a:pt x="74" y="244"/>
                  </a:lnTo>
                  <a:lnTo>
                    <a:pt x="72" y="250"/>
                  </a:lnTo>
                  <a:lnTo>
                    <a:pt x="66" y="254"/>
                  </a:lnTo>
                  <a:lnTo>
                    <a:pt x="58" y="258"/>
                  </a:lnTo>
                  <a:lnTo>
                    <a:pt x="58" y="258"/>
                  </a:lnTo>
                  <a:lnTo>
                    <a:pt x="54" y="260"/>
                  </a:lnTo>
                  <a:lnTo>
                    <a:pt x="52" y="262"/>
                  </a:lnTo>
                  <a:lnTo>
                    <a:pt x="54" y="266"/>
                  </a:lnTo>
                  <a:lnTo>
                    <a:pt x="58" y="268"/>
                  </a:lnTo>
                  <a:lnTo>
                    <a:pt x="72" y="274"/>
                  </a:lnTo>
                  <a:lnTo>
                    <a:pt x="92" y="282"/>
                  </a:lnTo>
                  <a:lnTo>
                    <a:pt x="114" y="292"/>
                  </a:lnTo>
                  <a:lnTo>
                    <a:pt x="136" y="304"/>
                  </a:lnTo>
                  <a:lnTo>
                    <a:pt x="156" y="318"/>
                  </a:lnTo>
                  <a:lnTo>
                    <a:pt x="162" y="326"/>
                  </a:lnTo>
                  <a:lnTo>
                    <a:pt x="168" y="334"/>
                  </a:lnTo>
                  <a:lnTo>
                    <a:pt x="168" y="334"/>
                  </a:lnTo>
                  <a:lnTo>
                    <a:pt x="172" y="342"/>
                  </a:lnTo>
                  <a:lnTo>
                    <a:pt x="176" y="346"/>
                  </a:lnTo>
                  <a:lnTo>
                    <a:pt x="186" y="354"/>
                  </a:lnTo>
                  <a:lnTo>
                    <a:pt x="196" y="356"/>
                  </a:lnTo>
                  <a:lnTo>
                    <a:pt x="206" y="356"/>
                  </a:lnTo>
                  <a:lnTo>
                    <a:pt x="212" y="356"/>
                  </a:lnTo>
                  <a:lnTo>
                    <a:pt x="218" y="356"/>
                  </a:lnTo>
                  <a:lnTo>
                    <a:pt x="220" y="356"/>
                  </a:lnTo>
                  <a:lnTo>
                    <a:pt x="222" y="358"/>
                  </a:lnTo>
                  <a:lnTo>
                    <a:pt x="220" y="364"/>
                  </a:lnTo>
                  <a:lnTo>
                    <a:pt x="220" y="364"/>
                  </a:lnTo>
                  <a:lnTo>
                    <a:pt x="220" y="372"/>
                  </a:lnTo>
                  <a:lnTo>
                    <a:pt x="220" y="376"/>
                  </a:lnTo>
                  <a:lnTo>
                    <a:pt x="224" y="378"/>
                  </a:lnTo>
                  <a:lnTo>
                    <a:pt x="228" y="380"/>
                  </a:lnTo>
                  <a:lnTo>
                    <a:pt x="232" y="380"/>
                  </a:lnTo>
                  <a:lnTo>
                    <a:pt x="236" y="382"/>
                  </a:lnTo>
                  <a:lnTo>
                    <a:pt x="240" y="386"/>
                  </a:lnTo>
                  <a:lnTo>
                    <a:pt x="242" y="392"/>
                  </a:lnTo>
                  <a:lnTo>
                    <a:pt x="242" y="392"/>
                  </a:lnTo>
                  <a:lnTo>
                    <a:pt x="244" y="400"/>
                  </a:lnTo>
                  <a:lnTo>
                    <a:pt x="248" y="402"/>
                  </a:lnTo>
                  <a:lnTo>
                    <a:pt x="254" y="404"/>
                  </a:lnTo>
                  <a:lnTo>
                    <a:pt x="260" y="402"/>
                  </a:lnTo>
                  <a:lnTo>
                    <a:pt x="266" y="402"/>
                  </a:lnTo>
                  <a:lnTo>
                    <a:pt x="270" y="402"/>
                  </a:lnTo>
                  <a:lnTo>
                    <a:pt x="274" y="404"/>
                  </a:lnTo>
                  <a:lnTo>
                    <a:pt x="276" y="410"/>
                  </a:lnTo>
                  <a:lnTo>
                    <a:pt x="276" y="410"/>
                  </a:lnTo>
                  <a:lnTo>
                    <a:pt x="274" y="418"/>
                  </a:lnTo>
                  <a:lnTo>
                    <a:pt x="272" y="418"/>
                  </a:lnTo>
                  <a:lnTo>
                    <a:pt x="270" y="418"/>
                  </a:lnTo>
                  <a:lnTo>
                    <a:pt x="266" y="416"/>
                  </a:lnTo>
                  <a:lnTo>
                    <a:pt x="262" y="416"/>
                  </a:lnTo>
                  <a:lnTo>
                    <a:pt x="258" y="418"/>
                  </a:lnTo>
                  <a:lnTo>
                    <a:pt x="252" y="424"/>
                  </a:lnTo>
                  <a:lnTo>
                    <a:pt x="252" y="424"/>
                  </a:lnTo>
                  <a:lnTo>
                    <a:pt x="250" y="426"/>
                  </a:lnTo>
                  <a:lnTo>
                    <a:pt x="248" y="426"/>
                  </a:lnTo>
                  <a:lnTo>
                    <a:pt x="240" y="422"/>
                  </a:lnTo>
                  <a:lnTo>
                    <a:pt x="234" y="420"/>
                  </a:lnTo>
                  <a:lnTo>
                    <a:pt x="224" y="420"/>
                  </a:lnTo>
                  <a:lnTo>
                    <a:pt x="212" y="420"/>
                  </a:lnTo>
                  <a:lnTo>
                    <a:pt x="194" y="422"/>
                  </a:lnTo>
                  <a:lnTo>
                    <a:pt x="194" y="422"/>
                  </a:lnTo>
                  <a:lnTo>
                    <a:pt x="186" y="422"/>
                  </a:lnTo>
                  <a:lnTo>
                    <a:pt x="180" y="420"/>
                  </a:lnTo>
                  <a:lnTo>
                    <a:pt x="176" y="418"/>
                  </a:lnTo>
                  <a:lnTo>
                    <a:pt x="174" y="416"/>
                  </a:lnTo>
                  <a:lnTo>
                    <a:pt x="174" y="408"/>
                  </a:lnTo>
                  <a:lnTo>
                    <a:pt x="176" y="398"/>
                  </a:lnTo>
                  <a:lnTo>
                    <a:pt x="176" y="390"/>
                  </a:lnTo>
                  <a:lnTo>
                    <a:pt x="174" y="388"/>
                  </a:lnTo>
                  <a:lnTo>
                    <a:pt x="172" y="384"/>
                  </a:lnTo>
                  <a:lnTo>
                    <a:pt x="168" y="384"/>
                  </a:lnTo>
                  <a:lnTo>
                    <a:pt x="162" y="384"/>
                  </a:lnTo>
                  <a:lnTo>
                    <a:pt x="140" y="388"/>
                  </a:lnTo>
                  <a:lnTo>
                    <a:pt x="140" y="388"/>
                  </a:lnTo>
                  <a:lnTo>
                    <a:pt x="116" y="396"/>
                  </a:lnTo>
                  <a:lnTo>
                    <a:pt x="92" y="406"/>
                  </a:lnTo>
                  <a:lnTo>
                    <a:pt x="56" y="424"/>
                  </a:lnTo>
                  <a:lnTo>
                    <a:pt x="28" y="440"/>
                  </a:lnTo>
                  <a:lnTo>
                    <a:pt x="18" y="444"/>
                  </a:lnTo>
                  <a:lnTo>
                    <a:pt x="10" y="446"/>
                  </a:lnTo>
                  <a:lnTo>
                    <a:pt x="10" y="446"/>
                  </a:lnTo>
                  <a:lnTo>
                    <a:pt x="4" y="448"/>
                  </a:lnTo>
                  <a:lnTo>
                    <a:pt x="0" y="452"/>
                  </a:lnTo>
                  <a:lnTo>
                    <a:pt x="0" y="456"/>
                  </a:lnTo>
                  <a:lnTo>
                    <a:pt x="2" y="460"/>
                  </a:lnTo>
                  <a:lnTo>
                    <a:pt x="8" y="466"/>
                  </a:lnTo>
                  <a:lnTo>
                    <a:pt x="16" y="470"/>
                  </a:lnTo>
                  <a:lnTo>
                    <a:pt x="28" y="472"/>
                  </a:lnTo>
                  <a:lnTo>
                    <a:pt x="42" y="474"/>
                  </a:lnTo>
                  <a:lnTo>
                    <a:pt x="42" y="474"/>
                  </a:lnTo>
                  <a:lnTo>
                    <a:pt x="54" y="474"/>
                  </a:lnTo>
                  <a:lnTo>
                    <a:pt x="60" y="478"/>
                  </a:lnTo>
                  <a:lnTo>
                    <a:pt x="58" y="480"/>
                  </a:lnTo>
                  <a:lnTo>
                    <a:pt x="56" y="484"/>
                  </a:lnTo>
                  <a:lnTo>
                    <a:pt x="52" y="488"/>
                  </a:lnTo>
                  <a:lnTo>
                    <a:pt x="50" y="492"/>
                  </a:lnTo>
                  <a:lnTo>
                    <a:pt x="50" y="498"/>
                  </a:lnTo>
                  <a:lnTo>
                    <a:pt x="56" y="502"/>
                  </a:lnTo>
                  <a:lnTo>
                    <a:pt x="56" y="502"/>
                  </a:lnTo>
                  <a:lnTo>
                    <a:pt x="64" y="506"/>
                  </a:lnTo>
                  <a:lnTo>
                    <a:pt x="66" y="512"/>
                  </a:lnTo>
                  <a:lnTo>
                    <a:pt x="68" y="520"/>
                  </a:lnTo>
                  <a:lnTo>
                    <a:pt x="70" y="524"/>
                  </a:lnTo>
                  <a:lnTo>
                    <a:pt x="74" y="528"/>
                  </a:lnTo>
                  <a:lnTo>
                    <a:pt x="82" y="532"/>
                  </a:lnTo>
                  <a:lnTo>
                    <a:pt x="94" y="534"/>
                  </a:lnTo>
                  <a:lnTo>
                    <a:pt x="94" y="534"/>
                  </a:lnTo>
                  <a:lnTo>
                    <a:pt x="110" y="534"/>
                  </a:lnTo>
                  <a:lnTo>
                    <a:pt x="122" y="534"/>
                  </a:lnTo>
                  <a:lnTo>
                    <a:pt x="144" y="528"/>
                  </a:lnTo>
                  <a:lnTo>
                    <a:pt x="154" y="526"/>
                  </a:lnTo>
                  <a:lnTo>
                    <a:pt x="166" y="526"/>
                  </a:lnTo>
                  <a:lnTo>
                    <a:pt x="176" y="528"/>
                  </a:lnTo>
                  <a:lnTo>
                    <a:pt x="190" y="534"/>
                  </a:lnTo>
                  <a:lnTo>
                    <a:pt x="190" y="534"/>
                  </a:lnTo>
                  <a:lnTo>
                    <a:pt x="198" y="536"/>
                  </a:lnTo>
                  <a:lnTo>
                    <a:pt x="204" y="538"/>
                  </a:lnTo>
                  <a:lnTo>
                    <a:pt x="210" y="538"/>
                  </a:lnTo>
                  <a:lnTo>
                    <a:pt x="218" y="536"/>
                  </a:lnTo>
                  <a:lnTo>
                    <a:pt x="230" y="530"/>
                  </a:lnTo>
                  <a:lnTo>
                    <a:pt x="242" y="522"/>
                  </a:lnTo>
                  <a:lnTo>
                    <a:pt x="254" y="512"/>
                  </a:lnTo>
                  <a:lnTo>
                    <a:pt x="266" y="506"/>
                  </a:lnTo>
                  <a:lnTo>
                    <a:pt x="270" y="506"/>
                  </a:lnTo>
                  <a:lnTo>
                    <a:pt x="276" y="506"/>
                  </a:lnTo>
                  <a:lnTo>
                    <a:pt x="280" y="508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0" y="516"/>
                  </a:lnTo>
                  <a:lnTo>
                    <a:pt x="290" y="518"/>
                  </a:lnTo>
                  <a:lnTo>
                    <a:pt x="290" y="522"/>
                  </a:lnTo>
                  <a:lnTo>
                    <a:pt x="288" y="524"/>
                  </a:lnTo>
                  <a:lnTo>
                    <a:pt x="282" y="526"/>
                  </a:lnTo>
                  <a:lnTo>
                    <a:pt x="272" y="528"/>
                  </a:lnTo>
                  <a:lnTo>
                    <a:pt x="264" y="530"/>
                  </a:lnTo>
                  <a:lnTo>
                    <a:pt x="260" y="534"/>
                  </a:lnTo>
                  <a:lnTo>
                    <a:pt x="260" y="536"/>
                  </a:lnTo>
                  <a:lnTo>
                    <a:pt x="262" y="538"/>
                  </a:lnTo>
                  <a:lnTo>
                    <a:pt x="274" y="544"/>
                  </a:lnTo>
                  <a:lnTo>
                    <a:pt x="274" y="544"/>
                  </a:lnTo>
                  <a:lnTo>
                    <a:pt x="280" y="550"/>
                  </a:lnTo>
                  <a:lnTo>
                    <a:pt x="286" y="554"/>
                  </a:lnTo>
                  <a:lnTo>
                    <a:pt x="290" y="558"/>
                  </a:lnTo>
                  <a:lnTo>
                    <a:pt x="292" y="564"/>
                  </a:lnTo>
                  <a:lnTo>
                    <a:pt x="292" y="570"/>
                  </a:lnTo>
                  <a:lnTo>
                    <a:pt x="292" y="574"/>
                  </a:lnTo>
                  <a:lnTo>
                    <a:pt x="288" y="584"/>
                  </a:lnTo>
                  <a:lnTo>
                    <a:pt x="280" y="592"/>
                  </a:lnTo>
                  <a:lnTo>
                    <a:pt x="270" y="598"/>
                  </a:lnTo>
                  <a:lnTo>
                    <a:pt x="258" y="600"/>
                  </a:lnTo>
                  <a:lnTo>
                    <a:pt x="244" y="598"/>
                  </a:lnTo>
                  <a:lnTo>
                    <a:pt x="244" y="598"/>
                  </a:lnTo>
                  <a:lnTo>
                    <a:pt x="240" y="598"/>
                  </a:lnTo>
                  <a:lnTo>
                    <a:pt x="234" y="598"/>
                  </a:lnTo>
                  <a:lnTo>
                    <a:pt x="226" y="602"/>
                  </a:lnTo>
                  <a:lnTo>
                    <a:pt x="220" y="610"/>
                  </a:lnTo>
                  <a:lnTo>
                    <a:pt x="214" y="618"/>
                  </a:lnTo>
                  <a:lnTo>
                    <a:pt x="210" y="624"/>
                  </a:lnTo>
                  <a:lnTo>
                    <a:pt x="202" y="630"/>
                  </a:lnTo>
                  <a:lnTo>
                    <a:pt x="198" y="630"/>
                  </a:lnTo>
                  <a:lnTo>
                    <a:pt x="192" y="630"/>
                  </a:lnTo>
                  <a:lnTo>
                    <a:pt x="186" y="628"/>
                  </a:lnTo>
                  <a:lnTo>
                    <a:pt x="180" y="624"/>
                  </a:lnTo>
                  <a:lnTo>
                    <a:pt x="180" y="624"/>
                  </a:lnTo>
                  <a:lnTo>
                    <a:pt x="172" y="620"/>
                  </a:lnTo>
                  <a:lnTo>
                    <a:pt x="166" y="618"/>
                  </a:lnTo>
                  <a:lnTo>
                    <a:pt x="160" y="618"/>
                  </a:lnTo>
                  <a:lnTo>
                    <a:pt x="154" y="620"/>
                  </a:lnTo>
                  <a:lnTo>
                    <a:pt x="144" y="626"/>
                  </a:lnTo>
                  <a:lnTo>
                    <a:pt x="136" y="636"/>
                  </a:lnTo>
                  <a:lnTo>
                    <a:pt x="124" y="658"/>
                  </a:lnTo>
                  <a:lnTo>
                    <a:pt x="118" y="666"/>
                  </a:lnTo>
                  <a:lnTo>
                    <a:pt x="112" y="672"/>
                  </a:lnTo>
                  <a:lnTo>
                    <a:pt x="112" y="672"/>
                  </a:lnTo>
                  <a:lnTo>
                    <a:pt x="106" y="674"/>
                  </a:lnTo>
                  <a:lnTo>
                    <a:pt x="102" y="678"/>
                  </a:lnTo>
                  <a:lnTo>
                    <a:pt x="96" y="690"/>
                  </a:lnTo>
                  <a:lnTo>
                    <a:pt x="92" y="702"/>
                  </a:lnTo>
                  <a:lnTo>
                    <a:pt x="88" y="708"/>
                  </a:lnTo>
                  <a:lnTo>
                    <a:pt x="82" y="712"/>
                  </a:lnTo>
                  <a:lnTo>
                    <a:pt x="82" y="712"/>
                  </a:lnTo>
                  <a:lnTo>
                    <a:pt x="76" y="716"/>
                  </a:lnTo>
                  <a:lnTo>
                    <a:pt x="74" y="720"/>
                  </a:lnTo>
                  <a:lnTo>
                    <a:pt x="74" y="726"/>
                  </a:lnTo>
                  <a:lnTo>
                    <a:pt x="76" y="730"/>
                  </a:lnTo>
                  <a:lnTo>
                    <a:pt x="88" y="740"/>
                  </a:lnTo>
                  <a:lnTo>
                    <a:pt x="108" y="756"/>
                  </a:lnTo>
                  <a:lnTo>
                    <a:pt x="108" y="756"/>
                  </a:lnTo>
                  <a:lnTo>
                    <a:pt x="116" y="764"/>
                  </a:lnTo>
                  <a:lnTo>
                    <a:pt x="118" y="772"/>
                  </a:lnTo>
                  <a:lnTo>
                    <a:pt x="118" y="778"/>
                  </a:lnTo>
                  <a:lnTo>
                    <a:pt x="116" y="784"/>
                  </a:lnTo>
                  <a:lnTo>
                    <a:pt x="114" y="790"/>
                  </a:lnTo>
                  <a:lnTo>
                    <a:pt x="112" y="794"/>
                  </a:lnTo>
                  <a:lnTo>
                    <a:pt x="112" y="800"/>
                  </a:lnTo>
                  <a:lnTo>
                    <a:pt x="116" y="804"/>
                  </a:lnTo>
                  <a:lnTo>
                    <a:pt x="116" y="804"/>
                  </a:lnTo>
                  <a:lnTo>
                    <a:pt x="132" y="818"/>
                  </a:lnTo>
                  <a:lnTo>
                    <a:pt x="148" y="834"/>
                  </a:lnTo>
                  <a:lnTo>
                    <a:pt x="158" y="840"/>
                  </a:lnTo>
                  <a:lnTo>
                    <a:pt x="168" y="844"/>
                  </a:lnTo>
                  <a:lnTo>
                    <a:pt x="180" y="844"/>
                  </a:lnTo>
                  <a:lnTo>
                    <a:pt x="194" y="840"/>
                  </a:lnTo>
                  <a:lnTo>
                    <a:pt x="194" y="840"/>
                  </a:lnTo>
                  <a:lnTo>
                    <a:pt x="208" y="836"/>
                  </a:lnTo>
                  <a:lnTo>
                    <a:pt x="218" y="834"/>
                  </a:lnTo>
                  <a:lnTo>
                    <a:pt x="228" y="836"/>
                  </a:lnTo>
                  <a:lnTo>
                    <a:pt x="234" y="838"/>
                  </a:lnTo>
                  <a:lnTo>
                    <a:pt x="240" y="842"/>
                  </a:lnTo>
                  <a:lnTo>
                    <a:pt x="242" y="848"/>
                  </a:lnTo>
                  <a:lnTo>
                    <a:pt x="242" y="858"/>
                  </a:lnTo>
                  <a:lnTo>
                    <a:pt x="238" y="868"/>
                  </a:lnTo>
                  <a:lnTo>
                    <a:pt x="238" y="868"/>
                  </a:lnTo>
                  <a:lnTo>
                    <a:pt x="236" y="878"/>
                  </a:lnTo>
                  <a:lnTo>
                    <a:pt x="236" y="884"/>
                  </a:lnTo>
                  <a:lnTo>
                    <a:pt x="238" y="888"/>
                  </a:lnTo>
                  <a:lnTo>
                    <a:pt x="242" y="890"/>
                  </a:lnTo>
                  <a:lnTo>
                    <a:pt x="244" y="892"/>
                  </a:lnTo>
                  <a:lnTo>
                    <a:pt x="246" y="896"/>
                  </a:lnTo>
                  <a:lnTo>
                    <a:pt x="246" y="900"/>
                  </a:lnTo>
                  <a:lnTo>
                    <a:pt x="244" y="908"/>
                  </a:lnTo>
                  <a:lnTo>
                    <a:pt x="244" y="908"/>
                  </a:lnTo>
                  <a:lnTo>
                    <a:pt x="242" y="918"/>
                  </a:lnTo>
                  <a:lnTo>
                    <a:pt x="244" y="922"/>
                  </a:lnTo>
                  <a:lnTo>
                    <a:pt x="248" y="924"/>
                  </a:lnTo>
                  <a:lnTo>
                    <a:pt x="254" y="924"/>
                  </a:lnTo>
                  <a:lnTo>
                    <a:pt x="262" y="920"/>
                  </a:lnTo>
                  <a:lnTo>
                    <a:pt x="270" y="916"/>
                  </a:lnTo>
                  <a:lnTo>
                    <a:pt x="284" y="904"/>
                  </a:lnTo>
                  <a:lnTo>
                    <a:pt x="284" y="904"/>
                  </a:lnTo>
                  <a:lnTo>
                    <a:pt x="292" y="900"/>
                  </a:lnTo>
                  <a:lnTo>
                    <a:pt x="300" y="898"/>
                  </a:lnTo>
                  <a:lnTo>
                    <a:pt x="308" y="898"/>
                  </a:lnTo>
                  <a:lnTo>
                    <a:pt x="316" y="902"/>
                  </a:lnTo>
                  <a:lnTo>
                    <a:pt x="326" y="906"/>
                  </a:lnTo>
                  <a:lnTo>
                    <a:pt x="336" y="912"/>
                  </a:lnTo>
                  <a:lnTo>
                    <a:pt x="352" y="926"/>
                  </a:lnTo>
                  <a:lnTo>
                    <a:pt x="352" y="926"/>
                  </a:lnTo>
                  <a:lnTo>
                    <a:pt x="358" y="930"/>
                  </a:lnTo>
                  <a:lnTo>
                    <a:pt x="362" y="932"/>
                  </a:lnTo>
                  <a:lnTo>
                    <a:pt x="366" y="930"/>
                  </a:lnTo>
                  <a:lnTo>
                    <a:pt x="370" y="926"/>
                  </a:lnTo>
                  <a:lnTo>
                    <a:pt x="376" y="918"/>
                  </a:lnTo>
                  <a:lnTo>
                    <a:pt x="380" y="916"/>
                  </a:lnTo>
                  <a:lnTo>
                    <a:pt x="386" y="918"/>
                  </a:lnTo>
                  <a:lnTo>
                    <a:pt x="386" y="918"/>
                  </a:lnTo>
                  <a:lnTo>
                    <a:pt x="392" y="920"/>
                  </a:lnTo>
                  <a:lnTo>
                    <a:pt x="402" y="918"/>
                  </a:lnTo>
                  <a:lnTo>
                    <a:pt x="420" y="912"/>
                  </a:lnTo>
                  <a:lnTo>
                    <a:pt x="432" y="908"/>
                  </a:lnTo>
                  <a:lnTo>
                    <a:pt x="432" y="908"/>
                  </a:lnTo>
                  <a:lnTo>
                    <a:pt x="432" y="910"/>
                  </a:lnTo>
                  <a:lnTo>
                    <a:pt x="430" y="916"/>
                  </a:lnTo>
                  <a:lnTo>
                    <a:pt x="430" y="916"/>
                  </a:lnTo>
                  <a:lnTo>
                    <a:pt x="418" y="932"/>
                  </a:lnTo>
                  <a:lnTo>
                    <a:pt x="412" y="946"/>
                  </a:lnTo>
                  <a:lnTo>
                    <a:pt x="410" y="962"/>
                  </a:lnTo>
                  <a:lnTo>
                    <a:pt x="410" y="978"/>
                  </a:lnTo>
                  <a:lnTo>
                    <a:pt x="410" y="978"/>
                  </a:lnTo>
                  <a:lnTo>
                    <a:pt x="408" y="986"/>
                  </a:lnTo>
                  <a:lnTo>
                    <a:pt x="406" y="990"/>
                  </a:lnTo>
                  <a:lnTo>
                    <a:pt x="402" y="992"/>
                  </a:lnTo>
                  <a:lnTo>
                    <a:pt x="396" y="994"/>
                  </a:lnTo>
                  <a:lnTo>
                    <a:pt x="392" y="998"/>
                  </a:lnTo>
                  <a:lnTo>
                    <a:pt x="386" y="1000"/>
                  </a:lnTo>
                  <a:lnTo>
                    <a:pt x="380" y="1008"/>
                  </a:lnTo>
                  <a:lnTo>
                    <a:pt x="374" y="1018"/>
                  </a:lnTo>
                  <a:lnTo>
                    <a:pt x="374" y="1018"/>
                  </a:lnTo>
                  <a:lnTo>
                    <a:pt x="368" y="1028"/>
                  </a:lnTo>
                  <a:lnTo>
                    <a:pt x="360" y="1036"/>
                  </a:lnTo>
                  <a:lnTo>
                    <a:pt x="352" y="1040"/>
                  </a:lnTo>
                  <a:lnTo>
                    <a:pt x="342" y="1044"/>
                  </a:lnTo>
                  <a:lnTo>
                    <a:pt x="332" y="1048"/>
                  </a:lnTo>
                  <a:lnTo>
                    <a:pt x="324" y="1054"/>
                  </a:lnTo>
                  <a:lnTo>
                    <a:pt x="314" y="1060"/>
                  </a:lnTo>
                  <a:lnTo>
                    <a:pt x="306" y="1072"/>
                  </a:lnTo>
                  <a:lnTo>
                    <a:pt x="306" y="1072"/>
                  </a:lnTo>
                  <a:lnTo>
                    <a:pt x="300" y="1082"/>
                  </a:lnTo>
                  <a:lnTo>
                    <a:pt x="296" y="1088"/>
                  </a:lnTo>
                  <a:lnTo>
                    <a:pt x="292" y="1090"/>
                  </a:lnTo>
                  <a:lnTo>
                    <a:pt x="288" y="1088"/>
                  </a:lnTo>
                  <a:lnTo>
                    <a:pt x="276" y="1086"/>
                  </a:lnTo>
                  <a:lnTo>
                    <a:pt x="268" y="1088"/>
                  </a:lnTo>
                  <a:lnTo>
                    <a:pt x="254" y="1090"/>
                  </a:lnTo>
                  <a:lnTo>
                    <a:pt x="254" y="1090"/>
                  </a:lnTo>
                  <a:lnTo>
                    <a:pt x="244" y="1096"/>
                  </a:lnTo>
                  <a:lnTo>
                    <a:pt x="236" y="1100"/>
                  </a:lnTo>
                  <a:lnTo>
                    <a:pt x="232" y="1104"/>
                  </a:lnTo>
                  <a:lnTo>
                    <a:pt x="228" y="1110"/>
                  </a:lnTo>
                  <a:lnTo>
                    <a:pt x="222" y="1118"/>
                  </a:lnTo>
                  <a:lnTo>
                    <a:pt x="218" y="1124"/>
                  </a:lnTo>
                  <a:lnTo>
                    <a:pt x="210" y="1128"/>
                  </a:lnTo>
                  <a:lnTo>
                    <a:pt x="210" y="1128"/>
                  </a:lnTo>
                  <a:lnTo>
                    <a:pt x="200" y="1132"/>
                  </a:lnTo>
                  <a:lnTo>
                    <a:pt x="194" y="1138"/>
                  </a:lnTo>
                  <a:lnTo>
                    <a:pt x="188" y="1144"/>
                  </a:lnTo>
                  <a:lnTo>
                    <a:pt x="186" y="1148"/>
                  </a:lnTo>
                  <a:lnTo>
                    <a:pt x="188" y="1152"/>
                  </a:lnTo>
                  <a:lnTo>
                    <a:pt x="192" y="1154"/>
                  </a:lnTo>
                  <a:lnTo>
                    <a:pt x="200" y="1154"/>
                  </a:lnTo>
                  <a:lnTo>
                    <a:pt x="212" y="1150"/>
                  </a:lnTo>
                  <a:lnTo>
                    <a:pt x="212" y="1150"/>
                  </a:lnTo>
                  <a:lnTo>
                    <a:pt x="224" y="1144"/>
                  </a:lnTo>
                  <a:lnTo>
                    <a:pt x="234" y="1138"/>
                  </a:lnTo>
                  <a:lnTo>
                    <a:pt x="248" y="1124"/>
                  </a:lnTo>
                  <a:lnTo>
                    <a:pt x="256" y="1116"/>
                  </a:lnTo>
                  <a:lnTo>
                    <a:pt x="258" y="1116"/>
                  </a:lnTo>
                  <a:lnTo>
                    <a:pt x="262" y="1120"/>
                  </a:lnTo>
                  <a:lnTo>
                    <a:pt x="262" y="1120"/>
                  </a:lnTo>
                  <a:lnTo>
                    <a:pt x="266" y="1124"/>
                  </a:lnTo>
                  <a:lnTo>
                    <a:pt x="270" y="1124"/>
                  </a:lnTo>
                  <a:lnTo>
                    <a:pt x="278" y="1122"/>
                  </a:lnTo>
                  <a:lnTo>
                    <a:pt x="282" y="1120"/>
                  </a:lnTo>
                  <a:lnTo>
                    <a:pt x="284" y="1120"/>
                  </a:lnTo>
                  <a:lnTo>
                    <a:pt x="288" y="1124"/>
                  </a:lnTo>
                  <a:lnTo>
                    <a:pt x="290" y="1128"/>
                  </a:lnTo>
                  <a:lnTo>
                    <a:pt x="290" y="1128"/>
                  </a:lnTo>
                  <a:lnTo>
                    <a:pt x="292" y="1136"/>
                  </a:lnTo>
                  <a:lnTo>
                    <a:pt x="296" y="1138"/>
                  </a:lnTo>
                  <a:lnTo>
                    <a:pt x="298" y="1140"/>
                  </a:lnTo>
                  <a:lnTo>
                    <a:pt x="302" y="1138"/>
                  </a:lnTo>
                  <a:lnTo>
                    <a:pt x="306" y="1136"/>
                  </a:lnTo>
                  <a:lnTo>
                    <a:pt x="308" y="1130"/>
                  </a:lnTo>
                  <a:lnTo>
                    <a:pt x="308" y="1126"/>
                  </a:lnTo>
                  <a:lnTo>
                    <a:pt x="306" y="1120"/>
                  </a:lnTo>
                  <a:lnTo>
                    <a:pt x="306" y="1120"/>
                  </a:lnTo>
                  <a:lnTo>
                    <a:pt x="306" y="1114"/>
                  </a:lnTo>
                  <a:lnTo>
                    <a:pt x="308" y="1110"/>
                  </a:lnTo>
                  <a:lnTo>
                    <a:pt x="312" y="1106"/>
                  </a:lnTo>
                  <a:lnTo>
                    <a:pt x="316" y="1102"/>
                  </a:lnTo>
                  <a:lnTo>
                    <a:pt x="322" y="1100"/>
                  </a:lnTo>
                  <a:lnTo>
                    <a:pt x="328" y="1100"/>
                  </a:lnTo>
                  <a:lnTo>
                    <a:pt x="332" y="1102"/>
                  </a:lnTo>
                  <a:lnTo>
                    <a:pt x="334" y="1108"/>
                  </a:lnTo>
                  <a:lnTo>
                    <a:pt x="334" y="1108"/>
                  </a:lnTo>
                  <a:lnTo>
                    <a:pt x="334" y="1110"/>
                  </a:lnTo>
                  <a:lnTo>
                    <a:pt x="336" y="1110"/>
                  </a:lnTo>
                  <a:lnTo>
                    <a:pt x="340" y="1110"/>
                  </a:lnTo>
                  <a:lnTo>
                    <a:pt x="354" y="1100"/>
                  </a:lnTo>
                  <a:lnTo>
                    <a:pt x="372" y="1088"/>
                  </a:lnTo>
                  <a:lnTo>
                    <a:pt x="380" y="1084"/>
                  </a:lnTo>
                  <a:lnTo>
                    <a:pt x="388" y="1082"/>
                  </a:lnTo>
                  <a:lnTo>
                    <a:pt x="388" y="1082"/>
                  </a:lnTo>
                  <a:lnTo>
                    <a:pt x="394" y="1082"/>
                  </a:lnTo>
                  <a:lnTo>
                    <a:pt x="396" y="1080"/>
                  </a:lnTo>
                  <a:lnTo>
                    <a:pt x="394" y="1074"/>
                  </a:lnTo>
                  <a:lnTo>
                    <a:pt x="394" y="1068"/>
                  </a:lnTo>
                  <a:lnTo>
                    <a:pt x="398" y="1062"/>
                  </a:lnTo>
                  <a:lnTo>
                    <a:pt x="408" y="1052"/>
                  </a:lnTo>
                  <a:lnTo>
                    <a:pt x="424" y="1042"/>
                  </a:lnTo>
                  <a:lnTo>
                    <a:pt x="424" y="1042"/>
                  </a:lnTo>
                  <a:lnTo>
                    <a:pt x="440" y="1032"/>
                  </a:lnTo>
                  <a:lnTo>
                    <a:pt x="452" y="1024"/>
                  </a:lnTo>
                  <a:lnTo>
                    <a:pt x="462" y="1016"/>
                  </a:lnTo>
                  <a:lnTo>
                    <a:pt x="468" y="1010"/>
                  </a:lnTo>
                  <a:lnTo>
                    <a:pt x="478" y="998"/>
                  </a:lnTo>
                  <a:lnTo>
                    <a:pt x="484" y="994"/>
                  </a:lnTo>
                  <a:lnTo>
                    <a:pt x="492" y="988"/>
                  </a:lnTo>
                  <a:lnTo>
                    <a:pt x="492" y="988"/>
                  </a:lnTo>
                  <a:lnTo>
                    <a:pt x="516" y="976"/>
                  </a:lnTo>
                  <a:lnTo>
                    <a:pt x="538" y="964"/>
                  </a:lnTo>
                  <a:lnTo>
                    <a:pt x="548" y="956"/>
                  </a:lnTo>
                  <a:lnTo>
                    <a:pt x="556" y="950"/>
                  </a:lnTo>
                  <a:lnTo>
                    <a:pt x="562" y="942"/>
                  </a:lnTo>
                  <a:lnTo>
                    <a:pt x="566" y="934"/>
                  </a:lnTo>
                  <a:lnTo>
                    <a:pt x="566" y="934"/>
                  </a:lnTo>
                  <a:lnTo>
                    <a:pt x="568" y="928"/>
                  </a:lnTo>
                  <a:lnTo>
                    <a:pt x="572" y="922"/>
                  </a:lnTo>
                  <a:lnTo>
                    <a:pt x="580" y="916"/>
                  </a:lnTo>
                  <a:lnTo>
                    <a:pt x="588" y="912"/>
                  </a:lnTo>
                  <a:lnTo>
                    <a:pt x="592" y="906"/>
                  </a:lnTo>
                  <a:lnTo>
                    <a:pt x="592" y="900"/>
                  </a:lnTo>
                  <a:lnTo>
                    <a:pt x="592" y="900"/>
                  </a:lnTo>
                  <a:lnTo>
                    <a:pt x="592" y="898"/>
                  </a:lnTo>
                  <a:lnTo>
                    <a:pt x="590" y="896"/>
                  </a:lnTo>
                  <a:lnTo>
                    <a:pt x="582" y="892"/>
                  </a:lnTo>
                  <a:lnTo>
                    <a:pt x="564" y="892"/>
                  </a:lnTo>
                  <a:lnTo>
                    <a:pt x="556" y="890"/>
                  </a:lnTo>
                  <a:lnTo>
                    <a:pt x="554" y="890"/>
                  </a:lnTo>
                  <a:lnTo>
                    <a:pt x="554" y="888"/>
                  </a:lnTo>
                  <a:lnTo>
                    <a:pt x="554" y="886"/>
                  </a:lnTo>
                  <a:lnTo>
                    <a:pt x="556" y="882"/>
                  </a:lnTo>
                  <a:lnTo>
                    <a:pt x="570" y="870"/>
                  </a:lnTo>
                  <a:lnTo>
                    <a:pt x="570" y="870"/>
                  </a:lnTo>
                  <a:lnTo>
                    <a:pt x="598" y="846"/>
                  </a:lnTo>
                  <a:lnTo>
                    <a:pt x="616" y="828"/>
                  </a:lnTo>
                  <a:lnTo>
                    <a:pt x="630" y="810"/>
                  </a:lnTo>
                  <a:lnTo>
                    <a:pt x="644" y="786"/>
                  </a:lnTo>
                  <a:lnTo>
                    <a:pt x="644" y="786"/>
                  </a:lnTo>
                  <a:lnTo>
                    <a:pt x="654" y="774"/>
                  </a:lnTo>
                  <a:lnTo>
                    <a:pt x="666" y="764"/>
                  </a:lnTo>
                  <a:lnTo>
                    <a:pt x="680" y="756"/>
                  </a:lnTo>
                  <a:lnTo>
                    <a:pt x="694" y="750"/>
                  </a:lnTo>
                  <a:lnTo>
                    <a:pt x="710" y="750"/>
                  </a:lnTo>
                  <a:lnTo>
                    <a:pt x="726" y="752"/>
                  </a:lnTo>
                  <a:lnTo>
                    <a:pt x="742" y="758"/>
                  </a:lnTo>
                  <a:lnTo>
                    <a:pt x="750" y="764"/>
                  </a:lnTo>
                  <a:lnTo>
                    <a:pt x="758" y="770"/>
                  </a:lnTo>
                  <a:lnTo>
                    <a:pt x="758" y="770"/>
                  </a:lnTo>
                  <a:lnTo>
                    <a:pt x="768" y="782"/>
                  </a:lnTo>
                  <a:lnTo>
                    <a:pt x="770" y="784"/>
                  </a:lnTo>
                  <a:lnTo>
                    <a:pt x="770" y="784"/>
                  </a:lnTo>
                  <a:lnTo>
                    <a:pt x="752" y="776"/>
                  </a:lnTo>
                  <a:lnTo>
                    <a:pt x="738" y="768"/>
                  </a:lnTo>
                  <a:lnTo>
                    <a:pt x="720" y="764"/>
                  </a:lnTo>
                  <a:lnTo>
                    <a:pt x="712" y="762"/>
                  </a:lnTo>
                  <a:lnTo>
                    <a:pt x="704" y="762"/>
                  </a:lnTo>
                  <a:lnTo>
                    <a:pt x="696" y="764"/>
                  </a:lnTo>
                  <a:lnTo>
                    <a:pt x="690" y="768"/>
                  </a:lnTo>
                  <a:lnTo>
                    <a:pt x="690" y="768"/>
                  </a:lnTo>
                  <a:lnTo>
                    <a:pt x="680" y="776"/>
                  </a:lnTo>
                  <a:lnTo>
                    <a:pt x="674" y="784"/>
                  </a:lnTo>
                  <a:lnTo>
                    <a:pt x="672" y="790"/>
                  </a:lnTo>
                  <a:lnTo>
                    <a:pt x="672" y="796"/>
                  </a:lnTo>
                  <a:lnTo>
                    <a:pt x="672" y="802"/>
                  </a:lnTo>
                  <a:lnTo>
                    <a:pt x="670" y="810"/>
                  </a:lnTo>
                  <a:lnTo>
                    <a:pt x="666" y="818"/>
                  </a:lnTo>
                  <a:lnTo>
                    <a:pt x="658" y="828"/>
                  </a:lnTo>
                  <a:lnTo>
                    <a:pt x="658" y="828"/>
                  </a:lnTo>
                  <a:lnTo>
                    <a:pt x="652" y="836"/>
                  </a:lnTo>
                  <a:lnTo>
                    <a:pt x="650" y="844"/>
                  </a:lnTo>
                  <a:lnTo>
                    <a:pt x="652" y="848"/>
                  </a:lnTo>
                  <a:lnTo>
                    <a:pt x="656" y="852"/>
                  </a:lnTo>
                  <a:lnTo>
                    <a:pt x="660" y="856"/>
                  </a:lnTo>
                  <a:lnTo>
                    <a:pt x="662" y="858"/>
                  </a:lnTo>
                  <a:lnTo>
                    <a:pt x="662" y="862"/>
                  </a:lnTo>
                  <a:lnTo>
                    <a:pt x="656" y="866"/>
                  </a:lnTo>
                  <a:lnTo>
                    <a:pt x="656" y="866"/>
                  </a:lnTo>
                  <a:lnTo>
                    <a:pt x="646" y="874"/>
                  </a:lnTo>
                  <a:lnTo>
                    <a:pt x="644" y="876"/>
                  </a:lnTo>
                  <a:lnTo>
                    <a:pt x="644" y="878"/>
                  </a:lnTo>
                  <a:lnTo>
                    <a:pt x="646" y="880"/>
                  </a:lnTo>
                  <a:lnTo>
                    <a:pt x="648" y="882"/>
                  </a:lnTo>
                  <a:lnTo>
                    <a:pt x="658" y="884"/>
                  </a:lnTo>
                  <a:lnTo>
                    <a:pt x="670" y="884"/>
                  </a:lnTo>
                  <a:lnTo>
                    <a:pt x="684" y="882"/>
                  </a:lnTo>
                  <a:lnTo>
                    <a:pt x="698" y="876"/>
                  </a:lnTo>
                  <a:lnTo>
                    <a:pt x="712" y="866"/>
                  </a:lnTo>
                  <a:lnTo>
                    <a:pt x="712" y="866"/>
                  </a:lnTo>
                  <a:lnTo>
                    <a:pt x="732" y="850"/>
                  </a:lnTo>
                  <a:lnTo>
                    <a:pt x="748" y="840"/>
                  </a:lnTo>
                  <a:lnTo>
                    <a:pt x="762" y="834"/>
                  </a:lnTo>
                  <a:lnTo>
                    <a:pt x="778" y="834"/>
                  </a:lnTo>
                  <a:lnTo>
                    <a:pt x="778" y="834"/>
                  </a:lnTo>
                  <a:lnTo>
                    <a:pt x="786" y="832"/>
                  </a:lnTo>
                  <a:lnTo>
                    <a:pt x="790" y="830"/>
                  </a:lnTo>
                  <a:lnTo>
                    <a:pt x="790" y="828"/>
                  </a:lnTo>
                  <a:lnTo>
                    <a:pt x="790" y="824"/>
                  </a:lnTo>
                  <a:lnTo>
                    <a:pt x="790" y="820"/>
                  </a:lnTo>
                  <a:lnTo>
                    <a:pt x="790" y="818"/>
                  </a:lnTo>
                  <a:lnTo>
                    <a:pt x="794" y="814"/>
                  </a:lnTo>
                  <a:lnTo>
                    <a:pt x="800" y="810"/>
                  </a:lnTo>
                  <a:lnTo>
                    <a:pt x="800" y="810"/>
                  </a:lnTo>
                  <a:lnTo>
                    <a:pt x="804" y="806"/>
                  </a:lnTo>
                  <a:lnTo>
                    <a:pt x="806" y="802"/>
                  </a:lnTo>
                  <a:lnTo>
                    <a:pt x="804" y="796"/>
                  </a:lnTo>
                  <a:lnTo>
                    <a:pt x="802" y="790"/>
                  </a:lnTo>
                  <a:lnTo>
                    <a:pt x="800" y="784"/>
                  </a:lnTo>
                  <a:lnTo>
                    <a:pt x="800" y="780"/>
                  </a:lnTo>
                  <a:lnTo>
                    <a:pt x="804" y="776"/>
                  </a:lnTo>
                  <a:lnTo>
                    <a:pt x="812" y="774"/>
                  </a:lnTo>
                  <a:lnTo>
                    <a:pt x="812" y="774"/>
                  </a:lnTo>
                  <a:lnTo>
                    <a:pt x="824" y="772"/>
                  </a:lnTo>
                  <a:lnTo>
                    <a:pt x="834" y="770"/>
                  </a:lnTo>
                  <a:lnTo>
                    <a:pt x="850" y="764"/>
                  </a:lnTo>
                  <a:lnTo>
                    <a:pt x="856" y="764"/>
                  </a:lnTo>
                  <a:lnTo>
                    <a:pt x="860" y="764"/>
                  </a:lnTo>
                  <a:lnTo>
                    <a:pt x="862" y="768"/>
                  </a:lnTo>
                  <a:lnTo>
                    <a:pt x="862" y="774"/>
                  </a:lnTo>
                  <a:lnTo>
                    <a:pt x="862" y="774"/>
                  </a:lnTo>
                  <a:lnTo>
                    <a:pt x="862" y="780"/>
                  </a:lnTo>
                  <a:lnTo>
                    <a:pt x="866" y="784"/>
                  </a:lnTo>
                  <a:lnTo>
                    <a:pt x="870" y="788"/>
                  </a:lnTo>
                  <a:lnTo>
                    <a:pt x="874" y="790"/>
                  </a:lnTo>
                  <a:lnTo>
                    <a:pt x="888" y="794"/>
                  </a:lnTo>
                  <a:lnTo>
                    <a:pt x="896" y="798"/>
                  </a:lnTo>
                  <a:lnTo>
                    <a:pt x="906" y="802"/>
                  </a:lnTo>
                  <a:lnTo>
                    <a:pt x="906" y="802"/>
                  </a:lnTo>
                  <a:lnTo>
                    <a:pt x="912" y="806"/>
                  </a:lnTo>
                  <a:lnTo>
                    <a:pt x="918" y="806"/>
                  </a:lnTo>
                  <a:lnTo>
                    <a:pt x="922" y="804"/>
                  </a:lnTo>
                  <a:lnTo>
                    <a:pt x="924" y="802"/>
                  </a:lnTo>
                  <a:lnTo>
                    <a:pt x="926" y="800"/>
                  </a:lnTo>
                  <a:lnTo>
                    <a:pt x="930" y="800"/>
                  </a:lnTo>
                  <a:lnTo>
                    <a:pt x="934" y="804"/>
                  </a:lnTo>
                  <a:lnTo>
                    <a:pt x="940" y="810"/>
                  </a:lnTo>
                  <a:lnTo>
                    <a:pt x="940" y="810"/>
                  </a:lnTo>
                  <a:lnTo>
                    <a:pt x="948" y="820"/>
                  </a:lnTo>
                  <a:lnTo>
                    <a:pt x="958" y="824"/>
                  </a:lnTo>
                  <a:lnTo>
                    <a:pt x="968" y="828"/>
                  </a:lnTo>
                  <a:lnTo>
                    <a:pt x="978" y="828"/>
                  </a:lnTo>
                  <a:lnTo>
                    <a:pt x="1002" y="826"/>
                  </a:lnTo>
                  <a:lnTo>
                    <a:pt x="1024" y="824"/>
                  </a:lnTo>
                  <a:lnTo>
                    <a:pt x="1024" y="824"/>
                  </a:lnTo>
                  <a:lnTo>
                    <a:pt x="1036" y="826"/>
                  </a:lnTo>
                  <a:lnTo>
                    <a:pt x="1050" y="830"/>
                  </a:lnTo>
                  <a:lnTo>
                    <a:pt x="1076" y="842"/>
                  </a:lnTo>
                  <a:lnTo>
                    <a:pt x="1090" y="846"/>
                  </a:lnTo>
                  <a:lnTo>
                    <a:pt x="1104" y="850"/>
                  </a:lnTo>
                  <a:lnTo>
                    <a:pt x="1116" y="850"/>
                  </a:lnTo>
                  <a:lnTo>
                    <a:pt x="1122" y="848"/>
                  </a:lnTo>
                  <a:lnTo>
                    <a:pt x="1126" y="846"/>
                  </a:lnTo>
                  <a:lnTo>
                    <a:pt x="1126" y="846"/>
                  </a:lnTo>
                  <a:lnTo>
                    <a:pt x="1136" y="842"/>
                  </a:lnTo>
                  <a:lnTo>
                    <a:pt x="1142" y="840"/>
                  </a:lnTo>
                  <a:lnTo>
                    <a:pt x="1146" y="840"/>
                  </a:lnTo>
                  <a:lnTo>
                    <a:pt x="1150" y="842"/>
                  </a:lnTo>
                  <a:lnTo>
                    <a:pt x="1150" y="846"/>
                  </a:lnTo>
                  <a:lnTo>
                    <a:pt x="1150" y="850"/>
                  </a:lnTo>
                  <a:lnTo>
                    <a:pt x="1146" y="854"/>
                  </a:lnTo>
                  <a:lnTo>
                    <a:pt x="1142" y="858"/>
                  </a:lnTo>
                  <a:lnTo>
                    <a:pt x="1142" y="858"/>
                  </a:lnTo>
                  <a:lnTo>
                    <a:pt x="1138" y="860"/>
                  </a:lnTo>
                  <a:lnTo>
                    <a:pt x="1140" y="864"/>
                  </a:lnTo>
                  <a:lnTo>
                    <a:pt x="1146" y="868"/>
                  </a:lnTo>
                  <a:lnTo>
                    <a:pt x="1154" y="874"/>
                  </a:lnTo>
                  <a:lnTo>
                    <a:pt x="1174" y="882"/>
                  </a:lnTo>
                  <a:lnTo>
                    <a:pt x="1192" y="892"/>
                  </a:lnTo>
                  <a:lnTo>
                    <a:pt x="1192" y="892"/>
                  </a:lnTo>
                  <a:lnTo>
                    <a:pt x="1206" y="900"/>
                  </a:lnTo>
                  <a:lnTo>
                    <a:pt x="1216" y="912"/>
                  </a:lnTo>
                  <a:lnTo>
                    <a:pt x="1228" y="924"/>
                  </a:lnTo>
                  <a:lnTo>
                    <a:pt x="1244" y="934"/>
                  </a:lnTo>
                  <a:lnTo>
                    <a:pt x="1244" y="934"/>
                  </a:lnTo>
                  <a:lnTo>
                    <a:pt x="1254" y="938"/>
                  </a:lnTo>
                  <a:lnTo>
                    <a:pt x="1264" y="940"/>
                  </a:lnTo>
                  <a:lnTo>
                    <a:pt x="1272" y="940"/>
                  </a:lnTo>
                  <a:lnTo>
                    <a:pt x="1278" y="940"/>
                  </a:lnTo>
                  <a:lnTo>
                    <a:pt x="1282" y="938"/>
                  </a:lnTo>
                  <a:lnTo>
                    <a:pt x="1284" y="934"/>
                  </a:lnTo>
                  <a:lnTo>
                    <a:pt x="1284" y="930"/>
                  </a:lnTo>
                  <a:lnTo>
                    <a:pt x="1280" y="924"/>
                  </a:lnTo>
                  <a:lnTo>
                    <a:pt x="1280" y="924"/>
                  </a:lnTo>
                  <a:lnTo>
                    <a:pt x="1272" y="912"/>
                  </a:lnTo>
                  <a:lnTo>
                    <a:pt x="1268" y="904"/>
                  </a:lnTo>
                  <a:lnTo>
                    <a:pt x="1268" y="902"/>
                  </a:lnTo>
                  <a:lnTo>
                    <a:pt x="1270" y="902"/>
                  </a:lnTo>
                  <a:lnTo>
                    <a:pt x="1282" y="912"/>
                  </a:lnTo>
                  <a:lnTo>
                    <a:pt x="1282" y="912"/>
                  </a:lnTo>
                  <a:lnTo>
                    <a:pt x="1298" y="928"/>
                  </a:lnTo>
                  <a:lnTo>
                    <a:pt x="1314" y="938"/>
                  </a:lnTo>
                  <a:lnTo>
                    <a:pt x="1320" y="940"/>
                  </a:lnTo>
                  <a:lnTo>
                    <a:pt x="1324" y="940"/>
                  </a:lnTo>
                  <a:lnTo>
                    <a:pt x="1326" y="938"/>
                  </a:lnTo>
                  <a:lnTo>
                    <a:pt x="1326" y="930"/>
                  </a:lnTo>
                  <a:lnTo>
                    <a:pt x="1326" y="930"/>
                  </a:lnTo>
                  <a:lnTo>
                    <a:pt x="1322" y="916"/>
                  </a:lnTo>
                  <a:lnTo>
                    <a:pt x="1322" y="908"/>
                  </a:lnTo>
                  <a:lnTo>
                    <a:pt x="1322" y="906"/>
                  </a:lnTo>
                  <a:lnTo>
                    <a:pt x="1324" y="908"/>
                  </a:lnTo>
                  <a:lnTo>
                    <a:pt x="1332" y="922"/>
                  </a:lnTo>
                  <a:lnTo>
                    <a:pt x="1332" y="922"/>
                  </a:lnTo>
                  <a:lnTo>
                    <a:pt x="1338" y="930"/>
                  </a:lnTo>
                  <a:lnTo>
                    <a:pt x="1344" y="934"/>
                  </a:lnTo>
                  <a:lnTo>
                    <a:pt x="1348" y="936"/>
                  </a:lnTo>
                  <a:lnTo>
                    <a:pt x="1354" y="938"/>
                  </a:lnTo>
                  <a:lnTo>
                    <a:pt x="1358" y="938"/>
                  </a:lnTo>
                  <a:lnTo>
                    <a:pt x="1362" y="940"/>
                  </a:lnTo>
                  <a:lnTo>
                    <a:pt x="1368" y="942"/>
                  </a:lnTo>
                  <a:lnTo>
                    <a:pt x="1372" y="950"/>
                  </a:lnTo>
                  <a:lnTo>
                    <a:pt x="1372" y="950"/>
                  </a:lnTo>
                  <a:lnTo>
                    <a:pt x="1378" y="966"/>
                  </a:lnTo>
                  <a:lnTo>
                    <a:pt x="1382" y="976"/>
                  </a:lnTo>
                  <a:lnTo>
                    <a:pt x="1384" y="982"/>
                  </a:lnTo>
                  <a:lnTo>
                    <a:pt x="1390" y="988"/>
                  </a:lnTo>
                  <a:lnTo>
                    <a:pt x="1390" y="988"/>
                  </a:lnTo>
                  <a:lnTo>
                    <a:pt x="1394" y="992"/>
                  </a:lnTo>
                  <a:lnTo>
                    <a:pt x="1394" y="996"/>
                  </a:lnTo>
                  <a:lnTo>
                    <a:pt x="1390" y="1002"/>
                  </a:lnTo>
                  <a:lnTo>
                    <a:pt x="1388" y="1006"/>
                  </a:lnTo>
                  <a:lnTo>
                    <a:pt x="1388" y="1008"/>
                  </a:lnTo>
                  <a:lnTo>
                    <a:pt x="1392" y="1012"/>
                  </a:lnTo>
                  <a:lnTo>
                    <a:pt x="1398" y="1014"/>
                  </a:lnTo>
                  <a:lnTo>
                    <a:pt x="1398" y="1014"/>
                  </a:lnTo>
                  <a:lnTo>
                    <a:pt x="1412" y="1020"/>
                  </a:lnTo>
                  <a:lnTo>
                    <a:pt x="1414" y="1024"/>
                  </a:lnTo>
                  <a:lnTo>
                    <a:pt x="1416" y="1026"/>
                  </a:lnTo>
                  <a:lnTo>
                    <a:pt x="1422" y="1036"/>
                  </a:lnTo>
                  <a:lnTo>
                    <a:pt x="1426" y="1042"/>
                  </a:lnTo>
                  <a:lnTo>
                    <a:pt x="1434" y="1052"/>
                  </a:lnTo>
                  <a:lnTo>
                    <a:pt x="1434" y="1052"/>
                  </a:lnTo>
                  <a:lnTo>
                    <a:pt x="1452" y="1064"/>
                  </a:lnTo>
                  <a:lnTo>
                    <a:pt x="1464" y="1070"/>
                  </a:lnTo>
                  <a:lnTo>
                    <a:pt x="1466" y="1074"/>
                  </a:lnTo>
                  <a:lnTo>
                    <a:pt x="1460" y="1076"/>
                  </a:lnTo>
                  <a:lnTo>
                    <a:pt x="1460" y="1076"/>
                  </a:lnTo>
                  <a:lnTo>
                    <a:pt x="1452" y="1080"/>
                  </a:lnTo>
                  <a:lnTo>
                    <a:pt x="1450" y="1086"/>
                  </a:lnTo>
                  <a:lnTo>
                    <a:pt x="1448" y="1092"/>
                  </a:lnTo>
                  <a:lnTo>
                    <a:pt x="1442" y="1100"/>
                  </a:lnTo>
                  <a:lnTo>
                    <a:pt x="1442" y="1100"/>
                  </a:lnTo>
                  <a:lnTo>
                    <a:pt x="1440" y="1104"/>
                  </a:lnTo>
                  <a:lnTo>
                    <a:pt x="1440" y="1108"/>
                  </a:lnTo>
                  <a:lnTo>
                    <a:pt x="1440" y="1112"/>
                  </a:lnTo>
                  <a:lnTo>
                    <a:pt x="1442" y="1114"/>
                  </a:lnTo>
                  <a:lnTo>
                    <a:pt x="1446" y="1116"/>
                  </a:lnTo>
                  <a:lnTo>
                    <a:pt x="1450" y="1114"/>
                  </a:lnTo>
                  <a:lnTo>
                    <a:pt x="1452" y="1112"/>
                  </a:lnTo>
                  <a:lnTo>
                    <a:pt x="1456" y="1106"/>
                  </a:lnTo>
                  <a:lnTo>
                    <a:pt x="1456" y="1106"/>
                  </a:lnTo>
                  <a:lnTo>
                    <a:pt x="1462" y="1092"/>
                  </a:lnTo>
                  <a:lnTo>
                    <a:pt x="1466" y="1088"/>
                  </a:lnTo>
                  <a:lnTo>
                    <a:pt x="1470" y="1084"/>
                  </a:lnTo>
                  <a:lnTo>
                    <a:pt x="1474" y="1082"/>
                  </a:lnTo>
                  <a:lnTo>
                    <a:pt x="1478" y="1084"/>
                  </a:lnTo>
                  <a:lnTo>
                    <a:pt x="1484" y="1088"/>
                  </a:lnTo>
                  <a:lnTo>
                    <a:pt x="1488" y="1094"/>
                  </a:lnTo>
                  <a:lnTo>
                    <a:pt x="1488" y="1094"/>
                  </a:lnTo>
                  <a:lnTo>
                    <a:pt x="1492" y="1104"/>
                  </a:lnTo>
                  <a:lnTo>
                    <a:pt x="1494" y="1112"/>
                  </a:lnTo>
                  <a:lnTo>
                    <a:pt x="1494" y="1118"/>
                  </a:lnTo>
                  <a:lnTo>
                    <a:pt x="1492" y="1124"/>
                  </a:lnTo>
                  <a:lnTo>
                    <a:pt x="1488" y="1134"/>
                  </a:lnTo>
                  <a:lnTo>
                    <a:pt x="1488" y="1138"/>
                  </a:lnTo>
                  <a:lnTo>
                    <a:pt x="1488" y="1144"/>
                  </a:lnTo>
                  <a:lnTo>
                    <a:pt x="1488" y="1144"/>
                  </a:lnTo>
                  <a:lnTo>
                    <a:pt x="1492" y="1152"/>
                  </a:lnTo>
                  <a:lnTo>
                    <a:pt x="1494" y="1160"/>
                  </a:lnTo>
                  <a:lnTo>
                    <a:pt x="1496" y="1164"/>
                  </a:lnTo>
                  <a:lnTo>
                    <a:pt x="1498" y="1164"/>
                  </a:lnTo>
                  <a:lnTo>
                    <a:pt x="1502" y="1162"/>
                  </a:lnTo>
                  <a:lnTo>
                    <a:pt x="1508" y="1158"/>
                  </a:lnTo>
                  <a:lnTo>
                    <a:pt x="1508" y="1158"/>
                  </a:lnTo>
                  <a:lnTo>
                    <a:pt x="1516" y="1150"/>
                  </a:lnTo>
                  <a:lnTo>
                    <a:pt x="1524" y="1142"/>
                  </a:lnTo>
                  <a:lnTo>
                    <a:pt x="1526" y="1138"/>
                  </a:lnTo>
                  <a:lnTo>
                    <a:pt x="1526" y="1132"/>
                  </a:lnTo>
                  <a:lnTo>
                    <a:pt x="1524" y="1118"/>
                  </a:lnTo>
                  <a:lnTo>
                    <a:pt x="1524" y="1118"/>
                  </a:lnTo>
                  <a:lnTo>
                    <a:pt x="1522" y="1106"/>
                  </a:lnTo>
                  <a:lnTo>
                    <a:pt x="1524" y="1098"/>
                  </a:lnTo>
                  <a:lnTo>
                    <a:pt x="1528" y="1094"/>
                  </a:lnTo>
                  <a:lnTo>
                    <a:pt x="1530" y="1090"/>
                  </a:lnTo>
                  <a:lnTo>
                    <a:pt x="1530" y="1090"/>
                  </a:lnTo>
                  <a:lnTo>
                    <a:pt x="1528" y="1098"/>
                  </a:lnTo>
                  <a:lnTo>
                    <a:pt x="1530" y="1106"/>
                  </a:lnTo>
                  <a:lnTo>
                    <a:pt x="1532" y="1118"/>
                  </a:lnTo>
                  <a:lnTo>
                    <a:pt x="1534" y="1130"/>
                  </a:lnTo>
                  <a:lnTo>
                    <a:pt x="1532" y="1136"/>
                  </a:lnTo>
                  <a:lnTo>
                    <a:pt x="1530" y="1140"/>
                  </a:lnTo>
                  <a:lnTo>
                    <a:pt x="1530" y="1140"/>
                  </a:lnTo>
                  <a:lnTo>
                    <a:pt x="1526" y="1142"/>
                  </a:lnTo>
                  <a:lnTo>
                    <a:pt x="1526" y="1146"/>
                  </a:lnTo>
                  <a:lnTo>
                    <a:pt x="1526" y="1152"/>
                  </a:lnTo>
                  <a:lnTo>
                    <a:pt x="1526" y="1160"/>
                  </a:lnTo>
                  <a:lnTo>
                    <a:pt x="1524" y="1162"/>
                  </a:lnTo>
                  <a:lnTo>
                    <a:pt x="1522" y="1166"/>
                  </a:lnTo>
                  <a:lnTo>
                    <a:pt x="1522" y="1166"/>
                  </a:lnTo>
                  <a:lnTo>
                    <a:pt x="1516" y="1172"/>
                  </a:lnTo>
                  <a:lnTo>
                    <a:pt x="1512" y="1178"/>
                  </a:lnTo>
                  <a:lnTo>
                    <a:pt x="1512" y="1182"/>
                  </a:lnTo>
                  <a:lnTo>
                    <a:pt x="1512" y="1186"/>
                  </a:lnTo>
                  <a:lnTo>
                    <a:pt x="1518" y="1192"/>
                  </a:lnTo>
                  <a:lnTo>
                    <a:pt x="1520" y="1194"/>
                  </a:lnTo>
                  <a:lnTo>
                    <a:pt x="1524" y="1198"/>
                  </a:lnTo>
                  <a:lnTo>
                    <a:pt x="1524" y="1198"/>
                  </a:lnTo>
                  <a:lnTo>
                    <a:pt x="1528" y="1210"/>
                  </a:lnTo>
                  <a:lnTo>
                    <a:pt x="1534" y="1222"/>
                  </a:lnTo>
                  <a:lnTo>
                    <a:pt x="1542" y="1232"/>
                  </a:lnTo>
                  <a:lnTo>
                    <a:pt x="1554" y="1244"/>
                  </a:lnTo>
                  <a:lnTo>
                    <a:pt x="1554" y="1244"/>
                  </a:lnTo>
                  <a:lnTo>
                    <a:pt x="1558" y="1246"/>
                  </a:lnTo>
                  <a:lnTo>
                    <a:pt x="1560" y="1244"/>
                  </a:lnTo>
                  <a:lnTo>
                    <a:pt x="1562" y="1236"/>
                  </a:lnTo>
                  <a:lnTo>
                    <a:pt x="1564" y="1230"/>
                  </a:lnTo>
                  <a:lnTo>
                    <a:pt x="1566" y="1224"/>
                  </a:lnTo>
                  <a:lnTo>
                    <a:pt x="1574" y="1218"/>
                  </a:lnTo>
                  <a:lnTo>
                    <a:pt x="1584" y="1216"/>
                  </a:lnTo>
                  <a:lnTo>
                    <a:pt x="1584" y="1216"/>
                  </a:lnTo>
                  <a:lnTo>
                    <a:pt x="1592" y="1216"/>
                  </a:lnTo>
                  <a:lnTo>
                    <a:pt x="1594" y="1216"/>
                  </a:lnTo>
                  <a:lnTo>
                    <a:pt x="1586" y="1222"/>
                  </a:lnTo>
                  <a:lnTo>
                    <a:pt x="1582" y="1228"/>
                  </a:lnTo>
                  <a:lnTo>
                    <a:pt x="1578" y="1234"/>
                  </a:lnTo>
                  <a:lnTo>
                    <a:pt x="1574" y="1240"/>
                  </a:lnTo>
                  <a:lnTo>
                    <a:pt x="1576" y="1248"/>
                  </a:lnTo>
                  <a:lnTo>
                    <a:pt x="1576" y="1248"/>
                  </a:lnTo>
                  <a:lnTo>
                    <a:pt x="1582" y="1258"/>
                  </a:lnTo>
                  <a:lnTo>
                    <a:pt x="1586" y="1260"/>
                  </a:lnTo>
                  <a:lnTo>
                    <a:pt x="1588" y="1262"/>
                  </a:lnTo>
                  <a:lnTo>
                    <a:pt x="1590" y="1274"/>
                  </a:lnTo>
                  <a:lnTo>
                    <a:pt x="1590" y="1274"/>
                  </a:lnTo>
                  <a:lnTo>
                    <a:pt x="1592" y="1280"/>
                  </a:lnTo>
                  <a:lnTo>
                    <a:pt x="1596" y="1280"/>
                  </a:lnTo>
                  <a:lnTo>
                    <a:pt x="1600" y="1280"/>
                  </a:lnTo>
                  <a:lnTo>
                    <a:pt x="1604" y="1278"/>
                  </a:lnTo>
                  <a:lnTo>
                    <a:pt x="1608" y="1278"/>
                  </a:lnTo>
                  <a:lnTo>
                    <a:pt x="1610" y="1278"/>
                  </a:lnTo>
                  <a:lnTo>
                    <a:pt x="1610" y="1280"/>
                  </a:lnTo>
                  <a:lnTo>
                    <a:pt x="1606" y="1290"/>
                  </a:lnTo>
                  <a:lnTo>
                    <a:pt x="1606" y="1290"/>
                  </a:lnTo>
                  <a:lnTo>
                    <a:pt x="1598" y="1306"/>
                  </a:lnTo>
                  <a:lnTo>
                    <a:pt x="1596" y="1318"/>
                  </a:lnTo>
                  <a:lnTo>
                    <a:pt x="1598" y="1322"/>
                  </a:lnTo>
                  <a:lnTo>
                    <a:pt x="1600" y="1322"/>
                  </a:lnTo>
                  <a:lnTo>
                    <a:pt x="1600" y="1322"/>
                  </a:lnTo>
                  <a:lnTo>
                    <a:pt x="1602" y="1322"/>
                  </a:lnTo>
                  <a:lnTo>
                    <a:pt x="1602" y="1324"/>
                  </a:lnTo>
                  <a:lnTo>
                    <a:pt x="1602" y="1330"/>
                  </a:lnTo>
                  <a:lnTo>
                    <a:pt x="1602" y="1336"/>
                  </a:lnTo>
                  <a:lnTo>
                    <a:pt x="1604" y="1340"/>
                  </a:lnTo>
                  <a:lnTo>
                    <a:pt x="1608" y="1342"/>
                  </a:lnTo>
                  <a:lnTo>
                    <a:pt x="1608" y="1342"/>
                  </a:lnTo>
                  <a:lnTo>
                    <a:pt x="1610" y="1342"/>
                  </a:lnTo>
                  <a:lnTo>
                    <a:pt x="1612" y="1340"/>
                  </a:lnTo>
                  <a:lnTo>
                    <a:pt x="1614" y="1330"/>
                  </a:lnTo>
                  <a:lnTo>
                    <a:pt x="1616" y="1320"/>
                  </a:lnTo>
                  <a:lnTo>
                    <a:pt x="1618" y="1316"/>
                  </a:lnTo>
                  <a:lnTo>
                    <a:pt x="1622" y="1314"/>
                  </a:lnTo>
                  <a:lnTo>
                    <a:pt x="1622" y="1314"/>
                  </a:lnTo>
                  <a:lnTo>
                    <a:pt x="1630" y="1310"/>
                  </a:lnTo>
                  <a:lnTo>
                    <a:pt x="1636" y="1304"/>
                  </a:lnTo>
                  <a:lnTo>
                    <a:pt x="1642" y="1300"/>
                  </a:lnTo>
                  <a:lnTo>
                    <a:pt x="1642" y="1300"/>
                  </a:lnTo>
                  <a:lnTo>
                    <a:pt x="1644" y="1304"/>
                  </a:lnTo>
                  <a:lnTo>
                    <a:pt x="1644" y="1304"/>
                  </a:lnTo>
                  <a:lnTo>
                    <a:pt x="1646" y="1306"/>
                  </a:lnTo>
                  <a:lnTo>
                    <a:pt x="1648" y="1308"/>
                  </a:lnTo>
                  <a:lnTo>
                    <a:pt x="1654" y="1308"/>
                  </a:lnTo>
                  <a:lnTo>
                    <a:pt x="1660" y="1308"/>
                  </a:lnTo>
                  <a:lnTo>
                    <a:pt x="1660" y="1310"/>
                  </a:lnTo>
                  <a:lnTo>
                    <a:pt x="1660" y="1314"/>
                  </a:lnTo>
                  <a:lnTo>
                    <a:pt x="1660" y="1314"/>
                  </a:lnTo>
                  <a:lnTo>
                    <a:pt x="1660" y="1318"/>
                  </a:lnTo>
                  <a:lnTo>
                    <a:pt x="1658" y="1318"/>
                  </a:lnTo>
                  <a:lnTo>
                    <a:pt x="1656" y="1316"/>
                  </a:lnTo>
                  <a:lnTo>
                    <a:pt x="1652" y="1314"/>
                  </a:lnTo>
                  <a:lnTo>
                    <a:pt x="1648" y="1312"/>
                  </a:lnTo>
                  <a:lnTo>
                    <a:pt x="1642" y="1314"/>
                  </a:lnTo>
                  <a:lnTo>
                    <a:pt x="1634" y="1318"/>
                  </a:lnTo>
                  <a:lnTo>
                    <a:pt x="1634" y="1318"/>
                  </a:lnTo>
                  <a:lnTo>
                    <a:pt x="1622" y="1330"/>
                  </a:lnTo>
                  <a:lnTo>
                    <a:pt x="1618" y="1336"/>
                  </a:lnTo>
                  <a:lnTo>
                    <a:pt x="1618" y="1342"/>
                  </a:lnTo>
                  <a:lnTo>
                    <a:pt x="1618" y="1350"/>
                  </a:lnTo>
                  <a:lnTo>
                    <a:pt x="1618" y="1350"/>
                  </a:lnTo>
                  <a:lnTo>
                    <a:pt x="1620" y="1356"/>
                  </a:lnTo>
                  <a:lnTo>
                    <a:pt x="1622" y="1358"/>
                  </a:lnTo>
                  <a:lnTo>
                    <a:pt x="1626" y="1360"/>
                  </a:lnTo>
                  <a:lnTo>
                    <a:pt x="1628" y="1362"/>
                  </a:lnTo>
                  <a:lnTo>
                    <a:pt x="1624" y="1366"/>
                  </a:lnTo>
                  <a:lnTo>
                    <a:pt x="1624" y="1366"/>
                  </a:lnTo>
                  <a:lnTo>
                    <a:pt x="1622" y="1368"/>
                  </a:lnTo>
                  <a:lnTo>
                    <a:pt x="1622" y="1370"/>
                  </a:lnTo>
                  <a:lnTo>
                    <a:pt x="1624" y="1372"/>
                  </a:lnTo>
                  <a:lnTo>
                    <a:pt x="1626" y="1374"/>
                  </a:lnTo>
                  <a:lnTo>
                    <a:pt x="1624" y="1376"/>
                  </a:lnTo>
                  <a:lnTo>
                    <a:pt x="1624" y="1376"/>
                  </a:lnTo>
                  <a:lnTo>
                    <a:pt x="1620" y="1378"/>
                  </a:lnTo>
                  <a:lnTo>
                    <a:pt x="1620" y="1382"/>
                  </a:lnTo>
                  <a:lnTo>
                    <a:pt x="1620" y="1384"/>
                  </a:lnTo>
                  <a:lnTo>
                    <a:pt x="1622" y="1386"/>
                  </a:lnTo>
                  <a:lnTo>
                    <a:pt x="1630" y="1392"/>
                  </a:lnTo>
                  <a:lnTo>
                    <a:pt x="1642" y="1396"/>
                  </a:lnTo>
                  <a:lnTo>
                    <a:pt x="1642" y="1396"/>
                  </a:lnTo>
                  <a:lnTo>
                    <a:pt x="1650" y="1398"/>
                  </a:lnTo>
                  <a:lnTo>
                    <a:pt x="1656" y="1396"/>
                  </a:lnTo>
                  <a:lnTo>
                    <a:pt x="1662" y="1394"/>
                  </a:lnTo>
                  <a:lnTo>
                    <a:pt x="1670" y="1394"/>
                  </a:lnTo>
                  <a:lnTo>
                    <a:pt x="1670" y="1394"/>
                  </a:lnTo>
                  <a:lnTo>
                    <a:pt x="1676" y="1396"/>
                  </a:lnTo>
                  <a:lnTo>
                    <a:pt x="1676" y="1398"/>
                  </a:lnTo>
                  <a:lnTo>
                    <a:pt x="1676" y="1400"/>
                  </a:lnTo>
                  <a:lnTo>
                    <a:pt x="1682" y="1400"/>
                  </a:lnTo>
                  <a:lnTo>
                    <a:pt x="1682" y="1400"/>
                  </a:lnTo>
                  <a:lnTo>
                    <a:pt x="1688" y="1402"/>
                  </a:lnTo>
                  <a:lnTo>
                    <a:pt x="1688" y="1404"/>
                  </a:lnTo>
                  <a:lnTo>
                    <a:pt x="1686" y="1412"/>
                  </a:lnTo>
                  <a:lnTo>
                    <a:pt x="1686" y="1416"/>
                  </a:lnTo>
                  <a:lnTo>
                    <a:pt x="1686" y="1420"/>
                  </a:lnTo>
                  <a:lnTo>
                    <a:pt x="1688" y="1422"/>
                  </a:lnTo>
                  <a:lnTo>
                    <a:pt x="1694" y="1420"/>
                  </a:lnTo>
                  <a:lnTo>
                    <a:pt x="1694" y="1420"/>
                  </a:lnTo>
                  <a:lnTo>
                    <a:pt x="1700" y="1420"/>
                  </a:lnTo>
                  <a:lnTo>
                    <a:pt x="1702" y="1422"/>
                  </a:lnTo>
                  <a:lnTo>
                    <a:pt x="1706" y="1424"/>
                  </a:lnTo>
                  <a:lnTo>
                    <a:pt x="1714" y="1422"/>
                  </a:lnTo>
                  <a:lnTo>
                    <a:pt x="1714" y="1422"/>
                  </a:lnTo>
                  <a:lnTo>
                    <a:pt x="1718" y="1422"/>
                  </a:lnTo>
                  <a:lnTo>
                    <a:pt x="1722" y="1422"/>
                  </a:lnTo>
                  <a:lnTo>
                    <a:pt x="1730" y="1426"/>
                  </a:lnTo>
                  <a:lnTo>
                    <a:pt x="1736" y="1430"/>
                  </a:lnTo>
                  <a:lnTo>
                    <a:pt x="1738" y="1430"/>
                  </a:lnTo>
                  <a:lnTo>
                    <a:pt x="1742" y="1428"/>
                  </a:lnTo>
                  <a:lnTo>
                    <a:pt x="1742" y="1428"/>
                  </a:lnTo>
                  <a:lnTo>
                    <a:pt x="1744" y="1428"/>
                  </a:lnTo>
                  <a:lnTo>
                    <a:pt x="1748" y="1430"/>
                  </a:lnTo>
                  <a:lnTo>
                    <a:pt x="1750" y="1434"/>
                  </a:lnTo>
                  <a:lnTo>
                    <a:pt x="1750" y="1442"/>
                  </a:lnTo>
                  <a:lnTo>
                    <a:pt x="1748" y="1444"/>
                  </a:lnTo>
                  <a:lnTo>
                    <a:pt x="1744" y="1446"/>
                  </a:lnTo>
                  <a:lnTo>
                    <a:pt x="1744" y="1446"/>
                  </a:lnTo>
                  <a:lnTo>
                    <a:pt x="1742" y="1448"/>
                  </a:lnTo>
                  <a:lnTo>
                    <a:pt x="1742" y="1450"/>
                  </a:lnTo>
                  <a:lnTo>
                    <a:pt x="1748" y="1458"/>
                  </a:lnTo>
                  <a:lnTo>
                    <a:pt x="1758" y="1464"/>
                  </a:lnTo>
                  <a:lnTo>
                    <a:pt x="1764" y="1464"/>
                  </a:lnTo>
                  <a:lnTo>
                    <a:pt x="1768" y="1464"/>
                  </a:lnTo>
                  <a:lnTo>
                    <a:pt x="1768" y="1464"/>
                  </a:lnTo>
                  <a:lnTo>
                    <a:pt x="1774" y="1458"/>
                  </a:lnTo>
                  <a:lnTo>
                    <a:pt x="1778" y="1454"/>
                  </a:lnTo>
                  <a:lnTo>
                    <a:pt x="1778" y="1452"/>
                  </a:lnTo>
                  <a:lnTo>
                    <a:pt x="1778" y="1454"/>
                  </a:lnTo>
                  <a:lnTo>
                    <a:pt x="1780" y="1460"/>
                  </a:lnTo>
                  <a:lnTo>
                    <a:pt x="1780" y="1460"/>
                  </a:lnTo>
                  <a:lnTo>
                    <a:pt x="1780" y="1468"/>
                  </a:lnTo>
                  <a:lnTo>
                    <a:pt x="1784" y="1470"/>
                  </a:lnTo>
                  <a:lnTo>
                    <a:pt x="1786" y="1470"/>
                  </a:lnTo>
                  <a:lnTo>
                    <a:pt x="1786" y="1474"/>
                  </a:lnTo>
                  <a:lnTo>
                    <a:pt x="1786" y="1474"/>
                  </a:lnTo>
                  <a:lnTo>
                    <a:pt x="1784" y="1476"/>
                  </a:lnTo>
                  <a:lnTo>
                    <a:pt x="1782" y="1476"/>
                  </a:lnTo>
                  <a:lnTo>
                    <a:pt x="1780" y="1472"/>
                  </a:lnTo>
                  <a:lnTo>
                    <a:pt x="1776" y="1468"/>
                  </a:lnTo>
                  <a:lnTo>
                    <a:pt x="1774" y="1468"/>
                  </a:lnTo>
                  <a:lnTo>
                    <a:pt x="1772" y="1470"/>
                  </a:lnTo>
                  <a:lnTo>
                    <a:pt x="1772" y="1470"/>
                  </a:lnTo>
                  <a:lnTo>
                    <a:pt x="1770" y="1472"/>
                  </a:lnTo>
                  <a:lnTo>
                    <a:pt x="1772" y="1476"/>
                  </a:lnTo>
                  <a:lnTo>
                    <a:pt x="1780" y="1484"/>
                  </a:lnTo>
                  <a:lnTo>
                    <a:pt x="1790" y="1486"/>
                  </a:lnTo>
                  <a:lnTo>
                    <a:pt x="1794" y="1486"/>
                  </a:lnTo>
                  <a:lnTo>
                    <a:pt x="1794" y="1484"/>
                  </a:lnTo>
                  <a:lnTo>
                    <a:pt x="1794" y="1484"/>
                  </a:lnTo>
                  <a:lnTo>
                    <a:pt x="1796" y="1478"/>
                  </a:lnTo>
                  <a:lnTo>
                    <a:pt x="1800" y="1474"/>
                  </a:lnTo>
                  <a:lnTo>
                    <a:pt x="1804" y="1474"/>
                  </a:lnTo>
                  <a:lnTo>
                    <a:pt x="1804" y="1478"/>
                  </a:lnTo>
                  <a:lnTo>
                    <a:pt x="1804" y="1478"/>
                  </a:lnTo>
                  <a:lnTo>
                    <a:pt x="1804" y="1486"/>
                  </a:lnTo>
                  <a:lnTo>
                    <a:pt x="1806" y="1492"/>
                  </a:lnTo>
                  <a:lnTo>
                    <a:pt x="1808" y="1498"/>
                  </a:lnTo>
                  <a:lnTo>
                    <a:pt x="1808" y="1504"/>
                  </a:lnTo>
                  <a:lnTo>
                    <a:pt x="1808" y="1504"/>
                  </a:lnTo>
                  <a:lnTo>
                    <a:pt x="1808" y="1510"/>
                  </a:lnTo>
                  <a:lnTo>
                    <a:pt x="1810" y="1512"/>
                  </a:lnTo>
                  <a:lnTo>
                    <a:pt x="1812" y="1510"/>
                  </a:lnTo>
                  <a:lnTo>
                    <a:pt x="1816" y="1506"/>
                  </a:lnTo>
                  <a:lnTo>
                    <a:pt x="1816" y="1506"/>
                  </a:lnTo>
                  <a:lnTo>
                    <a:pt x="1818" y="1504"/>
                  </a:lnTo>
                  <a:lnTo>
                    <a:pt x="1820" y="1506"/>
                  </a:lnTo>
                  <a:lnTo>
                    <a:pt x="1822" y="1508"/>
                  </a:lnTo>
                  <a:lnTo>
                    <a:pt x="1822" y="1508"/>
                  </a:lnTo>
                  <a:lnTo>
                    <a:pt x="1822" y="1516"/>
                  </a:lnTo>
                  <a:lnTo>
                    <a:pt x="1824" y="1520"/>
                  </a:lnTo>
                  <a:lnTo>
                    <a:pt x="1828" y="1526"/>
                  </a:lnTo>
                  <a:lnTo>
                    <a:pt x="1832" y="1528"/>
                  </a:lnTo>
                  <a:lnTo>
                    <a:pt x="1832" y="1530"/>
                  </a:lnTo>
                  <a:lnTo>
                    <a:pt x="1832" y="1534"/>
                  </a:lnTo>
                  <a:lnTo>
                    <a:pt x="1832" y="1534"/>
                  </a:lnTo>
                  <a:lnTo>
                    <a:pt x="1832" y="1538"/>
                  </a:lnTo>
                  <a:lnTo>
                    <a:pt x="1830" y="1538"/>
                  </a:lnTo>
                  <a:lnTo>
                    <a:pt x="1826" y="1540"/>
                  </a:lnTo>
                  <a:lnTo>
                    <a:pt x="1824" y="1540"/>
                  </a:lnTo>
                  <a:lnTo>
                    <a:pt x="1824" y="1542"/>
                  </a:lnTo>
                  <a:lnTo>
                    <a:pt x="1830" y="1550"/>
                  </a:lnTo>
                  <a:lnTo>
                    <a:pt x="1830" y="1550"/>
                  </a:lnTo>
                  <a:lnTo>
                    <a:pt x="1836" y="1562"/>
                  </a:lnTo>
                  <a:lnTo>
                    <a:pt x="1840" y="1570"/>
                  </a:lnTo>
                  <a:lnTo>
                    <a:pt x="1840" y="1582"/>
                  </a:lnTo>
                  <a:lnTo>
                    <a:pt x="1840" y="1600"/>
                  </a:lnTo>
                  <a:lnTo>
                    <a:pt x="1840" y="1600"/>
                  </a:lnTo>
                  <a:lnTo>
                    <a:pt x="1838" y="1608"/>
                  </a:lnTo>
                  <a:lnTo>
                    <a:pt x="1836" y="1610"/>
                  </a:lnTo>
                  <a:lnTo>
                    <a:pt x="1834" y="1608"/>
                  </a:lnTo>
                  <a:lnTo>
                    <a:pt x="1834" y="1604"/>
                  </a:lnTo>
                  <a:lnTo>
                    <a:pt x="1828" y="1570"/>
                  </a:lnTo>
                  <a:lnTo>
                    <a:pt x="1828" y="1570"/>
                  </a:lnTo>
                  <a:lnTo>
                    <a:pt x="1824" y="1564"/>
                  </a:lnTo>
                  <a:lnTo>
                    <a:pt x="1816" y="1560"/>
                  </a:lnTo>
                  <a:lnTo>
                    <a:pt x="1808" y="1558"/>
                  </a:lnTo>
                  <a:lnTo>
                    <a:pt x="1798" y="1556"/>
                  </a:lnTo>
                  <a:lnTo>
                    <a:pt x="1776" y="1554"/>
                  </a:lnTo>
                  <a:lnTo>
                    <a:pt x="1766" y="1552"/>
                  </a:lnTo>
                  <a:lnTo>
                    <a:pt x="1758" y="1548"/>
                  </a:lnTo>
                  <a:lnTo>
                    <a:pt x="1758" y="1548"/>
                  </a:lnTo>
                  <a:lnTo>
                    <a:pt x="1752" y="1546"/>
                  </a:lnTo>
                  <a:lnTo>
                    <a:pt x="1746" y="1546"/>
                  </a:lnTo>
                  <a:lnTo>
                    <a:pt x="1744" y="1548"/>
                  </a:lnTo>
                  <a:lnTo>
                    <a:pt x="1742" y="1552"/>
                  </a:lnTo>
                  <a:lnTo>
                    <a:pt x="1744" y="1556"/>
                  </a:lnTo>
                  <a:lnTo>
                    <a:pt x="1746" y="1564"/>
                  </a:lnTo>
                  <a:lnTo>
                    <a:pt x="1754" y="1578"/>
                  </a:lnTo>
                  <a:lnTo>
                    <a:pt x="1754" y="1578"/>
                  </a:lnTo>
                  <a:lnTo>
                    <a:pt x="1758" y="1586"/>
                  </a:lnTo>
                  <a:lnTo>
                    <a:pt x="1764" y="1598"/>
                  </a:lnTo>
                  <a:lnTo>
                    <a:pt x="1770" y="1626"/>
                  </a:lnTo>
                  <a:lnTo>
                    <a:pt x="1774" y="1658"/>
                  </a:lnTo>
                  <a:lnTo>
                    <a:pt x="1774" y="1690"/>
                  </a:lnTo>
                  <a:lnTo>
                    <a:pt x="1774" y="1690"/>
                  </a:lnTo>
                  <a:lnTo>
                    <a:pt x="1774" y="1726"/>
                  </a:lnTo>
                  <a:lnTo>
                    <a:pt x="1770" y="1768"/>
                  </a:lnTo>
                  <a:lnTo>
                    <a:pt x="1766" y="1810"/>
                  </a:lnTo>
                  <a:lnTo>
                    <a:pt x="1762" y="1828"/>
                  </a:lnTo>
                  <a:lnTo>
                    <a:pt x="1756" y="1842"/>
                  </a:lnTo>
                  <a:lnTo>
                    <a:pt x="1756" y="1842"/>
                  </a:lnTo>
                  <a:lnTo>
                    <a:pt x="1754" y="1854"/>
                  </a:lnTo>
                  <a:lnTo>
                    <a:pt x="1754" y="1870"/>
                  </a:lnTo>
                  <a:lnTo>
                    <a:pt x="1756" y="1886"/>
                  </a:lnTo>
                  <a:lnTo>
                    <a:pt x="1760" y="1904"/>
                  </a:lnTo>
                  <a:lnTo>
                    <a:pt x="1764" y="1920"/>
                  </a:lnTo>
                  <a:lnTo>
                    <a:pt x="1766" y="1938"/>
                  </a:lnTo>
                  <a:lnTo>
                    <a:pt x="1766" y="1956"/>
                  </a:lnTo>
                  <a:lnTo>
                    <a:pt x="1762" y="1972"/>
                  </a:lnTo>
                  <a:lnTo>
                    <a:pt x="1762" y="1972"/>
                  </a:lnTo>
                  <a:lnTo>
                    <a:pt x="1760" y="1986"/>
                  </a:lnTo>
                  <a:lnTo>
                    <a:pt x="1758" y="1996"/>
                  </a:lnTo>
                  <a:lnTo>
                    <a:pt x="1762" y="2006"/>
                  </a:lnTo>
                  <a:lnTo>
                    <a:pt x="1766" y="2012"/>
                  </a:lnTo>
                  <a:lnTo>
                    <a:pt x="1774" y="2030"/>
                  </a:lnTo>
                  <a:lnTo>
                    <a:pt x="1778" y="2042"/>
                  </a:lnTo>
                  <a:lnTo>
                    <a:pt x="1780" y="2056"/>
                  </a:lnTo>
                  <a:lnTo>
                    <a:pt x="1780" y="2056"/>
                  </a:lnTo>
                  <a:lnTo>
                    <a:pt x="1784" y="2072"/>
                  </a:lnTo>
                  <a:lnTo>
                    <a:pt x="1786" y="2082"/>
                  </a:lnTo>
                  <a:lnTo>
                    <a:pt x="1792" y="2090"/>
                  </a:lnTo>
                  <a:lnTo>
                    <a:pt x="1798" y="2096"/>
                  </a:lnTo>
                  <a:lnTo>
                    <a:pt x="1808" y="2104"/>
                  </a:lnTo>
                  <a:lnTo>
                    <a:pt x="1812" y="2110"/>
                  </a:lnTo>
                  <a:lnTo>
                    <a:pt x="1814" y="2118"/>
                  </a:lnTo>
                  <a:lnTo>
                    <a:pt x="1814" y="2118"/>
                  </a:lnTo>
                  <a:lnTo>
                    <a:pt x="1816" y="2124"/>
                  </a:lnTo>
                  <a:lnTo>
                    <a:pt x="1818" y="2128"/>
                  </a:lnTo>
                  <a:lnTo>
                    <a:pt x="1824" y="2132"/>
                  </a:lnTo>
                  <a:lnTo>
                    <a:pt x="1828" y="2136"/>
                  </a:lnTo>
                  <a:lnTo>
                    <a:pt x="1832" y="2140"/>
                  </a:lnTo>
                  <a:lnTo>
                    <a:pt x="1834" y="2146"/>
                  </a:lnTo>
                  <a:lnTo>
                    <a:pt x="1836" y="2158"/>
                  </a:lnTo>
                  <a:lnTo>
                    <a:pt x="1836" y="2158"/>
                  </a:lnTo>
                  <a:lnTo>
                    <a:pt x="1838" y="2170"/>
                  </a:lnTo>
                  <a:lnTo>
                    <a:pt x="1842" y="2178"/>
                  </a:lnTo>
                  <a:lnTo>
                    <a:pt x="1846" y="2182"/>
                  </a:lnTo>
                  <a:lnTo>
                    <a:pt x="1852" y="2186"/>
                  </a:lnTo>
                  <a:lnTo>
                    <a:pt x="1856" y="2188"/>
                  </a:lnTo>
                  <a:lnTo>
                    <a:pt x="1860" y="2190"/>
                  </a:lnTo>
                  <a:lnTo>
                    <a:pt x="1862" y="2194"/>
                  </a:lnTo>
                  <a:lnTo>
                    <a:pt x="1860" y="2200"/>
                  </a:lnTo>
                  <a:lnTo>
                    <a:pt x="1860" y="2200"/>
                  </a:lnTo>
                  <a:lnTo>
                    <a:pt x="1858" y="2208"/>
                  </a:lnTo>
                  <a:lnTo>
                    <a:pt x="1858" y="2214"/>
                  </a:lnTo>
                  <a:lnTo>
                    <a:pt x="1860" y="2218"/>
                  </a:lnTo>
                  <a:lnTo>
                    <a:pt x="1862" y="2224"/>
                  </a:lnTo>
                  <a:lnTo>
                    <a:pt x="1872" y="2238"/>
                  </a:lnTo>
                  <a:lnTo>
                    <a:pt x="1890" y="2260"/>
                  </a:lnTo>
                  <a:lnTo>
                    <a:pt x="1890" y="2260"/>
                  </a:lnTo>
                  <a:lnTo>
                    <a:pt x="1900" y="2272"/>
                  </a:lnTo>
                  <a:lnTo>
                    <a:pt x="1904" y="2282"/>
                  </a:lnTo>
                  <a:lnTo>
                    <a:pt x="1908" y="2292"/>
                  </a:lnTo>
                  <a:lnTo>
                    <a:pt x="1908" y="2298"/>
                  </a:lnTo>
                  <a:lnTo>
                    <a:pt x="1910" y="2310"/>
                  </a:lnTo>
                  <a:lnTo>
                    <a:pt x="1912" y="2314"/>
                  </a:lnTo>
                  <a:lnTo>
                    <a:pt x="1916" y="2318"/>
                  </a:lnTo>
                  <a:lnTo>
                    <a:pt x="1916" y="2318"/>
                  </a:lnTo>
                  <a:lnTo>
                    <a:pt x="1920" y="2322"/>
                  </a:lnTo>
                  <a:lnTo>
                    <a:pt x="1926" y="2324"/>
                  </a:lnTo>
                  <a:lnTo>
                    <a:pt x="1940" y="2326"/>
                  </a:lnTo>
                  <a:lnTo>
                    <a:pt x="1948" y="2328"/>
                  </a:lnTo>
                  <a:lnTo>
                    <a:pt x="1958" y="2332"/>
                  </a:lnTo>
                  <a:lnTo>
                    <a:pt x="1968" y="2336"/>
                  </a:lnTo>
                  <a:lnTo>
                    <a:pt x="1978" y="2344"/>
                  </a:lnTo>
                  <a:lnTo>
                    <a:pt x="1978" y="2344"/>
                  </a:lnTo>
                  <a:lnTo>
                    <a:pt x="1986" y="2352"/>
                  </a:lnTo>
                  <a:lnTo>
                    <a:pt x="1994" y="2358"/>
                  </a:lnTo>
                  <a:lnTo>
                    <a:pt x="2006" y="2360"/>
                  </a:lnTo>
                  <a:lnTo>
                    <a:pt x="2016" y="2364"/>
                  </a:lnTo>
                  <a:lnTo>
                    <a:pt x="2022" y="2368"/>
                  </a:lnTo>
                  <a:lnTo>
                    <a:pt x="2030" y="2374"/>
                  </a:lnTo>
                  <a:lnTo>
                    <a:pt x="2030" y="2374"/>
                  </a:lnTo>
                  <a:lnTo>
                    <a:pt x="2036" y="2382"/>
                  </a:lnTo>
                  <a:lnTo>
                    <a:pt x="2040" y="2388"/>
                  </a:lnTo>
                  <a:lnTo>
                    <a:pt x="2046" y="2400"/>
                  </a:lnTo>
                  <a:lnTo>
                    <a:pt x="2048" y="2410"/>
                  </a:lnTo>
                  <a:lnTo>
                    <a:pt x="2052" y="2424"/>
                  </a:lnTo>
                  <a:lnTo>
                    <a:pt x="2052" y="2424"/>
                  </a:lnTo>
                  <a:lnTo>
                    <a:pt x="2052" y="2424"/>
                  </a:lnTo>
                  <a:lnTo>
                    <a:pt x="2052" y="2424"/>
                  </a:lnTo>
                  <a:lnTo>
                    <a:pt x="2066" y="2454"/>
                  </a:lnTo>
                  <a:lnTo>
                    <a:pt x="2078" y="2480"/>
                  </a:lnTo>
                  <a:lnTo>
                    <a:pt x="2092" y="2520"/>
                  </a:lnTo>
                  <a:lnTo>
                    <a:pt x="2100" y="2548"/>
                  </a:lnTo>
                  <a:lnTo>
                    <a:pt x="2106" y="2560"/>
                  </a:lnTo>
                  <a:lnTo>
                    <a:pt x="2112" y="2568"/>
                  </a:lnTo>
                  <a:lnTo>
                    <a:pt x="2112" y="2568"/>
                  </a:lnTo>
                  <a:lnTo>
                    <a:pt x="2120" y="2578"/>
                  </a:lnTo>
                  <a:lnTo>
                    <a:pt x="2130" y="2586"/>
                  </a:lnTo>
                  <a:lnTo>
                    <a:pt x="2150" y="2604"/>
                  </a:lnTo>
                  <a:lnTo>
                    <a:pt x="2160" y="2614"/>
                  </a:lnTo>
                  <a:lnTo>
                    <a:pt x="2166" y="2624"/>
                  </a:lnTo>
                  <a:lnTo>
                    <a:pt x="2170" y="2636"/>
                  </a:lnTo>
                  <a:lnTo>
                    <a:pt x="2170" y="2650"/>
                  </a:lnTo>
                  <a:lnTo>
                    <a:pt x="2170" y="2650"/>
                  </a:lnTo>
                  <a:lnTo>
                    <a:pt x="2170" y="2656"/>
                  </a:lnTo>
                  <a:lnTo>
                    <a:pt x="2168" y="2662"/>
                  </a:lnTo>
                  <a:lnTo>
                    <a:pt x="2164" y="2664"/>
                  </a:lnTo>
                  <a:lnTo>
                    <a:pt x="2162" y="2668"/>
                  </a:lnTo>
                  <a:lnTo>
                    <a:pt x="2154" y="2668"/>
                  </a:lnTo>
                  <a:lnTo>
                    <a:pt x="2148" y="2668"/>
                  </a:lnTo>
                  <a:lnTo>
                    <a:pt x="2142" y="2668"/>
                  </a:lnTo>
                  <a:lnTo>
                    <a:pt x="2138" y="2668"/>
                  </a:lnTo>
                  <a:lnTo>
                    <a:pt x="2140" y="2672"/>
                  </a:lnTo>
                  <a:lnTo>
                    <a:pt x="2146" y="2682"/>
                  </a:lnTo>
                  <a:lnTo>
                    <a:pt x="2146" y="2682"/>
                  </a:lnTo>
                  <a:lnTo>
                    <a:pt x="2156" y="2692"/>
                  </a:lnTo>
                  <a:lnTo>
                    <a:pt x="2166" y="2700"/>
                  </a:lnTo>
                  <a:lnTo>
                    <a:pt x="2188" y="2716"/>
                  </a:lnTo>
                  <a:lnTo>
                    <a:pt x="2212" y="2730"/>
                  </a:lnTo>
                  <a:lnTo>
                    <a:pt x="2226" y="2738"/>
                  </a:lnTo>
                  <a:lnTo>
                    <a:pt x="2238" y="2748"/>
                  </a:lnTo>
                  <a:lnTo>
                    <a:pt x="2238" y="2748"/>
                  </a:lnTo>
                  <a:lnTo>
                    <a:pt x="2244" y="2754"/>
                  </a:lnTo>
                  <a:lnTo>
                    <a:pt x="2248" y="2758"/>
                  </a:lnTo>
                  <a:lnTo>
                    <a:pt x="2250" y="2764"/>
                  </a:lnTo>
                  <a:lnTo>
                    <a:pt x="2252" y="2770"/>
                  </a:lnTo>
                  <a:lnTo>
                    <a:pt x="2250" y="2782"/>
                  </a:lnTo>
                  <a:lnTo>
                    <a:pt x="2250" y="2794"/>
                  </a:lnTo>
                  <a:lnTo>
                    <a:pt x="2248" y="2808"/>
                  </a:lnTo>
                  <a:lnTo>
                    <a:pt x="2250" y="2814"/>
                  </a:lnTo>
                  <a:lnTo>
                    <a:pt x="2252" y="2820"/>
                  </a:lnTo>
                  <a:lnTo>
                    <a:pt x="2256" y="2828"/>
                  </a:lnTo>
                  <a:lnTo>
                    <a:pt x="2262" y="2834"/>
                  </a:lnTo>
                  <a:lnTo>
                    <a:pt x="2270" y="2842"/>
                  </a:lnTo>
                  <a:lnTo>
                    <a:pt x="2280" y="2850"/>
                  </a:lnTo>
                  <a:lnTo>
                    <a:pt x="2280" y="2850"/>
                  </a:lnTo>
                  <a:lnTo>
                    <a:pt x="2300" y="2866"/>
                  </a:lnTo>
                  <a:lnTo>
                    <a:pt x="2316" y="2882"/>
                  </a:lnTo>
                  <a:lnTo>
                    <a:pt x="2326" y="2894"/>
                  </a:lnTo>
                  <a:lnTo>
                    <a:pt x="2332" y="2906"/>
                  </a:lnTo>
                  <a:lnTo>
                    <a:pt x="2336" y="2914"/>
                  </a:lnTo>
                  <a:lnTo>
                    <a:pt x="2340" y="2918"/>
                  </a:lnTo>
                  <a:lnTo>
                    <a:pt x="2344" y="2920"/>
                  </a:lnTo>
                  <a:lnTo>
                    <a:pt x="2350" y="2916"/>
                  </a:lnTo>
                  <a:lnTo>
                    <a:pt x="2350" y="2916"/>
                  </a:lnTo>
                  <a:lnTo>
                    <a:pt x="2358" y="2910"/>
                  </a:lnTo>
                  <a:lnTo>
                    <a:pt x="2362" y="2906"/>
                  </a:lnTo>
                  <a:lnTo>
                    <a:pt x="2364" y="2900"/>
                  </a:lnTo>
                  <a:lnTo>
                    <a:pt x="2364" y="2896"/>
                  </a:lnTo>
                  <a:lnTo>
                    <a:pt x="2358" y="2884"/>
                  </a:lnTo>
                  <a:lnTo>
                    <a:pt x="2346" y="2864"/>
                  </a:lnTo>
                  <a:lnTo>
                    <a:pt x="2346" y="2864"/>
                  </a:lnTo>
                  <a:lnTo>
                    <a:pt x="2340" y="2856"/>
                  </a:lnTo>
                  <a:lnTo>
                    <a:pt x="2336" y="2850"/>
                  </a:lnTo>
                  <a:lnTo>
                    <a:pt x="2332" y="2850"/>
                  </a:lnTo>
                  <a:lnTo>
                    <a:pt x="2330" y="2850"/>
                  </a:lnTo>
                  <a:lnTo>
                    <a:pt x="2324" y="2854"/>
                  </a:lnTo>
                  <a:lnTo>
                    <a:pt x="2320" y="2854"/>
                  </a:lnTo>
                  <a:lnTo>
                    <a:pt x="2316" y="2850"/>
                  </a:lnTo>
                  <a:lnTo>
                    <a:pt x="2316" y="2850"/>
                  </a:lnTo>
                  <a:lnTo>
                    <a:pt x="2312" y="2846"/>
                  </a:lnTo>
                  <a:lnTo>
                    <a:pt x="2310" y="2842"/>
                  </a:lnTo>
                  <a:lnTo>
                    <a:pt x="2310" y="2832"/>
                  </a:lnTo>
                  <a:lnTo>
                    <a:pt x="2310" y="2826"/>
                  </a:lnTo>
                  <a:lnTo>
                    <a:pt x="2310" y="2820"/>
                  </a:lnTo>
                  <a:lnTo>
                    <a:pt x="2306" y="2810"/>
                  </a:lnTo>
                  <a:lnTo>
                    <a:pt x="2300" y="2798"/>
                  </a:lnTo>
                  <a:lnTo>
                    <a:pt x="2300" y="2798"/>
                  </a:lnTo>
                  <a:lnTo>
                    <a:pt x="2290" y="2776"/>
                  </a:lnTo>
                  <a:lnTo>
                    <a:pt x="2286" y="2762"/>
                  </a:lnTo>
                  <a:lnTo>
                    <a:pt x="2282" y="2748"/>
                  </a:lnTo>
                  <a:lnTo>
                    <a:pt x="2276" y="2730"/>
                  </a:lnTo>
                  <a:lnTo>
                    <a:pt x="2276" y="2730"/>
                  </a:lnTo>
                  <a:lnTo>
                    <a:pt x="2270" y="2718"/>
                  </a:lnTo>
                  <a:lnTo>
                    <a:pt x="2264" y="2708"/>
                  </a:lnTo>
                  <a:lnTo>
                    <a:pt x="2250" y="2690"/>
                  </a:lnTo>
                  <a:lnTo>
                    <a:pt x="2236" y="2672"/>
                  </a:lnTo>
                  <a:lnTo>
                    <a:pt x="2230" y="2662"/>
                  </a:lnTo>
                  <a:lnTo>
                    <a:pt x="2224" y="2648"/>
                  </a:lnTo>
                  <a:lnTo>
                    <a:pt x="2224" y="2648"/>
                  </a:lnTo>
                  <a:lnTo>
                    <a:pt x="2220" y="2636"/>
                  </a:lnTo>
                  <a:lnTo>
                    <a:pt x="2214" y="2624"/>
                  </a:lnTo>
                  <a:lnTo>
                    <a:pt x="2198" y="2604"/>
                  </a:lnTo>
                  <a:lnTo>
                    <a:pt x="2182" y="2584"/>
                  </a:lnTo>
                  <a:lnTo>
                    <a:pt x="2168" y="2564"/>
                  </a:lnTo>
                  <a:lnTo>
                    <a:pt x="2168" y="2564"/>
                  </a:lnTo>
                  <a:lnTo>
                    <a:pt x="2160" y="2550"/>
                  </a:lnTo>
                  <a:lnTo>
                    <a:pt x="2154" y="2534"/>
                  </a:lnTo>
                  <a:lnTo>
                    <a:pt x="2148" y="2516"/>
                  </a:lnTo>
                  <a:lnTo>
                    <a:pt x="2144" y="2498"/>
                  </a:lnTo>
                  <a:lnTo>
                    <a:pt x="2142" y="2482"/>
                  </a:lnTo>
                  <a:lnTo>
                    <a:pt x="2142" y="2470"/>
                  </a:lnTo>
                  <a:lnTo>
                    <a:pt x="2144" y="2466"/>
                  </a:lnTo>
                  <a:lnTo>
                    <a:pt x="2146" y="2464"/>
                  </a:lnTo>
                  <a:lnTo>
                    <a:pt x="2148" y="2464"/>
                  </a:lnTo>
                  <a:lnTo>
                    <a:pt x="2154" y="2466"/>
                  </a:lnTo>
                  <a:lnTo>
                    <a:pt x="2154" y="2466"/>
                  </a:lnTo>
                  <a:lnTo>
                    <a:pt x="2168" y="2474"/>
                  </a:lnTo>
                  <a:lnTo>
                    <a:pt x="2172" y="2476"/>
                  </a:lnTo>
                  <a:lnTo>
                    <a:pt x="2178" y="2474"/>
                  </a:lnTo>
                  <a:lnTo>
                    <a:pt x="2186" y="2478"/>
                  </a:lnTo>
                  <a:lnTo>
                    <a:pt x="2186" y="2478"/>
                  </a:lnTo>
                  <a:lnTo>
                    <a:pt x="2198" y="2484"/>
                  </a:lnTo>
                  <a:lnTo>
                    <a:pt x="2202" y="2488"/>
                  </a:lnTo>
                  <a:lnTo>
                    <a:pt x="2206" y="2492"/>
                  </a:lnTo>
                  <a:lnTo>
                    <a:pt x="2214" y="2508"/>
                  </a:lnTo>
                  <a:lnTo>
                    <a:pt x="2222" y="2536"/>
                  </a:lnTo>
                  <a:lnTo>
                    <a:pt x="2222" y="2536"/>
                  </a:lnTo>
                  <a:lnTo>
                    <a:pt x="2228" y="2556"/>
                  </a:lnTo>
                  <a:lnTo>
                    <a:pt x="2236" y="2574"/>
                  </a:lnTo>
                  <a:lnTo>
                    <a:pt x="2244" y="2594"/>
                  </a:lnTo>
                  <a:lnTo>
                    <a:pt x="2254" y="2612"/>
                  </a:lnTo>
                  <a:lnTo>
                    <a:pt x="2264" y="2628"/>
                  </a:lnTo>
                  <a:lnTo>
                    <a:pt x="2276" y="2642"/>
                  </a:lnTo>
                  <a:lnTo>
                    <a:pt x="2288" y="2654"/>
                  </a:lnTo>
                  <a:lnTo>
                    <a:pt x="2300" y="2664"/>
                  </a:lnTo>
                  <a:lnTo>
                    <a:pt x="2300" y="2664"/>
                  </a:lnTo>
                  <a:lnTo>
                    <a:pt x="2308" y="2672"/>
                  </a:lnTo>
                  <a:lnTo>
                    <a:pt x="2314" y="2678"/>
                  </a:lnTo>
                  <a:lnTo>
                    <a:pt x="2320" y="2694"/>
                  </a:lnTo>
                  <a:lnTo>
                    <a:pt x="2324" y="2700"/>
                  </a:lnTo>
                  <a:lnTo>
                    <a:pt x="2328" y="2706"/>
                  </a:lnTo>
                  <a:lnTo>
                    <a:pt x="2338" y="2714"/>
                  </a:lnTo>
                  <a:lnTo>
                    <a:pt x="2352" y="2722"/>
                  </a:lnTo>
                  <a:lnTo>
                    <a:pt x="2352" y="2722"/>
                  </a:lnTo>
                  <a:lnTo>
                    <a:pt x="2360" y="2724"/>
                  </a:lnTo>
                  <a:lnTo>
                    <a:pt x="2364" y="2728"/>
                  </a:lnTo>
                  <a:lnTo>
                    <a:pt x="2368" y="2732"/>
                  </a:lnTo>
                  <a:lnTo>
                    <a:pt x="2370" y="2736"/>
                  </a:lnTo>
                  <a:lnTo>
                    <a:pt x="2368" y="2746"/>
                  </a:lnTo>
                  <a:lnTo>
                    <a:pt x="2366" y="2754"/>
                  </a:lnTo>
                  <a:lnTo>
                    <a:pt x="2364" y="2764"/>
                  </a:lnTo>
                  <a:lnTo>
                    <a:pt x="2362" y="2772"/>
                  </a:lnTo>
                  <a:lnTo>
                    <a:pt x="2364" y="2776"/>
                  </a:lnTo>
                  <a:lnTo>
                    <a:pt x="2368" y="2782"/>
                  </a:lnTo>
                  <a:lnTo>
                    <a:pt x="2372" y="2786"/>
                  </a:lnTo>
                  <a:lnTo>
                    <a:pt x="2380" y="2790"/>
                  </a:lnTo>
                  <a:lnTo>
                    <a:pt x="2380" y="2790"/>
                  </a:lnTo>
                  <a:lnTo>
                    <a:pt x="2394" y="2798"/>
                  </a:lnTo>
                  <a:lnTo>
                    <a:pt x="2402" y="2804"/>
                  </a:lnTo>
                  <a:lnTo>
                    <a:pt x="2408" y="2810"/>
                  </a:lnTo>
                  <a:lnTo>
                    <a:pt x="2410" y="2816"/>
                  </a:lnTo>
                  <a:lnTo>
                    <a:pt x="2422" y="2834"/>
                  </a:lnTo>
                  <a:lnTo>
                    <a:pt x="2432" y="2848"/>
                  </a:lnTo>
                  <a:lnTo>
                    <a:pt x="2450" y="2864"/>
                  </a:lnTo>
                  <a:lnTo>
                    <a:pt x="2450" y="2864"/>
                  </a:lnTo>
                  <a:lnTo>
                    <a:pt x="2476" y="2890"/>
                  </a:lnTo>
                  <a:lnTo>
                    <a:pt x="2494" y="2912"/>
                  </a:lnTo>
                  <a:lnTo>
                    <a:pt x="2504" y="2928"/>
                  </a:lnTo>
                  <a:lnTo>
                    <a:pt x="2512" y="2942"/>
                  </a:lnTo>
                  <a:lnTo>
                    <a:pt x="2516" y="2954"/>
                  </a:lnTo>
                  <a:lnTo>
                    <a:pt x="2518" y="2964"/>
                  </a:lnTo>
                  <a:lnTo>
                    <a:pt x="2522" y="2976"/>
                  </a:lnTo>
                  <a:lnTo>
                    <a:pt x="2526" y="2988"/>
                  </a:lnTo>
                  <a:lnTo>
                    <a:pt x="2526" y="2988"/>
                  </a:lnTo>
                  <a:lnTo>
                    <a:pt x="2530" y="2998"/>
                  </a:lnTo>
                  <a:lnTo>
                    <a:pt x="2530" y="3010"/>
                  </a:lnTo>
                  <a:lnTo>
                    <a:pt x="2528" y="3020"/>
                  </a:lnTo>
                  <a:lnTo>
                    <a:pt x="2524" y="3028"/>
                  </a:lnTo>
                  <a:lnTo>
                    <a:pt x="2518" y="3038"/>
                  </a:lnTo>
                  <a:lnTo>
                    <a:pt x="2516" y="3050"/>
                  </a:lnTo>
                  <a:lnTo>
                    <a:pt x="2516" y="3060"/>
                  </a:lnTo>
                  <a:lnTo>
                    <a:pt x="2520" y="3072"/>
                  </a:lnTo>
                  <a:lnTo>
                    <a:pt x="2520" y="3072"/>
                  </a:lnTo>
                  <a:lnTo>
                    <a:pt x="2528" y="3084"/>
                  </a:lnTo>
                  <a:lnTo>
                    <a:pt x="2534" y="3094"/>
                  </a:lnTo>
                  <a:lnTo>
                    <a:pt x="2550" y="3106"/>
                  </a:lnTo>
                  <a:lnTo>
                    <a:pt x="2570" y="3120"/>
                  </a:lnTo>
                  <a:lnTo>
                    <a:pt x="2580" y="3130"/>
                  </a:lnTo>
                  <a:lnTo>
                    <a:pt x="2594" y="3140"/>
                  </a:lnTo>
                  <a:lnTo>
                    <a:pt x="2594" y="3140"/>
                  </a:lnTo>
                  <a:lnTo>
                    <a:pt x="2606" y="3152"/>
                  </a:lnTo>
                  <a:lnTo>
                    <a:pt x="2618" y="3158"/>
                  </a:lnTo>
                  <a:lnTo>
                    <a:pt x="2628" y="3162"/>
                  </a:lnTo>
                  <a:lnTo>
                    <a:pt x="2638" y="3164"/>
                  </a:lnTo>
                  <a:lnTo>
                    <a:pt x="2648" y="3168"/>
                  </a:lnTo>
                  <a:lnTo>
                    <a:pt x="2658" y="3170"/>
                  </a:lnTo>
                  <a:lnTo>
                    <a:pt x="2668" y="3176"/>
                  </a:lnTo>
                  <a:lnTo>
                    <a:pt x="2680" y="3186"/>
                  </a:lnTo>
                  <a:lnTo>
                    <a:pt x="2680" y="3186"/>
                  </a:lnTo>
                  <a:lnTo>
                    <a:pt x="2694" y="3198"/>
                  </a:lnTo>
                  <a:lnTo>
                    <a:pt x="2714" y="3210"/>
                  </a:lnTo>
                  <a:lnTo>
                    <a:pt x="2736" y="3224"/>
                  </a:lnTo>
                  <a:lnTo>
                    <a:pt x="2762" y="3236"/>
                  </a:lnTo>
                  <a:lnTo>
                    <a:pt x="2814" y="3260"/>
                  </a:lnTo>
                  <a:lnTo>
                    <a:pt x="2862" y="3278"/>
                  </a:lnTo>
                  <a:lnTo>
                    <a:pt x="2862" y="3278"/>
                  </a:lnTo>
                  <a:lnTo>
                    <a:pt x="2880" y="3282"/>
                  </a:lnTo>
                  <a:lnTo>
                    <a:pt x="2894" y="3282"/>
                  </a:lnTo>
                  <a:lnTo>
                    <a:pt x="2906" y="3278"/>
                  </a:lnTo>
                  <a:lnTo>
                    <a:pt x="2916" y="3272"/>
                  </a:lnTo>
                  <a:lnTo>
                    <a:pt x="2926" y="3266"/>
                  </a:lnTo>
                  <a:lnTo>
                    <a:pt x="2938" y="3260"/>
                  </a:lnTo>
                  <a:lnTo>
                    <a:pt x="2950" y="3258"/>
                  </a:lnTo>
                  <a:lnTo>
                    <a:pt x="2968" y="3260"/>
                  </a:lnTo>
                  <a:lnTo>
                    <a:pt x="2968" y="3260"/>
                  </a:lnTo>
                  <a:lnTo>
                    <a:pt x="2984" y="3264"/>
                  </a:lnTo>
                  <a:lnTo>
                    <a:pt x="2996" y="3272"/>
                  </a:lnTo>
                  <a:lnTo>
                    <a:pt x="3006" y="3280"/>
                  </a:lnTo>
                  <a:lnTo>
                    <a:pt x="3014" y="3290"/>
                  </a:lnTo>
                  <a:lnTo>
                    <a:pt x="3032" y="3314"/>
                  </a:lnTo>
                  <a:lnTo>
                    <a:pt x="3042" y="3326"/>
                  </a:lnTo>
                  <a:lnTo>
                    <a:pt x="3054" y="3338"/>
                  </a:lnTo>
                  <a:lnTo>
                    <a:pt x="3054" y="3338"/>
                  </a:lnTo>
                  <a:lnTo>
                    <a:pt x="3072" y="3356"/>
                  </a:lnTo>
                  <a:lnTo>
                    <a:pt x="3086" y="3364"/>
                  </a:lnTo>
                  <a:lnTo>
                    <a:pt x="3094" y="3368"/>
                  </a:lnTo>
                  <a:lnTo>
                    <a:pt x="3104" y="3368"/>
                  </a:lnTo>
                  <a:lnTo>
                    <a:pt x="3104" y="3368"/>
                  </a:lnTo>
                  <a:lnTo>
                    <a:pt x="3116" y="3368"/>
                  </a:lnTo>
                  <a:lnTo>
                    <a:pt x="3124" y="3370"/>
                  </a:lnTo>
                  <a:lnTo>
                    <a:pt x="3140" y="3376"/>
                  </a:lnTo>
                  <a:lnTo>
                    <a:pt x="3140" y="3376"/>
                  </a:lnTo>
                  <a:lnTo>
                    <a:pt x="3146" y="3382"/>
                  </a:lnTo>
                  <a:lnTo>
                    <a:pt x="3150" y="3386"/>
                  </a:lnTo>
                  <a:lnTo>
                    <a:pt x="3152" y="3388"/>
                  </a:lnTo>
                  <a:lnTo>
                    <a:pt x="3160" y="3390"/>
                  </a:lnTo>
                  <a:lnTo>
                    <a:pt x="3160" y="3390"/>
                  </a:lnTo>
                  <a:lnTo>
                    <a:pt x="3174" y="3392"/>
                  </a:lnTo>
                  <a:lnTo>
                    <a:pt x="3186" y="3398"/>
                  </a:lnTo>
                  <a:lnTo>
                    <a:pt x="3196" y="3404"/>
                  </a:lnTo>
                  <a:lnTo>
                    <a:pt x="3204" y="3406"/>
                  </a:lnTo>
                  <a:lnTo>
                    <a:pt x="3204" y="3406"/>
                  </a:lnTo>
                  <a:lnTo>
                    <a:pt x="3204" y="3406"/>
                  </a:lnTo>
                  <a:lnTo>
                    <a:pt x="3204" y="3404"/>
                  </a:lnTo>
                  <a:lnTo>
                    <a:pt x="3202" y="3402"/>
                  </a:lnTo>
                  <a:lnTo>
                    <a:pt x="3202" y="3400"/>
                  </a:lnTo>
                  <a:lnTo>
                    <a:pt x="3210" y="3404"/>
                  </a:lnTo>
                  <a:lnTo>
                    <a:pt x="3210" y="3404"/>
                  </a:lnTo>
                  <a:lnTo>
                    <a:pt x="3212" y="3406"/>
                  </a:lnTo>
                  <a:lnTo>
                    <a:pt x="3218" y="3406"/>
                  </a:lnTo>
                  <a:lnTo>
                    <a:pt x="3226" y="3406"/>
                  </a:lnTo>
                  <a:lnTo>
                    <a:pt x="3234" y="3404"/>
                  </a:lnTo>
                  <a:lnTo>
                    <a:pt x="3236" y="3402"/>
                  </a:lnTo>
                  <a:lnTo>
                    <a:pt x="3234" y="3400"/>
                  </a:lnTo>
                  <a:lnTo>
                    <a:pt x="3234" y="3400"/>
                  </a:lnTo>
                  <a:lnTo>
                    <a:pt x="3230" y="3398"/>
                  </a:lnTo>
                  <a:lnTo>
                    <a:pt x="3230" y="3396"/>
                  </a:lnTo>
                  <a:lnTo>
                    <a:pt x="3230" y="3394"/>
                  </a:lnTo>
                  <a:lnTo>
                    <a:pt x="3232" y="3394"/>
                  </a:lnTo>
                  <a:lnTo>
                    <a:pt x="3232" y="3394"/>
                  </a:lnTo>
                  <a:lnTo>
                    <a:pt x="3236" y="3396"/>
                  </a:lnTo>
                  <a:lnTo>
                    <a:pt x="3238" y="3396"/>
                  </a:lnTo>
                  <a:lnTo>
                    <a:pt x="3240" y="3392"/>
                  </a:lnTo>
                  <a:lnTo>
                    <a:pt x="3240" y="3392"/>
                  </a:lnTo>
                  <a:lnTo>
                    <a:pt x="3242" y="3398"/>
                  </a:lnTo>
                  <a:lnTo>
                    <a:pt x="3242" y="3398"/>
                  </a:lnTo>
                  <a:lnTo>
                    <a:pt x="3248" y="3406"/>
                  </a:lnTo>
                  <a:lnTo>
                    <a:pt x="3252" y="3410"/>
                  </a:lnTo>
                  <a:lnTo>
                    <a:pt x="3254" y="3412"/>
                  </a:lnTo>
                  <a:lnTo>
                    <a:pt x="3252" y="3416"/>
                  </a:lnTo>
                  <a:lnTo>
                    <a:pt x="3252" y="3416"/>
                  </a:lnTo>
                  <a:lnTo>
                    <a:pt x="3250" y="3418"/>
                  </a:lnTo>
                  <a:lnTo>
                    <a:pt x="3250" y="3418"/>
                  </a:lnTo>
                  <a:lnTo>
                    <a:pt x="3246" y="3416"/>
                  </a:lnTo>
                  <a:lnTo>
                    <a:pt x="3244" y="3412"/>
                  </a:lnTo>
                  <a:lnTo>
                    <a:pt x="3242" y="3412"/>
                  </a:lnTo>
                  <a:lnTo>
                    <a:pt x="3240" y="3414"/>
                  </a:lnTo>
                  <a:lnTo>
                    <a:pt x="3240" y="3414"/>
                  </a:lnTo>
                  <a:lnTo>
                    <a:pt x="3238" y="3418"/>
                  </a:lnTo>
                  <a:lnTo>
                    <a:pt x="3242" y="3422"/>
                  </a:lnTo>
                  <a:lnTo>
                    <a:pt x="3246" y="3426"/>
                  </a:lnTo>
                  <a:lnTo>
                    <a:pt x="3252" y="3434"/>
                  </a:lnTo>
                  <a:lnTo>
                    <a:pt x="3252" y="3434"/>
                  </a:lnTo>
                  <a:lnTo>
                    <a:pt x="3258" y="3442"/>
                  </a:lnTo>
                  <a:lnTo>
                    <a:pt x="3266" y="3448"/>
                  </a:lnTo>
                  <a:lnTo>
                    <a:pt x="3274" y="3454"/>
                  </a:lnTo>
                  <a:lnTo>
                    <a:pt x="3278" y="3460"/>
                  </a:lnTo>
                  <a:lnTo>
                    <a:pt x="3282" y="3466"/>
                  </a:lnTo>
                  <a:lnTo>
                    <a:pt x="3282" y="3466"/>
                  </a:lnTo>
                  <a:lnTo>
                    <a:pt x="3288" y="3478"/>
                  </a:lnTo>
                  <a:lnTo>
                    <a:pt x="3294" y="3486"/>
                  </a:lnTo>
                  <a:lnTo>
                    <a:pt x="3304" y="3494"/>
                  </a:lnTo>
                  <a:lnTo>
                    <a:pt x="3316" y="3506"/>
                  </a:lnTo>
                  <a:lnTo>
                    <a:pt x="3316" y="3506"/>
                  </a:lnTo>
                  <a:lnTo>
                    <a:pt x="3318" y="3510"/>
                  </a:lnTo>
                  <a:lnTo>
                    <a:pt x="3318" y="3512"/>
                  </a:lnTo>
                  <a:lnTo>
                    <a:pt x="3314" y="3514"/>
                  </a:lnTo>
                  <a:lnTo>
                    <a:pt x="3310" y="3518"/>
                  </a:lnTo>
                  <a:lnTo>
                    <a:pt x="3310" y="3518"/>
                  </a:lnTo>
                  <a:lnTo>
                    <a:pt x="3310" y="3520"/>
                  </a:lnTo>
                  <a:lnTo>
                    <a:pt x="3310" y="3520"/>
                  </a:lnTo>
                  <a:lnTo>
                    <a:pt x="3316" y="3522"/>
                  </a:lnTo>
                  <a:lnTo>
                    <a:pt x="3318" y="3522"/>
                  </a:lnTo>
                  <a:lnTo>
                    <a:pt x="3318" y="3522"/>
                  </a:lnTo>
                  <a:lnTo>
                    <a:pt x="3318" y="3528"/>
                  </a:lnTo>
                  <a:lnTo>
                    <a:pt x="3318" y="3528"/>
                  </a:lnTo>
                  <a:lnTo>
                    <a:pt x="3318" y="3534"/>
                  </a:lnTo>
                  <a:lnTo>
                    <a:pt x="3316" y="3534"/>
                  </a:lnTo>
                  <a:lnTo>
                    <a:pt x="3314" y="3536"/>
                  </a:lnTo>
                  <a:lnTo>
                    <a:pt x="3312" y="3540"/>
                  </a:lnTo>
                  <a:lnTo>
                    <a:pt x="3312" y="3540"/>
                  </a:lnTo>
                  <a:lnTo>
                    <a:pt x="3312" y="3550"/>
                  </a:lnTo>
                  <a:lnTo>
                    <a:pt x="3314" y="3558"/>
                  </a:lnTo>
                  <a:lnTo>
                    <a:pt x="3318" y="3564"/>
                  </a:lnTo>
                  <a:lnTo>
                    <a:pt x="3322" y="3566"/>
                  </a:lnTo>
                  <a:lnTo>
                    <a:pt x="3322" y="3566"/>
                  </a:lnTo>
                  <a:lnTo>
                    <a:pt x="3330" y="3570"/>
                  </a:lnTo>
                  <a:lnTo>
                    <a:pt x="3334" y="3574"/>
                  </a:lnTo>
                  <a:lnTo>
                    <a:pt x="3338" y="3578"/>
                  </a:lnTo>
                  <a:lnTo>
                    <a:pt x="3338" y="3578"/>
                  </a:lnTo>
                  <a:lnTo>
                    <a:pt x="3340" y="3582"/>
                  </a:lnTo>
                  <a:lnTo>
                    <a:pt x="3342" y="3580"/>
                  </a:lnTo>
                  <a:lnTo>
                    <a:pt x="3348" y="3574"/>
                  </a:lnTo>
                  <a:lnTo>
                    <a:pt x="3348" y="3574"/>
                  </a:lnTo>
                  <a:lnTo>
                    <a:pt x="3350" y="3572"/>
                  </a:lnTo>
                  <a:lnTo>
                    <a:pt x="3350" y="3570"/>
                  </a:lnTo>
                  <a:lnTo>
                    <a:pt x="3348" y="3566"/>
                  </a:lnTo>
                  <a:lnTo>
                    <a:pt x="3338" y="3558"/>
                  </a:lnTo>
                  <a:lnTo>
                    <a:pt x="3338" y="3558"/>
                  </a:lnTo>
                  <a:lnTo>
                    <a:pt x="3336" y="3554"/>
                  </a:lnTo>
                  <a:lnTo>
                    <a:pt x="3336" y="3552"/>
                  </a:lnTo>
                  <a:lnTo>
                    <a:pt x="3336" y="3550"/>
                  </a:lnTo>
                  <a:lnTo>
                    <a:pt x="3338" y="3552"/>
                  </a:lnTo>
                  <a:lnTo>
                    <a:pt x="3338" y="3552"/>
                  </a:lnTo>
                  <a:lnTo>
                    <a:pt x="3342" y="3554"/>
                  </a:lnTo>
                  <a:lnTo>
                    <a:pt x="3348" y="3558"/>
                  </a:lnTo>
                  <a:lnTo>
                    <a:pt x="3354" y="3562"/>
                  </a:lnTo>
                  <a:lnTo>
                    <a:pt x="3358" y="3566"/>
                  </a:lnTo>
                  <a:lnTo>
                    <a:pt x="3358" y="3566"/>
                  </a:lnTo>
                  <a:lnTo>
                    <a:pt x="3358" y="3576"/>
                  </a:lnTo>
                  <a:lnTo>
                    <a:pt x="3360" y="3578"/>
                  </a:lnTo>
                  <a:lnTo>
                    <a:pt x="3362" y="3582"/>
                  </a:lnTo>
                  <a:lnTo>
                    <a:pt x="3362" y="3582"/>
                  </a:lnTo>
                  <a:lnTo>
                    <a:pt x="3366" y="3584"/>
                  </a:lnTo>
                  <a:lnTo>
                    <a:pt x="3368" y="3586"/>
                  </a:lnTo>
                  <a:lnTo>
                    <a:pt x="3374" y="3586"/>
                  </a:lnTo>
                  <a:lnTo>
                    <a:pt x="3384" y="3592"/>
                  </a:lnTo>
                  <a:lnTo>
                    <a:pt x="3384" y="3592"/>
                  </a:lnTo>
                  <a:lnTo>
                    <a:pt x="3398" y="3604"/>
                  </a:lnTo>
                  <a:lnTo>
                    <a:pt x="3402" y="3608"/>
                  </a:lnTo>
                  <a:lnTo>
                    <a:pt x="3402" y="3612"/>
                  </a:lnTo>
                  <a:lnTo>
                    <a:pt x="3402" y="3612"/>
                  </a:lnTo>
                  <a:lnTo>
                    <a:pt x="3402" y="3620"/>
                  </a:lnTo>
                  <a:lnTo>
                    <a:pt x="3400" y="3624"/>
                  </a:lnTo>
                  <a:lnTo>
                    <a:pt x="3398" y="3626"/>
                  </a:lnTo>
                  <a:lnTo>
                    <a:pt x="3398" y="3626"/>
                  </a:lnTo>
                  <a:lnTo>
                    <a:pt x="3398" y="3628"/>
                  </a:lnTo>
                  <a:lnTo>
                    <a:pt x="3396" y="3630"/>
                  </a:lnTo>
                  <a:lnTo>
                    <a:pt x="3400" y="3634"/>
                  </a:lnTo>
                  <a:lnTo>
                    <a:pt x="3404" y="3636"/>
                  </a:lnTo>
                  <a:lnTo>
                    <a:pt x="3408" y="3638"/>
                  </a:lnTo>
                  <a:lnTo>
                    <a:pt x="3408" y="3638"/>
                  </a:lnTo>
                  <a:lnTo>
                    <a:pt x="3410" y="3640"/>
                  </a:lnTo>
                  <a:lnTo>
                    <a:pt x="3414" y="3640"/>
                  </a:lnTo>
                  <a:lnTo>
                    <a:pt x="3414" y="3642"/>
                  </a:lnTo>
                  <a:lnTo>
                    <a:pt x="3416" y="3640"/>
                  </a:lnTo>
                  <a:lnTo>
                    <a:pt x="3416" y="3640"/>
                  </a:lnTo>
                  <a:lnTo>
                    <a:pt x="3416" y="3636"/>
                  </a:lnTo>
                  <a:lnTo>
                    <a:pt x="3414" y="3634"/>
                  </a:lnTo>
                  <a:lnTo>
                    <a:pt x="3410" y="3630"/>
                  </a:lnTo>
                  <a:lnTo>
                    <a:pt x="3406" y="3626"/>
                  </a:lnTo>
                  <a:lnTo>
                    <a:pt x="3408" y="3626"/>
                  </a:lnTo>
                  <a:lnTo>
                    <a:pt x="3410" y="3624"/>
                  </a:lnTo>
                  <a:lnTo>
                    <a:pt x="3410" y="3624"/>
                  </a:lnTo>
                  <a:lnTo>
                    <a:pt x="3414" y="3622"/>
                  </a:lnTo>
                  <a:lnTo>
                    <a:pt x="3414" y="3624"/>
                  </a:lnTo>
                  <a:lnTo>
                    <a:pt x="3416" y="3628"/>
                  </a:lnTo>
                  <a:lnTo>
                    <a:pt x="3418" y="3630"/>
                  </a:lnTo>
                  <a:lnTo>
                    <a:pt x="3418" y="3630"/>
                  </a:lnTo>
                  <a:lnTo>
                    <a:pt x="3420" y="3630"/>
                  </a:lnTo>
                  <a:lnTo>
                    <a:pt x="3422" y="3632"/>
                  </a:lnTo>
                  <a:lnTo>
                    <a:pt x="3422" y="3636"/>
                  </a:lnTo>
                  <a:lnTo>
                    <a:pt x="3422" y="3642"/>
                  </a:lnTo>
                  <a:lnTo>
                    <a:pt x="3422" y="3646"/>
                  </a:lnTo>
                  <a:lnTo>
                    <a:pt x="3422" y="3646"/>
                  </a:lnTo>
                  <a:lnTo>
                    <a:pt x="3428" y="3654"/>
                  </a:lnTo>
                  <a:lnTo>
                    <a:pt x="3430" y="3656"/>
                  </a:lnTo>
                  <a:lnTo>
                    <a:pt x="3432" y="3656"/>
                  </a:lnTo>
                  <a:lnTo>
                    <a:pt x="3432" y="3656"/>
                  </a:lnTo>
                  <a:lnTo>
                    <a:pt x="3434" y="3648"/>
                  </a:lnTo>
                  <a:lnTo>
                    <a:pt x="3436" y="3646"/>
                  </a:lnTo>
                  <a:lnTo>
                    <a:pt x="3440" y="3644"/>
                  </a:lnTo>
                  <a:lnTo>
                    <a:pt x="3440" y="3644"/>
                  </a:lnTo>
                  <a:lnTo>
                    <a:pt x="3452" y="3646"/>
                  </a:lnTo>
                  <a:lnTo>
                    <a:pt x="3464" y="3650"/>
                  </a:lnTo>
                  <a:lnTo>
                    <a:pt x="3472" y="3652"/>
                  </a:lnTo>
                  <a:lnTo>
                    <a:pt x="3476" y="3654"/>
                  </a:lnTo>
                  <a:lnTo>
                    <a:pt x="3476" y="3654"/>
                  </a:lnTo>
                  <a:lnTo>
                    <a:pt x="3478" y="3652"/>
                  </a:lnTo>
                  <a:lnTo>
                    <a:pt x="3480" y="3654"/>
                  </a:lnTo>
                  <a:lnTo>
                    <a:pt x="3482" y="3662"/>
                  </a:lnTo>
                  <a:lnTo>
                    <a:pt x="3482" y="3662"/>
                  </a:lnTo>
                  <a:lnTo>
                    <a:pt x="3484" y="3666"/>
                  </a:lnTo>
                  <a:lnTo>
                    <a:pt x="3484" y="3670"/>
                  </a:lnTo>
                  <a:lnTo>
                    <a:pt x="3486" y="3672"/>
                  </a:lnTo>
                  <a:lnTo>
                    <a:pt x="3490" y="3676"/>
                  </a:lnTo>
                  <a:lnTo>
                    <a:pt x="3490" y="3676"/>
                  </a:lnTo>
                  <a:lnTo>
                    <a:pt x="3496" y="3678"/>
                  </a:lnTo>
                  <a:lnTo>
                    <a:pt x="3498" y="3678"/>
                  </a:lnTo>
                  <a:lnTo>
                    <a:pt x="3498" y="3674"/>
                  </a:lnTo>
                  <a:lnTo>
                    <a:pt x="3498" y="3674"/>
                  </a:lnTo>
                  <a:lnTo>
                    <a:pt x="3500" y="3668"/>
                  </a:lnTo>
                  <a:lnTo>
                    <a:pt x="3502" y="3666"/>
                  </a:lnTo>
                  <a:lnTo>
                    <a:pt x="3504" y="3666"/>
                  </a:lnTo>
                  <a:lnTo>
                    <a:pt x="3504" y="3668"/>
                  </a:lnTo>
                  <a:lnTo>
                    <a:pt x="3504" y="3668"/>
                  </a:lnTo>
                  <a:lnTo>
                    <a:pt x="3504" y="3672"/>
                  </a:lnTo>
                  <a:lnTo>
                    <a:pt x="3508" y="3680"/>
                  </a:lnTo>
                  <a:lnTo>
                    <a:pt x="3510" y="3686"/>
                  </a:lnTo>
                  <a:lnTo>
                    <a:pt x="3510" y="3694"/>
                  </a:lnTo>
                  <a:lnTo>
                    <a:pt x="3510" y="3694"/>
                  </a:lnTo>
                  <a:lnTo>
                    <a:pt x="3510" y="3696"/>
                  </a:lnTo>
                  <a:lnTo>
                    <a:pt x="3510" y="3698"/>
                  </a:lnTo>
                  <a:lnTo>
                    <a:pt x="3516" y="3698"/>
                  </a:lnTo>
                  <a:lnTo>
                    <a:pt x="3528" y="3696"/>
                  </a:lnTo>
                  <a:lnTo>
                    <a:pt x="3528" y="3696"/>
                  </a:lnTo>
                  <a:lnTo>
                    <a:pt x="3530" y="3696"/>
                  </a:lnTo>
                  <a:lnTo>
                    <a:pt x="3532" y="3696"/>
                  </a:lnTo>
                  <a:lnTo>
                    <a:pt x="3532" y="3692"/>
                  </a:lnTo>
                  <a:lnTo>
                    <a:pt x="3532" y="3690"/>
                  </a:lnTo>
                  <a:lnTo>
                    <a:pt x="3538" y="3688"/>
                  </a:lnTo>
                  <a:lnTo>
                    <a:pt x="3538" y="3688"/>
                  </a:lnTo>
                  <a:lnTo>
                    <a:pt x="3544" y="3688"/>
                  </a:lnTo>
                  <a:lnTo>
                    <a:pt x="3546" y="3686"/>
                  </a:lnTo>
                  <a:lnTo>
                    <a:pt x="3548" y="3684"/>
                  </a:lnTo>
                  <a:lnTo>
                    <a:pt x="3546" y="3680"/>
                  </a:lnTo>
                  <a:lnTo>
                    <a:pt x="3542" y="3672"/>
                  </a:lnTo>
                  <a:lnTo>
                    <a:pt x="3542" y="3672"/>
                  </a:lnTo>
                  <a:lnTo>
                    <a:pt x="3536" y="3664"/>
                  </a:lnTo>
                  <a:lnTo>
                    <a:pt x="3534" y="3660"/>
                  </a:lnTo>
                  <a:lnTo>
                    <a:pt x="3534" y="3658"/>
                  </a:lnTo>
                  <a:lnTo>
                    <a:pt x="3532" y="3658"/>
                  </a:lnTo>
                  <a:lnTo>
                    <a:pt x="3532" y="3658"/>
                  </a:lnTo>
                  <a:lnTo>
                    <a:pt x="3530" y="3658"/>
                  </a:lnTo>
                  <a:lnTo>
                    <a:pt x="3528" y="3656"/>
                  </a:lnTo>
                  <a:lnTo>
                    <a:pt x="3526" y="3652"/>
                  </a:lnTo>
                  <a:lnTo>
                    <a:pt x="3528" y="3648"/>
                  </a:lnTo>
                  <a:lnTo>
                    <a:pt x="3530" y="3646"/>
                  </a:lnTo>
                  <a:lnTo>
                    <a:pt x="3532" y="3646"/>
                  </a:lnTo>
                  <a:lnTo>
                    <a:pt x="3532" y="3646"/>
                  </a:lnTo>
                  <a:lnTo>
                    <a:pt x="3538" y="3644"/>
                  </a:lnTo>
                  <a:lnTo>
                    <a:pt x="3544" y="3642"/>
                  </a:lnTo>
                  <a:lnTo>
                    <a:pt x="3550" y="3636"/>
                  </a:lnTo>
                  <a:lnTo>
                    <a:pt x="3556" y="3628"/>
                  </a:lnTo>
                  <a:lnTo>
                    <a:pt x="3556" y="3628"/>
                  </a:lnTo>
                  <a:lnTo>
                    <a:pt x="3558" y="3624"/>
                  </a:lnTo>
                  <a:lnTo>
                    <a:pt x="3558" y="3622"/>
                  </a:lnTo>
                  <a:lnTo>
                    <a:pt x="3558" y="3618"/>
                  </a:lnTo>
                  <a:lnTo>
                    <a:pt x="3562" y="3616"/>
                  </a:lnTo>
                  <a:lnTo>
                    <a:pt x="3562" y="3616"/>
                  </a:lnTo>
                  <a:lnTo>
                    <a:pt x="3566" y="3614"/>
                  </a:lnTo>
                  <a:lnTo>
                    <a:pt x="3568" y="3612"/>
                  </a:lnTo>
                  <a:lnTo>
                    <a:pt x="3570" y="3610"/>
                  </a:lnTo>
                  <a:lnTo>
                    <a:pt x="3576" y="3610"/>
                  </a:lnTo>
                  <a:lnTo>
                    <a:pt x="3576" y="3610"/>
                  </a:lnTo>
                  <a:lnTo>
                    <a:pt x="3586" y="3612"/>
                  </a:lnTo>
                  <a:lnTo>
                    <a:pt x="3598" y="3620"/>
                  </a:lnTo>
                  <a:lnTo>
                    <a:pt x="3606" y="3626"/>
                  </a:lnTo>
                  <a:lnTo>
                    <a:pt x="3608" y="3630"/>
                  </a:lnTo>
                  <a:lnTo>
                    <a:pt x="3608" y="3632"/>
                  </a:lnTo>
                  <a:lnTo>
                    <a:pt x="3608" y="3632"/>
                  </a:lnTo>
                  <a:lnTo>
                    <a:pt x="3606" y="3636"/>
                  </a:lnTo>
                  <a:lnTo>
                    <a:pt x="3608" y="3638"/>
                  </a:lnTo>
                  <a:lnTo>
                    <a:pt x="3610" y="3640"/>
                  </a:lnTo>
                  <a:lnTo>
                    <a:pt x="3612" y="3640"/>
                  </a:lnTo>
                  <a:lnTo>
                    <a:pt x="3612" y="3640"/>
                  </a:lnTo>
                  <a:lnTo>
                    <a:pt x="3616" y="3638"/>
                  </a:lnTo>
                  <a:lnTo>
                    <a:pt x="3616" y="3638"/>
                  </a:lnTo>
                  <a:lnTo>
                    <a:pt x="3618" y="3638"/>
                  </a:lnTo>
                  <a:lnTo>
                    <a:pt x="3620" y="3638"/>
                  </a:lnTo>
                  <a:lnTo>
                    <a:pt x="3620" y="3638"/>
                  </a:lnTo>
                  <a:lnTo>
                    <a:pt x="3622" y="3638"/>
                  </a:lnTo>
                  <a:lnTo>
                    <a:pt x="3620" y="3640"/>
                  </a:lnTo>
                  <a:lnTo>
                    <a:pt x="3618" y="3648"/>
                  </a:lnTo>
                  <a:lnTo>
                    <a:pt x="3614" y="3658"/>
                  </a:lnTo>
                  <a:lnTo>
                    <a:pt x="3612" y="3662"/>
                  </a:lnTo>
                  <a:lnTo>
                    <a:pt x="3614" y="3666"/>
                  </a:lnTo>
                  <a:lnTo>
                    <a:pt x="3614" y="3666"/>
                  </a:lnTo>
                  <a:lnTo>
                    <a:pt x="3622" y="3682"/>
                  </a:lnTo>
                  <a:lnTo>
                    <a:pt x="3626" y="3690"/>
                  </a:lnTo>
                  <a:lnTo>
                    <a:pt x="3632" y="3696"/>
                  </a:lnTo>
                  <a:lnTo>
                    <a:pt x="3632" y="3696"/>
                  </a:lnTo>
                  <a:lnTo>
                    <a:pt x="3636" y="3700"/>
                  </a:lnTo>
                  <a:lnTo>
                    <a:pt x="3638" y="3702"/>
                  </a:lnTo>
                  <a:lnTo>
                    <a:pt x="3640" y="3704"/>
                  </a:lnTo>
                  <a:lnTo>
                    <a:pt x="3640" y="3708"/>
                  </a:lnTo>
                  <a:lnTo>
                    <a:pt x="3672" y="3654"/>
                  </a:lnTo>
                  <a:lnTo>
                    <a:pt x="3672" y="3654"/>
                  </a:lnTo>
                  <a:lnTo>
                    <a:pt x="3654" y="3626"/>
                  </a:lnTo>
                  <a:lnTo>
                    <a:pt x="3654" y="3626"/>
                  </a:lnTo>
                  <a:close/>
                  <a:moveTo>
                    <a:pt x="3590" y="1870"/>
                  </a:moveTo>
                  <a:lnTo>
                    <a:pt x="3590" y="1870"/>
                  </a:lnTo>
                  <a:lnTo>
                    <a:pt x="3570" y="1886"/>
                  </a:lnTo>
                  <a:lnTo>
                    <a:pt x="3558" y="1894"/>
                  </a:lnTo>
                  <a:lnTo>
                    <a:pt x="3546" y="1900"/>
                  </a:lnTo>
                  <a:lnTo>
                    <a:pt x="3546" y="1900"/>
                  </a:lnTo>
                  <a:lnTo>
                    <a:pt x="3536" y="1904"/>
                  </a:lnTo>
                  <a:lnTo>
                    <a:pt x="3524" y="1910"/>
                  </a:lnTo>
                  <a:lnTo>
                    <a:pt x="3508" y="1920"/>
                  </a:lnTo>
                  <a:lnTo>
                    <a:pt x="3488" y="1932"/>
                  </a:lnTo>
                  <a:lnTo>
                    <a:pt x="3488" y="1932"/>
                  </a:lnTo>
                  <a:lnTo>
                    <a:pt x="3466" y="1938"/>
                  </a:lnTo>
                  <a:lnTo>
                    <a:pt x="3448" y="1942"/>
                  </a:lnTo>
                  <a:lnTo>
                    <a:pt x="3434" y="1942"/>
                  </a:lnTo>
                  <a:lnTo>
                    <a:pt x="3426" y="1940"/>
                  </a:lnTo>
                  <a:lnTo>
                    <a:pt x="3426" y="1940"/>
                  </a:lnTo>
                  <a:lnTo>
                    <a:pt x="3424" y="1938"/>
                  </a:lnTo>
                  <a:lnTo>
                    <a:pt x="3424" y="1938"/>
                  </a:lnTo>
                  <a:lnTo>
                    <a:pt x="3430" y="1936"/>
                  </a:lnTo>
                  <a:lnTo>
                    <a:pt x="3434" y="1936"/>
                  </a:lnTo>
                  <a:lnTo>
                    <a:pt x="3434" y="1934"/>
                  </a:lnTo>
                  <a:lnTo>
                    <a:pt x="3434" y="1934"/>
                  </a:lnTo>
                  <a:lnTo>
                    <a:pt x="3434" y="1934"/>
                  </a:lnTo>
                  <a:lnTo>
                    <a:pt x="3426" y="1932"/>
                  </a:lnTo>
                  <a:lnTo>
                    <a:pt x="3418" y="1930"/>
                  </a:lnTo>
                  <a:lnTo>
                    <a:pt x="3410" y="1930"/>
                  </a:lnTo>
                  <a:lnTo>
                    <a:pt x="3408" y="1928"/>
                  </a:lnTo>
                  <a:lnTo>
                    <a:pt x="3406" y="1926"/>
                  </a:lnTo>
                  <a:lnTo>
                    <a:pt x="3406" y="1926"/>
                  </a:lnTo>
                  <a:lnTo>
                    <a:pt x="3408" y="1922"/>
                  </a:lnTo>
                  <a:lnTo>
                    <a:pt x="3410" y="1916"/>
                  </a:lnTo>
                  <a:lnTo>
                    <a:pt x="3414" y="1910"/>
                  </a:lnTo>
                  <a:lnTo>
                    <a:pt x="3416" y="1900"/>
                  </a:lnTo>
                  <a:lnTo>
                    <a:pt x="3416" y="1900"/>
                  </a:lnTo>
                  <a:lnTo>
                    <a:pt x="3420" y="1892"/>
                  </a:lnTo>
                  <a:lnTo>
                    <a:pt x="3422" y="1890"/>
                  </a:lnTo>
                  <a:lnTo>
                    <a:pt x="3426" y="1886"/>
                  </a:lnTo>
                  <a:lnTo>
                    <a:pt x="3430" y="1880"/>
                  </a:lnTo>
                  <a:lnTo>
                    <a:pt x="3430" y="1880"/>
                  </a:lnTo>
                  <a:lnTo>
                    <a:pt x="3434" y="1872"/>
                  </a:lnTo>
                  <a:lnTo>
                    <a:pt x="3436" y="1870"/>
                  </a:lnTo>
                  <a:lnTo>
                    <a:pt x="3438" y="1872"/>
                  </a:lnTo>
                  <a:lnTo>
                    <a:pt x="3440" y="1880"/>
                  </a:lnTo>
                  <a:lnTo>
                    <a:pt x="3440" y="1880"/>
                  </a:lnTo>
                  <a:lnTo>
                    <a:pt x="3446" y="1882"/>
                  </a:lnTo>
                  <a:lnTo>
                    <a:pt x="3448" y="1884"/>
                  </a:lnTo>
                  <a:lnTo>
                    <a:pt x="3450" y="1886"/>
                  </a:lnTo>
                  <a:lnTo>
                    <a:pt x="3448" y="1888"/>
                  </a:lnTo>
                  <a:lnTo>
                    <a:pt x="3442" y="1892"/>
                  </a:lnTo>
                  <a:lnTo>
                    <a:pt x="3432" y="1894"/>
                  </a:lnTo>
                  <a:lnTo>
                    <a:pt x="3432" y="1894"/>
                  </a:lnTo>
                  <a:lnTo>
                    <a:pt x="3426" y="1894"/>
                  </a:lnTo>
                  <a:lnTo>
                    <a:pt x="3424" y="1896"/>
                  </a:lnTo>
                  <a:lnTo>
                    <a:pt x="3422" y="1898"/>
                  </a:lnTo>
                  <a:lnTo>
                    <a:pt x="3422" y="1902"/>
                  </a:lnTo>
                  <a:lnTo>
                    <a:pt x="3422" y="1904"/>
                  </a:lnTo>
                  <a:lnTo>
                    <a:pt x="3424" y="1906"/>
                  </a:lnTo>
                  <a:lnTo>
                    <a:pt x="3428" y="1908"/>
                  </a:lnTo>
                  <a:lnTo>
                    <a:pt x="3432" y="1908"/>
                  </a:lnTo>
                  <a:lnTo>
                    <a:pt x="3432" y="1908"/>
                  </a:lnTo>
                  <a:lnTo>
                    <a:pt x="3438" y="1908"/>
                  </a:lnTo>
                  <a:lnTo>
                    <a:pt x="3442" y="1910"/>
                  </a:lnTo>
                  <a:lnTo>
                    <a:pt x="3444" y="1912"/>
                  </a:lnTo>
                  <a:lnTo>
                    <a:pt x="3446" y="1910"/>
                  </a:lnTo>
                  <a:lnTo>
                    <a:pt x="3446" y="1910"/>
                  </a:lnTo>
                  <a:lnTo>
                    <a:pt x="3450" y="1904"/>
                  </a:lnTo>
                  <a:lnTo>
                    <a:pt x="3456" y="1900"/>
                  </a:lnTo>
                  <a:lnTo>
                    <a:pt x="3466" y="1896"/>
                  </a:lnTo>
                  <a:lnTo>
                    <a:pt x="3466" y="1896"/>
                  </a:lnTo>
                  <a:lnTo>
                    <a:pt x="3470" y="1892"/>
                  </a:lnTo>
                  <a:lnTo>
                    <a:pt x="3474" y="1888"/>
                  </a:lnTo>
                  <a:lnTo>
                    <a:pt x="3482" y="1880"/>
                  </a:lnTo>
                  <a:lnTo>
                    <a:pt x="3488" y="1876"/>
                  </a:lnTo>
                  <a:lnTo>
                    <a:pt x="3496" y="1874"/>
                  </a:lnTo>
                  <a:lnTo>
                    <a:pt x="3504" y="1874"/>
                  </a:lnTo>
                  <a:lnTo>
                    <a:pt x="3518" y="1876"/>
                  </a:lnTo>
                  <a:lnTo>
                    <a:pt x="3518" y="1876"/>
                  </a:lnTo>
                  <a:lnTo>
                    <a:pt x="3534" y="1880"/>
                  </a:lnTo>
                  <a:lnTo>
                    <a:pt x="3538" y="1880"/>
                  </a:lnTo>
                  <a:lnTo>
                    <a:pt x="3536" y="1878"/>
                  </a:lnTo>
                  <a:lnTo>
                    <a:pt x="3532" y="1876"/>
                  </a:lnTo>
                  <a:lnTo>
                    <a:pt x="3532" y="1872"/>
                  </a:lnTo>
                  <a:lnTo>
                    <a:pt x="3532" y="1870"/>
                  </a:lnTo>
                  <a:lnTo>
                    <a:pt x="3532" y="1870"/>
                  </a:lnTo>
                  <a:lnTo>
                    <a:pt x="3536" y="1866"/>
                  </a:lnTo>
                  <a:lnTo>
                    <a:pt x="3540" y="1864"/>
                  </a:lnTo>
                  <a:lnTo>
                    <a:pt x="3560" y="1862"/>
                  </a:lnTo>
                  <a:lnTo>
                    <a:pt x="3560" y="1862"/>
                  </a:lnTo>
                  <a:lnTo>
                    <a:pt x="3580" y="1860"/>
                  </a:lnTo>
                  <a:lnTo>
                    <a:pt x="3584" y="1860"/>
                  </a:lnTo>
                  <a:lnTo>
                    <a:pt x="3586" y="1858"/>
                  </a:lnTo>
                  <a:lnTo>
                    <a:pt x="3586" y="1858"/>
                  </a:lnTo>
                  <a:lnTo>
                    <a:pt x="3586" y="1854"/>
                  </a:lnTo>
                  <a:lnTo>
                    <a:pt x="3586" y="1852"/>
                  </a:lnTo>
                  <a:lnTo>
                    <a:pt x="3588" y="1850"/>
                  </a:lnTo>
                  <a:lnTo>
                    <a:pt x="3588" y="1850"/>
                  </a:lnTo>
                  <a:lnTo>
                    <a:pt x="3590" y="1850"/>
                  </a:lnTo>
                  <a:lnTo>
                    <a:pt x="3592" y="1852"/>
                  </a:lnTo>
                  <a:lnTo>
                    <a:pt x="3594" y="1858"/>
                  </a:lnTo>
                  <a:lnTo>
                    <a:pt x="3592" y="1864"/>
                  </a:lnTo>
                  <a:lnTo>
                    <a:pt x="3590" y="1870"/>
                  </a:lnTo>
                  <a:lnTo>
                    <a:pt x="3590" y="1870"/>
                  </a:lnTo>
                  <a:close/>
                  <a:moveTo>
                    <a:pt x="3578" y="1812"/>
                  </a:moveTo>
                  <a:lnTo>
                    <a:pt x="3578" y="1812"/>
                  </a:lnTo>
                  <a:lnTo>
                    <a:pt x="3586" y="1806"/>
                  </a:lnTo>
                  <a:lnTo>
                    <a:pt x="3596" y="1804"/>
                  </a:lnTo>
                  <a:lnTo>
                    <a:pt x="3624" y="1798"/>
                  </a:lnTo>
                  <a:lnTo>
                    <a:pt x="3624" y="1798"/>
                  </a:lnTo>
                  <a:lnTo>
                    <a:pt x="3636" y="1796"/>
                  </a:lnTo>
                  <a:lnTo>
                    <a:pt x="3642" y="1794"/>
                  </a:lnTo>
                  <a:lnTo>
                    <a:pt x="3656" y="1802"/>
                  </a:lnTo>
                  <a:lnTo>
                    <a:pt x="3656" y="1802"/>
                  </a:lnTo>
                  <a:lnTo>
                    <a:pt x="3662" y="1804"/>
                  </a:lnTo>
                  <a:lnTo>
                    <a:pt x="3664" y="1804"/>
                  </a:lnTo>
                  <a:lnTo>
                    <a:pt x="3668" y="1804"/>
                  </a:lnTo>
                  <a:lnTo>
                    <a:pt x="3668" y="1802"/>
                  </a:lnTo>
                  <a:lnTo>
                    <a:pt x="3672" y="1794"/>
                  </a:lnTo>
                  <a:lnTo>
                    <a:pt x="3674" y="1790"/>
                  </a:lnTo>
                  <a:lnTo>
                    <a:pt x="3678" y="1788"/>
                  </a:lnTo>
                  <a:lnTo>
                    <a:pt x="3678" y="1788"/>
                  </a:lnTo>
                  <a:lnTo>
                    <a:pt x="3686" y="1782"/>
                  </a:lnTo>
                  <a:lnTo>
                    <a:pt x="3696" y="1778"/>
                  </a:lnTo>
                  <a:lnTo>
                    <a:pt x="3706" y="1776"/>
                  </a:lnTo>
                  <a:lnTo>
                    <a:pt x="3716" y="1770"/>
                  </a:lnTo>
                  <a:lnTo>
                    <a:pt x="3716" y="1770"/>
                  </a:lnTo>
                  <a:lnTo>
                    <a:pt x="3714" y="1774"/>
                  </a:lnTo>
                  <a:lnTo>
                    <a:pt x="3712" y="1778"/>
                  </a:lnTo>
                  <a:lnTo>
                    <a:pt x="3708" y="1782"/>
                  </a:lnTo>
                  <a:lnTo>
                    <a:pt x="3702" y="1784"/>
                  </a:lnTo>
                  <a:lnTo>
                    <a:pt x="3702" y="1784"/>
                  </a:lnTo>
                  <a:lnTo>
                    <a:pt x="3698" y="1786"/>
                  </a:lnTo>
                  <a:lnTo>
                    <a:pt x="3694" y="1790"/>
                  </a:lnTo>
                  <a:lnTo>
                    <a:pt x="3696" y="1794"/>
                  </a:lnTo>
                  <a:lnTo>
                    <a:pt x="3698" y="1798"/>
                  </a:lnTo>
                  <a:lnTo>
                    <a:pt x="3698" y="1798"/>
                  </a:lnTo>
                  <a:lnTo>
                    <a:pt x="3702" y="1800"/>
                  </a:lnTo>
                  <a:lnTo>
                    <a:pt x="3702" y="1802"/>
                  </a:lnTo>
                  <a:lnTo>
                    <a:pt x="3700" y="1806"/>
                  </a:lnTo>
                  <a:lnTo>
                    <a:pt x="3700" y="1814"/>
                  </a:lnTo>
                  <a:lnTo>
                    <a:pt x="3700" y="1814"/>
                  </a:lnTo>
                  <a:lnTo>
                    <a:pt x="3700" y="1820"/>
                  </a:lnTo>
                  <a:lnTo>
                    <a:pt x="3696" y="1822"/>
                  </a:lnTo>
                  <a:lnTo>
                    <a:pt x="3690" y="1826"/>
                  </a:lnTo>
                  <a:lnTo>
                    <a:pt x="3684" y="1830"/>
                  </a:lnTo>
                  <a:lnTo>
                    <a:pt x="3684" y="1830"/>
                  </a:lnTo>
                  <a:lnTo>
                    <a:pt x="3680" y="1834"/>
                  </a:lnTo>
                  <a:lnTo>
                    <a:pt x="3676" y="1836"/>
                  </a:lnTo>
                  <a:lnTo>
                    <a:pt x="3662" y="1838"/>
                  </a:lnTo>
                  <a:lnTo>
                    <a:pt x="3648" y="1838"/>
                  </a:lnTo>
                  <a:lnTo>
                    <a:pt x="3638" y="1834"/>
                  </a:lnTo>
                  <a:lnTo>
                    <a:pt x="3638" y="1834"/>
                  </a:lnTo>
                  <a:lnTo>
                    <a:pt x="3628" y="1832"/>
                  </a:lnTo>
                  <a:lnTo>
                    <a:pt x="3616" y="1830"/>
                  </a:lnTo>
                  <a:lnTo>
                    <a:pt x="3604" y="1832"/>
                  </a:lnTo>
                  <a:lnTo>
                    <a:pt x="3594" y="1834"/>
                  </a:lnTo>
                  <a:lnTo>
                    <a:pt x="3594" y="1834"/>
                  </a:lnTo>
                  <a:lnTo>
                    <a:pt x="3588" y="1838"/>
                  </a:lnTo>
                  <a:lnTo>
                    <a:pt x="3582" y="1840"/>
                  </a:lnTo>
                  <a:lnTo>
                    <a:pt x="3574" y="1842"/>
                  </a:lnTo>
                  <a:lnTo>
                    <a:pt x="3574" y="1842"/>
                  </a:lnTo>
                  <a:lnTo>
                    <a:pt x="3568" y="1842"/>
                  </a:lnTo>
                  <a:lnTo>
                    <a:pt x="3562" y="1842"/>
                  </a:lnTo>
                  <a:lnTo>
                    <a:pt x="3560" y="1840"/>
                  </a:lnTo>
                  <a:lnTo>
                    <a:pt x="3558" y="1838"/>
                  </a:lnTo>
                  <a:lnTo>
                    <a:pt x="3558" y="1834"/>
                  </a:lnTo>
                  <a:lnTo>
                    <a:pt x="3560" y="1828"/>
                  </a:lnTo>
                  <a:lnTo>
                    <a:pt x="3560" y="1828"/>
                  </a:lnTo>
                  <a:lnTo>
                    <a:pt x="3564" y="1820"/>
                  </a:lnTo>
                  <a:lnTo>
                    <a:pt x="3570" y="1818"/>
                  </a:lnTo>
                  <a:lnTo>
                    <a:pt x="3574" y="1816"/>
                  </a:lnTo>
                  <a:lnTo>
                    <a:pt x="3578" y="1812"/>
                  </a:lnTo>
                  <a:lnTo>
                    <a:pt x="3578" y="1812"/>
                  </a:lnTo>
                  <a:close/>
                  <a:moveTo>
                    <a:pt x="3092" y="1606"/>
                  </a:moveTo>
                  <a:lnTo>
                    <a:pt x="3092" y="1606"/>
                  </a:lnTo>
                  <a:lnTo>
                    <a:pt x="3104" y="1594"/>
                  </a:lnTo>
                  <a:lnTo>
                    <a:pt x="3118" y="1586"/>
                  </a:lnTo>
                  <a:lnTo>
                    <a:pt x="3158" y="1566"/>
                  </a:lnTo>
                  <a:lnTo>
                    <a:pt x="3158" y="1566"/>
                  </a:lnTo>
                  <a:lnTo>
                    <a:pt x="3164" y="1564"/>
                  </a:lnTo>
                  <a:lnTo>
                    <a:pt x="3164" y="1564"/>
                  </a:lnTo>
                  <a:lnTo>
                    <a:pt x="3168" y="1560"/>
                  </a:lnTo>
                  <a:lnTo>
                    <a:pt x="3172" y="1556"/>
                  </a:lnTo>
                  <a:lnTo>
                    <a:pt x="3176" y="1544"/>
                  </a:lnTo>
                  <a:lnTo>
                    <a:pt x="3176" y="1544"/>
                  </a:lnTo>
                  <a:lnTo>
                    <a:pt x="3180" y="1538"/>
                  </a:lnTo>
                  <a:lnTo>
                    <a:pt x="3184" y="1534"/>
                  </a:lnTo>
                  <a:lnTo>
                    <a:pt x="3188" y="1534"/>
                  </a:lnTo>
                  <a:lnTo>
                    <a:pt x="3190" y="1536"/>
                  </a:lnTo>
                  <a:lnTo>
                    <a:pt x="3190" y="1538"/>
                  </a:lnTo>
                  <a:lnTo>
                    <a:pt x="3190" y="1542"/>
                  </a:lnTo>
                  <a:lnTo>
                    <a:pt x="3190" y="1542"/>
                  </a:lnTo>
                  <a:lnTo>
                    <a:pt x="3188" y="1548"/>
                  </a:lnTo>
                  <a:lnTo>
                    <a:pt x="3192" y="1544"/>
                  </a:lnTo>
                  <a:lnTo>
                    <a:pt x="3196" y="1536"/>
                  </a:lnTo>
                  <a:lnTo>
                    <a:pt x="3200" y="1524"/>
                  </a:lnTo>
                  <a:lnTo>
                    <a:pt x="3200" y="1524"/>
                  </a:lnTo>
                  <a:lnTo>
                    <a:pt x="3204" y="1516"/>
                  </a:lnTo>
                  <a:lnTo>
                    <a:pt x="3206" y="1516"/>
                  </a:lnTo>
                  <a:lnTo>
                    <a:pt x="3208" y="1516"/>
                  </a:lnTo>
                  <a:lnTo>
                    <a:pt x="3208" y="1522"/>
                  </a:lnTo>
                  <a:lnTo>
                    <a:pt x="3206" y="1532"/>
                  </a:lnTo>
                  <a:lnTo>
                    <a:pt x="3206" y="1532"/>
                  </a:lnTo>
                  <a:lnTo>
                    <a:pt x="3204" y="1538"/>
                  </a:lnTo>
                  <a:lnTo>
                    <a:pt x="3204" y="1540"/>
                  </a:lnTo>
                  <a:lnTo>
                    <a:pt x="3204" y="1540"/>
                  </a:lnTo>
                  <a:lnTo>
                    <a:pt x="3216" y="1532"/>
                  </a:lnTo>
                  <a:lnTo>
                    <a:pt x="3216" y="1532"/>
                  </a:lnTo>
                  <a:lnTo>
                    <a:pt x="3218" y="1530"/>
                  </a:lnTo>
                  <a:lnTo>
                    <a:pt x="3220" y="1526"/>
                  </a:lnTo>
                  <a:lnTo>
                    <a:pt x="3218" y="1520"/>
                  </a:lnTo>
                  <a:lnTo>
                    <a:pt x="3216" y="1514"/>
                  </a:lnTo>
                  <a:lnTo>
                    <a:pt x="3216" y="1512"/>
                  </a:lnTo>
                  <a:lnTo>
                    <a:pt x="3216" y="1510"/>
                  </a:lnTo>
                  <a:lnTo>
                    <a:pt x="3216" y="1510"/>
                  </a:lnTo>
                  <a:lnTo>
                    <a:pt x="3220" y="1508"/>
                  </a:lnTo>
                  <a:lnTo>
                    <a:pt x="3224" y="1510"/>
                  </a:lnTo>
                  <a:lnTo>
                    <a:pt x="3236" y="1514"/>
                  </a:lnTo>
                  <a:lnTo>
                    <a:pt x="3248" y="1520"/>
                  </a:lnTo>
                  <a:lnTo>
                    <a:pt x="3254" y="1522"/>
                  </a:lnTo>
                  <a:lnTo>
                    <a:pt x="3260" y="1522"/>
                  </a:lnTo>
                  <a:lnTo>
                    <a:pt x="3260" y="1522"/>
                  </a:lnTo>
                  <a:lnTo>
                    <a:pt x="3268" y="1522"/>
                  </a:lnTo>
                  <a:lnTo>
                    <a:pt x="3272" y="1522"/>
                  </a:lnTo>
                  <a:lnTo>
                    <a:pt x="3276" y="1522"/>
                  </a:lnTo>
                  <a:lnTo>
                    <a:pt x="3284" y="1522"/>
                  </a:lnTo>
                  <a:lnTo>
                    <a:pt x="3284" y="1522"/>
                  </a:lnTo>
                  <a:lnTo>
                    <a:pt x="3288" y="1524"/>
                  </a:lnTo>
                  <a:lnTo>
                    <a:pt x="3292" y="1528"/>
                  </a:lnTo>
                  <a:lnTo>
                    <a:pt x="3296" y="1542"/>
                  </a:lnTo>
                  <a:lnTo>
                    <a:pt x="3298" y="1550"/>
                  </a:lnTo>
                  <a:lnTo>
                    <a:pt x="3302" y="1558"/>
                  </a:lnTo>
                  <a:lnTo>
                    <a:pt x="3308" y="1566"/>
                  </a:lnTo>
                  <a:lnTo>
                    <a:pt x="3314" y="1570"/>
                  </a:lnTo>
                  <a:lnTo>
                    <a:pt x="3314" y="1570"/>
                  </a:lnTo>
                  <a:lnTo>
                    <a:pt x="3320" y="1572"/>
                  </a:lnTo>
                  <a:lnTo>
                    <a:pt x="3328" y="1572"/>
                  </a:lnTo>
                  <a:lnTo>
                    <a:pt x="3340" y="1570"/>
                  </a:lnTo>
                  <a:lnTo>
                    <a:pt x="3344" y="1570"/>
                  </a:lnTo>
                  <a:lnTo>
                    <a:pt x="3348" y="1570"/>
                  </a:lnTo>
                  <a:lnTo>
                    <a:pt x="3348" y="1574"/>
                  </a:lnTo>
                  <a:lnTo>
                    <a:pt x="3346" y="1580"/>
                  </a:lnTo>
                  <a:lnTo>
                    <a:pt x="3346" y="1580"/>
                  </a:lnTo>
                  <a:lnTo>
                    <a:pt x="3344" y="1588"/>
                  </a:lnTo>
                  <a:lnTo>
                    <a:pt x="3346" y="1594"/>
                  </a:lnTo>
                  <a:lnTo>
                    <a:pt x="3358" y="1604"/>
                  </a:lnTo>
                  <a:lnTo>
                    <a:pt x="3358" y="1604"/>
                  </a:lnTo>
                  <a:lnTo>
                    <a:pt x="3360" y="1606"/>
                  </a:lnTo>
                  <a:lnTo>
                    <a:pt x="3360" y="1610"/>
                  </a:lnTo>
                  <a:lnTo>
                    <a:pt x="3358" y="1618"/>
                  </a:lnTo>
                  <a:lnTo>
                    <a:pt x="3354" y="1624"/>
                  </a:lnTo>
                  <a:lnTo>
                    <a:pt x="3354" y="1626"/>
                  </a:lnTo>
                  <a:lnTo>
                    <a:pt x="3356" y="1630"/>
                  </a:lnTo>
                  <a:lnTo>
                    <a:pt x="3356" y="1630"/>
                  </a:lnTo>
                  <a:lnTo>
                    <a:pt x="3362" y="1630"/>
                  </a:lnTo>
                  <a:lnTo>
                    <a:pt x="3364" y="1630"/>
                  </a:lnTo>
                  <a:lnTo>
                    <a:pt x="3366" y="1630"/>
                  </a:lnTo>
                  <a:lnTo>
                    <a:pt x="3368" y="1632"/>
                  </a:lnTo>
                  <a:lnTo>
                    <a:pt x="3368" y="1632"/>
                  </a:lnTo>
                  <a:lnTo>
                    <a:pt x="3370" y="1634"/>
                  </a:lnTo>
                  <a:lnTo>
                    <a:pt x="3368" y="1636"/>
                  </a:lnTo>
                  <a:lnTo>
                    <a:pt x="3364" y="1640"/>
                  </a:lnTo>
                  <a:lnTo>
                    <a:pt x="3362" y="1642"/>
                  </a:lnTo>
                  <a:lnTo>
                    <a:pt x="3362" y="1648"/>
                  </a:lnTo>
                  <a:lnTo>
                    <a:pt x="3362" y="1648"/>
                  </a:lnTo>
                  <a:lnTo>
                    <a:pt x="3362" y="1652"/>
                  </a:lnTo>
                  <a:lnTo>
                    <a:pt x="3364" y="1654"/>
                  </a:lnTo>
                  <a:lnTo>
                    <a:pt x="3372" y="1652"/>
                  </a:lnTo>
                  <a:lnTo>
                    <a:pt x="3380" y="1652"/>
                  </a:lnTo>
                  <a:lnTo>
                    <a:pt x="3382" y="1652"/>
                  </a:lnTo>
                  <a:lnTo>
                    <a:pt x="3382" y="1656"/>
                  </a:lnTo>
                  <a:lnTo>
                    <a:pt x="3382" y="1656"/>
                  </a:lnTo>
                  <a:lnTo>
                    <a:pt x="3382" y="1662"/>
                  </a:lnTo>
                  <a:lnTo>
                    <a:pt x="3386" y="1664"/>
                  </a:lnTo>
                  <a:lnTo>
                    <a:pt x="3392" y="1666"/>
                  </a:lnTo>
                  <a:lnTo>
                    <a:pt x="3402" y="1668"/>
                  </a:lnTo>
                  <a:lnTo>
                    <a:pt x="3402" y="1668"/>
                  </a:lnTo>
                  <a:lnTo>
                    <a:pt x="3416" y="1672"/>
                  </a:lnTo>
                  <a:lnTo>
                    <a:pt x="3430" y="1674"/>
                  </a:lnTo>
                  <a:lnTo>
                    <a:pt x="3446" y="1674"/>
                  </a:lnTo>
                  <a:lnTo>
                    <a:pt x="3460" y="1676"/>
                  </a:lnTo>
                  <a:lnTo>
                    <a:pt x="3460" y="1676"/>
                  </a:lnTo>
                  <a:lnTo>
                    <a:pt x="3470" y="1676"/>
                  </a:lnTo>
                  <a:lnTo>
                    <a:pt x="3478" y="1676"/>
                  </a:lnTo>
                  <a:lnTo>
                    <a:pt x="3484" y="1678"/>
                  </a:lnTo>
                  <a:lnTo>
                    <a:pt x="3484" y="1678"/>
                  </a:lnTo>
                  <a:lnTo>
                    <a:pt x="3484" y="1680"/>
                  </a:lnTo>
                  <a:lnTo>
                    <a:pt x="3484" y="1680"/>
                  </a:lnTo>
                  <a:lnTo>
                    <a:pt x="3484" y="1682"/>
                  </a:lnTo>
                  <a:lnTo>
                    <a:pt x="3484" y="1684"/>
                  </a:lnTo>
                  <a:lnTo>
                    <a:pt x="3490" y="1686"/>
                  </a:lnTo>
                  <a:lnTo>
                    <a:pt x="3508" y="1686"/>
                  </a:lnTo>
                  <a:lnTo>
                    <a:pt x="3508" y="1686"/>
                  </a:lnTo>
                  <a:lnTo>
                    <a:pt x="3514" y="1688"/>
                  </a:lnTo>
                  <a:lnTo>
                    <a:pt x="3518" y="1692"/>
                  </a:lnTo>
                  <a:lnTo>
                    <a:pt x="3526" y="1704"/>
                  </a:lnTo>
                  <a:lnTo>
                    <a:pt x="3532" y="1716"/>
                  </a:lnTo>
                  <a:lnTo>
                    <a:pt x="3534" y="1718"/>
                  </a:lnTo>
                  <a:lnTo>
                    <a:pt x="3536" y="1718"/>
                  </a:lnTo>
                  <a:lnTo>
                    <a:pt x="3536" y="1718"/>
                  </a:lnTo>
                  <a:lnTo>
                    <a:pt x="3540" y="1716"/>
                  </a:lnTo>
                  <a:lnTo>
                    <a:pt x="3542" y="1716"/>
                  </a:lnTo>
                  <a:lnTo>
                    <a:pt x="3544" y="1720"/>
                  </a:lnTo>
                  <a:lnTo>
                    <a:pt x="3544" y="1726"/>
                  </a:lnTo>
                  <a:lnTo>
                    <a:pt x="3544" y="1726"/>
                  </a:lnTo>
                  <a:lnTo>
                    <a:pt x="3544" y="1730"/>
                  </a:lnTo>
                  <a:lnTo>
                    <a:pt x="3546" y="1734"/>
                  </a:lnTo>
                  <a:lnTo>
                    <a:pt x="3552" y="1742"/>
                  </a:lnTo>
                  <a:lnTo>
                    <a:pt x="3556" y="1748"/>
                  </a:lnTo>
                  <a:lnTo>
                    <a:pt x="3560" y="1756"/>
                  </a:lnTo>
                  <a:lnTo>
                    <a:pt x="3560" y="1756"/>
                  </a:lnTo>
                  <a:lnTo>
                    <a:pt x="3558" y="1758"/>
                  </a:lnTo>
                  <a:lnTo>
                    <a:pt x="3558" y="1758"/>
                  </a:lnTo>
                  <a:lnTo>
                    <a:pt x="3554" y="1754"/>
                  </a:lnTo>
                  <a:lnTo>
                    <a:pt x="3548" y="1750"/>
                  </a:lnTo>
                  <a:lnTo>
                    <a:pt x="3546" y="1750"/>
                  </a:lnTo>
                  <a:lnTo>
                    <a:pt x="3544" y="1750"/>
                  </a:lnTo>
                  <a:lnTo>
                    <a:pt x="3544" y="1750"/>
                  </a:lnTo>
                  <a:lnTo>
                    <a:pt x="3542" y="1752"/>
                  </a:lnTo>
                  <a:lnTo>
                    <a:pt x="3542" y="1754"/>
                  </a:lnTo>
                  <a:lnTo>
                    <a:pt x="3546" y="1760"/>
                  </a:lnTo>
                  <a:lnTo>
                    <a:pt x="3548" y="1766"/>
                  </a:lnTo>
                  <a:lnTo>
                    <a:pt x="3546" y="1768"/>
                  </a:lnTo>
                  <a:lnTo>
                    <a:pt x="3544" y="1770"/>
                  </a:lnTo>
                  <a:lnTo>
                    <a:pt x="3544" y="1770"/>
                  </a:lnTo>
                  <a:lnTo>
                    <a:pt x="3542" y="1772"/>
                  </a:lnTo>
                  <a:lnTo>
                    <a:pt x="3538" y="1770"/>
                  </a:lnTo>
                  <a:lnTo>
                    <a:pt x="3530" y="1764"/>
                  </a:lnTo>
                  <a:lnTo>
                    <a:pt x="3520" y="1760"/>
                  </a:lnTo>
                  <a:lnTo>
                    <a:pt x="3516" y="1758"/>
                  </a:lnTo>
                  <a:lnTo>
                    <a:pt x="3512" y="1760"/>
                  </a:lnTo>
                  <a:lnTo>
                    <a:pt x="3512" y="1760"/>
                  </a:lnTo>
                  <a:lnTo>
                    <a:pt x="3508" y="1762"/>
                  </a:lnTo>
                  <a:lnTo>
                    <a:pt x="3508" y="1758"/>
                  </a:lnTo>
                  <a:lnTo>
                    <a:pt x="3508" y="1754"/>
                  </a:lnTo>
                  <a:lnTo>
                    <a:pt x="3508" y="1754"/>
                  </a:lnTo>
                  <a:lnTo>
                    <a:pt x="3504" y="1754"/>
                  </a:lnTo>
                  <a:lnTo>
                    <a:pt x="3504" y="1754"/>
                  </a:lnTo>
                  <a:lnTo>
                    <a:pt x="3502" y="1754"/>
                  </a:lnTo>
                  <a:lnTo>
                    <a:pt x="3502" y="1754"/>
                  </a:lnTo>
                  <a:lnTo>
                    <a:pt x="3504" y="1750"/>
                  </a:lnTo>
                  <a:lnTo>
                    <a:pt x="3506" y="1746"/>
                  </a:lnTo>
                  <a:lnTo>
                    <a:pt x="3504" y="1744"/>
                  </a:lnTo>
                  <a:lnTo>
                    <a:pt x="3502" y="1742"/>
                  </a:lnTo>
                  <a:lnTo>
                    <a:pt x="3502" y="1742"/>
                  </a:lnTo>
                  <a:lnTo>
                    <a:pt x="3498" y="1742"/>
                  </a:lnTo>
                  <a:lnTo>
                    <a:pt x="3496" y="1740"/>
                  </a:lnTo>
                  <a:lnTo>
                    <a:pt x="3494" y="1734"/>
                  </a:lnTo>
                  <a:lnTo>
                    <a:pt x="3494" y="1728"/>
                  </a:lnTo>
                  <a:lnTo>
                    <a:pt x="3492" y="1728"/>
                  </a:lnTo>
                  <a:lnTo>
                    <a:pt x="3490" y="1726"/>
                  </a:lnTo>
                  <a:lnTo>
                    <a:pt x="3490" y="1726"/>
                  </a:lnTo>
                  <a:lnTo>
                    <a:pt x="3486" y="1726"/>
                  </a:lnTo>
                  <a:lnTo>
                    <a:pt x="3482" y="1726"/>
                  </a:lnTo>
                  <a:lnTo>
                    <a:pt x="3480" y="1724"/>
                  </a:lnTo>
                  <a:lnTo>
                    <a:pt x="3478" y="1726"/>
                  </a:lnTo>
                  <a:lnTo>
                    <a:pt x="3478" y="1726"/>
                  </a:lnTo>
                  <a:lnTo>
                    <a:pt x="3480" y="1730"/>
                  </a:lnTo>
                  <a:lnTo>
                    <a:pt x="3484" y="1736"/>
                  </a:lnTo>
                  <a:lnTo>
                    <a:pt x="3490" y="1744"/>
                  </a:lnTo>
                  <a:lnTo>
                    <a:pt x="3496" y="1756"/>
                  </a:lnTo>
                  <a:lnTo>
                    <a:pt x="3496" y="1756"/>
                  </a:lnTo>
                  <a:lnTo>
                    <a:pt x="3496" y="1762"/>
                  </a:lnTo>
                  <a:lnTo>
                    <a:pt x="3494" y="1766"/>
                  </a:lnTo>
                  <a:lnTo>
                    <a:pt x="3486" y="1776"/>
                  </a:lnTo>
                  <a:lnTo>
                    <a:pt x="3482" y="1782"/>
                  </a:lnTo>
                  <a:lnTo>
                    <a:pt x="3480" y="1788"/>
                  </a:lnTo>
                  <a:lnTo>
                    <a:pt x="3476" y="1796"/>
                  </a:lnTo>
                  <a:lnTo>
                    <a:pt x="3476" y="1806"/>
                  </a:lnTo>
                  <a:lnTo>
                    <a:pt x="3476" y="1806"/>
                  </a:lnTo>
                  <a:lnTo>
                    <a:pt x="3476" y="1826"/>
                  </a:lnTo>
                  <a:lnTo>
                    <a:pt x="3476" y="1832"/>
                  </a:lnTo>
                  <a:lnTo>
                    <a:pt x="3472" y="1838"/>
                  </a:lnTo>
                  <a:lnTo>
                    <a:pt x="3468" y="1842"/>
                  </a:lnTo>
                  <a:lnTo>
                    <a:pt x="3464" y="1844"/>
                  </a:lnTo>
                  <a:lnTo>
                    <a:pt x="3448" y="1852"/>
                  </a:lnTo>
                  <a:lnTo>
                    <a:pt x="3448" y="1852"/>
                  </a:lnTo>
                  <a:lnTo>
                    <a:pt x="3446" y="1846"/>
                  </a:lnTo>
                  <a:lnTo>
                    <a:pt x="3444" y="1838"/>
                  </a:lnTo>
                  <a:lnTo>
                    <a:pt x="3440" y="1818"/>
                  </a:lnTo>
                  <a:lnTo>
                    <a:pt x="3438" y="1808"/>
                  </a:lnTo>
                  <a:lnTo>
                    <a:pt x="3434" y="1802"/>
                  </a:lnTo>
                  <a:lnTo>
                    <a:pt x="3428" y="1796"/>
                  </a:lnTo>
                  <a:lnTo>
                    <a:pt x="3424" y="1796"/>
                  </a:lnTo>
                  <a:lnTo>
                    <a:pt x="3424" y="1796"/>
                  </a:lnTo>
                  <a:lnTo>
                    <a:pt x="3418" y="1798"/>
                  </a:lnTo>
                  <a:lnTo>
                    <a:pt x="3414" y="1800"/>
                  </a:lnTo>
                  <a:lnTo>
                    <a:pt x="3408" y="1808"/>
                  </a:lnTo>
                  <a:lnTo>
                    <a:pt x="3404" y="1816"/>
                  </a:lnTo>
                  <a:lnTo>
                    <a:pt x="3400" y="1818"/>
                  </a:lnTo>
                  <a:lnTo>
                    <a:pt x="3398" y="1820"/>
                  </a:lnTo>
                  <a:lnTo>
                    <a:pt x="3398" y="1820"/>
                  </a:lnTo>
                  <a:lnTo>
                    <a:pt x="3394" y="1818"/>
                  </a:lnTo>
                  <a:lnTo>
                    <a:pt x="3392" y="1816"/>
                  </a:lnTo>
                  <a:lnTo>
                    <a:pt x="3388" y="1810"/>
                  </a:lnTo>
                  <a:lnTo>
                    <a:pt x="3390" y="1802"/>
                  </a:lnTo>
                  <a:lnTo>
                    <a:pt x="3392" y="1798"/>
                  </a:lnTo>
                  <a:lnTo>
                    <a:pt x="3394" y="1796"/>
                  </a:lnTo>
                  <a:lnTo>
                    <a:pt x="3394" y="1796"/>
                  </a:lnTo>
                  <a:lnTo>
                    <a:pt x="3400" y="1790"/>
                  </a:lnTo>
                  <a:lnTo>
                    <a:pt x="3406" y="1784"/>
                  </a:lnTo>
                  <a:lnTo>
                    <a:pt x="3410" y="1776"/>
                  </a:lnTo>
                  <a:lnTo>
                    <a:pt x="3412" y="1764"/>
                  </a:lnTo>
                  <a:lnTo>
                    <a:pt x="3412" y="1764"/>
                  </a:lnTo>
                  <a:lnTo>
                    <a:pt x="3412" y="1758"/>
                  </a:lnTo>
                  <a:lnTo>
                    <a:pt x="3412" y="1754"/>
                  </a:lnTo>
                  <a:lnTo>
                    <a:pt x="3410" y="1746"/>
                  </a:lnTo>
                  <a:lnTo>
                    <a:pt x="3408" y="1740"/>
                  </a:lnTo>
                  <a:lnTo>
                    <a:pt x="3408" y="1738"/>
                  </a:lnTo>
                  <a:lnTo>
                    <a:pt x="3410" y="1738"/>
                  </a:lnTo>
                  <a:lnTo>
                    <a:pt x="3410" y="1738"/>
                  </a:lnTo>
                  <a:lnTo>
                    <a:pt x="3414" y="1736"/>
                  </a:lnTo>
                  <a:lnTo>
                    <a:pt x="3414" y="1734"/>
                  </a:lnTo>
                  <a:lnTo>
                    <a:pt x="3410" y="1728"/>
                  </a:lnTo>
                  <a:lnTo>
                    <a:pt x="3402" y="1722"/>
                  </a:lnTo>
                  <a:lnTo>
                    <a:pt x="3392" y="1716"/>
                  </a:lnTo>
                  <a:lnTo>
                    <a:pt x="3392" y="1716"/>
                  </a:lnTo>
                  <a:lnTo>
                    <a:pt x="3382" y="1712"/>
                  </a:lnTo>
                  <a:lnTo>
                    <a:pt x="3380" y="1708"/>
                  </a:lnTo>
                  <a:lnTo>
                    <a:pt x="3378" y="1706"/>
                  </a:lnTo>
                  <a:lnTo>
                    <a:pt x="3372" y="1704"/>
                  </a:lnTo>
                  <a:lnTo>
                    <a:pt x="3372" y="1704"/>
                  </a:lnTo>
                  <a:lnTo>
                    <a:pt x="3366" y="1702"/>
                  </a:lnTo>
                  <a:lnTo>
                    <a:pt x="3362" y="1698"/>
                  </a:lnTo>
                  <a:lnTo>
                    <a:pt x="3358" y="1696"/>
                  </a:lnTo>
                  <a:lnTo>
                    <a:pt x="3356" y="1696"/>
                  </a:lnTo>
                  <a:lnTo>
                    <a:pt x="3352" y="1698"/>
                  </a:lnTo>
                  <a:lnTo>
                    <a:pt x="3346" y="1702"/>
                  </a:lnTo>
                  <a:lnTo>
                    <a:pt x="3346" y="1702"/>
                  </a:lnTo>
                  <a:lnTo>
                    <a:pt x="3342" y="1706"/>
                  </a:lnTo>
                  <a:lnTo>
                    <a:pt x="3340" y="1710"/>
                  </a:lnTo>
                  <a:lnTo>
                    <a:pt x="3342" y="1712"/>
                  </a:lnTo>
                  <a:lnTo>
                    <a:pt x="3344" y="1714"/>
                  </a:lnTo>
                  <a:lnTo>
                    <a:pt x="3346" y="1718"/>
                  </a:lnTo>
                  <a:lnTo>
                    <a:pt x="3340" y="1720"/>
                  </a:lnTo>
                  <a:lnTo>
                    <a:pt x="3340" y="1720"/>
                  </a:lnTo>
                  <a:lnTo>
                    <a:pt x="3334" y="1722"/>
                  </a:lnTo>
                  <a:lnTo>
                    <a:pt x="3330" y="1726"/>
                  </a:lnTo>
                  <a:lnTo>
                    <a:pt x="3328" y="1732"/>
                  </a:lnTo>
                  <a:lnTo>
                    <a:pt x="3328" y="1738"/>
                  </a:lnTo>
                  <a:lnTo>
                    <a:pt x="3326" y="1748"/>
                  </a:lnTo>
                  <a:lnTo>
                    <a:pt x="3324" y="1752"/>
                  </a:lnTo>
                  <a:lnTo>
                    <a:pt x="3322" y="1752"/>
                  </a:lnTo>
                  <a:lnTo>
                    <a:pt x="3322" y="1752"/>
                  </a:lnTo>
                  <a:lnTo>
                    <a:pt x="3320" y="1752"/>
                  </a:lnTo>
                  <a:lnTo>
                    <a:pt x="3318" y="1748"/>
                  </a:lnTo>
                  <a:lnTo>
                    <a:pt x="3318" y="1738"/>
                  </a:lnTo>
                  <a:lnTo>
                    <a:pt x="3318" y="1734"/>
                  </a:lnTo>
                  <a:lnTo>
                    <a:pt x="3316" y="1734"/>
                  </a:lnTo>
                  <a:lnTo>
                    <a:pt x="3314" y="1736"/>
                  </a:lnTo>
                  <a:lnTo>
                    <a:pt x="3308" y="1744"/>
                  </a:lnTo>
                  <a:lnTo>
                    <a:pt x="3308" y="1744"/>
                  </a:lnTo>
                  <a:lnTo>
                    <a:pt x="3300" y="1752"/>
                  </a:lnTo>
                  <a:lnTo>
                    <a:pt x="3296" y="1754"/>
                  </a:lnTo>
                  <a:lnTo>
                    <a:pt x="3294" y="1756"/>
                  </a:lnTo>
                  <a:lnTo>
                    <a:pt x="3294" y="1766"/>
                  </a:lnTo>
                  <a:lnTo>
                    <a:pt x="3294" y="1766"/>
                  </a:lnTo>
                  <a:lnTo>
                    <a:pt x="3296" y="1772"/>
                  </a:lnTo>
                  <a:lnTo>
                    <a:pt x="3294" y="1778"/>
                  </a:lnTo>
                  <a:lnTo>
                    <a:pt x="3290" y="1786"/>
                  </a:lnTo>
                  <a:lnTo>
                    <a:pt x="3286" y="1792"/>
                  </a:lnTo>
                  <a:lnTo>
                    <a:pt x="3286" y="1796"/>
                  </a:lnTo>
                  <a:lnTo>
                    <a:pt x="3286" y="1800"/>
                  </a:lnTo>
                  <a:lnTo>
                    <a:pt x="3286" y="1800"/>
                  </a:lnTo>
                  <a:lnTo>
                    <a:pt x="3288" y="1808"/>
                  </a:lnTo>
                  <a:lnTo>
                    <a:pt x="3286" y="1812"/>
                  </a:lnTo>
                  <a:lnTo>
                    <a:pt x="3284" y="1818"/>
                  </a:lnTo>
                  <a:lnTo>
                    <a:pt x="3286" y="1828"/>
                  </a:lnTo>
                  <a:lnTo>
                    <a:pt x="3286" y="1828"/>
                  </a:lnTo>
                  <a:lnTo>
                    <a:pt x="3292" y="1840"/>
                  </a:lnTo>
                  <a:lnTo>
                    <a:pt x="3294" y="1852"/>
                  </a:lnTo>
                  <a:lnTo>
                    <a:pt x="3296" y="1862"/>
                  </a:lnTo>
                  <a:lnTo>
                    <a:pt x="3294" y="1872"/>
                  </a:lnTo>
                  <a:lnTo>
                    <a:pt x="3294" y="1880"/>
                  </a:lnTo>
                  <a:lnTo>
                    <a:pt x="3290" y="1890"/>
                  </a:lnTo>
                  <a:lnTo>
                    <a:pt x="3282" y="1908"/>
                  </a:lnTo>
                  <a:lnTo>
                    <a:pt x="3282" y="1908"/>
                  </a:lnTo>
                  <a:lnTo>
                    <a:pt x="3276" y="1916"/>
                  </a:lnTo>
                  <a:lnTo>
                    <a:pt x="3270" y="1922"/>
                  </a:lnTo>
                  <a:lnTo>
                    <a:pt x="3264" y="1928"/>
                  </a:lnTo>
                  <a:lnTo>
                    <a:pt x="3258" y="1930"/>
                  </a:lnTo>
                  <a:lnTo>
                    <a:pt x="3252" y="1930"/>
                  </a:lnTo>
                  <a:lnTo>
                    <a:pt x="3246" y="1926"/>
                  </a:lnTo>
                  <a:lnTo>
                    <a:pt x="3242" y="1922"/>
                  </a:lnTo>
                  <a:lnTo>
                    <a:pt x="3236" y="1914"/>
                  </a:lnTo>
                  <a:lnTo>
                    <a:pt x="3236" y="1914"/>
                  </a:lnTo>
                  <a:lnTo>
                    <a:pt x="3232" y="1904"/>
                  </a:lnTo>
                  <a:lnTo>
                    <a:pt x="3230" y="1898"/>
                  </a:lnTo>
                  <a:lnTo>
                    <a:pt x="3230" y="1884"/>
                  </a:lnTo>
                  <a:lnTo>
                    <a:pt x="3230" y="1872"/>
                  </a:lnTo>
                  <a:lnTo>
                    <a:pt x="3230" y="1864"/>
                  </a:lnTo>
                  <a:lnTo>
                    <a:pt x="3230" y="1856"/>
                  </a:lnTo>
                  <a:lnTo>
                    <a:pt x="3230" y="1856"/>
                  </a:lnTo>
                  <a:lnTo>
                    <a:pt x="3228" y="1842"/>
                  </a:lnTo>
                  <a:lnTo>
                    <a:pt x="3228" y="1834"/>
                  </a:lnTo>
                  <a:lnTo>
                    <a:pt x="3232" y="1824"/>
                  </a:lnTo>
                  <a:lnTo>
                    <a:pt x="3234" y="1810"/>
                  </a:lnTo>
                  <a:lnTo>
                    <a:pt x="3234" y="1810"/>
                  </a:lnTo>
                  <a:lnTo>
                    <a:pt x="3234" y="1802"/>
                  </a:lnTo>
                  <a:lnTo>
                    <a:pt x="3236" y="1796"/>
                  </a:lnTo>
                  <a:lnTo>
                    <a:pt x="3238" y="1792"/>
                  </a:lnTo>
                  <a:lnTo>
                    <a:pt x="3240" y="1792"/>
                  </a:lnTo>
                  <a:lnTo>
                    <a:pt x="3242" y="1790"/>
                  </a:lnTo>
                  <a:lnTo>
                    <a:pt x="3242" y="1784"/>
                  </a:lnTo>
                  <a:lnTo>
                    <a:pt x="3242" y="1784"/>
                  </a:lnTo>
                  <a:lnTo>
                    <a:pt x="3240" y="1780"/>
                  </a:lnTo>
                  <a:lnTo>
                    <a:pt x="3242" y="1776"/>
                  </a:lnTo>
                  <a:lnTo>
                    <a:pt x="3246" y="1764"/>
                  </a:lnTo>
                  <a:lnTo>
                    <a:pt x="3248" y="1754"/>
                  </a:lnTo>
                  <a:lnTo>
                    <a:pt x="3248" y="1752"/>
                  </a:lnTo>
                  <a:lnTo>
                    <a:pt x="3246" y="1748"/>
                  </a:lnTo>
                  <a:lnTo>
                    <a:pt x="3246" y="1748"/>
                  </a:lnTo>
                  <a:lnTo>
                    <a:pt x="3240" y="1748"/>
                  </a:lnTo>
                  <a:lnTo>
                    <a:pt x="3238" y="1752"/>
                  </a:lnTo>
                  <a:lnTo>
                    <a:pt x="3234" y="1758"/>
                  </a:lnTo>
                  <a:lnTo>
                    <a:pt x="3228" y="1764"/>
                  </a:lnTo>
                  <a:lnTo>
                    <a:pt x="3228" y="1764"/>
                  </a:lnTo>
                  <a:lnTo>
                    <a:pt x="3226" y="1766"/>
                  </a:lnTo>
                  <a:lnTo>
                    <a:pt x="3224" y="1766"/>
                  </a:lnTo>
                  <a:lnTo>
                    <a:pt x="3224" y="1758"/>
                  </a:lnTo>
                  <a:lnTo>
                    <a:pt x="3226" y="1750"/>
                  </a:lnTo>
                  <a:lnTo>
                    <a:pt x="3230" y="1746"/>
                  </a:lnTo>
                  <a:lnTo>
                    <a:pt x="3232" y="1742"/>
                  </a:lnTo>
                  <a:lnTo>
                    <a:pt x="3232" y="1742"/>
                  </a:lnTo>
                  <a:lnTo>
                    <a:pt x="3236" y="1740"/>
                  </a:lnTo>
                  <a:lnTo>
                    <a:pt x="3238" y="1736"/>
                  </a:lnTo>
                  <a:lnTo>
                    <a:pt x="3240" y="1732"/>
                  </a:lnTo>
                  <a:lnTo>
                    <a:pt x="3244" y="1726"/>
                  </a:lnTo>
                  <a:lnTo>
                    <a:pt x="3244" y="1726"/>
                  </a:lnTo>
                  <a:lnTo>
                    <a:pt x="3252" y="1714"/>
                  </a:lnTo>
                  <a:lnTo>
                    <a:pt x="3258" y="1700"/>
                  </a:lnTo>
                  <a:lnTo>
                    <a:pt x="3264" y="1692"/>
                  </a:lnTo>
                  <a:lnTo>
                    <a:pt x="3266" y="1690"/>
                  </a:lnTo>
                  <a:lnTo>
                    <a:pt x="3266" y="1692"/>
                  </a:lnTo>
                  <a:lnTo>
                    <a:pt x="3266" y="1692"/>
                  </a:lnTo>
                  <a:lnTo>
                    <a:pt x="3268" y="1696"/>
                  </a:lnTo>
                  <a:lnTo>
                    <a:pt x="3270" y="1696"/>
                  </a:lnTo>
                  <a:lnTo>
                    <a:pt x="3274" y="1694"/>
                  </a:lnTo>
                  <a:lnTo>
                    <a:pt x="3278" y="1692"/>
                  </a:lnTo>
                  <a:lnTo>
                    <a:pt x="3280" y="1692"/>
                  </a:lnTo>
                  <a:lnTo>
                    <a:pt x="3278" y="1698"/>
                  </a:lnTo>
                  <a:lnTo>
                    <a:pt x="3278" y="1698"/>
                  </a:lnTo>
                  <a:lnTo>
                    <a:pt x="3278" y="1702"/>
                  </a:lnTo>
                  <a:lnTo>
                    <a:pt x="3278" y="1702"/>
                  </a:lnTo>
                  <a:lnTo>
                    <a:pt x="3284" y="1696"/>
                  </a:lnTo>
                  <a:lnTo>
                    <a:pt x="3292" y="1688"/>
                  </a:lnTo>
                  <a:lnTo>
                    <a:pt x="3296" y="1686"/>
                  </a:lnTo>
                  <a:lnTo>
                    <a:pt x="3300" y="1684"/>
                  </a:lnTo>
                  <a:lnTo>
                    <a:pt x="3300" y="1684"/>
                  </a:lnTo>
                  <a:lnTo>
                    <a:pt x="3310" y="1684"/>
                  </a:lnTo>
                  <a:lnTo>
                    <a:pt x="3314" y="1684"/>
                  </a:lnTo>
                  <a:lnTo>
                    <a:pt x="3320" y="1678"/>
                  </a:lnTo>
                  <a:lnTo>
                    <a:pt x="3324" y="1676"/>
                  </a:lnTo>
                  <a:lnTo>
                    <a:pt x="3328" y="1678"/>
                  </a:lnTo>
                  <a:lnTo>
                    <a:pt x="3336" y="1680"/>
                  </a:lnTo>
                  <a:lnTo>
                    <a:pt x="3346" y="1686"/>
                  </a:lnTo>
                  <a:lnTo>
                    <a:pt x="3346" y="1686"/>
                  </a:lnTo>
                  <a:lnTo>
                    <a:pt x="3352" y="1690"/>
                  </a:lnTo>
                  <a:lnTo>
                    <a:pt x="3354" y="1690"/>
                  </a:lnTo>
                  <a:lnTo>
                    <a:pt x="3356" y="1688"/>
                  </a:lnTo>
                  <a:lnTo>
                    <a:pt x="3358" y="1686"/>
                  </a:lnTo>
                  <a:lnTo>
                    <a:pt x="3358" y="1682"/>
                  </a:lnTo>
                  <a:lnTo>
                    <a:pt x="3360" y="1680"/>
                  </a:lnTo>
                  <a:lnTo>
                    <a:pt x="3362" y="1680"/>
                  </a:lnTo>
                  <a:lnTo>
                    <a:pt x="3362" y="1680"/>
                  </a:lnTo>
                  <a:lnTo>
                    <a:pt x="3370" y="1684"/>
                  </a:lnTo>
                  <a:lnTo>
                    <a:pt x="3380" y="1686"/>
                  </a:lnTo>
                  <a:lnTo>
                    <a:pt x="3386" y="1684"/>
                  </a:lnTo>
                  <a:lnTo>
                    <a:pt x="3388" y="1682"/>
                  </a:lnTo>
                  <a:lnTo>
                    <a:pt x="3388" y="1678"/>
                  </a:lnTo>
                  <a:lnTo>
                    <a:pt x="3388" y="1678"/>
                  </a:lnTo>
                  <a:lnTo>
                    <a:pt x="3384" y="1674"/>
                  </a:lnTo>
                  <a:lnTo>
                    <a:pt x="3380" y="1672"/>
                  </a:lnTo>
                  <a:lnTo>
                    <a:pt x="3376" y="1670"/>
                  </a:lnTo>
                  <a:lnTo>
                    <a:pt x="3374" y="1662"/>
                  </a:lnTo>
                  <a:lnTo>
                    <a:pt x="3374" y="1662"/>
                  </a:lnTo>
                  <a:lnTo>
                    <a:pt x="3374" y="1658"/>
                  </a:lnTo>
                  <a:lnTo>
                    <a:pt x="3372" y="1658"/>
                  </a:lnTo>
                  <a:lnTo>
                    <a:pt x="3368" y="1658"/>
                  </a:lnTo>
                  <a:lnTo>
                    <a:pt x="3360" y="1658"/>
                  </a:lnTo>
                  <a:lnTo>
                    <a:pt x="3348" y="1654"/>
                  </a:lnTo>
                  <a:lnTo>
                    <a:pt x="3348" y="1654"/>
                  </a:lnTo>
                  <a:lnTo>
                    <a:pt x="3346" y="1652"/>
                  </a:lnTo>
                  <a:lnTo>
                    <a:pt x="3344" y="1650"/>
                  </a:lnTo>
                  <a:lnTo>
                    <a:pt x="3344" y="1644"/>
                  </a:lnTo>
                  <a:lnTo>
                    <a:pt x="3346" y="1638"/>
                  </a:lnTo>
                  <a:lnTo>
                    <a:pt x="3344" y="1638"/>
                  </a:lnTo>
                  <a:lnTo>
                    <a:pt x="3340" y="1640"/>
                  </a:lnTo>
                  <a:lnTo>
                    <a:pt x="3340" y="1640"/>
                  </a:lnTo>
                  <a:lnTo>
                    <a:pt x="3330" y="1642"/>
                  </a:lnTo>
                  <a:lnTo>
                    <a:pt x="3314" y="1644"/>
                  </a:lnTo>
                  <a:lnTo>
                    <a:pt x="3300" y="1646"/>
                  </a:lnTo>
                  <a:lnTo>
                    <a:pt x="3294" y="1648"/>
                  </a:lnTo>
                  <a:lnTo>
                    <a:pt x="3288" y="1652"/>
                  </a:lnTo>
                  <a:lnTo>
                    <a:pt x="3288" y="1652"/>
                  </a:lnTo>
                  <a:lnTo>
                    <a:pt x="3280" y="1656"/>
                  </a:lnTo>
                  <a:lnTo>
                    <a:pt x="3274" y="1656"/>
                  </a:lnTo>
                  <a:lnTo>
                    <a:pt x="3268" y="1656"/>
                  </a:lnTo>
                  <a:lnTo>
                    <a:pt x="3258" y="1654"/>
                  </a:lnTo>
                  <a:lnTo>
                    <a:pt x="3258" y="1654"/>
                  </a:lnTo>
                  <a:lnTo>
                    <a:pt x="3252" y="1654"/>
                  </a:lnTo>
                  <a:lnTo>
                    <a:pt x="3250" y="1652"/>
                  </a:lnTo>
                  <a:lnTo>
                    <a:pt x="3244" y="1646"/>
                  </a:lnTo>
                  <a:lnTo>
                    <a:pt x="3238" y="1636"/>
                  </a:lnTo>
                  <a:lnTo>
                    <a:pt x="3234" y="1632"/>
                  </a:lnTo>
                  <a:lnTo>
                    <a:pt x="3228" y="1630"/>
                  </a:lnTo>
                  <a:lnTo>
                    <a:pt x="3228" y="1630"/>
                  </a:lnTo>
                  <a:lnTo>
                    <a:pt x="3222" y="1628"/>
                  </a:lnTo>
                  <a:lnTo>
                    <a:pt x="3218" y="1628"/>
                  </a:lnTo>
                  <a:lnTo>
                    <a:pt x="3210" y="1632"/>
                  </a:lnTo>
                  <a:lnTo>
                    <a:pt x="3208" y="1634"/>
                  </a:lnTo>
                  <a:lnTo>
                    <a:pt x="3206" y="1634"/>
                  </a:lnTo>
                  <a:lnTo>
                    <a:pt x="3206" y="1632"/>
                  </a:lnTo>
                  <a:lnTo>
                    <a:pt x="3204" y="1628"/>
                  </a:lnTo>
                  <a:lnTo>
                    <a:pt x="3204" y="1628"/>
                  </a:lnTo>
                  <a:lnTo>
                    <a:pt x="3202" y="1618"/>
                  </a:lnTo>
                  <a:lnTo>
                    <a:pt x="3200" y="1616"/>
                  </a:lnTo>
                  <a:lnTo>
                    <a:pt x="3198" y="1614"/>
                  </a:lnTo>
                  <a:lnTo>
                    <a:pt x="3190" y="1618"/>
                  </a:lnTo>
                  <a:lnTo>
                    <a:pt x="3180" y="1628"/>
                  </a:lnTo>
                  <a:lnTo>
                    <a:pt x="3180" y="1628"/>
                  </a:lnTo>
                  <a:lnTo>
                    <a:pt x="3176" y="1632"/>
                  </a:lnTo>
                  <a:lnTo>
                    <a:pt x="3170" y="1634"/>
                  </a:lnTo>
                  <a:lnTo>
                    <a:pt x="3164" y="1636"/>
                  </a:lnTo>
                  <a:lnTo>
                    <a:pt x="3156" y="1636"/>
                  </a:lnTo>
                  <a:lnTo>
                    <a:pt x="3150" y="1638"/>
                  </a:lnTo>
                  <a:lnTo>
                    <a:pt x="3144" y="1642"/>
                  </a:lnTo>
                  <a:lnTo>
                    <a:pt x="3144" y="1642"/>
                  </a:lnTo>
                  <a:lnTo>
                    <a:pt x="3134" y="1648"/>
                  </a:lnTo>
                  <a:lnTo>
                    <a:pt x="3126" y="1650"/>
                  </a:lnTo>
                  <a:lnTo>
                    <a:pt x="3118" y="1648"/>
                  </a:lnTo>
                  <a:lnTo>
                    <a:pt x="3110" y="1648"/>
                  </a:lnTo>
                  <a:lnTo>
                    <a:pt x="3110" y="1648"/>
                  </a:lnTo>
                  <a:lnTo>
                    <a:pt x="3106" y="1650"/>
                  </a:lnTo>
                  <a:lnTo>
                    <a:pt x="3104" y="1648"/>
                  </a:lnTo>
                  <a:lnTo>
                    <a:pt x="3108" y="1640"/>
                  </a:lnTo>
                  <a:lnTo>
                    <a:pt x="3112" y="1632"/>
                  </a:lnTo>
                  <a:lnTo>
                    <a:pt x="3110" y="1630"/>
                  </a:lnTo>
                  <a:lnTo>
                    <a:pt x="3108" y="1628"/>
                  </a:lnTo>
                  <a:lnTo>
                    <a:pt x="3108" y="1628"/>
                  </a:lnTo>
                  <a:lnTo>
                    <a:pt x="3104" y="1628"/>
                  </a:lnTo>
                  <a:lnTo>
                    <a:pt x="3098" y="1630"/>
                  </a:lnTo>
                  <a:lnTo>
                    <a:pt x="3086" y="1636"/>
                  </a:lnTo>
                  <a:lnTo>
                    <a:pt x="3074" y="1642"/>
                  </a:lnTo>
                  <a:lnTo>
                    <a:pt x="3068" y="1642"/>
                  </a:lnTo>
                  <a:lnTo>
                    <a:pt x="3062" y="1642"/>
                  </a:lnTo>
                  <a:lnTo>
                    <a:pt x="3062" y="1642"/>
                  </a:lnTo>
                  <a:lnTo>
                    <a:pt x="3058" y="1640"/>
                  </a:lnTo>
                  <a:lnTo>
                    <a:pt x="3058" y="1638"/>
                  </a:lnTo>
                  <a:lnTo>
                    <a:pt x="3060" y="1636"/>
                  </a:lnTo>
                  <a:lnTo>
                    <a:pt x="3064" y="1632"/>
                  </a:lnTo>
                  <a:lnTo>
                    <a:pt x="3076" y="1620"/>
                  </a:lnTo>
                  <a:lnTo>
                    <a:pt x="3092" y="1606"/>
                  </a:lnTo>
                  <a:lnTo>
                    <a:pt x="3092" y="1606"/>
                  </a:lnTo>
                  <a:close/>
                </a:path>
              </a:pathLst>
            </a:custGeom>
            <a:grpFill/>
            <a:ln w="6350">
              <a:noFill/>
              <a:round/>
              <a:headEnd/>
              <a:tailEnd/>
            </a:ln>
          </p:spPr>
          <p:txBody>
            <a:bodyPr/>
            <a:lstStyle/>
            <a:p>
              <a:endParaRPr lang="da-DK" b="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50A9D274-50CD-4157-9DBE-DD6D7E9BFC28}"/>
              </a:ext>
            </a:extLst>
          </p:cNvPr>
          <p:cNvGrpSpPr/>
          <p:nvPr/>
        </p:nvGrpSpPr>
        <p:grpSpPr>
          <a:xfrm>
            <a:off x="4032220" y="1420853"/>
            <a:ext cx="7209971" cy="696686"/>
            <a:chOff x="4143829" y="1420853"/>
            <a:chExt cx="7209971" cy="69668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4C27C8B-FE4E-4A9F-9E1F-C4B4D18F6D6F}"/>
                </a:ext>
              </a:extLst>
            </p:cNvPr>
            <p:cNvCxnSpPr/>
            <p:nvPr/>
          </p:nvCxnSpPr>
          <p:spPr>
            <a:xfrm>
              <a:off x="4143829" y="2114550"/>
              <a:ext cx="7209971" cy="0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xmlns="" id="{F908FA60-ABE1-4966-B890-2666AC5C971C}"/>
                </a:ext>
              </a:extLst>
            </p:cNvPr>
            <p:cNvSpPr/>
            <p:nvPr/>
          </p:nvSpPr>
          <p:spPr>
            <a:xfrm>
              <a:off x="5384800" y="1420853"/>
              <a:ext cx="5727700" cy="696686"/>
            </a:xfrm>
            <a:prstGeom prst="round2Same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B5119DD-F5C8-41BA-9EFC-038A1AFCEC08}"/>
                </a:ext>
              </a:extLst>
            </p:cNvPr>
            <p:cNvSpPr txBox="1"/>
            <p:nvPr/>
          </p:nvSpPr>
          <p:spPr>
            <a:xfrm>
              <a:off x="7077075" y="1553753"/>
              <a:ext cx="386715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</a:rPr>
                <a:t>. Nunc vel </a:t>
              </a:r>
              <a:r>
                <a:rPr lang="en-US" sz="1400" dirty="0" err="1">
                  <a:solidFill>
                    <a:schemeClr val="bg1"/>
                  </a:solidFill>
                </a:rPr>
                <a:t>porttitor</a:t>
              </a:r>
              <a:r>
                <a:rPr lang="en-US" sz="1400" dirty="0">
                  <a:solidFill>
                    <a:schemeClr val="bg1"/>
                  </a:solidFill>
                </a:rPr>
                <a:t> dolor.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371D544E-C3B9-4C9B-8568-7ED5C18BED9F}"/>
                </a:ext>
              </a:extLst>
            </p:cNvPr>
            <p:cNvSpPr txBox="1"/>
            <p:nvPr/>
          </p:nvSpPr>
          <p:spPr>
            <a:xfrm>
              <a:off x="5562599" y="1553754"/>
              <a:ext cx="127317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15,435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80341937-7432-4EF8-9F39-99F8B907A292}"/>
              </a:ext>
            </a:extLst>
          </p:cNvPr>
          <p:cNvGrpSpPr/>
          <p:nvPr/>
        </p:nvGrpSpPr>
        <p:grpSpPr>
          <a:xfrm>
            <a:off x="4032220" y="3029760"/>
            <a:ext cx="7209971" cy="696686"/>
            <a:chOff x="4143829" y="2749361"/>
            <a:chExt cx="7209971" cy="6966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F6FBA4EC-CC18-47CD-BE49-AADA9D24E8EA}"/>
                </a:ext>
              </a:extLst>
            </p:cNvPr>
            <p:cNvCxnSpPr/>
            <p:nvPr/>
          </p:nvCxnSpPr>
          <p:spPr>
            <a:xfrm>
              <a:off x="4143829" y="3443058"/>
              <a:ext cx="7209971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Top Corners Rounded 49">
              <a:extLst>
                <a:ext uri="{FF2B5EF4-FFF2-40B4-BE49-F238E27FC236}">
                  <a16:creationId xmlns:a16="http://schemas.microsoft.com/office/drawing/2014/main" xmlns="" id="{705581ED-D616-42F9-92EB-3203BED4B7A6}"/>
                </a:ext>
              </a:extLst>
            </p:cNvPr>
            <p:cNvSpPr/>
            <p:nvPr/>
          </p:nvSpPr>
          <p:spPr>
            <a:xfrm>
              <a:off x="5384800" y="2749361"/>
              <a:ext cx="5727700" cy="696686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5B6F2A8A-8F10-4FF5-A8E0-3BB8A85288A2}"/>
                </a:ext>
              </a:extLst>
            </p:cNvPr>
            <p:cNvSpPr txBox="1"/>
            <p:nvPr/>
          </p:nvSpPr>
          <p:spPr>
            <a:xfrm>
              <a:off x="7077075" y="2882261"/>
              <a:ext cx="386715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</a:rPr>
                <a:t>. Nunc vel </a:t>
              </a:r>
              <a:r>
                <a:rPr lang="en-US" sz="1400" dirty="0" err="1">
                  <a:solidFill>
                    <a:schemeClr val="bg1"/>
                  </a:solidFill>
                </a:rPr>
                <a:t>porttitor</a:t>
              </a:r>
              <a:r>
                <a:rPr lang="en-US" sz="1400" dirty="0">
                  <a:solidFill>
                    <a:schemeClr val="bg1"/>
                  </a:solidFill>
                </a:rPr>
                <a:t> dolor.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F8ABFA1C-2D76-4216-B11F-97751E29AC89}"/>
                </a:ext>
              </a:extLst>
            </p:cNvPr>
            <p:cNvSpPr txBox="1"/>
            <p:nvPr/>
          </p:nvSpPr>
          <p:spPr>
            <a:xfrm>
              <a:off x="5562599" y="2882262"/>
              <a:ext cx="127317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6,400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45181AB0-2CF1-4675-8B85-F6C588F11AD7}"/>
              </a:ext>
            </a:extLst>
          </p:cNvPr>
          <p:cNvGrpSpPr/>
          <p:nvPr/>
        </p:nvGrpSpPr>
        <p:grpSpPr>
          <a:xfrm>
            <a:off x="4032220" y="4638667"/>
            <a:ext cx="7209971" cy="696686"/>
            <a:chOff x="4143829" y="4144546"/>
            <a:chExt cx="7209971" cy="69668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D850228C-36F6-4D43-9EA2-FD42CF6A014C}"/>
                </a:ext>
              </a:extLst>
            </p:cNvPr>
            <p:cNvCxnSpPr/>
            <p:nvPr/>
          </p:nvCxnSpPr>
          <p:spPr>
            <a:xfrm>
              <a:off x="4143829" y="4838243"/>
              <a:ext cx="7209971" cy="0"/>
            </a:xfrm>
            <a:prstGeom prst="line">
              <a:avLst/>
            </a:prstGeom>
            <a:ln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Top Corners Rounded 53">
              <a:extLst>
                <a:ext uri="{FF2B5EF4-FFF2-40B4-BE49-F238E27FC236}">
                  <a16:creationId xmlns:a16="http://schemas.microsoft.com/office/drawing/2014/main" xmlns="" id="{399757D5-016A-4BC6-8ED3-D27FCBD7A587}"/>
                </a:ext>
              </a:extLst>
            </p:cNvPr>
            <p:cNvSpPr/>
            <p:nvPr/>
          </p:nvSpPr>
          <p:spPr>
            <a:xfrm>
              <a:off x="5384800" y="4144546"/>
              <a:ext cx="5727700" cy="696686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2A45EA96-6638-4318-AA7A-3B20B890B3EC}"/>
                </a:ext>
              </a:extLst>
            </p:cNvPr>
            <p:cNvSpPr txBox="1"/>
            <p:nvPr/>
          </p:nvSpPr>
          <p:spPr>
            <a:xfrm>
              <a:off x="7077075" y="4277446"/>
              <a:ext cx="3867150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</a:rPr>
                <a:t>. Nunc vel </a:t>
              </a:r>
              <a:r>
                <a:rPr lang="en-US" sz="1400" dirty="0" err="1">
                  <a:solidFill>
                    <a:schemeClr val="bg1"/>
                  </a:solidFill>
                </a:rPr>
                <a:t>porttitor</a:t>
              </a:r>
              <a:r>
                <a:rPr lang="en-US" sz="1400" dirty="0">
                  <a:solidFill>
                    <a:schemeClr val="bg1"/>
                  </a:solidFill>
                </a:rPr>
                <a:t> dolor.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DA944D00-0054-443E-971E-53DDD7917251}"/>
                </a:ext>
              </a:extLst>
            </p:cNvPr>
            <p:cNvSpPr txBox="1"/>
            <p:nvPr/>
          </p:nvSpPr>
          <p:spPr>
            <a:xfrm>
              <a:off x="5562599" y="4277447"/>
              <a:ext cx="1273175" cy="43088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bg1"/>
                  </a:solidFill>
                </a:rPr>
                <a:t>32,688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499CECE2-11E6-438F-A295-84E36A1770FB}"/>
              </a:ext>
            </a:extLst>
          </p:cNvPr>
          <p:cNvSpPr/>
          <p:nvPr/>
        </p:nvSpPr>
        <p:spPr>
          <a:xfrm>
            <a:off x="4123840" y="3416256"/>
            <a:ext cx="2782153" cy="623751"/>
          </a:xfrm>
          <a:custGeom>
            <a:avLst/>
            <a:gdLst>
              <a:gd name="connsiteX0" fmla="*/ 600718 w 2782153"/>
              <a:gd name="connsiteY0" fmla="*/ 0 h 623751"/>
              <a:gd name="connsiteX1" fmla="*/ 2181428 w 2782153"/>
              <a:gd name="connsiteY1" fmla="*/ 0 h 623751"/>
              <a:gd name="connsiteX2" fmla="*/ 2703117 w 2782153"/>
              <a:gd name="connsiteY2" fmla="*/ 216091 h 623751"/>
              <a:gd name="connsiteX3" fmla="*/ 2782153 w 2782153"/>
              <a:gd name="connsiteY3" fmla="*/ 311884 h 623751"/>
              <a:gd name="connsiteX4" fmla="*/ 2703131 w 2782153"/>
              <a:gd name="connsiteY4" fmla="*/ 407661 h 623751"/>
              <a:gd name="connsiteX5" fmla="*/ 2181442 w 2782153"/>
              <a:gd name="connsiteY5" fmla="*/ 623751 h 623751"/>
              <a:gd name="connsiteX6" fmla="*/ 600718 w 2782153"/>
              <a:gd name="connsiteY6" fmla="*/ 623751 h 623751"/>
              <a:gd name="connsiteX7" fmla="*/ 79030 w 2782153"/>
              <a:gd name="connsiteY7" fmla="*/ 407661 h 623751"/>
              <a:gd name="connsiteX8" fmla="*/ 0 w 2782153"/>
              <a:gd name="connsiteY8" fmla="*/ 311876 h 623751"/>
              <a:gd name="connsiteX9" fmla="*/ 79030 w 2782153"/>
              <a:gd name="connsiteY9" fmla="*/ 216091 h 623751"/>
              <a:gd name="connsiteX10" fmla="*/ 600718 w 2782153"/>
              <a:gd name="connsiteY10" fmla="*/ 0 h 62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2153" h="623751">
                <a:moveTo>
                  <a:pt x="600718" y="0"/>
                </a:moveTo>
                <a:lnTo>
                  <a:pt x="2181428" y="0"/>
                </a:lnTo>
                <a:cubicBezTo>
                  <a:pt x="2385160" y="0"/>
                  <a:pt x="2569605" y="82579"/>
                  <a:pt x="2703117" y="216091"/>
                </a:cubicBezTo>
                <a:lnTo>
                  <a:pt x="2782153" y="311884"/>
                </a:lnTo>
                <a:lnTo>
                  <a:pt x="2703131" y="407661"/>
                </a:lnTo>
                <a:cubicBezTo>
                  <a:pt x="2569619" y="541172"/>
                  <a:pt x="2385174" y="623751"/>
                  <a:pt x="2181442" y="623751"/>
                </a:cubicBezTo>
                <a:lnTo>
                  <a:pt x="600718" y="623751"/>
                </a:lnTo>
                <a:cubicBezTo>
                  <a:pt x="396986" y="623751"/>
                  <a:pt x="212541" y="541172"/>
                  <a:pt x="79030" y="407661"/>
                </a:cubicBezTo>
                <a:lnTo>
                  <a:pt x="0" y="311876"/>
                </a:lnTo>
                <a:lnTo>
                  <a:pt x="79030" y="216091"/>
                </a:lnTo>
                <a:cubicBezTo>
                  <a:pt x="212541" y="82579"/>
                  <a:pt x="396986" y="0"/>
                  <a:pt x="600718" y="0"/>
                </a:cubicBezTo>
                <a:close/>
              </a:path>
            </a:pathLst>
          </a:custGeom>
          <a:pattFill prst="pct90">
            <a:fgClr>
              <a:schemeClr val="accent1"/>
            </a:fgClr>
            <a:bgClr>
              <a:schemeClr val="accent1">
                <a:lumMod val="60000"/>
                <a:lumOff val="4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CB0E613-9D51-4AA3-9E8A-A169289E8FD5}"/>
              </a:ext>
            </a:extLst>
          </p:cNvPr>
          <p:cNvGrpSpPr/>
          <p:nvPr/>
        </p:nvGrpSpPr>
        <p:grpSpPr>
          <a:xfrm>
            <a:off x="3986768" y="2564448"/>
            <a:ext cx="3056282" cy="2327365"/>
            <a:chOff x="3986775" y="1997559"/>
            <a:chExt cx="3056282" cy="2327365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5D1EF4AE-CE54-4B35-8F07-FAB75EA8DE4E}"/>
                </a:ext>
              </a:extLst>
            </p:cNvPr>
            <p:cNvSpPr/>
            <p:nvPr/>
          </p:nvSpPr>
          <p:spPr>
            <a:xfrm>
              <a:off x="3986775" y="1997559"/>
              <a:ext cx="3056282" cy="1475558"/>
            </a:xfrm>
            <a:prstGeom prst="roundRect">
              <a:avLst>
                <a:gd name="adj" fmla="val 50000"/>
              </a:avLst>
            </a:prstGeom>
            <a:noFill/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4ADE2303-1A9A-4F29-B528-8575FB996531}"/>
                </a:ext>
              </a:extLst>
            </p:cNvPr>
            <p:cNvSpPr/>
            <p:nvPr/>
          </p:nvSpPr>
          <p:spPr>
            <a:xfrm>
              <a:off x="3986775" y="2849366"/>
              <a:ext cx="3056268" cy="1475558"/>
            </a:xfrm>
            <a:prstGeom prst="roundRect">
              <a:avLst>
                <a:gd name="adj" fmla="val 50000"/>
              </a:avLst>
            </a:prstGeom>
            <a:noFill/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D4A8FB15-613B-4049-81BD-36DCF3A2966E}"/>
              </a:ext>
            </a:extLst>
          </p:cNvPr>
          <p:cNvSpPr txBox="1"/>
          <p:nvPr/>
        </p:nvSpPr>
        <p:spPr>
          <a:xfrm>
            <a:off x="4385193" y="3605020"/>
            <a:ext cx="22594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36D4F30B-D741-498C-8BF6-0972954547FC}"/>
              </a:ext>
            </a:extLst>
          </p:cNvPr>
          <p:cNvSpPr txBox="1"/>
          <p:nvPr/>
        </p:nvSpPr>
        <p:spPr>
          <a:xfrm>
            <a:off x="4385193" y="2863539"/>
            <a:ext cx="22594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2D68905E-92B5-460D-AA2F-966E515D2962}"/>
              </a:ext>
            </a:extLst>
          </p:cNvPr>
          <p:cNvSpPr txBox="1"/>
          <p:nvPr/>
        </p:nvSpPr>
        <p:spPr>
          <a:xfrm>
            <a:off x="4385193" y="4346501"/>
            <a:ext cx="22594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CUSTOMER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A1090740-4462-49C6-8756-EA19EDEBA9A1}"/>
              </a:ext>
            </a:extLst>
          </p:cNvPr>
          <p:cNvSpPr txBox="1"/>
          <p:nvPr/>
        </p:nvSpPr>
        <p:spPr>
          <a:xfrm>
            <a:off x="627744" y="1475921"/>
            <a:ext cx="2743200" cy="19543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accent2"/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accent2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accent2"/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accent2"/>
                </a:solidFill>
                <a:latin typeface="+mj-lt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Lorem ipsum dolor sit </a:t>
            </a:r>
            <a:r>
              <a:rPr lang="en-US" sz="1400" dirty="0" err="1">
                <a:solidFill>
                  <a:schemeClr val="accent2"/>
                </a:solidFill>
              </a:rPr>
              <a:t>amet</a:t>
            </a:r>
            <a:r>
              <a:rPr lang="en-US" sz="1400" dirty="0">
                <a:solidFill>
                  <a:schemeClr val="accent2"/>
                </a:solidFill>
              </a:rPr>
              <a:t>, </a:t>
            </a:r>
            <a:r>
              <a:rPr lang="en-US" sz="1400" dirty="0" err="1">
                <a:solidFill>
                  <a:schemeClr val="accent2"/>
                </a:solidFill>
              </a:rPr>
              <a:t>consectetur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adipiscing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elit</a:t>
            </a:r>
            <a:r>
              <a:rPr lang="en-US" sz="1400" dirty="0">
                <a:solidFill>
                  <a:schemeClr val="accent2"/>
                </a:solidFill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Lorem ipsum dolor sit </a:t>
            </a:r>
            <a:r>
              <a:rPr lang="en-US" sz="1400" dirty="0" err="1">
                <a:solidFill>
                  <a:schemeClr val="accent2"/>
                </a:solidFill>
              </a:rPr>
              <a:t>amet</a:t>
            </a:r>
            <a:r>
              <a:rPr lang="en-US" sz="1400" dirty="0">
                <a:solidFill>
                  <a:schemeClr val="accent2"/>
                </a:solidFill>
              </a:rPr>
              <a:t>, </a:t>
            </a:r>
            <a:r>
              <a:rPr lang="en-US" sz="1400" dirty="0" err="1">
                <a:solidFill>
                  <a:schemeClr val="accent2"/>
                </a:solidFill>
              </a:rPr>
              <a:t>consectetur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adipiscing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elit</a:t>
            </a:r>
            <a:r>
              <a:rPr lang="en-US" sz="1400" dirty="0">
                <a:solidFill>
                  <a:schemeClr val="accent2"/>
                </a:solidFill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2"/>
                </a:solidFill>
              </a:rPr>
              <a:t>Lorem ipsum dolor sit </a:t>
            </a:r>
            <a:r>
              <a:rPr lang="en-US" sz="1400" dirty="0" err="1">
                <a:solidFill>
                  <a:schemeClr val="accent2"/>
                </a:solidFill>
              </a:rPr>
              <a:t>amet</a:t>
            </a:r>
            <a:r>
              <a:rPr lang="en-US" sz="1400" dirty="0">
                <a:solidFill>
                  <a:schemeClr val="accent2"/>
                </a:solidFill>
              </a:rPr>
              <a:t>, </a:t>
            </a:r>
            <a:r>
              <a:rPr lang="en-US" sz="1400" dirty="0" err="1">
                <a:solidFill>
                  <a:schemeClr val="accent2"/>
                </a:solidFill>
              </a:rPr>
              <a:t>consectetur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adipiscing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US" sz="1400" dirty="0" err="1">
                <a:solidFill>
                  <a:schemeClr val="accent2"/>
                </a:solidFill>
              </a:rPr>
              <a:t>elit</a:t>
            </a:r>
            <a:r>
              <a:rPr lang="en-US" sz="1400" dirty="0">
                <a:solidFill>
                  <a:schemeClr val="accent2"/>
                </a:solidFill>
              </a:rPr>
              <a:t>. </a:t>
            </a:r>
            <a:r>
              <a:rPr lang="en-US" sz="140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ACFAD76D-9841-476D-8F8B-8E05663B977C}"/>
              </a:ext>
            </a:extLst>
          </p:cNvPr>
          <p:cNvSpPr txBox="1"/>
          <p:nvPr/>
        </p:nvSpPr>
        <p:spPr>
          <a:xfrm>
            <a:off x="627744" y="4003948"/>
            <a:ext cx="2743200" cy="195438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3"/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Lorem ipsum dolor sit </a:t>
            </a:r>
            <a:r>
              <a:rPr lang="en-US" sz="1400" dirty="0" err="1">
                <a:solidFill>
                  <a:schemeClr val="accent3"/>
                </a:solidFill>
              </a:rPr>
              <a:t>amet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consectetur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adipiscing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elit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Lorem ipsum dolor sit </a:t>
            </a:r>
            <a:r>
              <a:rPr lang="en-US" sz="1400" dirty="0" err="1">
                <a:solidFill>
                  <a:schemeClr val="accent3"/>
                </a:solidFill>
              </a:rPr>
              <a:t>amet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consectetur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adipiscing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elit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/>
                </a:solidFill>
              </a:rPr>
              <a:t>Lorem ipsum dolor sit </a:t>
            </a:r>
            <a:r>
              <a:rPr lang="en-US" sz="1400" dirty="0" err="1">
                <a:solidFill>
                  <a:schemeClr val="accent3"/>
                </a:solidFill>
              </a:rPr>
              <a:t>amet</a:t>
            </a:r>
            <a:r>
              <a:rPr lang="en-US" sz="1400" dirty="0">
                <a:solidFill>
                  <a:schemeClr val="accent3"/>
                </a:solidFill>
              </a:rPr>
              <a:t>, </a:t>
            </a:r>
            <a:r>
              <a:rPr lang="en-US" sz="1400" dirty="0" err="1">
                <a:solidFill>
                  <a:schemeClr val="accent3"/>
                </a:solidFill>
              </a:rPr>
              <a:t>consectetur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adipiscing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elit</a:t>
            </a:r>
            <a:r>
              <a:rPr lang="en-US" sz="1400" dirty="0">
                <a:solidFill>
                  <a:schemeClr val="accent3"/>
                </a:solidFill>
              </a:rPr>
              <a:t>. </a:t>
            </a:r>
            <a:r>
              <a:rPr lang="en-US" sz="1400" dirty="0">
                <a:solidFill>
                  <a:schemeClr val="accent3"/>
                </a:solidFill>
                <a:latin typeface="+mj-lt"/>
              </a:rPr>
              <a:t> </a:t>
            </a:r>
          </a:p>
        </p:txBody>
      </p:sp>
      <p:sp>
        <p:nvSpPr>
          <p:cNvPr id="23" name="Freeform 231">
            <a:extLst>
              <a:ext uri="{FF2B5EF4-FFF2-40B4-BE49-F238E27FC236}">
                <a16:creationId xmlns:a16="http://schemas.microsoft.com/office/drawing/2014/main" xmlns="" id="{8831CBA4-8C62-436C-91E0-5D0D4235794B}"/>
              </a:ext>
            </a:extLst>
          </p:cNvPr>
          <p:cNvSpPr>
            <a:spLocks/>
          </p:cNvSpPr>
          <p:nvPr/>
        </p:nvSpPr>
        <p:spPr bwMode="auto">
          <a:xfrm>
            <a:off x="3536928" y="3175016"/>
            <a:ext cx="283864" cy="255286"/>
          </a:xfrm>
          <a:custGeom>
            <a:avLst/>
            <a:gdLst>
              <a:gd name="T0" fmla="*/ 594 w 596"/>
              <a:gd name="T1" fmla="*/ 278 h 536"/>
              <a:gd name="T2" fmla="*/ 594 w 596"/>
              <a:gd name="T3" fmla="*/ 277 h 536"/>
              <a:gd name="T4" fmla="*/ 595 w 596"/>
              <a:gd name="T5" fmla="*/ 275 h 536"/>
              <a:gd name="T6" fmla="*/ 596 w 596"/>
              <a:gd name="T7" fmla="*/ 272 h 536"/>
              <a:gd name="T8" fmla="*/ 596 w 596"/>
              <a:gd name="T9" fmla="*/ 270 h 536"/>
              <a:gd name="T10" fmla="*/ 596 w 596"/>
              <a:gd name="T11" fmla="*/ 268 h 536"/>
              <a:gd name="T12" fmla="*/ 596 w 596"/>
              <a:gd name="T13" fmla="*/ 268 h 536"/>
              <a:gd name="T14" fmla="*/ 596 w 596"/>
              <a:gd name="T15" fmla="*/ 266 h 536"/>
              <a:gd name="T16" fmla="*/ 596 w 596"/>
              <a:gd name="T17" fmla="*/ 264 h 536"/>
              <a:gd name="T18" fmla="*/ 595 w 596"/>
              <a:gd name="T19" fmla="*/ 262 h 536"/>
              <a:gd name="T20" fmla="*/ 594 w 596"/>
              <a:gd name="T21" fmla="*/ 259 h 536"/>
              <a:gd name="T22" fmla="*/ 594 w 596"/>
              <a:gd name="T23" fmla="*/ 258 h 536"/>
              <a:gd name="T24" fmla="*/ 593 w 596"/>
              <a:gd name="T25" fmla="*/ 256 h 536"/>
              <a:gd name="T26" fmla="*/ 591 w 596"/>
              <a:gd name="T27" fmla="*/ 255 h 536"/>
              <a:gd name="T28" fmla="*/ 352 w 596"/>
              <a:gd name="T29" fmla="*/ 6 h 536"/>
              <a:gd name="T30" fmla="*/ 346 w 596"/>
              <a:gd name="T31" fmla="*/ 1 h 536"/>
              <a:gd name="T32" fmla="*/ 338 w 596"/>
              <a:gd name="T33" fmla="*/ 0 h 536"/>
              <a:gd name="T34" fmla="*/ 332 w 596"/>
              <a:gd name="T35" fmla="*/ 1 h 536"/>
              <a:gd name="T36" fmla="*/ 324 w 596"/>
              <a:gd name="T37" fmla="*/ 6 h 536"/>
              <a:gd name="T38" fmla="*/ 320 w 596"/>
              <a:gd name="T39" fmla="*/ 12 h 536"/>
              <a:gd name="T40" fmla="*/ 319 w 596"/>
              <a:gd name="T41" fmla="*/ 20 h 536"/>
              <a:gd name="T42" fmla="*/ 320 w 596"/>
              <a:gd name="T43" fmla="*/ 26 h 536"/>
              <a:gd name="T44" fmla="*/ 324 w 596"/>
              <a:gd name="T45" fmla="*/ 34 h 536"/>
              <a:gd name="T46" fmla="*/ 21 w 596"/>
              <a:gd name="T47" fmla="*/ 248 h 536"/>
              <a:gd name="T48" fmla="*/ 13 w 596"/>
              <a:gd name="T49" fmla="*/ 250 h 536"/>
              <a:gd name="T50" fmla="*/ 7 w 596"/>
              <a:gd name="T51" fmla="*/ 254 h 536"/>
              <a:gd name="T52" fmla="*/ 2 w 596"/>
              <a:gd name="T53" fmla="*/ 261 h 536"/>
              <a:gd name="T54" fmla="*/ 0 w 596"/>
              <a:gd name="T55" fmla="*/ 268 h 536"/>
              <a:gd name="T56" fmla="*/ 2 w 596"/>
              <a:gd name="T57" fmla="*/ 276 h 536"/>
              <a:gd name="T58" fmla="*/ 7 w 596"/>
              <a:gd name="T59" fmla="*/ 282 h 536"/>
              <a:gd name="T60" fmla="*/ 13 w 596"/>
              <a:gd name="T61" fmla="*/ 286 h 536"/>
              <a:gd name="T62" fmla="*/ 21 w 596"/>
              <a:gd name="T63" fmla="*/ 288 h 536"/>
              <a:gd name="T64" fmla="*/ 324 w 596"/>
              <a:gd name="T65" fmla="*/ 502 h 536"/>
              <a:gd name="T66" fmla="*/ 320 w 596"/>
              <a:gd name="T67" fmla="*/ 509 h 536"/>
              <a:gd name="T68" fmla="*/ 319 w 596"/>
              <a:gd name="T69" fmla="*/ 517 h 536"/>
              <a:gd name="T70" fmla="*/ 320 w 596"/>
              <a:gd name="T71" fmla="*/ 524 h 536"/>
              <a:gd name="T72" fmla="*/ 324 w 596"/>
              <a:gd name="T73" fmla="*/ 531 h 536"/>
              <a:gd name="T74" fmla="*/ 331 w 596"/>
              <a:gd name="T75" fmla="*/ 535 h 536"/>
              <a:gd name="T76" fmla="*/ 338 w 596"/>
              <a:gd name="T77" fmla="*/ 536 h 536"/>
              <a:gd name="T78" fmla="*/ 346 w 596"/>
              <a:gd name="T79" fmla="*/ 535 h 536"/>
              <a:gd name="T80" fmla="*/ 352 w 596"/>
              <a:gd name="T81" fmla="*/ 529 h 536"/>
              <a:gd name="T82" fmla="*/ 591 w 596"/>
              <a:gd name="T83" fmla="*/ 281 h 536"/>
              <a:gd name="T84" fmla="*/ 593 w 596"/>
              <a:gd name="T85" fmla="*/ 28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" h="536">
                <a:moveTo>
                  <a:pt x="593" y="279"/>
                </a:moveTo>
                <a:lnTo>
                  <a:pt x="594" y="278"/>
                </a:lnTo>
                <a:lnTo>
                  <a:pt x="594" y="277"/>
                </a:lnTo>
                <a:lnTo>
                  <a:pt x="594" y="277"/>
                </a:lnTo>
                <a:lnTo>
                  <a:pt x="595" y="276"/>
                </a:lnTo>
                <a:lnTo>
                  <a:pt x="595" y="275"/>
                </a:lnTo>
                <a:lnTo>
                  <a:pt x="595" y="274"/>
                </a:lnTo>
                <a:lnTo>
                  <a:pt x="596" y="272"/>
                </a:lnTo>
                <a:lnTo>
                  <a:pt x="596" y="271"/>
                </a:lnTo>
                <a:lnTo>
                  <a:pt x="596" y="270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6"/>
                </a:lnTo>
                <a:lnTo>
                  <a:pt x="596" y="264"/>
                </a:lnTo>
                <a:lnTo>
                  <a:pt x="596" y="264"/>
                </a:lnTo>
                <a:lnTo>
                  <a:pt x="595" y="263"/>
                </a:lnTo>
                <a:lnTo>
                  <a:pt x="595" y="262"/>
                </a:lnTo>
                <a:lnTo>
                  <a:pt x="595" y="261"/>
                </a:lnTo>
                <a:lnTo>
                  <a:pt x="594" y="259"/>
                </a:lnTo>
                <a:lnTo>
                  <a:pt x="594" y="258"/>
                </a:lnTo>
                <a:lnTo>
                  <a:pt x="594" y="258"/>
                </a:lnTo>
                <a:lnTo>
                  <a:pt x="593" y="257"/>
                </a:lnTo>
                <a:lnTo>
                  <a:pt x="593" y="256"/>
                </a:lnTo>
                <a:lnTo>
                  <a:pt x="592" y="255"/>
                </a:lnTo>
                <a:lnTo>
                  <a:pt x="591" y="255"/>
                </a:lnTo>
                <a:lnTo>
                  <a:pt x="591" y="254"/>
                </a:lnTo>
                <a:lnTo>
                  <a:pt x="352" y="6"/>
                </a:lnTo>
                <a:lnTo>
                  <a:pt x="350" y="4"/>
                </a:lnTo>
                <a:lnTo>
                  <a:pt x="346" y="1"/>
                </a:lnTo>
                <a:lnTo>
                  <a:pt x="342" y="0"/>
                </a:lnTo>
                <a:lnTo>
                  <a:pt x="338" y="0"/>
                </a:lnTo>
                <a:lnTo>
                  <a:pt x="335" y="0"/>
                </a:lnTo>
                <a:lnTo>
                  <a:pt x="332" y="1"/>
                </a:lnTo>
                <a:lnTo>
                  <a:pt x="327" y="2"/>
                </a:lnTo>
                <a:lnTo>
                  <a:pt x="324" y="6"/>
                </a:lnTo>
                <a:lnTo>
                  <a:pt x="322" y="8"/>
                </a:lnTo>
                <a:lnTo>
                  <a:pt x="320" y="12"/>
                </a:lnTo>
                <a:lnTo>
                  <a:pt x="319" y="15"/>
                </a:lnTo>
                <a:lnTo>
                  <a:pt x="319" y="20"/>
                </a:lnTo>
                <a:lnTo>
                  <a:pt x="319" y="23"/>
                </a:lnTo>
                <a:lnTo>
                  <a:pt x="320" y="26"/>
                </a:lnTo>
                <a:lnTo>
                  <a:pt x="322" y="31"/>
                </a:lnTo>
                <a:lnTo>
                  <a:pt x="324" y="34"/>
                </a:lnTo>
                <a:lnTo>
                  <a:pt x="530" y="248"/>
                </a:lnTo>
                <a:lnTo>
                  <a:pt x="21" y="248"/>
                </a:lnTo>
                <a:lnTo>
                  <a:pt x="16" y="249"/>
                </a:lnTo>
                <a:lnTo>
                  <a:pt x="13" y="250"/>
                </a:lnTo>
                <a:lnTo>
                  <a:pt x="10" y="252"/>
                </a:lnTo>
                <a:lnTo>
                  <a:pt x="7" y="254"/>
                </a:lnTo>
                <a:lnTo>
                  <a:pt x="4" y="257"/>
                </a:lnTo>
                <a:lnTo>
                  <a:pt x="2" y="261"/>
                </a:lnTo>
                <a:lnTo>
                  <a:pt x="1" y="264"/>
                </a:lnTo>
                <a:lnTo>
                  <a:pt x="0" y="268"/>
                </a:lnTo>
                <a:lnTo>
                  <a:pt x="1" y="272"/>
                </a:lnTo>
                <a:lnTo>
                  <a:pt x="2" y="276"/>
                </a:lnTo>
                <a:lnTo>
                  <a:pt x="4" y="279"/>
                </a:lnTo>
                <a:lnTo>
                  <a:pt x="7" y="282"/>
                </a:lnTo>
                <a:lnTo>
                  <a:pt x="10" y="284"/>
                </a:lnTo>
                <a:lnTo>
                  <a:pt x="13" y="286"/>
                </a:lnTo>
                <a:lnTo>
                  <a:pt x="16" y="288"/>
                </a:lnTo>
                <a:lnTo>
                  <a:pt x="21" y="288"/>
                </a:lnTo>
                <a:lnTo>
                  <a:pt x="530" y="288"/>
                </a:lnTo>
                <a:lnTo>
                  <a:pt x="324" y="502"/>
                </a:lnTo>
                <a:lnTo>
                  <a:pt x="322" y="506"/>
                </a:lnTo>
                <a:lnTo>
                  <a:pt x="320" y="509"/>
                </a:lnTo>
                <a:lnTo>
                  <a:pt x="319" y="513"/>
                </a:lnTo>
                <a:lnTo>
                  <a:pt x="319" y="517"/>
                </a:lnTo>
                <a:lnTo>
                  <a:pt x="319" y="521"/>
                </a:lnTo>
                <a:lnTo>
                  <a:pt x="320" y="524"/>
                </a:lnTo>
                <a:lnTo>
                  <a:pt x="322" y="527"/>
                </a:lnTo>
                <a:lnTo>
                  <a:pt x="324" y="531"/>
                </a:lnTo>
                <a:lnTo>
                  <a:pt x="327" y="533"/>
                </a:lnTo>
                <a:lnTo>
                  <a:pt x="331" y="535"/>
                </a:lnTo>
                <a:lnTo>
                  <a:pt x="335" y="536"/>
                </a:lnTo>
                <a:lnTo>
                  <a:pt x="338" y="536"/>
                </a:lnTo>
                <a:lnTo>
                  <a:pt x="342" y="536"/>
                </a:lnTo>
                <a:lnTo>
                  <a:pt x="346" y="535"/>
                </a:lnTo>
                <a:lnTo>
                  <a:pt x="349" y="533"/>
                </a:lnTo>
                <a:lnTo>
                  <a:pt x="352" y="529"/>
                </a:lnTo>
                <a:lnTo>
                  <a:pt x="591" y="282"/>
                </a:lnTo>
                <a:lnTo>
                  <a:pt x="591" y="281"/>
                </a:lnTo>
                <a:lnTo>
                  <a:pt x="592" y="280"/>
                </a:lnTo>
                <a:lnTo>
                  <a:pt x="593" y="280"/>
                </a:lnTo>
                <a:lnTo>
                  <a:pt x="593" y="2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31">
            <a:extLst>
              <a:ext uri="{FF2B5EF4-FFF2-40B4-BE49-F238E27FC236}">
                <a16:creationId xmlns:a16="http://schemas.microsoft.com/office/drawing/2014/main" xmlns="" id="{5199F352-D460-4E19-963D-11383518BD17}"/>
              </a:ext>
            </a:extLst>
          </p:cNvPr>
          <p:cNvSpPr>
            <a:spLocks/>
          </p:cNvSpPr>
          <p:nvPr/>
        </p:nvSpPr>
        <p:spPr bwMode="auto">
          <a:xfrm>
            <a:off x="3536928" y="4003948"/>
            <a:ext cx="283864" cy="255286"/>
          </a:xfrm>
          <a:custGeom>
            <a:avLst/>
            <a:gdLst>
              <a:gd name="T0" fmla="*/ 594 w 596"/>
              <a:gd name="T1" fmla="*/ 278 h 536"/>
              <a:gd name="T2" fmla="*/ 594 w 596"/>
              <a:gd name="T3" fmla="*/ 277 h 536"/>
              <a:gd name="T4" fmla="*/ 595 w 596"/>
              <a:gd name="T5" fmla="*/ 275 h 536"/>
              <a:gd name="T6" fmla="*/ 596 w 596"/>
              <a:gd name="T7" fmla="*/ 272 h 536"/>
              <a:gd name="T8" fmla="*/ 596 w 596"/>
              <a:gd name="T9" fmla="*/ 270 h 536"/>
              <a:gd name="T10" fmla="*/ 596 w 596"/>
              <a:gd name="T11" fmla="*/ 268 h 536"/>
              <a:gd name="T12" fmla="*/ 596 w 596"/>
              <a:gd name="T13" fmla="*/ 268 h 536"/>
              <a:gd name="T14" fmla="*/ 596 w 596"/>
              <a:gd name="T15" fmla="*/ 266 h 536"/>
              <a:gd name="T16" fmla="*/ 596 w 596"/>
              <a:gd name="T17" fmla="*/ 264 h 536"/>
              <a:gd name="T18" fmla="*/ 595 w 596"/>
              <a:gd name="T19" fmla="*/ 262 h 536"/>
              <a:gd name="T20" fmla="*/ 594 w 596"/>
              <a:gd name="T21" fmla="*/ 259 h 536"/>
              <a:gd name="T22" fmla="*/ 594 w 596"/>
              <a:gd name="T23" fmla="*/ 258 h 536"/>
              <a:gd name="T24" fmla="*/ 593 w 596"/>
              <a:gd name="T25" fmla="*/ 256 h 536"/>
              <a:gd name="T26" fmla="*/ 591 w 596"/>
              <a:gd name="T27" fmla="*/ 255 h 536"/>
              <a:gd name="T28" fmla="*/ 352 w 596"/>
              <a:gd name="T29" fmla="*/ 6 h 536"/>
              <a:gd name="T30" fmla="*/ 346 w 596"/>
              <a:gd name="T31" fmla="*/ 1 h 536"/>
              <a:gd name="T32" fmla="*/ 338 w 596"/>
              <a:gd name="T33" fmla="*/ 0 h 536"/>
              <a:gd name="T34" fmla="*/ 332 w 596"/>
              <a:gd name="T35" fmla="*/ 1 h 536"/>
              <a:gd name="T36" fmla="*/ 324 w 596"/>
              <a:gd name="T37" fmla="*/ 6 h 536"/>
              <a:gd name="T38" fmla="*/ 320 w 596"/>
              <a:gd name="T39" fmla="*/ 12 h 536"/>
              <a:gd name="T40" fmla="*/ 319 w 596"/>
              <a:gd name="T41" fmla="*/ 20 h 536"/>
              <a:gd name="T42" fmla="*/ 320 w 596"/>
              <a:gd name="T43" fmla="*/ 26 h 536"/>
              <a:gd name="T44" fmla="*/ 324 w 596"/>
              <a:gd name="T45" fmla="*/ 34 h 536"/>
              <a:gd name="T46" fmla="*/ 21 w 596"/>
              <a:gd name="T47" fmla="*/ 248 h 536"/>
              <a:gd name="T48" fmla="*/ 13 w 596"/>
              <a:gd name="T49" fmla="*/ 250 h 536"/>
              <a:gd name="T50" fmla="*/ 7 w 596"/>
              <a:gd name="T51" fmla="*/ 254 h 536"/>
              <a:gd name="T52" fmla="*/ 2 w 596"/>
              <a:gd name="T53" fmla="*/ 261 h 536"/>
              <a:gd name="T54" fmla="*/ 0 w 596"/>
              <a:gd name="T55" fmla="*/ 268 h 536"/>
              <a:gd name="T56" fmla="*/ 2 w 596"/>
              <a:gd name="T57" fmla="*/ 276 h 536"/>
              <a:gd name="T58" fmla="*/ 7 w 596"/>
              <a:gd name="T59" fmla="*/ 282 h 536"/>
              <a:gd name="T60" fmla="*/ 13 w 596"/>
              <a:gd name="T61" fmla="*/ 286 h 536"/>
              <a:gd name="T62" fmla="*/ 21 w 596"/>
              <a:gd name="T63" fmla="*/ 288 h 536"/>
              <a:gd name="T64" fmla="*/ 324 w 596"/>
              <a:gd name="T65" fmla="*/ 502 h 536"/>
              <a:gd name="T66" fmla="*/ 320 w 596"/>
              <a:gd name="T67" fmla="*/ 509 h 536"/>
              <a:gd name="T68" fmla="*/ 319 w 596"/>
              <a:gd name="T69" fmla="*/ 517 h 536"/>
              <a:gd name="T70" fmla="*/ 320 w 596"/>
              <a:gd name="T71" fmla="*/ 524 h 536"/>
              <a:gd name="T72" fmla="*/ 324 w 596"/>
              <a:gd name="T73" fmla="*/ 531 h 536"/>
              <a:gd name="T74" fmla="*/ 331 w 596"/>
              <a:gd name="T75" fmla="*/ 535 h 536"/>
              <a:gd name="T76" fmla="*/ 338 w 596"/>
              <a:gd name="T77" fmla="*/ 536 h 536"/>
              <a:gd name="T78" fmla="*/ 346 w 596"/>
              <a:gd name="T79" fmla="*/ 535 h 536"/>
              <a:gd name="T80" fmla="*/ 352 w 596"/>
              <a:gd name="T81" fmla="*/ 529 h 536"/>
              <a:gd name="T82" fmla="*/ 591 w 596"/>
              <a:gd name="T83" fmla="*/ 281 h 536"/>
              <a:gd name="T84" fmla="*/ 593 w 596"/>
              <a:gd name="T85" fmla="*/ 28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" h="536">
                <a:moveTo>
                  <a:pt x="593" y="279"/>
                </a:moveTo>
                <a:lnTo>
                  <a:pt x="594" y="278"/>
                </a:lnTo>
                <a:lnTo>
                  <a:pt x="594" y="277"/>
                </a:lnTo>
                <a:lnTo>
                  <a:pt x="594" y="277"/>
                </a:lnTo>
                <a:lnTo>
                  <a:pt x="595" y="276"/>
                </a:lnTo>
                <a:lnTo>
                  <a:pt x="595" y="275"/>
                </a:lnTo>
                <a:lnTo>
                  <a:pt x="595" y="274"/>
                </a:lnTo>
                <a:lnTo>
                  <a:pt x="596" y="272"/>
                </a:lnTo>
                <a:lnTo>
                  <a:pt x="596" y="271"/>
                </a:lnTo>
                <a:lnTo>
                  <a:pt x="596" y="270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6"/>
                </a:lnTo>
                <a:lnTo>
                  <a:pt x="596" y="264"/>
                </a:lnTo>
                <a:lnTo>
                  <a:pt x="596" y="264"/>
                </a:lnTo>
                <a:lnTo>
                  <a:pt x="595" y="263"/>
                </a:lnTo>
                <a:lnTo>
                  <a:pt x="595" y="262"/>
                </a:lnTo>
                <a:lnTo>
                  <a:pt x="595" y="261"/>
                </a:lnTo>
                <a:lnTo>
                  <a:pt x="594" y="259"/>
                </a:lnTo>
                <a:lnTo>
                  <a:pt x="594" y="258"/>
                </a:lnTo>
                <a:lnTo>
                  <a:pt x="594" y="258"/>
                </a:lnTo>
                <a:lnTo>
                  <a:pt x="593" y="257"/>
                </a:lnTo>
                <a:lnTo>
                  <a:pt x="593" y="256"/>
                </a:lnTo>
                <a:lnTo>
                  <a:pt x="592" y="255"/>
                </a:lnTo>
                <a:lnTo>
                  <a:pt x="591" y="255"/>
                </a:lnTo>
                <a:lnTo>
                  <a:pt x="591" y="254"/>
                </a:lnTo>
                <a:lnTo>
                  <a:pt x="352" y="6"/>
                </a:lnTo>
                <a:lnTo>
                  <a:pt x="350" y="4"/>
                </a:lnTo>
                <a:lnTo>
                  <a:pt x="346" y="1"/>
                </a:lnTo>
                <a:lnTo>
                  <a:pt x="342" y="0"/>
                </a:lnTo>
                <a:lnTo>
                  <a:pt x="338" y="0"/>
                </a:lnTo>
                <a:lnTo>
                  <a:pt x="335" y="0"/>
                </a:lnTo>
                <a:lnTo>
                  <a:pt x="332" y="1"/>
                </a:lnTo>
                <a:lnTo>
                  <a:pt x="327" y="2"/>
                </a:lnTo>
                <a:lnTo>
                  <a:pt x="324" y="6"/>
                </a:lnTo>
                <a:lnTo>
                  <a:pt x="322" y="8"/>
                </a:lnTo>
                <a:lnTo>
                  <a:pt x="320" y="12"/>
                </a:lnTo>
                <a:lnTo>
                  <a:pt x="319" y="15"/>
                </a:lnTo>
                <a:lnTo>
                  <a:pt x="319" y="20"/>
                </a:lnTo>
                <a:lnTo>
                  <a:pt x="319" y="23"/>
                </a:lnTo>
                <a:lnTo>
                  <a:pt x="320" y="26"/>
                </a:lnTo>
                <a:lnTo>
                  <a:pt x="322" y="31"/>
                </a:lnTo>
                <a:lnTo>
                  <a:pt x="324" y="34"/>
                </a:lnTo>
                <a:lnTo>
                  <a:pt x="530" y="248"/>
                </a:lnTo>
                <a:lnTo>
                  <a:pt x="21" y="248"/>
                </a:lnTo>
                <a:lnTo>
                  <a:pt x="16" y="249"/>
                </a:lnTo>
                <a:lnTo>
                  <a:pt x="13" y="250"/>
                </a:lnTo>
                <a:lnTo>
                  <a:pt x="10" y="252"/>
                </a:lnTo>
                <a:lnTo>
                  <a:pt x="7" y="254"/>
                </a:lnTo>
                <a:lnTo>
                  <a:pt x="4" y="257"/>
                </a:lnTo>
                <a:lnTo>
                  <a:pt x="2" y="261"/>
                </a:lnTo>
                <a:lnTo>
                  <a:pt x="1" y="264"/>
                </a:lnTo>
                <a:lnTo>
                  <a:pt x="0" y="268"/>
                </a:lnTo>
                <a:lnTo>
                  <a:pt x="1" y="272"/>
                </a:lnTo>
                <a:lnTo>
                  <a:pt x="2" y="276"/>
                </a:lnTo>
                <a:lnTo>
                  <a:pt x="4" y="279"/>
                </a:lnTo>
                <a:lnTo>
                  <a:pt x="7" y="282"/>
                </a:lnTo>
                <a:lnTo>
                  <a:pt x="10" y="284"/>
                </a:lnTo>
                <a:lnTo>
                  <a:pt x="13" y="286"/>
                </a:lnTo>
                <a:lnTo>
                  <a:pt x="16" y="288"/>
                </a:lnTo>
                <a:lnTo>
                  <a:pt x="21" y="288"/>
                </a:lnTo>
                <a:lnTo>
                  <a:pt x="530" y="288"/>
                </a:lnTo>
                <a:lnTo>
                  <a:pt x="324" y="502"/>
                </a:lnTo>
                <a:lnTo>
                  <a:pt x="322" y="506"/>
                </a:lnTo>
                <a:lnTo>
                  <a:pt x="320" y="509"/>
                </a:lnTo>
                <a:lnTo>
                  <a:pt x="319" y="513"/>
                </a:lnTo>
                <a:lnTo>
                  <a:pt x="319" y="517"/>
                </a:lnTo>
                <a:lnTo>
                  <a:pt x="319" y="521"/>
                </a:lnTo>
                <a:lnTo>
                  <a:pt x="320" y="524"/>
                </a:lnTo>
                <a:lnTo>
                  <a:pt x="322" y="527"/>
                </a:lnTo>
                <a:lnTo>
                  <a:pt x="324" y="531"/>
                </a:lnTo>
                <a:lnTo>
                  <a:pt x="327" y="533"/>
                </a:lnTo>
                <a:lnTo>
                  <a:pt x="331" y="535"/>
                </a:lnTo>
                <a:lnTo>
                  <a:pt x="335" y="536"/>
                </a:lnTo>
                <a:lnTo>
                  <a:pt x="338" y="536"/>
                </a:lnTo>
                <a:lnTo>
                  <a:pt x="342" y="536"/>
                </a:lnTo>
                <a:lnTo>
                  <a:pt x="346" y="535"/>
                </a:lnTo>
                <a:lnTo>
                  <a:pt x="349" y="533"/>
                </a:lnTo>
                <a:lnTo>
                  <a:pt x="352" y="529"/>
                </a:lnTo>
                <a:lnTo>
                  <a:pt x="591" y="282"/>
                </a:lnTo>
                <a:lnTo>
                  <a:pt x="591" y="281"/>
                </a:lnTo>
                <a:lnTo>
                  <a:pt x="592" y="280"/>
                </a:lnTo>
                <a:lnTo>
                  <a:pt x="593" y="280"/>
                </a:lnTo>
                <a:lnTo>
                  <a:pt x="593" y="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0563229-4133-4BE1-99B3-6E6825315101}"/>
              </a:ext>
            </a:extLst>
          </p:cNvPr>
          <p:cNvSpPr/>
          <p:nvPr/>
        </p:nvSpPr>
        <p:spPr>
          <a:xfrm>
            <a:off x="7658874" y="1714544"/>
            <a:ext cx="3976914" cy="3976914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31">
            <a:extLst>
              <a:ext uri="{FF2B5EF4-FFF2-40B4-BE49-F238E27FC236}">
                <a16:creationId xmlns:a16="http://schemas.microsoft.com/office/drawing/2014/main" xmlns="" id="{32648BEF-3807-456C-AA39-210286997EFC}"/>
              </a:ext>
            </a:extLst>
          </p:cNvPr>
          <p:cNvSpPr>
            <a:spLocks/>
          </p:cNvSpPr>
          <p:nvPr/>
        </p:nvSpPr>
        <p:spPr bwMode="auto">
          <a:xfrm>
            <a:off x="7209012" y="3575358"/>
            <a:ext cx="283864" cy="255286"/>
          </a:xfrm>
          <a:custGeom>
            <a:avLst/>
            <a:gdLst>
              <a:gd name="T0" fmla="*/ 594 w 596"/>
              <a:gd name="T1" fmla="*/ 278 h 536"/>
              <a:gd name="T2" fmla="*/ 594 w 596"/>
              <a:gd name="T3" fmla="*/ 277 h 536"/>
              <a:gd name="T4" fmla="*/ 595 w 596"/>
              <a:gd name="T5" fmla="*/ 275 h 536"/>
              <a:gd name="T6" fmla="*/ 596 w 596"/>
              <a:gd name="T7" fmla="*/ 272 h 536"/>
              <a:gd name="T8" fmla="*/ 596 w 596"/>
              <a:gd name="T9" fmla="*/ 270 h 536"/>
              <a:gd name="T10" fmla="*/ 596 w 596"/>
              <a:gd name="T11" fmla="*/ 268 h 536"/>
              <a:gd name="T12" fmla="*/ 596 w 596"/>
              <a:gd name="T13" fmla="*/ 268 h 536"/>
              <a:gd name="T14" fmla="*/ 596 w 596"/>
              <a:gd name="T15" fmla="*/ 266 h 536"/>
              <a:gd name="T16" fmla="*/ 596 w 596"/>
              <a:gd name="T17" fmla="*/ 264 h 536"/>
              <a:gd name="T18" fmla="*/ 595 w 596"/>
              <a:gd name="T19" fmla="*/ 262 h 536"/>
              <a:gd name="T20" fmla="*/ 594 w 596"/>
              <a:gd name="T21" fmla="*/ 259 h 536"/>
              <a:gd name="T22" fmla="*/ 594 w 596"/>
              <a:gd name="T23" fmla="*/ 258 h 536"/>
              <a:gd name="T24" fmla="*/ 593 w 596"/>
              <a:gd name="T25" fmla="*/ 256 h 536"/>
              <a:gd name="T26" fmla="*/ 591 w 596"/>
              <a:gd name="T27" fmla="*/ 255 h 536"/>
              <a:gd name="T28" fmla="*/ 352 w 596"/>
              <a:gd name="T29" fmla="*/ 6 h 536"/>
              <a:gd name="T30" fmla="*/ 346 w 596"/>
              <a:gd name="T31" fmla="*/ 1 h 536"/>
              <a:gd name="T32" fmla="*/ 338 w 596"/>
              <a:gd name="T33" fmla="*/ 0 h 536"/>
              <a:gd name="T34" fmla="*/ 332 w 596"/>
              <a:gd name="T35" fmla="*/ 1 h 536"/>
              <a:gd name="T36" fmla="*/ 324 w 596"/>
              <a:gd name="T37" fmla="*/ 6 h 536"/>
              <a:gd name="T38" fmla="*/ 320 w 596"/>
              <a:gd name="T39" fmla="*/ 12 h 536"/>
              <a:gd name="T40" fmla="*/ 319 w 596"/>
              <a:gd name="T41" fmla="*/ 20 h 536"/>
              <a:gd name="T42" fmla="*/ 320 w 596"/>
              <a:gd name="T43" fmla="*/ 26 h 536"/>
              <a:gd name="T44" fmla="*/ 324 w 596"/>
              <a:gd name="T45" fmla="*/ 34 h 536"/>
              <a:gd name="T46" fmla="*/ 21 w 596"/>
              <a:gd name="T47" fmla="*/ 248 h 536"/>
              <a:gd name="T48" fmla="*/ 13 w 596"/>
              <a:gd name="T49" fmla="*/ 250 h 536"/>
              <a:gd name="T50" fmla="*/ 7 w 596"/>
              <a:gd name="T51" fmla="*/ 254 h 536"/>
              <a:gd name="T52" fmla="*/ 2 w 596"/>
              <a:gd name="T53" fmla="*/ 261 h 536"/>
              <a:gd name="T54" fmla="*/ 0 w 596"/>
              <a:gd name="T55" fmla="*/ 268 h 536"/>
              <a:gd name="T56" fmla="*/ 2 w 596"/>
              <a:gd name="T57" fmla="*/ 276 h 536"/>
              <a:gd name="T58" fmla="*/ 7 w 596"/>
              <a:gd name="T59" fmla="*/ 282 h 536"/>
              <a:gd name="T60" fmla="*/ 13 w 596"/>
              <a:gd name="T61" fmla="*/ 286 h 536"/>
              <a:gd name="T62" fmla="*/ 21 w 596"/>
              <a:gd name="T63" fmla="*/ 288 h 536"/>
              <a:gd name="T64" fmla="*/ 324 w 596"/>
              <a:gd name="T65" fmla="*/ 502 h 536"/>
              <a:gd name="T66" fmla="*/ 320 w 596"/>
              <a:gd name="T67" fmla="*/ 509 h 536"/>
              <a:gd name="T68" fmla="*/ 319 w 596"/>
              <a:gd name="T69" fmla="*/ 517 h 536"/>
              <a:gd name="T70" fmla="*/ 320 w 596"/>
              <a:gd name="T71" fmla="*/ 524 h 536"/>
              <a:gd name="T72" fmla="*/ 324 w 596"/>
              <a:gd name="T73" fmla="*/ 531 h 536"/>
              <a:gd name="T74" fmla="*/ 331 w 596"/>
              <a:gd name="T75" fmla="*/ 535 h 536"/>
              <a:gd name="T76" fmla="*/ 338 w 596"/>
              <a:gd name="T77" fmla="*/ 536 h 536"/>
              <a:gd name="T78" fmla="*/ 346 w 596"/>
              <a:gd name="T79" fmla="*/ 535 h 536"/>
              <a:gd name="T80" fmla="*/ 352 w 596"/>
              <a:gd name="T81" fmla="*/ 529 h 536"/>
              <a:gd name="T82" fmla="*/ 591 w 596"/>
              <a:gd name="T83" fmla="*/ 281 h 536"/>
              <a:gd name="T84" fmla="*/ 593 w 596"/>
              <a:gd name="T85" fmla="*/ 28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" h="536">
                <a:moveTo>
                  <a:pt x="593" y="279"/>
                </a:moveTo>
                <a:lnTo>
                  <a:pt x="594" y="278"/>
                </a:lnTo>
                <a:lnTo>
                  <a:pt x="594" y="277"/>
                </a:lnTo>
                <a:lnTo>
                  <a:pt x="594" y="277"/>
                </a:lnTo>
                <a:lnTo>
                  <a:pt x="595" y="276"/>
                </a:lnTo>
                <a:lnTo>
                  <a:pt x="595" y="275"/>
                </a:lnTo>
                <a:lnTo>
                  <a:pt x="595" y="274"/>
                </a:lnTo>
                <a:lnTo>
                  <a:pt x="596" y="272"/>
                </a:lnTo>
                <a:lnTo>
                  <a:pt x="596" y="271"/>
                </a:lnTo>
                <a:lnTo>
                  <a:pt x="596" y="270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8"/>
                </a:lnTo>
                <a:lnTo>
                  <a:pt x="596" y="266"/>
                </a:lnTo>
                <a:lnTo>
                  <a:pt x="596" y="264"/>
                </a:lnTo>
                <a:lnTo>
                  <a:pt x="596" y="264"/>
                </a:lnTo>
                <a:lnTo>
                  <a:pt x="595" y="263"/>
                </a:lnTo>
                <a:lnTo>
                  <a:pt x="595" y="262"/>
                </a:lnTo>
                <a:lnTo>
                  <a:pt x="595" y="261"/>
                </a:lnTo>
                <a:lnTo>
                  <a:pt x="594" y="259"/>
                </a:lnTo>
                <a:lnTo>
                  <a:pt x="594" y="258"/>
                </a:lnTo>
                <a:lnTo>
                  <a:pt x="594" y="258"/>
                </a:lnTo>
                <a:lnTo>
                  <a:pt x="593" y="257"/>
                </a:lnTo>
                <a:lnTo>
                  <a:pt x="593" y="256"/>
                </a:lnTo>
                <a:lnTo>
                  <a:pt x="592" y="255"/>
                </a:lnTo>
                <a:lnTo>
                  <a:pt x="591" y="255"/>
                </a:lnTo>
                <a:lnTo>
                  <a:pt x="591" y="254"/>
                </a:lnTo>
                <a:lnTo>
                  <a:pt x="352" y="6"/>
                </a:lnTo>
                <a:lnTo>
                  <a:pt x="350" y="4"/>
                </a:lnTo>
                <a:lnTo>
                  <a:pt x="346" y="1"/>
                </a:lnTo>
                <a:lnTo>
                  <a:pt x="342" y="0"/>
                </a:lnTo>
                <a:lnTo>
                  <a:pt x="338" y="0"/>
                </a:lnTo>
                <a:lnTo>
                  <a:pt x="335" y="0"/>
                </a:lnTo>
                <a:lnTo>
                  <a:pt x="332" y="1"/>
                </a:lnTo>
                <a:lnTo>
                  <a:pt x="327" y="2"/>
                </a:lnTo>
                <a:lnTo>
                  <a:pt x="324" y="6"/>
                </a:lnTo>
                <a:lnTo>
                  <a:pt x="322" y="8"/>
                </a:lnTo>
                <a:lnTo>
                  <a:pt x="320" y="12"/>
                </a:lnTo>
                <a:lnTo>
                  <a:pt x="319" y="15"/>
                </a:lnTo>
                <a:lnTo>
                  <a:pt x="319" y="20"/>
                </a:lnTo>
                <a:lnTo>
                  <a:pt x="319" y="23"/>
                </a:lnTo>
                <a:lnTo>
                  <a:pt x="320" y="26"/>
                </a:lnTo>
                <a:lnTo>
                  <a:pt x="322" y="31"/>
                </a:lnTo>
                <a:lnTo>
                  <a:pt x="324" y="34"/>
                </a:lnTo>
                <a:lnTo>
                  <a:pt x="530" y="248"/>
                </a:lnTo>
                <a:lnTo>
                  <a:pt x="21" y="248"/>
                </a:lnTo>
                <a:lnTo>
                  <a:pt x="16" y="249"/>
                </a:lnTo>
                <a:lnTo>
                  <a:pt x="13" y="250"/>
                </a:lnTo>
                <a:lnTo>
                  <a:pt x="10" y="252"/>
                </a:lnTo>
                <a:lnTo>
                  <a:pt x="7" y="254"/>
                </a:lnTo>
                <a:lnTo>
                  <a:pt x="4" y="257"/>
                </a:lnTo>
                <a:lnTo>
                  <a:pt x="2" y="261"/>
                </a:lnTo>
                <a:lnTo>
                  <a:pt x="1" y="264"/>
                </a:lnTo>
                <a:lnTo>
                  <a:pt x="0" y="268"/>
                </a:lnTo>
                <a:lnTo>
                  <a:pt x="1" y="272"/>
                </a:lnTo>
                <a:lnTo>
                  <a:pt x="2" y="276"/>
                </a:lnTo>
                <a:lnTo>
                  <a:pt x="4" y="279"/>
                </a:lnTo>
                <a:lnTo>
                  <a:pt x="7" y="282"/>
                </a:lnTo>
                <a:lnTo>
                  <a:pt x="10" y="284"/>
                </a:lnTo>
                <a:lnTo>
                  <a:pt x="13" y="286"/>
                </a:lnTo>
                <a:lnTo>
                  <a:pt x="16" y="288"/>
                </a:lnTo>
                <a:lnTo>
                  <a:pt x="21" y="288"/>
                </a:lnTo>
                <a:lnTo>
                  <a:pt x="530" y="288"/>
                </a:lnTo>
                <a:lnTo>
                  <a:pt x="324" y="502"/>
                </a:lnTo>
                <a:lnTo>
                  <a:pt x="322" y="506"/>
                </a:lnTo>
                <a:lnTo>
                  <a:pt x="320" y="509"/>
                </a:lnTo>
                <a:lnTo>
                  <a:pt x="319" y="513"/>
                </a:lnTo>
                <a:lnTo>
                  <a:pt x="319" y="517"/>
                </a:lnTo>
                <a:lnTo>
                  <a:pt x="319" y="521"/>
                </a:lnTo>
                <a:lnTo>
                  <a:pt x="320" y="524"/>
                </a:lnTo>
                <a:lnTo>
                  <a:pt x="322" y="527"/>
                </a:lnTo>
                <a:lnTo>
                  <a:pt x="324" y="531"/>
                </a:lnTo>
                <a:lnTo>
                  <a:pt x="327" y="533"/>
                </a:lnTo>
                <a:lnTo>
                  <a:pt x="331" y="535"/>
                </a:lnTo>
                <a:lnTo>
                  <a:pt x="335" y="536"/>
                </a:lnTo>
                <a:lnTo>
                  <a:pt x="338" y="536"/>
                </a:lnTo>
                <a:lnTo>
                  <a:pt x="342" y="536"/>
                </a:lnTo>
                <a:lnTo>
                  <a:pt x="346" y="535"/>
                </a:lnTo>
                <a:lnTo>
                  <a:pt x="349" y="533"/>
                </a:lnTo>
                <a:lnTo>
                  <a:pt x="352" y="529"/>
                </a:lnTo>
                <a:lnTo>
                  <a:pt x="591" y="282"/>
                </a:lnTo>
                <a:lnTo>
                  <a:pt x="591" y="281"/>
                </a:lnTo>
                <a:lnTo>
                  <a:pt x="592" y="280"/>
                </a:lnTo>
                <a:lnTo>
                  <a:pt x="593" y="280"/>
                </a:lnTo>
                <a:lnTo>
                  <a:pt x="593" y="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DFE08119-737D-40F1-B92B-A1275E996878}"/>
              </a:ext>
            </a:extLst>
          </p:cNvPr>
          <p:cNvSpPr txBox="1"/>
          <p:nvPr/>
        </p:nvSpPr>
        <p:spPr>
          <a:xfrm>
            <a:off x="8517607" y="2637238"/>
            <a:ext cx="225944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Data Consulting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54D5125-2127-4AE2-B02E-DF76DF338E86}"/>
              </a:ext>
            </a:extLst>
          </p:cNvPr>
          <p:cNvSpPr txBox="1"/>
          <p:nvPr/>
        </p:nvSpPr>
        <p:spPr>
          <a:xfrm>
            <a:off x="8099746" y="3045215"/>
            <a:ext cx="3095171" cy="172354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Donec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aliquam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lectus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mi,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lacus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convallis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Pellentesque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turpis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enim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ultricies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egestas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sed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diam.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Quisque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pulvinar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sollicitudin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placerat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Aenean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feugiat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sodales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posuere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03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F9D88BAF-4172-4316-BF9F-00F8BF419C77}"/>
              </a:ext>
            </a:extLst>
          </p:cNvPr>
          <p:cNvCxnSpPr/>
          <p:nvPr/>
        </p:nvCxnSpPr>
        <p:spPr>
          <a:xfrm>
            <a:off x="814721" y="2190293"/>
            <a:ext cx="0" cy="36583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6F85C4F-4228-4FA4-A440-3ED9D7C2765B}"/>
              </a:ext>
            </a:extLst>
          </p:cNvPr>
          <p:cNvCxnSpPr/>
          <p:nvPr/>
        </p:nvCxnSpPr>
        <p:spPr>
          <a:xfrm>
            <a:off x="3745292" y="2190293"/>
            <a:ext cx="0" cy="36583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1F12E8B5-B44F-4590-933F-6F93234213C7}"/>
              </a:ext>
            </a:extLst>
          </p:cNvPr>
          <p:cNvCxnSpPr/>
          <p:nvPr/>
        </p:nvCxnSpPr>
        <p:spPr>
          <a:xfrm>
            <a:off x="6675863" y="2190293"/>
            <a:ext cx="0" cy="36583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4293A1C5-E4B4-407A-9679-60FA4DCC87E3}"/>
              </a:ext>
            </a:extLst>
          </p:cNvPr>
          <p:cNvCxnSpPr/>
          <p:nvPr/>
        </p:nvCxnSpPr>
        <p:spPr>
          <a:xfrm>
            <a:off x="9606433" y="2190293"/>
            <a:ext cx="0" cy="365838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A61B5A27-6061-4BDB-B52B-BB5F665327C6}"/>
              </a:ext>
            </a:extLst>
          </p:cNvPr>
          <p:cNvSpPr/>
          <p:nvPr/>
        </p:nvSpPr>
        <p:spPr>
          <a:xfrm>
            <a:off x="0" y="1511396"/>
            <a:ext cx="12192000" cy="1357793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47">
            <a:extLst>
              <a:ext uri="{FF2B5EF4-FFF2-40B4-BE49-F238E27FC236}">
                <a16:creationId xmlns:a16="http://schemas.microsoft.com/office/drawing/2014/main" xmlns="" id="{4F78CFC4-DEAD-42A0-86AE-C4CE297D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70" y="1626311"/>
            <a:ext cx="1094488" cy="1101202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xmlns="" id="{E4859BC8-E489-461E-BB34-7740424334E2}"/>
              </a:ext>
            </a:extLst>
          </p:cNvPr>
          <p:cNvSpPr>
            <a:spLocks noEditPoints="1"/>
          </p:cNvSpPr>
          <p:nvPr/>
        </p:nvSpPr>
        <p:spPr bwMode="auto">
          <a:xfrm>
            <a:off x="1237247" y="1687995"/>
            <a:ext cx="977935" cy="977835"/>
          </a:xfrm>
          <a:custGeom>
            <a:avLst/>
            <a:gdLst>
              <a:gd name="T0" fmla="*/ 2073 w 4113"/>
              <a:gd name="T1" fmla="*/ 0 h 4113"/>
              <a:gd name="T2" fmla="*/ 2039 w 4113"/>
              <a:gd name="T3" fmla="*/ 0 h 4113"/>
              <a:gd name="T4" fmla="*/ 2030 w 4113"/>
              <a:gd name="T5" fmla="*/ 0 h 4113"/>
              <a:gd name="T6" fmla="*/ 2030 w 4113"/>
              <a:gd name="T7" fmla="*/ 0 h 4113"/>
              <a:gd name="T8" fmla="*/ 0 w 4113"/>
              <a:gd name="T9" fmla="*/ 2030 h 4113"/>
              <a:gd name="T10" fmla="*/ 0 w 4113"/>
              <a:gd name="T11" fmla="*/ 2064 h 4113"/>
              <a:gd name="T12" fmla="*/ 0 w 4113"/>
              <a:gd name="T13" fmla="*/ 2065 h 4113"/>
              <a:gd name="T14" fmla="*/ 0 w 4113"/>
              <a:gd name="T15" fmla="*/ 2065 h 4113"/>
              <a:gd name="T16" fmla="*/ 2030 w 4113"/>
              <a:gd name="T17" fmla="*/ 4112 h 4113"/>
              <a:gd name="T18" fmla="*/ 2030 w 4113"/>
              <a:gd name="T19" fmla="*/ 4113 h 4113"/>
              <a:gd name="T20" fmla="*/ 2039 w 4113"/>
              <a:gd name="T21" fmla="*/ 4113 h 4113"/>
              <a:gd name="T22" fmla="*/ 2074 w 4113"/>
              <a:gd name="T23" fmla="*/ 4113 h 4113"/>
              <a:gd name="T24" fmla="*/ 4113 w 4113"/>
              <a:gd name="T25" fmla="*/ 2065 h 4113"/>
              <a:gd name="T26" fmla="*/ 4113 w 4113"/>
              <a:gd name="T27" fmla="*/ 2065 h 4113"/>
              <a:gd name="T28" fmla="*/ 4113 w 4113"/>
              <a:gd name="T29" fmla="*/ 2030 h 4113"/>
              <a:gd name="T30" fmla="*/ 2073 w 4113"/>
              <a:gd name="T31" fmla="*/ 0 h 4113"/>
              <a:gd name="T32" fmla="*/ 2046 w 4113"/>
              <a:gd name="T33" fmla="*/ 3986 h 4113"/>
              <a:gd name="T34" fmla="*/ 2030 w 4113"/>
              <a:gd name="T35" fmla="*/ 3980 h 4113"/>
              <a:gd name="T36" fmla="*/ 123 w 4113"/>
              <a:gd name="T37" fmla="*/ 2065 h 4113"/>
              <a:gd name="T38" fmla="*/ 113 w 4113"/>
              <a:gd name="T39" fmla="*/ 2053 h 4113"/>
              <a:gd name="T40" fmla="*/ 2030 w 4113"/>
              <a:gd name="T41" fmla="*/ 114 h 4113"/>
              <a:gd name="T42" fmla="*/ 2046 w 4113"/>
              <a:gd name="T43" fmla="*/ 114 h 4113"/>
              <a:gd name="T44" fmla="*/ 3984 w 4113"/>
              <a:gd name="T45" fmla="*/ 2053 h 4113"/>
              <a:gd name="T46" fmla="*/ 3989 w 4113"/>
              <a:gd name="T47" fmla="*/ 2065 h 4113"/>
              <a:gd name="T48" fmla="*/ 2046 w 4113"/>
              <a:gd name="T49" fmla="*/ 3986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13" h="4113">
                <a:moveTo>
                  <a:pt x="2073" y="0"/>
                </a:moveTo>
                <a:cubicBezTo>
                  <a:pt x="2039" y="0"/>
                  <a:pt x="2039" y="0"/>
                  <a:pt x="2039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913" y="5"/>
                  <a:pt x="0" y="912"/>
                  <a:pt x="0" y="2030"/>
                </a:cubicBezTo>
                <a:cubicBezTo>
                  <a:pt x="0" y="2064"/>
                  <a:pt x="0" y="2064"/>
                  <a:pt x="0" y="2064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3183"/>
                  <a:pt x="913" y="4090"/>
                  <a:pt x="2030" y="4112"/>
                </a:cubicBezTo>
                <a:cubicBezTo>
                  <a:pt x="2030" y="4113"/>
                  <a:pt x="2030" y="4113"/>
                  <a:pt x="2030" y="4113"/>
                </a:cubicBezTo>
                <a:cubicBezTo>
                  <a:pt x="2039" y="4113"/>
                  <a:pt x="2039" y="4113"/>
                  <a:pt x="2039" y="4113"/>
                </a:cubicBezTo>
                <a:cubicBezTo>
                  <a:pt x="2074" y="4113"/>
                  <a:pt x="2074" y="4113"/>
                  <a:pt x="2074" y="4113"/>
                </a:cubicBezTo>
                <a:cubicBezTo>
                  <a:pt x="3195" y="4095"/>
                  <a:pt x="4113" y="3186"/>
                  <a:pt x="4113" y="2065"/>
                </a:cubicBezTo>
                <a:cubicBezTo>
                  <a:pt x="4113" y="2065"/>
                  <a:pt x="4113" y="2065"/>
                  <a:pt x="4113" y="2065"/>
                </a:cubicBezTo>
                <a:cubicBezTo>
                  <a:pt x="4113" y="2030"/>
                  <a:pt x="4113" y="2030"/>
                  <a:pt x="4113" y="2030"/>
                </a:cubicBezTo>
                <a:cubicBezTo>
                  <a:pt x="4113" y="909"/>
                  <a:pt x="3194" y="0"/>
                  <a:pt x="2073" y="0"/>
                </a:cubicBezTo>
                <a:close/>
                <a:moveTo>
                  <a:pt x="2046" y="3986"/>
                </a:moveTo>
                <a:cubicBezTo>
                  <a:pt x="2044" y="3986"/>
                  <a:pt x="2048" y="3980"/>
                  <a:pt x="2030" y="3980"/>
                </a:cubicBezTo>
                <a:cubicBezTo>
                  <a:pt x="997" y="3977"/>
                  <a:pt x="126" y="3115"/>
                  <a:pt x="123" y="2065"/>
                </a:cubicBezTo>
                <a:cubicBezTo>
                  <a:pt x="123" y="2047"/>
                  <a:pt x="113" y="2055"/>
                  <a:pt x="113" y="2053"/>
                </a:cubicBezTo>
                <a:cubicBezTo>
                  <a:pt x="113" y="988"/>
                  <a:pt x="997" y="117"/>
                  <a:pt x="2030" y="114"/>
                </a:cubicBezTo>
                <a:cubicBezTo>
                  <a:pt x="2048" y="114"/>
                  <a:pt x="2044" y="114"/>
                  <a:pt x="2046" y="114"/>
                </a:cubicBezTo>
                <a:cubicBezTo>
                  <a:pt x="3114" y="114"/>
                  <a:pt x="3984" y="986"/>
                  <a:pt x="3984" y="2053"/>
                </a:cubicBezTo>
                <a:cubicBezTo>
                  <a:pt x="3984" y="2055"/>
                  <a:pt x="3989" y="2047"/>
                  <a:pt x="3989" y="2065"/>
                </a:cubicBezTo>
                <a:cubicBezTo>
                  <a:pt x="3986" y="3115"/>
                  <a:pt x="3112" y="3986"/>
                  <a:pt x="2046" y="39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151C5437-FF1A-498B-B455-BDCE2C4AEB16}"/>
              </a:ext>
            </a:extLst>
          </p:cNvPr>
          <p:cNvGrpSpPr/>
          <p:nvPr/>
        </p:nvGrpSpPr>
        <p:grpSpPr>
          <a:xfrm>
            <a:off x="1260269" y="1710967"/>
            <a:ext cx="931891" cy="931891"/>
            <a:chOff x="990493" y="1902867"/>
            <a:chExt cx="931891" cy="931891"/>
          </a:xfrm>
        </p:grpSpPr>
        <p:sp>
          <p:nvSpPr>
            <p:cNvPr id="38" name="Pie 53">
              <a:extLst>
                <a:ext uri="{FF2B5EF4-FFF2-40B4-BE49-F238E27FC236}">
                  <a16:creationId xmlns:a16="http://schemas.microsoft.com/office/drawing/2014/main" xmlns="" id="{85D88522-2845-4951-ADFA-621FF28E6328}"/>
                </a:ext>
              </a:extLst>
            </p:cNvPr>
            <p:cNvSpPr/>
            <p:nvPr/>
          </p:nvSpPr>
          <p:spPr>
            <a:xfrm>
              <a:off x="990493" y="1902867"/>
              <a:ext cx="931891" cy="931891"/>
            </a:xfrm>
            <a:prstGeom prst="pie">
              <a:avLst>
                <a:gd name="adj1" fmla="val 10825183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xmlns="" id="{09DB0264-35A6-45E8-8FB8-7287D1F2045D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85140" y="2256266"/>
              <a:ext cx="51406" cy="229971"/>
            </a:xfrm>
            <a:custGeom>
              <a:avLst/>
              <a:gdLst>
                <a:gd name="T0" fmla="*/ 114 w 216"/>
                <a:gd name="T1" fmla="*/ 0 h 967"/>
                <a:gd name="T2" fmla="*/ 216 w 216"/>
                <a:gd name="T3" fmla="*/ 102 h 967"/>
                <a:gd name="T4" fmla="*/ 216 w 216"/>
                <a:gd name="T5" fmla="*/ 865 h 967"/>
                <a:gd name="T6" fmla="*/ 205 w 216"/>
                <a:gd name="T7" fmla="*/ 967 h 967"/>
                <a:gd name="T8" fmla="*/ 142 w 216"/>
                <a:gd name="T9" fmla="*/ 929 h 967"/>
                <a:gd name="T10" fmla="*/ 108 w 216"/>
                <a:gd name="T11" fmla="*/ 929 h 967"/>
                <a:gd name="T12" fmla="*/ 74 w 216"/>
                <a:gd name="T13" fmla="*/ 929 h 967"/>
                <a:gd name="T14" fmla="*/ 11 w 216"/>
                <a:gd name="T15" fmla="*/ 967 h 967"/>
                <a:gd name="T16" fmla="*/ 0 w 216"/>
                <a:gd name="T17" fmla="*/ 865 h 967"/>
                <a:gd name="T18" fmla="*/ 0 w 216"/>
                <a:gd name="T19" fmla="*/ 102 h 967"/>
                <a:gd name="T20" fmla="*/ 102 w 216"/>
                <a:gd name="T21" fmla="*/ 0 h 967"/>
                <a:gd name="T22" fmla="*/ 114 w 216"/>
                <a:gd name="T23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967">
                  <a:moveTo>
                    <a:pt x="114" y="0"/>
                  </a:moveTo>
                  <a:cubicBezTo>
                    <a:pt x="170" y="0"/>
                    <a:pt x="216" y="46"/>
                    <a:pt x="216" y="102"/>
                  </a:cubicBezTo>
                  <a:cubicBezTo>
                    <a:pt x="216" y="865"/>
                    <a:pt x="216" y="865"/>
                    <a:pt x="216" y="865"/>
                  </a:cubicBezTo>
                  <a:cubicBezTo>
                    <a:pt x="216" y="921"/>
                    <a:pt x="211" y="967"/>
                    <a:pt x="205" y="967"/>
                  </a:cubicBezTo>
                  <a:cubicBezTo>
                    <a:pt x="199" y="967"/>
                    <a:pt x="171" y="950"/>
                    <a:pt x="142" y="929"/>
                  </a:cubicBezTo>
                  <a:cubicBezTo>
                    <a:pt x="142" y="929"/>
                    <a:pt x="142" y="929"/>
                    <a:pt x="108" y="929"/>
                  </a:cubicBezTo>
                  <a:cubicBezTo>
                    <a:pt x="74" y="929"/>
                    <a:pt x="74" y="929"/>
                    <a:pt x="74" y="929"/>
                  </a:cubicBezTo>
                  <a:cubicBezTo>
                    <a:pt x="45" y="950"/>
                    <a:pt x="17" y="967"/>
                    <a:pt x="11" y="967"/>
                  </a:cubicBezTo>
                  <a:cubicBezTo>
                    <a:pt x="5" y="967"/>
                    <a:pt x="0" y="921"/>
                    <a:pt x="0" y="86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xmlns="" id="{111DC6AF-8C90-4489-93BC-553F532F838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45288" y="2213713"/>
              <a:ext cx="229872" cy="21630"/>
            </a:xfrm>
            <a:custGeom>
              <a:avLst/>
              <a:gdLst>
                <a:gd name="T0" fmla="*/ 922 w 967"/>
                <a:gd name="T1" fmla="*/ 0 h 91"/>
                <a:gd name="T2" fmla="*/ 967 w 967"/>
                <a:gd name="T3" fmla="*/ 45 h 91"/>
                <a:gd name="T4" fmla="*/ 967 w 967"/>
                <a:gd name="T5" fmla="*/ 46 h 91"/>
                <a:gd name="T6" fmla="*/ 922 w 967"/>
                <a:gd name="T7" fmla="*/ 91 h 91"/>
                <a:gd name="T8" fmla="*/ 46 w 967"/>
                <a:gd name="T9" fmla="*/ 91 h 91"/>
                <a:gd name="T10" fmla="*/ 0 w 967"/>
                <a:gd name="T11" fmla="*/ 46 h 91"/>
                <a:gd name="T12" fmla="*/ 0 w 967"/>
                <a:gd name="T13" fmla="*/ 45 h 91"/>
                <a:gd name="T14" fmla="*/ 46 w 967"/>
                <a:gd name="T15" fmla="*/ 0 h 91"/>
                <a:gd name="T16" fmla="*/ 922 w 967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7" h="91">
                  <a:moveTo>
                    <a:pt x="922" y="0"/>
                  </a:moveTo>
                  <a:cubicBezTo>
                    <a:pt x="947" y="0"/>
                    <a:pt x="967" y="20"/>
                    <a:pt x="967" y="45"/>
                  </a:cubicBezTo>
                  <a:cubicBezTo>
                    <a:pt x="967" y="46"/>
                    <a:pt x="967" y="46"/>
                    <a:pt x="967" y="46"/>
                  </a:cubicBezTo>
                  <a:cubicBezTo>
                    <a:pt x="967" y="71"/>
                    <a:pt x="947" y="91"/>
                    <a:pt x="92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1" y="91"/>
                    <a:pt x="0" y="71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xmlns="" id="{2C00911B-88B2-4196-9179-62D519CE33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709" y="2320927"/>
              <a:ext cx="93256" cy="93156"/>
            </a:xfrm>
            <a:custGeom>
              <a:avLst/>
              <a:gdLst>
                <a:gd name="T0" fmla="*/ 304 w 392"/>
                <a:gd name="T1" fmla="*/ 33 h 392"/>
                <a:gd name="T2" fmla="*/ 196 w 392"/>
                <a:gd name="T3" fmla="*/ 0 h 392"/>
                <a:gd name="T4" fmla="*/ 88 w 392"/>
                <a:gd name="T5" fmla="*/ 33 h 392"/>
                <a:gd name="T6" fmla="*/ 0 w 392"/>
                <a:gd name="T7" fmla="*/ 196 h 392"/>
                <a:gd name="T8" fmla="*/ 196 w 392"/>
                <a:gd name="T9" fmla="*/ 392 h 392"/>
                <a:gd name="T10" fmla="*/ 392 w 392"/>
                <a:gd name="T11" fmla="*/ 196 h 392"/>
                <a:gd name="T12" fmla="*/ 304 w 392"/>
                <a:gd name="T13" fmla="*/ 33 h 392"/>
                <a:gd name="T14" fmla="*/ 196 w 392"/>
                <a:gd name="T15" fmla="*/ 312 h 392"/>
                <a:gd name="T16" fmla="*/ 80 w 392"/>
                <a:gd name="T17" fmla="*/ 196 h 392"/>
                <a:gd name="T18" fmla="*/ 110 w 392"/>
                <a:gd name="T19" fmla="*/ 118 h 392"/>
                <a:gd name="T20" fmla="*/ 196 w 392"/>
                <a:gd name="T21" fmla="*/ 80 h 392"/>
                <a:gd name="T22" fmla="*/ 283 w 392"/>
                <a:gd name="T23" fmla="*/ 118 h 392"/>
                <a:gd name="T24" fmla="*/ 312 w 392"/>
                <a:gd name="T25" fmla="*/ 196 h 392"/>
                <a:gd name="T26" fmla="*/ 196 w 392"/>
                <a:gd name="T27" fmla="*/ 31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2" h="392">
                  <a:moveTo>
                    <a:pt x="304" y="33"/>
                  </a:moveTo>
                  <a:cubicBezTo>
                    <a:pt x="273" y="12"/>
                    <a:pt x="236" y="0"/>
                    <a:pt x="196" y="0"/>
                  </a:cubicBezTo>
                  <a:cubicBezTo>
                    <a:pt x="156" y="0"/>
                    <a:pt x="119" y="12"/>
                    <a:pt x="88" y="33"/>
                  </a:cubicBezTo>
                  <a:cubicBezTo>
                    <a:pt x="35" y="68"/>
                    <a:pt x="0" y="128"/>
                    <a:pt x="0" y="196"/>
                  </a:cubicBezTo>
                  <a:cubicBezTo>
                    <a:pt x="0" y="304"/>
                    <a:pt x="88" y="392"/>
                    <a:pt x="196" y="392"/>
                  </a:cubicBezTo>
                  <a:cubicBezTo>
                    <a:pt x="304" y="392"/>
                    <a:pt x="392" y="304"/>
                    <a:pt x="392" y="196"/>
                  </a:cubicBezTo>
                  <a:cubicBezTo>
                    <a:pt x="392" y="128"/>
                    <a:pt x="357" y="68"/>
                    <a:pt x="304" y="33"/>
                  </a:cubicBezTo>
                  <a:close/>
                  <a:moveTo>
                    <a:pt x="196" y="312"/>
                  </a:moveTo>
                  <a:cubicBezTo>
                    <a:pt x="132" y="312"/>
                    <a:pt x="80" y="260"/>
                    <a:pt x="80" y="196"/>
                  </a:cubicBezTo>
                  <a:cubicBezTo>
                    <a:pt x="80" y="166"/>
                    <a:pt x="91" y="139"/>
                    <a:pt x="110" y="118"/>
                  </a:cubicBezTo>
                  <a:cubicBezTo>
                    <a:pt x="131" y="95"/>
                    <a:pt x="162" y="80"/>
                    <a:pt x="196" y="80"/>
                  </a:cubicBezTo>
                  <a:cubicBezTo>
                    <a:pt x="230" y="80"/>
                    <a:pt x="261" y="95"/>
                    <a:pt x="283" y="118"/>
                  </a:cubicBezTo>
                  <a:cubicBezTo>
                    <a:pt x="301" y="139"/>
                    <a:pt x="312" y="166"/>
                    <a:pt x="312" y="196"/>
                  </a:cubicBezTo>
                  <a:cubicBezTo>
                    <a:pt x="312" y="260"/>
                    <a:pt x="260" y="312"/>
                    <a:pt x="196" y="3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xmlns="" id="{42740180-1137-4DDA-8D45-F234B9EC6C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461" y="2314689"/>
              <a:ext cx="183494" cy="174743"/>
            </a:xfrm>
            <a:custGeom>
              <a:avLst/>
              <a:gdLst>
                <a:gd name="T0" fmla="*/ 760 w 772"/>
                <a:gd name="T1" fmla="*/ 686 h 735"/>
                <a:gd name="T2" fmla="*/ 362 w 772"/>
                <a:gd name="T3" fmla="*/ 307 h 735"/>
                <a:gd name="T4" fmla="*/ 387 w 772"/>
                <a:gd name="T5" fmla="*/ 222 h 735"/>
                <a:gd name="T6" fmla="*/ 231 w 772"/>
                <a:gd name="T7" fmla="*/ 66 h 735"/>
                <a:gd name="T8" fmla="*/ 140 w 772"/>
                <a:gd name="T9" fmla="*/ 96 h 735"/>
                <a:gd name="T10" fmla="*/ 51 w 772"/>
                <a:gd name="T11" fmla="*/ 11 h 735"/>
                <a:gd name="T12" fmla="*/ 11 w 772"/>
                <a:gd name="T13" fmla="*/ 12 h 735"/>
                <a:gd name="T14" fmla="*/ 12 w 772"/>
                <a:gd name="T15" fmla="*/ 52 h 735"/>
                <a:gd name="T16" fmla="*/ 101 w 772"/>
                <a:gd name="T17" fmla="*/ 137 h 735"/>
                <a:gd name="T18" fmla="*/ 75 w 772"/>
                <a:gd name="T19" fmla="*/ 222 h 735"/>
                <a:gd name="T20" fmla="*/ 231 w 772"/>
                <a:gd name="T21" fmla="*/ 378 h 735"/>
                <a:gd name="T22" fmla="*/ 322 w 772"/>
                <a:gd name="T23" fmla="*/ 348 h 735"/>
                <a:gd name="T24" fmla="*/ 721 w 772"/>
                <a:gd name="T25" fmla="*/ 727 h 735"/>
                <a:gd name="T26" fmla="*/ 740 w 772"/>
                <a:gd name="T27" fmla="*/ 735 h 735"/>
                <a:gd name="T28" fmla="*/ 761 w 772"/>
                <a:gd name="T29" fmla="*/ 726 h 735"/>
                <a:gd name="T30" fmla="*/ 760 w 772"/>
                <a:gd name="T31" fmla="*/ 686 h 735"/>
                <a:gd name="T32" fmla="*/ 231 w 772"/>
                <a:gd name="T33" fmla="*/ 338 h 735"/>
                <a:gd name="T34" fmla="*/ 115 w 772"/>
                <a:gd name="T35" fmla="*/ 222 h 735"/>
                <a:gd name="T36" fmla="*/ 231 w 772"/>
                <a:gd name="T37" fmla="*/ 106 h 735"/>
                <a:gd name="T38" fmla="*/ 347 w 772"/>
                <a:gd name="T39" fmla="*/ 222 h 735"/>
                <a:gd name="T40" fmla="*/ 231 w 772"/>
                <a:gd name="T41" fmla="*/ 33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2" h="735">
                  <a:moveTo>
                    <a:pt x="760" y="686"/>
                  </a:moveTo>
                  <a:cubicBezTo>
                    <a:pt x="362" y="307"/>
                    <a:pt x="362" y="307"/>
                    <a:pt x="362" y="307"/>
                  </a:cubicBezTo>
                  <a:cubicBezTo>
                    <a:pt x="378" y="282"/>
                    <a:pt x="387" y="253"/>
                    <a:pt x="387" y="222"/>
                  </a:cubicBezTo>
                  <a:cubicBezTo>
                    <a:pt x="387" y="136"/>
                    <a:pt x="317" y="66"/>
                    <a:pt x="231" y="66"/>
                  </a:cubicBezTo>
                  <a:cubicBezTo>
                    <a:pt x="197" y="66"/>
                    <a:pt x="166" y="77"/>
                    <a:pt x="140" y="96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0" y="0"/>
                    <a:pt x="22" y="1"/>
                    <a:pt x="11" y="12"/>
                  </a:cubicBezTo>
                  <a:cubicBezTo>
                    <a:pt x="0" y="24"/>
                    <a:pt x="1" y="42"/>
                    <a:pt x="12" y="52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85" y="161"/>
                    <a:pt x="75" y="190"/>
                    <a:pt x="75" y="222"/>
                  </a:cubicBezTo>
                  <a:cubicBezTo>
                    <a:pt x="75" y="308"/>
                    <a:pt x="145" y="378"/>
                    <a:pt x="231" y="378"/>
                  </a:cubicBezTo>
                  <a:cubicBezTo>
                    <a:pt x="265" y="378"/>
                    <a:pt x="297" y="367"/>
                    <a:pt x="322" y="348"/>
                  </a:cubicBezTo>
                  <a:cubicBezTo>
                    <a:pt x="721" y="727"/>
                    <a:pt x="721" y="727"/>
                    <a:pt x="721" y="727"/>
                  </a:cubicBezTo>
                  <a:cubicBezTo>
                    <a:pt x="726" y="733"/>
                    <a:pt x="733" y="735"/>
                    <a:pt x="740" y="735"/>
                  </a:cubicBezTo>
                  <a:cubicBezTo>
                    <a:pt x="748" y="735"/>
                    <a:pt x="755" y="732"/>
                    <a:pt x="761" y="726"/>
                  </a:cubicBezTo>
                  <a:cubicBezTo>
                    <a:pt x="772" y="715"/>
                    <a:pt x="771" y="697"/>
                    <a:pt x="760" y="686"/>
                  </a:cubicBezTo>
                  <a:close/>
                  <a:moveTo>
                    <a:pt x="231" y="338"/>
                  </a:moveTo>
                  <a:cubicBezTo>
                    <a:pt x="167" y="338"/>
                    <a:pt x="115" y="286"/>
                    <a:pt x="115" y="222"/>
                  </a:cubicBezTo>
                  <a:cubicBezTo>
                    <a:pt x="115" y="158"/>
                    <a:pt x="167" y="106"/>
                    <a:pt x="231" y="106"/>
                  </a:cubicBezTo>
                  <a:cubicBezTo>
                    <a:pt x="295" y="106"/>
                    <a:pt x="347" y="158"/>
                    <a:pt x="347" y="222"/>
                  </a:cubicBezTo>
                  <a:cubicBezTo>
                    <a:pt x="347" y="286"/>
                    <a:pt x="295" y="338"/>
                    <a:pt x="231" y="3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34">
            <a:extLst>
              <a:ext uri="{FF2B5EF4-FFF2-40B4-BE49-F238E27FC236}">
                <a16:creationId xmlns:a16="http://schemas.microsoft.com/office/drawing/2014/main" xmlns="" id="{7677ABA5-F17B-4959-81A4-5223F7F28991}"/>
              </a:ext>
            </a:extLst>
          </p:cNvPr>
          <p:cNvSpPr>
            <a:spLocks/>
          </p:cNvSpPr>
          <p:nvPr/>
        </p:nvSpPr>
        <p:spPr bwMode="auto">
          <a:xfrm>
            <a:off x="1654839" y="1792821"/>
            <a:ext cx="49897" cy="81990"/>
          </a:xfrm>
          <a:custGeom>
            <a:avLst/>
            <a:gdLst>
              <a:gd name="T0" fmla="*/ 210 w 210"/>
              <a:gd name="T1" fmla="*/ 319 h 345"/>
              <a:gd name="T2" fmla="*/ 210 w 210"/>
              <a:gd name="T3" fmla="*/ 331 h 345"/>
              <a:gd name="T4" fmla="*/ 207 w 210"/>
              <a:gd name="T5" fmla="*/ 340 h 345"/>
              <a:gd name="T6" fmla="*/ 204 w 210"/>
              <a:gd name="T7" fmla="*/ 344 h 345"/>
              <a:gd name="T8" fmla="*/ 200 w 210"/>
              <a:gd name="T9" fmla="*/ 345 h 345"/>
              <a:gd name="T10" fmla="*/ 11 w 210"/>
              <a:gd name="T11" fmla="*/ 345 h 345"/>
              <a:gd name="T12" fmla="*/ 7 w 210"/>
              <a:gd name="T13" fmla="*/ 344 h 345"/>
              <a:gd name="T14" fmla="*/ 3 w 210"/>
              <a:gd name="T15" fmla="*/ 340 h 345"/>
              <a:gd name="T16" fmla="*/ 1 w 210"/>
              <a:gd name="T17" fmla="*/ 331 h 345"/>
              <a:gd name="T18" fmla="*/ 0 w 210"/>
              <a:gd name="T19" fmla="*/ 319 h 345"/>
              <a:gd name="T20" fmla="*/ 1 w 210"/>
              <a:gd name="T21" fmla="*/ 306 h 345"/>
              <a:gd name="T22" fmla="*/ 3 w 210"/>
              <a:gd name="T23" fmla="*/ 298 h 345"/>
              <a:gd name="T24" fmla="*/ 6 w 210"/>
              <a:gd name="T25" fmla="*/ 293 h 345"/>
              <a:gd name="T26" fmla="*/ 11 w 210"/>
              <a:gd name="T27" fmla="*/ 291 h 345"/>
              <a:gd name="T28" fmla="*/ 75 w 210"/>
              <a:gd name="T29" fmla="*/ 291 h 345"/>
              <a:gd name="T30" fmla="*/ 75 w 210"/>
              <a:gd name="T31" fmla="*/ 68 h 345"/>
              <a:gd name="T32" fmla="*/ 19 w 210"/>
              <a:gd name="T33" fmla="*/ 99 h 345"/>
              <a:gd name="T34" fmla="*/ 10 w 210"/>
              <a:gd name="T35" fmla="*/ 102 h 345"/>
              <a:gd name="T36" fmla="*/ 3 w 210"/>
              <a:gd name="T37" fmla="*/ 101 h 345"/>
              <a:gd name="T38" fmla="*/ 0 w 210"/>
              <a:gd name="T39" fmla="*/ 93 h 345"/>
              <a:gd name="T40" fmla="*/ 0 w 210"/>
              <a:gd name="T41" fmla="*/ 77 h 345"/>
              <a:gd name="T42" fmla="*/ 0 w 210"/>
              <a:gd name="T43" fmla="*/ 67 h 345"/>
              <a:gd name="T44" fmla="*/ 1 w 210"/>
              <a:gd name="T45" fmla="*/ 60 h 345"/>
              <a:gd name="T46" fmla="*/ 4 w 210"/>
              <a:gd name="T47" fmla="*/ 55 h 345"/>
              <a:gd name="T48" fmla="*/ 9 w 210"/>
              <a:gd name="T49" fmla="*/ 51 h 345"/>
              <a:gd name="T50" fmla="*/ 83 w 210"/>
              <a:gd name="T51" fmla="*/ 3 h 345"/>
              <a:gd name="T52" fmla="*/ 86 w 210"/>
              <a:gd name="T53" fmla="*/ 2 h 345"/>
              <a:gd name="T54" fmla="*/ 91 w 210"/>
              <a:gd name="T55" fmla="*/ 1 h 345"/>
              <a:gd name="T56" fmla="*/ 100 w 210"/>
              <a:gd name="T57" fmla="*/ 0 h 345"/>
              <a:gd name="T58" fmla="*/ 113 w 210"/>
              <a:gd name="T59" fmla="*/ 0 h 345"/>
              <a:gd name="T60" fmla="*/ 129 w 210"/>
              <a:gd name="T61" fmla="*/ 0 h 345"/>
              <a:gd name="T62" fmla="*/ 139 w 210"/>
              <a:gd name="T63" fmla="*/ 2 h 345"/>
              <a:gd name="T64" fmla="*/ 143 w 210"/>
              <a:gd name="T65" fmla="*/ 4 h 345"/>
              <a:gd name="T66" fmla="*/ 144 w 210"/>
              <a:gd name="T67" fmla="*/ 8 h 345"/>
              <a:gd name="T68" fmla="*/ 144 w 210"/>
              <a:gd name="T69" fmla="*/ 291 h 345"/>
              <a:gd name="T70" fmla="*/ 200 w 210"/>
              <a:gd name="T71" fmla="*/ 291 h 345"/>
              <a:gd name="T72" fmla="*/ 204 w 210"/>
              <a:gd name="T73" fmla="*/ 293 h 345"/>
              <a:gd name="T74" fmla="*/ 208 w 210"/>
              <a:gd name="T75" fmla="*/ 298 h 345"/>
              <a:gd name="T76" fmla="*/ 210 w 210"/>
              <a:gd name="T77" fmla="*/ 306 h 345"/>
              <a:gd name="T78" fmla="*/ 210 w 210"/>
              <a:gd name="T79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0" h="345">
                <a:moveTo>
                  <a:pt x="210" y="319"/>
                </a:moveTo>
                <a:cubicBezTo>
                  <a:pt x="210" y="324"/>
                  <a:pt x="210" y="328"/>
                  <a:pt x="210" y="331"/>
                </a:cubicBezTo>
                <a:cubicBezTo>
                  <a:pt x="209" y="335"/>
                  <a:pt x="208" y="338"/>
                  <a:pt x="207" y="340"/>
                </a:cubicBezTo>
                <a:cubicBezTo>
                  <a:pt x="206" y="342"/>
                  <a:pt x="205" y="343"/>
                  <a:pt x="204" y="344"/>
                </a:cubicBezTo>
                <a:cubicBezTo>
                  <a:pt x="203" y="345"/>
                  <a:pt x="201" y="345"/>
                  <a:pt x="200" y="345"/>
                </a:cubicBezTo>
                <a:cubicBezTo>
                  <a:pt x="11" y="345"/>
                  <a:pt x="11" y="345"/>
                  <a:pt x="11" y="345"/>
                </a:cubicBezTo>
                <a:cubicBezTo>
                  <a:pt x="9" y="345"/>
                  <a:pt x="8" y="345"/>
                  <a:pt x="7" y="344"/>
                </a:cubicBezTo>
                <a:cubicBezTo>
                  <a:pt x="6" y="343"/>
                  <a:pt x="4" y="342"/>
                  <a:pt x="3" y="340"/>
                </a:cubicBezTo>
                <a:cubicBezTo>
                  <a:pt x="2" y="338"/>
                  <a:pt x="2" y="335"/>
                  <a:pt x="1" y="331"/>
                </a:cubicBezTo>
                <a:cubicBezTo>
                  <a:pt x="1" y="328"/>
                  <a:pt x="0" y="324"/>
                  <a:pt x="0" y="319"/>
                </a:cubicBezTo>
                <a:cubicBezTo>
                  <a:pt x="0" y="314"/>
                  <a:pt x="1" y="309"/>
                  <a:pt x="1" y="306"/>
                </a:cubicBezTo>
                <a:cubicBezTo>
                  <a:pt x="1" y="302"/>
                  <a:pt x="2" y="300"/>
                  <a:pt x="3" y="298"/>
                </a:cubicBezTo>
                <a:cubicBezTo>
                  <a:pt x="4" y="295"/>
                  <a:pt x="5" y="294"/>
                  <a:pt x="6" y="293"/>
                </a:cubicBezTo>
                <a:cubicBezTo>
                  <a:pt x="8" y="292"/>
                  <a:pt x="9" y="291"/>
                  <a:pt x="11" y="291"/>
                </a:cubicBezTo>
                <a:cubicBezTo>
                  <a:pt x="75" y="291"/>
                  <a:pt x="75" y="291"/>
                  <a:pt x="75" y="291"/>
                </a:cubicBezTo>
                <a:cubicBezTo>
                  <a:pt x="75" y="68"/>
                  <a:pt x="75" y="68"/>
                  <a:pt x="75" y="68"/>
                </a:cubicBezTo>
                <a:cubicBezTo>
                  <a:pt x="19" y="99"/>
                  <a:pt x="19" y="99"/>
                  <a:pt x="19" y="99"/>
                </a:cubicBezTo>
                <a:cubicBezTo>
                  <a:pt x="15" y="101"/>
                  <a:pt x="12" y="102"/>
                  <a:pt x="10" y="102"/>
                </a:cubicBezTo>
                <a:cubicBezTo>
                  <a:pt x="7" y="103"/>
                  <a:pt x="5" y="102"/>
                  <a:pt x="3" y="101"/>
                </a:cubicBezTo>
                <a:cubicBezTo>
                  <a:pt x="2" y="99"/>
                  <a:pt x="1" y="97"/>
                  <a:pt x="0" y="93"/>
                </a:cubicBezTo>
                <a:cubicBezTo>
                  <a:pt x="0" y="89"/>
                  <a:pt x="0" y="84"/>
                  <a:pt x="0" y="77"/>
                </a:cubicBezTo>
                <a:cubicBezTo>
                  <a:pt x="0" y="73"/>
                  <a:pt x="0" y="70"/>
                  <a:pt x="0" y="67"/>
                </a:cubicBezTo>
                <a:cubicBezTo>
                  <a:pt x="0" y="64"/>
                  <a:pt x="1" y="62"/>
                  <a:pt x="1" y="60"/>
                </a:cubicBezTo>
                <a:cubicBezTo>
                  <a:pt x="2" y="58"/>
                  <a:pt x="3" y="56"/>
                  <a:pt x="4" y="55"/>
                </a:cubicBezTo>
                <a:cubicBezTo>
                  <a:pt x="5" y="54"/>
                  <a:pt x="7" y="53"/>
                  <a:pt x="9" y="51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5" y="2"/>
                  <a:pt x="86" y="2"/>
                </a:cubicBezTo>
                <a:cubicBezTo>
                  <a:pt x="87" y="1"/>
                  <a:pt x="89" y="1"/>
                  <a:pt x="91" y="1"/>
                </a:cubicBezTo>
                <a:cubicBezTo>
                  <a:pt x="93" y="0"/>
                  <a:pt x="96" y="0"/>
                  <a:pt x="100" y="0"/>
                </a:cubicBezTo>
                <a:cubicBezTo>
                  <a:pt x="103" y="0"/>
                  <a:pt x="108" y="0"/>
                  <a:pt x="113" y="0"/>
                </a:cubicBezTo>
                <a:cubicBezTo>
                  <a:pt x="120" y="0"/>
                  <a:pt x="125" y="0"/>
                  <a:pt x="129" y="0"/>
                </a:cubicBezTo>
                <a:cubicBezTo>
                  <a:pt x="133" y="1"/>
                  <a:pt x="137" y="1"/>
                  <a:pt x="139" y="2"/>
                </a:cubicBezTo>
                <a:cubicBezTo>
                  <a:pt x="141" y="2"/>
                  <a:pt x="142" y="3"/>
                  <a:pt x="143" y="4"/>
                </a:cubicBezTo>
                <a:cubicBezTo>
                  <a:pt x="144" y="5"/>
                  <a:pt x="144" y="7"/>
                  <a:pt x="144" y="8"/>
                </a:cubicBezTo>
                <a:cubicBezTo>
                  <a:pt x="144" y="291"/>
                  <a:pt x="144" y="291"/>
                  <a:pt x="144" y="291"/>
                </a:cubicBezTo>
                <a:cubicBezTo>
                  <a:pt x="200" y="291"/>
                  <a:pt x="200" y="291"/>
                  <a:pt x="200" y="291"/>
                </a:cubicBezTo>
                <a:cubicBezTo>
                  <a:pt x="201" y="291"/>
                  <a:pt x="203" y="292"/>
                  <a:pt x="204" y="293"/>
                </a:cubicBezTo>
                <a:cubicBezTo>
                  <a:pt x="206" y="294"/>
                  <a:pt x="207" y="295"/>
                  <a:pt x="208" y="298"/>
                </a:cubicBezTo>
                <a:cubicBezTo>
                  <a:pt x="209" y="300"/>
                  <a:pt x="209" y="302"/>
                  <a:pt x="210" y="306"/>
                </a:cubicBezTo>
                <a:cubicBezTo>
                  <a:pt x="210" y="309"/>
                  <a:pt x="210" y="314"/>
                  <a:pt x="210" y="3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35">
            <a:extLst>
              <a:ext uri="{FF2B5EF4-FFF2-40B4-BE49-F238E27FC236}">
                <a16:creationId xmlns:a16="http://schemas.microsoft.com/office/drawing/2014/main" xmlns="" id="{3BCCE68F-98B3-4D3D-997D-207D6B65A88A}"/>
              </a:ext>
            </a:extLst>
          </p:cNvPr>
          <p:cNvSpPr>
            <a:spLocks/>
          </p:cNvSpPr>
          <p:nvPr/>
        </p:nvSpPr>
        <p:spPr bwMode="auto">
          <a:xfrm>
            <a:off x="1729181" y="1791816"/>
            <a:ext cx="54727" cy="82995"/>
          </a:xfrm>
          <a:custGeom>
            <a:avLst/>
            <a:gdLst>
              <a:gd name="T0" fmla="*/ 230 w 230"/>
              <a:gd name="T1" fmla="*/ 321 h 349"/>
              <a:gd name="T2" fmla="*/ 229 w 230"/>
              <a:gd name="T3" fmla="*/ 334 h 349"/>
              <a:gd name="T4" fmla="*/ 227 w 230"/>
              <a:gd name="T5" fmla="*/ 343 h 349"/>
              <a:gd name="T6" fmla="*/ 224 w 230"/>
              <a:gd name="T7" fmla="*/ 348 h 349"/>
              <a:gd name="T8" fmla="*/ 219 w 230"/>
              <a:gd name="T9" fmla="*/ 349 h 349"/>
              <a:gd name="T10" fmla="*/ 22 w 230"/>
              <a:gd name="T11" fmla="*/ 349 h 349"/>
              <a:gd name="T12" fmla="*/ 12 w 230"/>
              <a:gd name="T13" fmla="*/ 348 h 349"/>
              <a:gd name="T14" fmla="*/ 5 w 230"/>
              <a:gd name="T15" fmla="*/ 344 h 349"/>
              <a:gd name="T16" fmla="*/ 1 w 230"/>
              <a:gd name="T17" fmla="*/ 335 h 349"/>
              <a:gd name="T18" fmla="*/ 0 w 230"/>
              <a:gd name="T19" fmla="*/ 320 h 349"/>
              <a:gd name="T20" fmla="*/ 1 w 230"/>
              <a:gd name="T21" fmla="*/ 305 h 349"/>
              <a:gd name="T22" fmla="*/ 4 w 230"/>
              <a:gd name="T23" fmla="*/ 294 h 349"/>
              <a:gd name="T24" fmla="*/ 9 w 230"/>
              <a:gd name="T25" fmla="*/ 284 h 349"/>
              <a:gd name="T26" fmla="*/ 18 w 230"/>
              <a:gd name="T27" fmla="*/ 274 h 349"/>
              <a:gd name="T28" fmla="*/ 77 w 230"/>
              <a:gd name="T29" fmla="*/ 211 h 349"/>
              <a:gd name="T30" fmla="*/ 106 w 230"/>
              <a:gd name="T31" fmla="*/ 177 h 349"/>
              <a:gd name="T32" fmla="*/ 123 w 230"/>
              <a:gd name="T33" fmla="*/ 149 h 349"/>
              <a:gd name="T34" fmla="*/ 131 w 230"/>
              <a:gd name="T35" fmla="*/ 126 h 349"/>
              <a:gd name="T36" fmla="*/ 133 w 230"/>
              <a:gd name="T37" fmla="*/ 106 h 349"/>
              <a:gd name="T38" fmla="*/ 130 w 230"/>
              <a:gd name="T39" fmla="*/ 89 h 349"/>
              <a:gd name="T40" fmla="*/ 122 w 230"/>
              <a:gd name="T41" fmla="*/ 76 h 349"/>
              <a:gd name="T42" fmla="*/ 109 w 230"/>
              <a:gd name="T43" fmla="*/ 66 h 349"/>
              <a:gd name="T44" fmla="*/ 89 w 230"/>
              <a:gd name="T45" fmla="*/ 63 h 349"/>
              <a:gd name="T46" fmla="*/ 62 w 230"/>
              <a:gd name="T47" fmla="*/ 67 h 349"/>
              <a:gd name="T48" fmla="*/ 40 w 230"/>
              <a:gd name="T49" fmla="*/ 76 h 349"/>
              <a:gd name="T50" fmla="*/ 25 w 230"/>
              <a:gd name="T51" fmla="*/ 85 h 349"/>
              <a:gd name="T52" fmla="*/ 16 w 230"/>
              <a:gd name="T53" fmla="*/ 89 h 349"/>
              <a:gd name="T54" fmla="*/ 11 w 230"/>
              <a:gd name="T55" fmla="*/ 87 h 349"/>
              <a:gd name="T56" fmla="*/ 9 w 230"/>
              <a:gd name="T57" fmla="*/ 82 h 349"/>
              <a:gd name="T58" fmla="*/ 7 w 230"/>
              <a:gd name="T59" fmla="*/ 72 h 349"/>
              <a:gd name="T60" fmla="*/ 6 w 230"/>
              <a:gd name="T61" fmla="*/ 57 h 349"/>
              <a:gd name="T62" fmla="*/ 7 w 230"/>
              <a:gd name="T63" fmla="*/ 47 h 349"/>
              <a:gd name="T64" fmla="*/ 8 w 230"/>
              <a:gd name="T65" fmla="*/ 40 h 349"/>
              <a:gd name="T66" fmla="*/ 10 w 230"/>
              <a:gd name="T67" fmla="*/ 34 h 349"/>
              <a:gd name="T68" fmla="*/ 15 w 230"/>
              <a:gd name="T69" fmla="*/ 29 h 349"/>
              <a:gd name="T70" fmla="*/ 27 w 230"/>
              <a:gd name="T71" fmla="*/ 21 h 349"/>
              <a:gd name="T72" fmla="*/ 49 w 230"/>
              <a:gd name="T73" fmla="*/ 11 h 349"/>
              <a:gd name="T74" fmla="*/ 77 w 230"/>
              <a:gd name="T75" fmla="*/ 3 h 349"/>
              <a:gd name="T76" fmla="*/ 110 w 230"/>
              <a:gd name="T77" fmla="*/ 0 h 349"/>
              <a:gd name="T78" fmla="*/ 157 w 230"/>
              <a:gd name="T79" fmla="*/ 7 h 349"/>
              <a:gd name="T80" fmla="*/ 190 w 230"/>
              <a:gd name="T81" fmla="*/ 26 h 349"/>
              <a:gd name="T82" fmla="*/ 210 w 230"/>
              <a:gd name="T83" fmla="*/ 54 h 349"/>
              <a:gd name="T84" fmla="*/ 216 w 230"/>
              <a:gd name="T85" fmla="*/ 90 h 349"/>
              <a:gd name="T86" fmla="*/ 213 w 230"/>
              <a:gd name="T87" fmla="*/ 123 h 349"/>
              <a:gd name="T88" fmla="*/ 200 w 230"/>
              <a:gd name="T89" fmla="*/ 158 h 349"/>
              <a:gd name="T90" fmla="*/ 171 w 230"/>
              <a:gd name="T91" fmla="*/ 199 h 349"/>
              <a:gd name="T92" fmla="*/ 123 w 230"/>
              <a:gd name="T93" fmla="*/ 252 h 349"/>
              <a:gd name="T94" fmla="*/ 83 w 230"/>
              <a:gd name="T95" fmla="*/ 293 h 349"/>
              <a:gd name="T96" fmla="*/ 218 w 230"/>
              <a:gd name="T97" fmla="*/ 293 h 349"/>
              <a:gd name="T98" fmla="*/ 223 w 230"/>
              <a:gd name="T99" fmla="*/ 294 h 349"/>
              <a:gd name="T100" fmla="*/ 227 w 230"/>
              <a:gd name="T101" fmla="*/ 299 h 349"/>
              <a:gd name="T102" fmla="*/ 229 w 230"/>
              <a:gd name="T103" fmla="*/ 308 h 349"/>
              <a:gd name="T104" fmla="*/ 230 w 230"/>
              <a:gd name="T105" fmla="*/ 32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0" h="349">
                <a:moveTo>
                  <a:pt x="230" y="321"/>
                </a:moveTo>
                <a:cubicBezTo>
                  <a:pt x="230" y="326"/>
                  <a:pt x="230" y="330"/>
                  <a:pt x="229" y="334"/>
                </a:cubicBezTo>
                <a:cubicBezTo>
                  <a:pt x="229" y="338"/>
                  <a:pt x="228" y="341"/>
                  <a:pt x="227" y="343"/>
                </a:cubicBezTo>
                <a:cubicBezTo>
                  <a:pt x="226" y="345"/>
                  <a:pt x="225" y="347"/>
                  <a:pt x="224" y="348"/>
                </a:cubicBezTo>
                <a:cubicBezTo>
                  <a:pt x="222" y="349"/>
                  <a:pt x="221" y="349"/>
                  <a:pt x="219" y="349"/>
                </a:cubicBezTo>
                <a:cubicBezTo>
                  <a:pt x="22" y="349"/>
                  <a:pt x="22" y="349"/>
                  <a:pt x="22" y="349"/>
                </a:cubicBezTo>
                <a:cubicBezTo>
                  <a:pt x="18" y="349"/>
                  <a:pt x="15" y="349"/>
                  <a:pt x="12" y="348"/>
                </a:cubicBezTo>
                <a:cubicBezTo>
                  <a:pt x="9" y="347"/>
                  <a:pt x="7" y="346"/>
                  <a:pt x="5" y="344"/>
                </a:cubicBezTo>
                <a:cubicBezTo>
                  <a:pt x="3" y="342"/>
                  <a:pt x="2" y="339"/>
                  <a:pt x="1" y="335"/>
                </a:cubicBezTo>
                <a:cubicBezTo>
                  <a:pt x="0" y="331"/>
                  <a:pt x="0" y="326"/>
                  <a:pt x="0" y="320"/>
                </a:cubicBezTo>
                <a:cubicBezTo>
                  <a:pt x="0" y="314"/>
                  <a:pt x="0" y="309"/>
                  <a:pt x="1" y="305"/>
                </a:cubicBezTo>
                <a:cubicBezTo>
                  <a:pt x="1" y="301"/>
                  <a:pt x="2" y="297"/>
                  <a:pt x="4" y="294"/>
                </a:cubicBezTo>
                <a:cubicBezTo>
                  <a:pt x="5" y="291"/>
                  <a:pt x="7" y="288"/>
                  <a:pt x="9" y="284"/>
                </a:cubicBezTo>
                <a:cubicBezTo>
                  <a:pt x="11" y="281"/>
                  <a:pt x="14" y="278"/>
                  <a:pt x="18" y="274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198"/>
                  <a:pt x="98" y="187"/>
                  <a:pt x="106" y="177"/>
                </a:cubicBezTo>
                <a:cubicBezTo>
                  <a:pt x="113" y="167"/>
                  <a:pt x="119" y="157"/>
                  <a:pt x="123" y="149"/>
                </a:cubicBezTo>
                <a:cubicBezTo>
                  <a:pt x="127" y="141"/>
                  <a:pt x="129" y="133"/>
                  <a:pt x="131" y="126"/>
                </a:cubicBezTo>
                <a:cubicBezTo>
                  <a:pt x="132" y="119"/>
                  <a:pt x="133" y="112"/>
                  <a:pt x="133" y="106"/>
                </a:cubicBezTo>
                <a:cubicBezTo>
                  <a:pt x="133" y="100"/>
                  <a:pt x="132" y="94"/>
                  <a:pt x="130" y="89"/>
                </a:cubicBezTo>
                <a:cubicBezTo>
                  <a:pt x="129" y="84"/>
                  <a:pt x="126" y="79"/>
                  <a:pt x="122" y="76"/>
                </a:cubicBezTo>
                <a:cubicBezTo>
                  <a:pt x="119" y="72"/>
                  <a:pt x="114" y="69"/>
                  <a:pt x="109" y="66"/>
                </a:cubicBezTo>
                <a:cubicBezTo>
                  <a:pt x="103" y="64"/>
                  <a:pt x="97" y="63"/>
                  <a:pt x="89" y="63"/>
                </a:cubicBezTo>
                <a:cubicBezTo>
                  <a:pt x="79" y="63"/>
                  <a:pt x="70" y="64"/>
                  <a:pt x="62" y="67"/>
                </a:cubicBezTo>
                <a:cubicBezTo>
                  <a:pt x="54" y="70"/>
                  <a:pt x="46" y="73"/>
                  <a:pt x="40" y="76"/>
                </a:cubicBezTo>
                <a:cubicBezTo>
                  <a:pt x="34" y="79"/>
                  <a:pt x="29" y="82"/>
                  <a:pt x="25" y="85"/>
                </a:cubicBezTo>
                <a:cubicBezTo>
                  <a:pt x="21" y="88"/>
                  <a:pt x="18" y="89"/>
                  <a:pt x="16" y="89"/>
                </a:cubicBezTo>
                <a:cubicBezTo>
                  <a:pt x="14" y="89"/>
                  <a:pt x="13" y="89"/>
                  <a:pt x="11" y="87"/>
                </a:cubicBezTo>
                <a:cubicBezTo>
                  <a:pt x="10" y="86"/>
                  <a:pt x="9" y="85"/>
                  <a:pt x="9" y="82"/>
                </a:cubicBezTo>
                <a:cubicBezTo>
                  <a:pt x="8" y="80"/>
                  <a:pt x="7" y="76"/>
                  <a:pt x="7" y="72"/>
                </a:cubicBezTo>
                <a:cubicBezTo>
                  <a:pt x="7" y="68"/>
                  <a:pt x="6" y="63"/>
                  <a:pt x="6" y="57"/>
                </a:cubicBezTo>
                <a:cubicBezTo>
                  <a:pt x="6" y="53"/>
                  <a:pt x="6" y="50"/>
                  <a:pt x="7" y="47"/>
                </a:cubicBezTo>
                <a:cubicBezTo>
                  <a:pt x="7" y="44"/>
                  <a:pt x="7" y="42"/>
                  <a:pt x="8" y="40"/>
                </a:cubicBezTo>
                <a:cubicBezTo>
                  <a:pt x="8" y="38"/>
                  <a:pt x="9" y="36"/>
                  <a:pt x="10" y="34"/>
                </a:cubicBezTo>
                <a:cubicBezTo>
                  <a:pt x="11" y="33"/>
                  <a:pt x="13" y="31"/>
                  <a:pt x="15" y="29"/>
                </a:cubicBezTo>
                <a:cubicBezTo>
                  <a:pt x="17" y="27"/>
                  <a:pt x="21" y="24"/>
                  <a:pt x="27" y="21"/>
                </a:cubicBezTo>
                <a:cubicBezTo>
                  <a:pt x="33" y="18"/>
                  <a:pt x="40" y="14"/>
                  <a:pt x="49" y="11"/>
                </a:cubicBezTo>
                <a:cubicBezTo>
                  <a:pt x="57" y="8"/>
                  <a:pt x="67" y="6"/>
                  <a:pt x="77" y="3"/>
                </a:cubicBezTo>
                <a:cubicBezTo>
                  <a:pt x="88" y="1"/>
                  <a:pt x="99" y="0"/>
                  <a:pt x="110" y="0"/>
                </a:cubicBezTo>
                <a:cubicBezTo>
                  <a:pt x="128" y="0"/>
                  <a:pt x="143" y="3"/>
                  <a:pt x="157" y="7"/>
                </a:cubicBezTo>
                <a:cubicBezTo>
                  <a:pt x="170" y="12"/>
                  <a:pt x="181" y="18"/>
                  <a:pt x="190" y="26"/>
                </a:cubicBezTo>
                <a:cubicBezTo>
                  <a:pt x="199" y="34"/>
                  <a:pt x="205" y="43"/>
                  <a:pt x="210" y="54"/>
                </a:cubicBezTo>
                <a:cubicBezTo>
                  <a:pt x="214" y="66"/>
                  <a:pt x="216" y="77"/>
                  <a:pt x="216" y="90"/>
                </a:cubicBezTo>
                <a:cubicBezTo>
                  <a:pt x="216" y="101"/>
                  <a:pt x="215" y="112"/>
                  <a:pt x="213" y="123"/>
                </a:cubicBezTo>
                <a:cubicBezTo>
                  <a:pt x="211" y="134"/>
                  <a:pt x="206" y="145"/>
                  <a:pt x="200" y="158"/>
                </a:cubicBezTo>
                <a:cubicBezTo>
                  <a:pt x="193" y="170"/>
                  <a:pt x="184" y="184"/>
                  <a:pt x="171" y="199"/>
                </a:cubicBezTo>
                <a:cubicBezTo>
                  <a:pt x="159" y="214"/>
                  <a:pt x="143" y="232"/>
                  <a:pt x="123" y="252"/>
                </a:cubicBezTo>
                <a:cubicBezTo>
                  <a:pt x="83" y="293"/>
                  <a:pt x="83" y="293"/>
                  <a:pt x="83" y="293"/>
                </a:cubicBezTo>
                <a:cubicBezTo>
                  <a:pt x="218" y="293"/>
                  <a:pt x="218" y="293"/>
                  <a:pt x="218" y="293"/>
                </a:cubicBezTo>
                <a:cubicBezTo>
                  <a:pt x="220" y="293"/>
                  <a:pt x="221" y="293"/>
                  <a:pt x="223" y="294"/>
                </a:cubicBezTo>
                <a:cubicBezTo>
                  <a:pt x="224" y="295"/>
                  <a:pt x="226" y="297"/>
                  <a:pt x="227" y="299"/>
                </a:cubicBezTo>
                <a:cubicBezTo>
                  <a:pt x="228" y="301"/>
                  <a:pt x="229" y="304"/>
                  <a:pt x="229" y="308"/>
                </a:cubicBezTo>
                <a:cubicBezTo>
                  <a:pt x="230" y="312"/>
                  <a:pt x="230" y="316"/>
                  <a:pt x="230" y="3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Freeform 36">
            <a:extLst>
              <a:ext uri="{FF2B5EF4-FFF2-40B4-BE49-F238E27FC236}">
                <a16:creationId xmlns:a16="http://schemas.microsoft.com/office/drawing/2014/main" xmlns="" id="{0938CF19-2E9E-4FEF-95AD-CCBDFC48141D}"/>
              </a:ext>
            </a:extLst>
          </p:cNvPr>
          <p:cNvSpPr>
            <a:spLocks noEditPoints="1"/>
          </p:cNvSpPr>
          <p:nvPr/>
        </p:nvSpPr>
        <p:spPr bwMode="auto">
          <a:xfrm>
            <a:off x="1697796" y="2483744"/>
            <a:ext cx="56437" cy="84403"/>
          </a:xfrm>
          <a:custGeom>
            <a:avLst/>
            <a:gdLst>
              <a:gd name="T0" fmla="*/ 237 w 237"/>
              <a:gd name="T1" fmla="*/ 234 h 355"/>
              <a:gd name="T2" fmla="*/ 229 w 237"/>
              <a:gd name="T3" fmla="*/ 282 h 355"/>
              <a:gd name="T4" fmla="*/ 206 w 237"/>
              <a:gd name="T5" fmla="*/ 321 h 355"/>
              <a:gd name="T6" fmla="*/ 168 w 237"/>
              <a:gd name="T7" fmla="*/ 346 h 355"/>
              <a:gd name="T8" fmla="*/ 116 w 237"/>
              <a:gd name="T9" fmla="*/ 355 h 355"/>
              <a:gd name="T10" fmla="*/ 74 w 237"/>
              <a:gd name="T11" fmla="*/ 349 h 355"/>
              <a:gd name="T12" fmla="*/ 43 w 237"/>
              <a:gd name="T13" fmla="*/ 334 h 355"/>
              <a:gd name="T14" fmla="*/ 22 w 237"/>
              <a:gd name="T15" fmla="*/ 309 h 355"/>
              <a:gd name="T16" fmla="*/ 9 w 237"/>
              <a:gd name="T17" fmla="*/ 276 h 355"/>
              <a:gd name="T18" fmla="*/ 2 w 237"/>
              <a:gd name="T19" fmla="*/ 237 h 355"/>
              <a:gd name="T20" fmla="*/ 0 w 237"/>
              <a:gd name="T21" fmla="*/ 191 h 355"/>
              <a:gd name="T22" fmla="*/ 2 w 237"/>
              <a:gd name="T23" fmla="*/ 149 h 355"/>
              <a:gd name="T24" fmla="*/ 10 w 237"/>
              <a:gd name="T25" fmla="*/ 106 h 355"/>
              <a:gd name="T26" fmla="*/ 26 w 237"/>
              <a:gd name="T27" fmla="*/ 65 h 355"/>
              <a:gd name="T28" fmla="*/ 53 w 237"/>
              <a:gd name="T29" fmla="*/ 32 h 355"/>
              <a:gd name="T30" fmla="*/ 92 w 237"/>
              <a:gd name="T31" fmla="*/ 9 h 355"/>
              <a:gd name="T32" fmla="*/ 147 w 237"/>
              <a:gd name="T33" fmla="*/ 0 h 355"/>
              <a:gd name="T34" fmla="*/ 167 w 237"/>
              <a:gd name="T35" fmla="*/ 1 h 355"/>
              <a:gd name="T36" fmla="*/ 186 w 237"/>
              <a:gd name="T37" fmla="*/ 4 h 355"/>
              <a:gd name="T38" fmla="*/ 201 w 237"/>
              <a:gd name="T39" fmla="*/ 9 h 355"/>
              <a:gd name="T40" fmla="*/ 209 w 237"/>
              <a:gd name="T41" fmla="*/ 13 h 355"/>
              <a:gd name="T42" fmla="*/ 212 w 237"/>
              <a:gd name="T43" fmla="*/ 17 h 355"/>
              <a:gd name="T44" fmla="*/ 214 w 237"/>
              <a:gd name="T45" fmla="*/ 21 h 355"/>
              <a:gd name="T46" fmla="*/ 215 w 237"/>
              <a:gd name="T47" fmla="*/ 27 h 355"/>
              <a:gd name="T48" fmla="*/ 215 w 237"/>
              <a:gd name="T49" fmla="*/ 36 h 355"/>
              <a:gd name="T50" fmla="*/ 215 w 237"/>
              <a:gd name="T51" fmla="*/ 50 h 355"/>
              <a:gd name="T52" fmla="*/ 213 w 237"/>
              <a:gd name="T53" fmla="*/ 59 h 355"/>
              <a:gd name="T54" fmla="*/ 210 w 237"/>
              <a:gd name="T55" fmla="*/ 63 h 355"/>
              <a:gd name="T56" fmla="*/ 206 w 237"/>
              <a:gd name="T57" fmla="*/ 64 h 355"/>
              <a:gd name="T58" fmla="*/ 198 w 237"/>
              <a:gd name="T59" fmla="*/ 63 h 355"/>
              <a:gd name="T60" fmla="*/ 186 w 237"/>
              <a:gd name="T61" fmla="*/ 59 h 355"/>
              <a:gd name="T62" fmla="*/ 169 w 237"/>
              <a:gd name="T63" fmla="*/ 55 h 355"/>
              <a:gd name="T64" fmla="*/ 146 w 237"/>
              <a:gd name="T65" fmla="*/ 53 h 355"/>
              <a:gd name="T66" fmla="*/ 110 w 237"/>
              <a:gd name="T67" fmla="*/ 61 h 355"/>
              <a:gd name="T68" fmla="*/ 86 w 237"/>
              <a:gd name="T69" fmla="*/ 83 h 355"/>
              <a:gd name="T70" fmla="*/ 72 w 237"/>
              <a:gd name="T71" fmla="*/ 115 h 355"/>
              <a:gd name="T72" fmla="*/ 68 w 237"/>
              <a:gd name="T73" fmla="*/ 153 h 355"/>
              <a:gd name="T74" fmla="*/ 81 w 237"/>
              <a:gd name="T75" fmla="*/ 145 h 355"/>
              <a:gd name="T76" fmla="*/ 98 w 237"/>
              <a:gd name="T77" fmla="*/ 139 h 355"/>
              <a:gd name="T78" fmla="*/ 117 w 237"/>
              <a:gd name="T79" fmla="*/ 135 h 355"/>
              <a:gd name="T80" fmla="*/ 139 w 237"/>
              <a:gd name="T81" fmla="*/ 133 h 355"/>
              <a:gd name="T82" fmla="*/ 183 w 237"/>
              <a:gd name="T83" fmla="*/ 140 h 355"/>
              <a:gd name="T84" fmla="*/ 214 w 237"/>
              <a:gd name="T85" fmla="*/ 160 h 355"/>
              <a:gd name="T86" fmla="*/ 231 w 237"/>
              <a:gd name="T87" fmla="*/ 192 h 355"/>
              <a:gd name="T88" fmla="*/ 237 w 237"/>
              <a:gd name="T89" fmla="*/ 234 h 355"/>
              <a:gd name="T90" fmla="*/ 168 w 237"/>
              <a:gd name="T91" fmla="*/ 241 h 355"/>
              <a:gd name="T92" fmla="*/ 166 w 237"/>
              <a:gd name="T93" fmla="*/ 217 h 355"/>
              <a:gd name="T94" fmla="*/ 158 w 237"/>
              <a:gd name="T95" fmla="*/ 200 h 355"/>
              <a:gd name="T96" fmla="*/ 144 w 237"/>
              <a:gd name="T97" fmla="*/ 189 h 355"/>
              <a:gd name="T98" fmla="*/ 123 w 237"/>
              <a:gd name="T99" fmla="*/ 186 h 355"/>
              <a:gd name="T100" fmla="*/ 109 w 237"/>
              <a:gd name="T101" fmla="*/ 187 h 355"/>
              <a:gd name="T102" fmla="*/ 95 w 237"/>
              <a:gd name="T103" fmla="*/ 191 h 355"/>
              <a:gd name="T104" fmla="*/ 81 w 237"/>
              <a:gd name="T105" fmla="*/ 197 h 355"/>
              <a:gd name="T106" fmla="*/ 69 w 237"/>
              <a:gd name="T107" fmla="*/ 204 h 355"/>
              <a:gd name="T108" fmla="*/ 72 w 237"/>
              <a:gd name="T109" fmla="*/ 251 h 355"/>
              <a:gd name="T110" fmla="*/ 82 w 237"/>
              <a:gd name="T111" fmla="*/ 281 h 355"/>
              <a:gd name="T112" fmla="*/ 98 w 237"/>
              <a:gd name="T113" fmla="*/ 297 h 355"/>
              <a:gd name="T114" fmla="*/ 119 w 237"/>
              <a:gd name="T115" fmla="*/ 301 h 355"/>
              <a:gd name="T116" fmla="*/ 141 w 237"/>
              <a:gd name="T117" fmla="*/ 297 h 355"/>
              <a:gd name="T118" fmla="*/ 156 w 237"/>
              <a:gd name="T119" fmla="*/ 284 h 355"/>
              <a:gd name="T120" fmla="*/ 165 w 237"/>
              <a:gd name="T121" fmla="*/ 265 h 355"/>
              <a:gd name="T122" fmla="*/ 168 w 237"/>
              <a:gd name="T123" fmla="*/ 2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55">
                <a:moveTo>
                  <a:pt x="237" y="234"/>
                </a:moveTo>
                <a:cubicBezTo>
                  <a:pt x="237" y="252"/>
                  <a:pt x="234" y="268"/>
                  <a:pt x="229" y="282"/>
                </a:cubicBezTo>
                <a:cubicBezTo>
                  <a:pt x="223" y="297"/>
                  <a:pt x="216" y="310"/>
                  <a:pt x="206" y="321"/>
                </a:cubicBezTo>
                <a:cubicBezTo>
                  <a:pt x="195" y="331"/>
                  <a:pt x="183" y="340"/>
                  <a:pt x="168" y="346"/>
                </a:cubicBezTo>
                <a:cubicBezTo>
                  <a:pt x="153" y="352"/>
                  <a:pt x="135" y="355"/>
                  <a:pt x="116" y="355"/>
                </a:cubicBezTo>
                <a:cubicBezTo>
                  <a:pt x="100" y="355"/>
                  <a:pt x="86" y="353"/>
                  <a:pt x="74" y="349"/>
                </a:cubicBezTo>
                <a:cubicBezTo>
                  <a:pt x="62" y="346"/>
                  <a:pt x="52" y="341"/>
                  <a:pt x="43" y="334"/>
                </a:cubicBezTo>
                <a:cubicBezTo>
                  <a:pt x="35" y="327"/>
                  <a:pt x="28" y="319"/>
                  <a:pt x="22" y="309"/>
                </a:cubicBezTo>
                <a:cubicBezTo>
                  <a:pt x="17" y="299"/>
                  <a:pt x="12" y="288"/>
                  <a:pt x="9" y="276"/>
                </a:cubicBezTo>
                <a:cubicBezTo>
                  <a:pt x="6" y="264"/>
                  <a:pt x="3" y="251"/>
                  <a:pt x="2" y="237"/>
                </a:cubicBezTo>
                <a:cubicBezTo>
                  <a:pt x="1" y="222"/>
                  <a:pt x="0" y="207"/>
                  <a:pt x="0" y="191"/>
                </a:cubicBezTo>
                <a:cubicBezTo>
                  <a:pt x="0" y="178"/>
                  <a:pt x="1" y="163"/>
                  <a:pt x="2" y="149"/>
                </a:cubicBezTo>
                <a:cubicBezTo>
                  <a:pt x="4" y="134"/>
                  <a:pt x="6" y="120"/>
                  <a:pt x="10" y="106"/>
                </a:cubicBezTo>
                <a:cubicBezTo>
                  <a:pt x="14" y="91"/>
                  <a:pt x="19" y="78"/>
                  <a:pt x="26" y="65"/>
                </a:cubicBezTo>
                <a:cubicBezTo>
                  <a:pt x="33" y="52"/>
                  <a:pt x="42" y="41"/>
                  <a:pt x="53" y="32"/>
                </a:cubicBezTo>
                <a:cubicBezTo>
                  <a:pt x="64" y="22"/>
                  <a:pt x="77" y="14"/>
                  <a:pt x="92" y="9"/>
                </a:cubicBezTo>
                <a:cubicBezTo>
                  <a:pt x="108" y="3"/>
                  <a:pt x="126" y="0"/>
                  <a:pt x="147" y="0"/>
                </a:cubicBezTo>
                <a:cubicBezTo>
                  <a:pt x="154" y="0"/>
                  <a:pt x="161" y="1"/>
                  <a:pt x="167" y="1"/>
                </a:cubicBezTo>
                <a:cubicBezTo>
                  <a:pt x="174" y="2"/>
                  <a:pt x="181" y="3"/>
                  <a:pt x="186" y="4"/>
                </a:cubicBezTo>
                <a:cubicBezTo>
                  <a:pt x="192" y="6"/>
                  <a:pt x="197" y="7"/>
                  <a:pt x="201" y="9"/>
                </a:cubicBezTo>
                <a:cubicBezTo>
                  <a:pt x="205" y="10"/>
                  <a:pt x="208" y="12"/>
                  <a:pt x="209" y="13"/>
                </a:cubicBezTo>
                <a:cubicBezTo>
                  <a:pt x="211" y="14"/>
                  <a:pt x="212" y="15"/>
                  <a:pt x="212" y="17"/>
                </a:cubicBezTo>
                <a:cubicBezTo>
                  <a:pt x="213" y="18"/>
                  <a:pt x="214" y="20"/>
                  <a:pt x="214" y="21"/>
                </a:cubicBezTo>
                <a:cubicBezTo>
                  <a:pt x="214" y="23"/>
                  <a:pt x="215" y="25"/>
                  <a:pt x="215" y="27"/>
                </a:cubicBezTo>
                <a:cubicBezTo>
                  <a:pt x="215" y="30"/>
                  <a:pt x="215" y="33"/>
                  <a:pt x="215" y="36"/>
                </a:cubicBezTo>
                <a:cubicBezTo>
                  <a:pt x="215" y="42"/>
                  <a:pt x="215" y="47"/>
                  <a:pt x="215" y="50"/>
                </a:cubicBezTo>
                <a:cubicBezTo>
                  <a:pt x="215" y="54"/>
                  <a:pt x="214" y="57"/>
                  <a:pt x="213" y="59"/>
                </a:cubicBezTo>
                <a:cubicBezTo>
                  <a:pt x="213" y="61"/>
                  <a:pt x="212" y="62"/>
                  <a:pt x="210" y="63"/>
                </a:cubicBezTo>
                <a:cubicBezTo>
                  <a:pt x="209" y="64"/>
                  <a:pt x="208" y="64"/>
                  <a:pt x="206" y="64"/>
                </a:cubicBezTo>
                <a:cubicBezTo>
                  <a:pt x="204" y="64"/>
                  <a:pt x="201" y="64"/>
                  <a:pt x="198" y="63"/>
                </a:cubicBezTo>
                <a:cubicBezTo>
                  <a:pt x="194" y="61"/>
                  <a:pt x="190" y="60"/>
                  <a:pt x="186" y="59"/>
                </a:cubicBezTo>
                <a:cubicBezTo>
                  <a:pt x="181" y="57"/>
                  <a:pt x="175" y="56"/>
                  <a:pt x="169" y="55"/>
                </a:cubicBezTo>
                <a:cubicBezTo>
                  <a:pt x="162" y="54"/>
                  <a:pt x="155" y="53"/>
                  <a:pt x="146" y="53"/>
                </a:cubicBezTo>
                <a:cubicBezTo>
                  <a:pt x="132" y="53"/>
                  <a:pt x="120" y="56"/>
                  <a:pt x="110" y="61"/>
                </a:cubicBezTo>
                <a:cubicBezTo>
                  <a:pt x="100" y="67"/>
                  <a:pt x="92" y="74"/>
                  <a:pt x="86" y="83"/>
                </a:cubicBezTo>
                <a:cubicBezTo>
                  <a:pt x="80" y="92"/>
                  <a:pt x="75" y="103"/>
                  <a:pt x="72" y="115"/>
                </a:cubicBezTo>
                <a:cubicBezTo>
                  <a:pt x="70" y="127"/>
                  <a:pt x="68" y="139"/>
                  <a:pt x="68" y="153"/>
                </a:cubicBezTo>
                <a:cubicBezTo>
                  <a:pt x="72" y="150"/>
                  <a:pt x="76" y="148"/>
                  <a:pt x="81" y="145"/>
                </a:cubicBezTo>
                <a:cubicBezTo>
                  <a:pt x="86" y="143"/>
                  <a:pt x="92" y="141"/>
                  <a:pt x="98" y="139"/>
                </a:cubicBezTo>
                <a:cubicBezTo>
                  <a:pt x="104" y="137"/>
                  <a:pt x="110" y="136"/>
                  <a:pt x="117" y="135"/>
                </a:cubicBezTo>
                <a:cubicBezTo>
                  <a:pt x="124" y="133"/>
                  <a:pt x="131" y="133"/>
                  <a:pt x="139" y="133"/>
                </a:cubicBezTo>
                <a:cubicBezTo>
                  <a:pt x="156" y="133"/>
                  <a:pt x="171" y="135"/>
                  <a:pt x="183" y="140"/>
                </a:cubicBezTo>
                <a:cubicBezTo>
                  <a:pt x="196" y="145"/>
                  <a:pt x="206" y="152"/>
                  <a:pt x="214" y="160"/>
                </a:cubicBezTo>
                <a:cubicBezTo>
                  <a:pt x="222" y="169"/>
                  <a:pt x="227" y="180"/>
                  <a:pt x="231" y="192"/>
                </a:cubicBezTo>
                <a:cubicBezTo>
                  <a:pt x="235" y="205"/>
                  <a:pt x="237" y="219"/>
                  <a:pt x="237" y="234"/>
                </a:cubicBezTo>
                <a:close/>
                <a:moveTo>
                  <a:pt x="168" y="241"/>
                </a:moveTo>
                <a:cubicBezTo>
                  <a:pt x="168" y="232"/>
                  <a:pt x="168" y="224"/>
                  <a:pt x="166" y="217"/>
                </a:cubicBezTo>
                <a:cubicBezTo>
                  <a:pt x="164" y="210"/>
                  <a:pt x="162" y="205"/>
                  <a:pt x="158" y="200"/>
                </a:cubicBezTo>
                <a:cubicBezTo>
                  <a:pt x="155" y="195"/>
                  <a:pt x="150" y="192"/>
                  <a:pt x="144" y="189"/>
                </a:cubicBezTo>
                <a:cubicBezTo>
                  <a:pt x="138" y="187"/>
                  <a:pt x="131" y="186"/>
                  <a:pt x="123" y="186"/>
                </a:cubicBezTo>
                <a:cubicBezTo>
                  <a:pt x="118" y="186"/>
                  <a:pt x="113" y="186"/>
                  <a:pt x="109" y="187"/>
                </a:cubicBezTo>
                <a:cubicBezTo>
                  <a:pt x="104" y="188"/>
                  <a:pt x="99" y="189"/>
                  <a:pt x="95" y="191"/>
                </a:cubicBezTo>
                <a:cubicBezTo>
                  <a:pt x="90" y="192"/>
                  <a:pt x="85" y="194"/>
                  <a:pt x="81" y="197"/>
                </a:cubicBezTo>
                <a:cubicBezTo>
                  <a:pt x="77" y="199"/>
                  <a:pt x="73" y="201"/>
                  <a:pt x="69" y="204"/>
                </a:cubicBezTo>
                <a:cubicBezTo>
                  <a:pt x="69" y="223"/>
                  <a:pt x="70" y="238"/>
                  <a:pt x="72" y="251"/>
                </a:cubicBezTo>
                <a:cubicBezTo>
                  <a:pt x="75" y="264"/>
                  <a:pt x="78" y="274"/>
                  <a:pt x="82" y="281"/>
                </a:cubicBezTo>
                <a:cubicBezTo>
                  <a:pt x="86" y="288"/>
                  <a:pt x="91" y="294"/>
                  <a:pt x="98" y="297"/>
                </a:cubicBezTo>
                <a:cubicBezTo>
                  <a:pt x="104" y="300"/>
                  <a:pt x="111" y="301"/>
                  <a:pt x="119" y="301"/>
                </a:cubicBezTo>
                <a:cubicBezTo>
                  <a:pt x="127" y="301"/>
                  <a:pt x="135" y="300"/>
                  <a:pt x="141" y="297"/>
                </a:cubicBezTo>
                <a:cubicBezTo>
                  <a:pt x="147" y="294"/>
                  <a:pt x="152" y="290"/>
                  <a:pt x="156" y="284"/>
                </a:cubicBezTo>
                <a:cubicBezTo>
                  <a:pt x="160" y="279"/>
                  <a:pt x="163" y="272"/>
                  <a:pt x="165" y="265"/>
                </a:cubicBezTo>
                <a:cubicBezTo>
                  <a:pt x="167" y="258"/>
                  <a:pt x="168" y="250"/>
                  <a:pt x="168" y="24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37">
            <a:extLst>
              <a:ext uri="{FF2B5EF4-FFF2-40B4-BE49-F238E27FC236}">
                <a16:creationId xmlns:a16="http://schemas.microsoft.com/office/drawing/2014/main" xmlns="" id="{91B36098-9FEE-4ADC-8375-48BC1AB9C45A}"/>
              </a:ext>
            </a:extLst>
          </p:cNvPr>
          <p:cNvSpPr>
            <a:spLocks noEditPoints="1"/>
          </p:cNvSpPr>
          <p:nvPr/>
        </p:nvSpPr>
        <p:spPr bwMode="auto">
          <a:xfrm>
            <a:off x="1335030" y="2139691"/>
            <a:ext cx="56136" cy="84403"/>
          </a:xfrm>
          <a:custGeom>
            <a:avLst/>
            <a:gdLst>
              <a:gd name="T0" fmla="*/ 236 w 236"/>
              <a:gd name="T1" fmla="*/ 162 h 355"/>
              <a:gd name="T2" fmla="*/ 234 w 236"/>
              <a:gd name="T3" fmla="*/ 205 h 355"/>
              <a:gd name="T4" fmla="*/ 226 w 236"/>
              <a:gd name="T5" fmla="*/ 249 h 355"/>
              <a:gd name="T6" fmla="*/ 210 w 236"/>
              <a:gd name="T7" fmla="*/ 290 h 355"/>
              <a:gd name="T8" fmla="*/ 183 w 236"/>
              <a:gd name="T9" fmla="*/ 324 h 355"/>
              <a:gd name="T10" fmla="*/ 142 w 236"/>
              <a:gd name="T11" fmla="*/ 347 h 355"/>
              <a:gd name="T12" fmla="*/ 86 w 236"/>
              <a:gd name="T13" fmla="*/ 355 h 355"/>
              <a:gd name="T14" fmla="*/ 64 w 236"/>
              <a:gd name="T15" fmla="*/ 353 h 355"/>
              <a:gd name="T16" fmla="*/ 43 w 236"/>
              <a:gd name="T17" fmla="*/ 349 h 355"/>
              <a:gd name="T18" fmla="*/ 27 w 236"/>
              <a:gd name="T19" fmla="*/ 344 h 355"/>
              <a:gd name="T20" fmla="*/ 18 w 236"/>
              <a:gd name="T21" fmla="*/ 339 h 355"/>
              <a:gd name="T22" fmla="*/ 14 w 236"/>
              <a:gd name="T23" fmla="*/ 331 h 355"/>
              <a:gd name="T24" fmla="*/ 12 w 236"/>
              <a:gd name="T25" fmla="*/ 316 h 355"/>
              <a:gd name="T26" fmla="*/ 13 w 236"/>
              <a:gd name="T27" fmla="*/ 302 h 355"/>
              <a:gd name="T28" fmla="*/ 14 w 236"/>
              <a:gd name="T29" fmla="*/ 294 h 355"/>
              <a:gd name="T30" fmla="*/ 17 w 236"/>
              <a:gd name="T31" fmla="*/ 290 h 355"/>
              <a:gd name="T32" fmla="*/ 21 w 236"/>
              <a:gd name="T33" fmla="*/ 289 h 355"/>
              <a:gd name="T34" fmla="*/ 30 w 236"/>
              <a:gd name="T35" fmla="*/ 291 h 355"/>
              <a:gd name="T36" fmla="*/ 45 w 236"/>
              <a:gd name="T37" fmla="*/ 295 h 355"/>
              <a:gd name="T38" fmla="*/ 63 w 236"/>
              <a:gd name="T39" fmla="*/ 299 h 355"/>
              <a:gd name="T40" fmla="*/ 87 w 236"/>
              <a:gd name="T41" fmla="*/ 301 h 355"/>
              <a:gd name="T42" fmla="*/ 125 w 236"/>
              <a:gd name="T43" fmla="*/ 293 h 355"/>
              <a:gd name="T44" fmla="*/ 149 w 236"/>
              <a:gd name="T45" fmla="*/ 272 h 355"/>
              <a:gd name="T46" fmla="*/ 164 w 236"/>
              <a:gd name="T47" fmla="*/ 241 h 355"/>
              <a:gd name="T48" fmla="*/ 169 w 236"/>
              <a:gd name="T49" fmla="*/ 203 h 355"/>
              <a:gd name="T50" fmla="*/ 139 w 236"/>
              <a:gd name="T51" fmla="*/ 217 h 355"/>
              <a:gd name="T52" fmla="*/ 100 w 236"/>
              <a:gd name="T53" fmla="*/ 222 h 355"/>
              <a:gd name="T54" fmla="*/ 53 w 236"/>
              <a:gd name="T55" fmla="*/ 215 h 355"/>
              <a:gd name="T56" fmla="*/ 22 w 236"/>
              <a:gd name="T57" fmla="*/ 195 h 355"/>
              <a:gd name="T58" fmla="*/ 5 w 236"/>
              <a:gd name="T59" fmla="*/ 162 h 355"/>
              <a:gd name="T60" fmla="*/ 0 w 236"/>
              <a:gd name="T61" fmla="*/ 118 h 355"/>
              <a:gd name="T62" fmla="*/ 7 w 236"/>
              <a:gd name="T63" fmla="*/ 71 h 355"/>
              <a:gd name="T64" fmla="*/ 30 w 236"/>
              <a:gd name="T65" fmla="*/ 33 h 355"/>
              <a:gd name="T66" fmla="*/ 68 w 236"/>
              <a:gd name="T67" fmla="*/ 9 h 355"/>
              <a:gd name="T68" fmla="*/ 120 w 236"/>
              <a:gd name="T69" fmla="*/ 0 h 355"/>
              <a:gd name="T70" fmla="*/ 162 w 236"/>
              <a:gd name="T71" fmla="*/ 6 h 355"/>
              <a:gd name="T72" fmla="*/ 192 w 236"/>
              <a:gd name="T73" fmla="*/ 22 h 355"/>
              <a:gd name="T74" fmla="*/ 214 w 236"/>
              <a:gd name="T75" fmla="*/ 47 h 355"/>
              <a:gd name="T76" fmla="*/ 227 w 236"/>
              <a:gd name="T77" fmla="*/ 79 h 355"/>
              <a:gd name="T78" fmla="*/ 234 w 236"/>
              <a:gd name="T79" fmla="*/ 118 h 355"/>
              <a:gd name="T80" fmla="*/ 236 w 236"/>
              <a:gd name="T81" fmla="*/ 162 h 355"/>
              <a:gd name="T82" fmla="*/ 167 w 236"/>
              <a:gd name="T83" fmla="*/ 152 h 355"/>
              <a:gd name="T84" fmla="*/ 164 w 236"/>
              <a:gd name="T85" fmla="*/ 105 h 355"/>
              <a:gd name="T86" fmla="*/ 154 w 236"/>
              <a:gd name="T87" fmla="*/ 74 h 355"/>
              <a:gd name="T88" fmla="*/ 138 w 236"/>
              <a:gd name="T89" fmla="*/ 58 h 355"/>
              <a:gd name="T90" fmla="*/ 116 w 236"/>
              <a:gd name="T91" fmla="*/ 54 h 355"/>
              <a:gd name="T92" fmla="*/ 95 w 236"/>
              <a:gd name="T93" fmla="*/ 58 h 355"/>
              <a:gd name="T94" fmla="*/ 80 w 236"/>
              <a:gd name="T95" fmla="*/ 70 h 355"/>
              <a:gd name="T96" fmla="*/ 71 w 236"/>
              <a:gd name="T97" fmla="*/ 89 h 355"/>
              <a:gd name="T98" fmla="*/ 68 w 236"/>
              <a:gd name="T99" fmla="*/ 113 h 355"/>
              <a:gd name="T100" fmla="*/ 70 w 236"/>
              <a:gd name="T101" fmla="*/ 138 h 355"/>
              <a:gd name="T102" fmla="*/ 78 w 236"/>
              <a:gd name="T103" fmla="*/ 155 h 355"/>
              <a:gd name="T104" fmla="*/ 93 w 236"/>
              <a:gd name="T105" fmla="*/ 166 h 355"/>
              <a:gd name="T106" fmla="*/ 114 w 236"/>
              <a:gd name="T107" fmla="*/ 169 h 355"/>
              <a:gd name="T108" fmla="*/ 143 w 236"/>
              <a:gd name="T109" fmla="*/ 165 h 355"/>
              <a:gd name="T110" fmla="*/ 167 w 236"/>
              <a:gd name="T111" fmla="*/ 15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6" h="355">
                <a:moveTo>
                  <a:pt x="236" y="162"/>
                </a:moveTo>
                <a:cubicBezTo>
                  <a:pt x="236" y="176"/>
                  <a:pt x="235" y="190"/>
                  <a:pt x="234" y="205"/>
                </a:cubicBezTo>
                <a:cubicBezTo>
                  <a:pt x="233" y="220"/>
                  <a:pt x="230" y="235"/>
                  <a:pt x="226" y="249"/>
                </a:cubicBezTo>
                <a:cubicBezTo>
                  <a:pt x="222" y="263"/>
                  <a:pt x="217" y="277"/>
                  <a:pt x="210" y="290"/>
                </a:cubicBezTo>
                <a:cubicBezTo>
                  <a:pt x="203" y="303"/>
                  <a:pt x="194" y="314"/>
                  <a:pt x="183" y="324"/>
                </a:cubicBezTo>
                <a:cubicBezTo>
                  <a:pt x="171" y="333"/>
                  <a:pt x="158" y="341"/>
                  <a:pt x="142" y="347"/>
                </a:cubicBezTo>
                <a:cubicBezTo>
                  <a:pt x="126" y="352"/>
                  <a:pt x="108" y="355"/>
                  <a:pt x="86" y="355"/>
                </a:cubicBezTo>
                <a:cubicBezTo>
                  <a:pt x="79" y="355"/>
                  <a:pt x="71" y="355"/>
                  <a:pt x="64" y="353"/>
                </a:cubicBezTo>
                <a:cubicBezTo>
                  <a:pt x="56" y="352"/>
                  <a:pt x="49" y="351"/>
                  <a:pt x="43" y="349"/>
                </a:cubicBezTo>
                <a:cubicBezTo>
                  <a:pt x="37" y="348"/>
                  <a:pt x="32" y="346"/>
                  <a:pt x="27" y="344"/>
                </a:cubicBezTo>
                <a:cubicBezTo>
                  <a:pt x="23" y="343"/>
                  <a:pt x="20" y="341"/>
                  <a:pt x="18" y="339"/>
                </a:cubicBezTo>
                <a:cubicBezTo>
                  <a:pt x="16" y="337"/>
                  <a:pt x="14" y="335"/>
                  <a:pt x="14" y="331"/>
                </a:cubicBezTo>
                <a:cubicBezTo>
                  <a:pt x="13" y="327"/>
                  <a:pt x="12" y="322"/>
                  <a:pt x="12" y="316"/>
                </a:cubicBezTo>
                <a:cubicBezTo>
                  <a:pt x="12" y="310"/>
                  <a:pt x="12" y="306"/>
                  <a:pt x="13" y="302"/>
                </a:cubicBezTo>
                <a:cubicBezTo>
                  <a:pt x="13" y="299"/>
                  <a:pt x="13" y="296"/>
                  <a:pt x="14" y="294"/>
                </a:cubicBezTo>
                <a:cubicBezTo>
                  <a:pt x="15" y="292"/>
                  <a:pt x="16" y="291"/>
                  <a:pt x="17" y="290"/>
                </a:cubicBezTo>
                <a:cubicBezTo>
                  <a:pt x="18" y="289"/>
                  <a:pt x="20" y="289"/>
                  <a:pt x="21" y="289"/>
                </a:cubicBezTo>
                <a:cubicBezTo>
                  <a:pt x="23" y="289"/>
                  <a:pt x="26" y="290"/>
                  <a:pt x="30" y="291"/>
                </a:cubicBezTo>
                <a:cubicBezTo>
                  <a:pt x="34" y="292"/>
                  <a:pt x="39" y="294"/>
                  <a:pt x="45" y="295"/>
                </a:cubicBezTo>
                <a:cubicBezTo>
                  <a:pt x="50" y="297"/>
                  <a:pt x="56" y="298"/>
                  <a:pt x="63" y="299"/>
                </a:cubicBezTo>
                <a:cubicBezTo>
                  <a:pt x="70" y="301"/>
                  <a:pt x="78" y="301"/>
                  <a:pt x="87" y="301"/>
                </a:cubicBezTo>
                <a:cubicBezTo>
                  <a:pt x="102" y="301"/>
                  <a:pt x="114" y="299"/>
                  <a:pt x="125" y="293"/>
                </a:cubicBezTo>
                <a:cubicBezTo>
                  <a:pt x="135" y="288"/>
                  <a:pt x="143" y="281"/>
                  <a:pt x="149" y="272"/>
                </a:cubicBezTo>
                <a:cubicBezTo>
                  <a:pt x="156" y="263"/>
                  <a:pt x="161" y="252"/>
                  <a:pt x="164" y="241"/>
                </a:cubicBezTo>
                <a:cubicBezTo>
                  <a:pt x="167" y="229"/>
                  <a:pt x="168" y="216"/>
                  <a:pt x="169" y="203"/>
                </a:cubicBezTo>
                <a:cubicBezTo>
                  <a:pt x="160" y="208"/>
                  <a:pt x="151" y="213"/>
                  <a:pt x="139" y="217"/>
                </a:cubicBezTo>
                <a:cubicBezTo>
                  <a:pt x="128" y="220"/>
                  <a:pt x="115" y="222"/>
                  <a:pt x="100" y="222"/>
                </a:cubicBezTo>
                <a:cubicBezTo>
                  <a:pt x="82" y="222"/>
                  <a:pt x="66" y="220"/>
                  <a:pt x="53" y="215"/>
                </a:cubicBezTo>
                <a:cubicBezTo>
                  <a:pt x="41" y="210"/>
                  <a:pt x="30" y="203"/>
                  <a:pt x="22" y="195"/>
                </a:cubicBezTo>
                <a:cubicBezTo>
                  <a:pt x="14" y="186"/>
                  <a:pt x="9" y="175"/>
                  <a:pt x="5" y="162"/>
                </a:cubicBezTo>
                <a:cubicBezTo>
                  <a:pt x="1" y="149"/>
                  <a:pt x="0" y="134"/>
                  <a:pt x="0" y="118"/>
                </a:cubicBezTo>
                <a:cubicBezTo>
                  <a:pt x="0" y="101"/>
                  <a:pt x="2" y="85"/>
                  <a:pt x="7" y="71"/>
                </a:cubicBezTo>
                <a:cubicBezTo>
                  <a:pt x="12" y="56"/>
                  <a:pt x="20" y="44"/>
                  <a:pt x="30" y="33"/>
                </a:cubicBezTo>
                <a:cubicBezTo>
                  <a:pt x="40" y="23"/>
                  <a:pt x="53" y="15"/>
                  <a:pt x="68" y="9"/>
                </a:cubicBezTo>
                <a:cubicBezTo>
                  <a:pt x="83" y="3"/>
                  <a:pt x="100" y="0"/>
                  <a:pt x="120" y="0"/>
                </a:cubicBezTo>
                <a:cubicBezTo>
                  <a:pt x="136" y="0"/>
                  <a:pt x="150" y="2"/>
                  <a:pt x="162" y="6"/>
                </a:cubicBezTo>
                <a:cubicBezTo>
                  <a:pt x="173" y="9"/>
                  <a:pt x="184" y="15"/>
                  <a:pt x="192" y="22"/>
                </a:cubicBezTo>
                <a:cubicBezTo>
                  <a:pt x="201" y="28"/>
                  <a:pt x="208" y="37"/>
                  <a:pt x="214" y="47"/>
                </a:cubicBezTo>
                <a:cubicBezTo>
                  <a:pt x="219" y="56"/>
                  <a:pt x="224" y="67"/>
                  <a:pt x="227" y="79"/>
                </a:cubicBezTo>
                <a:cubicBezTo>
                  <a:pt x="231" y="91"/>
                  <a:pt x="233" y="104"/>
                  <a:pt x="234" y="118"/>
                </a:cubicBezTo>
                <a:cubicBezTo>
                  <a:pt x="235" y="132"/>
                  <a:pt x="236" y="147"/>
                  <a:pt x="236" y="162"/>
                </a:cubicBezTo>
                <a:close/>
                <a:moveTo>
                  <a:pt x="167" y="152"/>
                </a:moveTo>
                <a:cubicBezTo>
                  <a:pt x="167" y="133"/>
                  <a:pt x="166" y="118"/>
                  <a:pt x="164" y="105"/>
                </a:cubicBezTo>
                <a:cubicBezTo>
                  <a:pt x="162" y="92"/>
                  <a:pt x="159" y="82"/>
                  <a:pt x="154" y="74"/>
                </a:cubicBezTo>
                <a:cubicBezTo>
                  <a:pt x="150" y="67"/>
                  <a:pt x="145" y="62"/>
                  <a:pt x="138" y="58"/>
                </a:cubicBezTo>
                <a:cubicBezTo>
                  <a:pt x="132" y="55"/>
                  <a:pt x="125" y="54"/>
                  <a:pt x="116" y="54"/>
                </a:cubicBezTo>
                <a:cubicBezTo>
                  <a:pt x="108" y="54"/>
                  <a:pt x="101" y="55"/>
                  <a:pt x="95" y="58"/>
                </a:cubicBezTo>
                <a:cubicBezTo>
                  <a:pt x="89" y="61"/>
                  <a:pt x="84" y="65"/>
                  <a:pt x="80" y="70"/>
                </a:cubicBezTo>
                <a:cubicBezTo>
                  <a:pt x="76" y="76"/>
                  <a:pt x="73" y="82"/>
                  <a:pt x="71" y="89"/>
                </a:cubicBezTo>
                <a:cubicBezTo>
                  <a:pt x="69" y="96"/>
                  <a:pt x="68" y="104"/>
                  <a:pt x="68" y="113"/>
                </a:cubicBezTo>
                <a:cubicBezTo>
                  <a:pt x="68" y="122"/>
                  <a:pt x="69" y="131"/>
                  <a:pt x="70" y="138"/>
                </a:cubicBezTo>
                <a:cubicBezTo>
                  <a:pt x="72" y="145"/>
                  <a:pt x="75" y="151"/>
                  <a:pt x="78" y="155"/>
                </a:cubicBezTo>
                <a:cubicBezTo>
                  <a:pt x="82" y="160"/>
                  <a:pt x="87" y="164"/>
                  <a:pt x="93" y="166"/>
                </a:cubicBezTo>
                <a:cubicBezTo>
                  <a:pt x="98" y="168"/>
                  <a:pt x="105" y="169"/>
                  <a:pt x="114" y="169"/>
                </a:cubicBezTo>
                <a:cubicBezTo>
                  <a:pt x="124" y="169"/>
                  <a:pt x="134" y="168"/>
                  <a:pt x="143" y="165"/>
                </a:cubicBezTo>
                <a:cubicBezTo>
                  <a:pt x="152" y="162"/>
                  <a:pt x="160" y="158"/>
                  <a:pt x="167" y="1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Freeform 38">
            <a:extLst>
              <a:ext uri="{FF2B5EF4-FFF2-40B4-BE49-F238E27FC236}">
                <a16:creationId xmlns:a16="http://schemas.microsoft.com/office/drawing/2014/main" xmlns="" id="{7C13B23C-DE25-4917-98CE-CDDCFC910A30}"/>
              </a:ext>
            </a:extLst>
          </p:cNvPr>
          <p:cNvSpPr>
            <a:spLocks/>
          </p:cNvSpPr>
          <p:nvPr/>
        </p:nvSpPr>
        <p:spPr bwMode="auto">
          <a:xfrm>
            <a:off x="2061565" y="2139691"/>
            <a:ext cx="54727" cy="84403"/>
          </a:xfrm>
          <a:custGeom>
            <a:avLst/>
            <a:gdLst>
              <a:gd name="T0" fmla="*/ 220 w 230"/>
              <a:gd name="T1" fmla="*/ 294 h 355"/>
              <a:gd name="T2" fmla="*/ 151 w 230"/>
              <a:gd name="T3" fmla="*/ 348 h 355"/>
              <a:gd name="T4" fmla="*/ 64 w 230"/>
              <a:gd name="T5" fmla="*/ 353 h 355"/>
              <a:gd name="T6" fmla="*/ 18 w 230"/>
              <a:gd name="T7" fmla="*/ 339 h 355"/>
              <a:gd name="T8" fmla="*/ 4 w 230"/>
              <a:gd name="T9" fmla="*/ 328 h 355"/>
              <a:gd name="T10" fmla="*/ 1 w 230"/>
              <a:gd name="T11" fmla="*/ 313 h 355"/>
              <a:gd name="T12" fmla="*/ 3 w 230"/>
              <a:gd name="T13" fmla="*/ 282 h 355"/>
              <a:gd name="T14" fmla="*/ 18 w 230"/>
              <a:gd name="T15" fmla="*/ 280 h 355"/>
              <a:gd name="T16" fmla="*/ 58 w 230"/>
              <a:gd name="T17" fmla="*/ 296 h 355"/>
              <a:gd name="T18" fmla="*/ 115 w 230"/>
              <a:gd name="T19" fmla="*/ 296 h 355"/>
              <a:gd name="T20" fmla="*/ 145 w 230"/>
              <a:gd name="T21" fmla="*/ 271 h 355"/>
              <a:gd name="T22" fmla="*/ 144 w 230"/>
              <a:gd name="T23" fmla="*/ 230 h 355"/>
              <a:gd name="T24" fmla="*/ 108 w 230"/>
              <a:gd name="T25" fmla="*/ 203 h 355"/>
              <a:gd name="T26" fmla="*/ 45 w 230"/>
              <a:gd name="T27" fmla="*/ 200 h 355"/>
              <a:gd name="T28" fmla="*/ 35 w 230"/>
              <a:gd name="T29" fmla="*/ 195 h 355"/>
              <a:gd name="T30" fmla="*/ 32 w 230"/>
              <a:gd name="T31" fmla="*/ 173 h 355"/>
              <a:gd name="T32" fmla="*/ 35 w 230"/>
              <a:gd name="T33" fmla="*/ 153 h 355"/>
              <a:gd name="T34" fmla="*/ 44 w 230"/>
              <a:gd name="T35" fmla="*/ 148 h 355"/>
              <a:gd name="T36" fmla="*/ 102 w 230"/>
              <a:gd name="T37" fmla="*/ 145 h 355"/>
              <a:gd name="T38" fmla="*/ 134 w 230"/>
              <a:gd name="T39" fmla="*/ 119 h 355"/>
              <a:gd name="T40" fmla="*/ 135 w 230"/>
              <a:gd name="T41" fmla="*/ 81 h 355"/>
              <a:gd name="T42" fmla="*/ 112 w 230"/>
              <a:gd name="T43" fmla="*/ 59 h 355"/>
              <a:gd name="T44" fmla="*/ 65 w 230"/>
              <a:gd name="T45" fmla="*/ 60 h 355"/>
              <a:gd name="T46" fmla="*/ 26 w 230"/>
              <a:gd name="T47" fmla="*/ 78 h 355"/>
              <a:gd name="T48" fmla="*/ 13 w 230"/>
              <a:gd name="T49" fmla="*/ 81 h 355"/>
              <a:gd name="T50" fmla="*/ 9 w 230"/>
              <a:gd name="T51" fmla="*/ 70 h 355"/>
              <a:gd name="T52" fmla="*/ 8 w 230"/>
              <a:gd name="T53" fmla="*/ 46 h 355"/>
              <a:gd name="T54" fmla="*/ 11 w 230"/>
              <a:gd name="T55" fmla="*/ 33 h 355"/>
              <a:gd name="T56" fmla="*/ 26 w 230"/>
              <a:gd name="T57" fmla="*/ 21 h 355"/>
              <a:gd name="T58" fmla="*/ 75 w 230"/>
              <a:gd name="T59" fmla="*/ 3 h 355"/>
              <a:gd name="T60" fmla="*/ 155 w 230"/>
              <a:gd name="T61" fmla="*/ 6 h 355"/>
              <a:gd name="T62" fmla="*/ 207 w 230"/>
              <a:gd name="T63" fmla="*/ 50 h 355"/>
              <a:gd name="T64" fmla="*/ 210 w 230"/>
              <a:gd name="T65" fmla="*/ 115 h 355"/>
              <a:gd name="T66" fmla="*/ 179 w 230"/>
              <a:gd name="T67" fmla="*/ 157 h 355"/>
              <a:gd name="T68" fmla="*/ 152 w 230"/>
              <a:gd name="T69" fmla="*/ 169 h 355"/>
              <a:gd name="T70" fmla="*/ 209 w 230"/>
              <a:gd name="T71" fmla="*/ 196 h 355"/>
              <a:gd name="T72" fmla="*/ 230 w 230"/>
              <a:gd name="T73" fmla="*/ 24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0" h="355">
                <a:moveTo>
                  <a:pt x="230" y="249"/>
                </a:moveTo>
                <a:cubicBezTo>
                  <a:pt x="230" y="266"/>
                  <a:pt x="226" y="281"/>
                  <a:pt x="220" y="294"/>
                </a:cubicBezTo>
                <a:cubicBezTo>
                  <a:pt x="213" y="307"/>
                  <a:pt x="204" y="318"/>
                  <a:pt x="192" y="328"/>
                </a:cubicBezTo>
                <a:cubicBezTo>
                  <a:pt x="181" y="337"/>
                  <a:pt x="167" y="343"/>
                  <a:pt x="151" y="348"/>
                </a:cubicBezTo>
                <a:cubicBezTo>
                  <a:pt x="134" y="353"/>
                  <a:pt x="117" y="355"/>
                  <a:pt x="97" y="355"/>
                </a:cubicBezTo>
                <a:cubicBezTo>
                  <a:pt x="86" y="355"/>
                  <a:pt x="75" y="354"/>
                  <a:pt x="64" y="353"/>
                </a:cubicBezTo>
                <a:cubicBezTo>
                  <a:pt x="54" y="351"/>
                  <a:pt x="45" y="349"/>
                  <a:pt x="37" y="346"/>
                </a:cubicBezTo>
                <a:cubicBezTo>
                  <a:pt x="29" y="344"/>
                  <a:pt x="23" y="341"/>
                  <a:pt x="18" y="339"/>
                </a:cubicBezTo>
                <a:cubicBezTo>
                  <a:pt x="13" y="336"/>
                  <a:pt x="9" y="334"/>
                  <a:pt x="8" y="333"/>
                </a:cubicBezTo>
                <a:cubicBezTo>
                  <a:pt x="6" y="331"/>
                  <a:pt x="5" y="330"/>
                  <a:pt x="4" y="328"/>
                </a:cubicBezTo>
                <a:cubicBezTo>
                  <a:pt x="3" y="326"/>
                  <a:pt x="3" y="324"/>
                  <a:pt x="2" y="322"/>
                </a:cubicBezTo>
                <a:cubicBezTo>
                  <a:pt x="1" y="319"/>
                  <a:pt x="1" y="316"/>
                  <a:pt x="1" y="313"/>
                </a:cubicBezTo>
                <a:cubicBezTo>
                  <a:pt x="0" y="309"/>
                  <a:pt x="0" y="305"/>
                  <a:pt x="0" y="299"/>
                </a:cubicBezTo>
                <a:cubicBezTo>
                  <a:pt x="0" y="291"/>
                  <a:pt x="1" y="285"/>
                  <a:pt x="3" y="282"/>
                </a:cubicBezTo>
                <a:cubicBezTo>
                  <a:pt x="4" y="279"/>
                  <a:pt x="6" y="277"/>
                  <a:pt x="9" y="277"/>
                </a:cubicBezTo>
                <a:cubicBezTo>
                  <a:pt x="11" y="277"/>
                  <a:pt x="14" y="278"/>
                  <a:pt x="18" y="280"/>
                </a:cubicBezTo>
                <a:cubicBezTo>
                  <a:pt x="22" y="283"/>
                  <a:pt x="28" y="285"/>
                  <a:pt x="35" y="288"/>
                </a:cubicBezTo>
                <a:cubicBezTo>
                  <a:pt x="41" y="291"/>
                  <a:pt x="49" y="293"/>
                  <a:pt x="58" y="296"/>
                </a:cubicBezTo>
                <a:cubicBezTo>
                  <a:pt x="67" y="298"/>
                  <a:pt x="77" y="299"/>
                  <a:pt x="89" y="299"/>
                </a:cubicBezTo>
                <a:cubicBezTo>
                  <a:pt x="99" y="299"/>
                  <a:pt x="107" y="298"/>
                  <a:pt x="115" y="296"/>
                </a:cubicBezTo>
                <a:cubicBezTo>
                  <a:pt x="122" y="294"/>
                  <a:pt x="128" y="290"/>
                  <a:pt x="133" y="286"/>
                </a:cubicBezTo>
                <a:cubicBezTo>
                  <a:pt x="139" y="282"/>
                  <a:pt x="143" y="277"/>
                  <a:pt x="145" y="271"/>
                </a:cubicBezTo>
                <a:cubicBezTo>
                  <a:pt x="148" y="265"/>
                  <a:pt x="149" y="259"/>
                  <a:pt x="149" y="251"/>
                </a:cubicBezTo>
                <a:cubicBezTo>
                  <a:pt x="149" y="244"/>
                  <a:pt x="147" y="236"/>
                  <a:pt x="144" y="230"/>
                </a:cubicBezTo>
                <a:cubicBezTo>
                  <a:pt x="141" y="224"/>
                  <a:pt x="137" y="218"/>
                  <a:pt x="131" y="214"/>
                </a:cubicBezTo>
                <a:cubicBezTo>
                  <a:pt x="124" y="209"/>
                  <a:pt x="117" y="206"/>
                  <a:pt x="108" y="203"/>
                </a:cubicBezTo>
                <a:cubicBezTo>
                  <a:pt x="98" y="201"/>
                  <a:pt x="87" y="200"/>
                  <a:pt x="75" y="200"/>
                </a:cubicBezTo>
                <a:cubicBezTo>
                  <a:pt x="45" y="200"/>
                  <a:pt x="45" y="200"/>
                  <a:pt x="45" y="200"/>
                </a:cubicBezTo>
                <a:cubicBezTo>
                  <a:pt x="43" y="200"/>
                  <a:pt x="41" y="199"/>
                  <a:pt x="39" y="199"/>
                </a:cubicBezTo>
                <a:cubicBezTo>
                  <a:pt x="38" y="198"/>
                  <a:pt x="36" y="197"/>
                  <a:pt x="35" y="195"/>
                </a:cubicBezTo>
                <a:cubicBezTo>
                  <a:pt x="34" y="193"/>
                  <a:pt x="34" y="190"/>
                  <a:pt x="33" y="187"/>
                </a:cubicBezTo>
                <a:cubicBezTo>
                  <a:pt x="33" y="183"/>
                  <a:pt x="32" y="179"/>
                  <a:pt x="32" y="173"/>
                </a:cubicBezTo>
                <a:cubicBezTo>
                  <a:pt x="32" y="168"/>
                  <a:pt x="33" y="164"/>
                  <a:pt x="33" y="161"/>
                </a:cubicBezTo>
                <a:cubicBezTo>
                  <a:pt x="34" y="157"/>
                  <a:pt x="34" y="155"/>
                  <a:pt x="35" y="153"/>
                </a:cubicBezTo>
                <a:cubicBezTo>
                  <a:pt x="36" y="151"/>
                  <a:pt x="37" y="150"/>
                  <a:pt x="39" y="150"/>
                </a:cubicBezTo>
                <a:cubicBezTo>
                  <a:pt x="40" y="149"/>
                  <a:pt x="42" y="148"/>
                  <a:pt x="44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84" y="148"/>
                  <a:pt x="94" y="147"/>
                  <a:pt x="102" y="145"/>
                </a:cubicBezTo>
                <a:cubicBezTo>
                  <a:pt x="110" y="142"/>
                  <a:pt x="116" y="139"/>
                  <a:pt x="122" y="135"/>
                </a:cubicBezTo>
                <a:cubicBezTo>
                  <a:pt x="127" y="130"/>
                  <a:pt x="131" y="125"/>
                  <a:pt x="134" y="119"/>
                </a:cubicBezTo>
                <a:cubicBezTo>
                  <a:pt x="137" y="112"/>
                  <a:pt x="138" y="105"/>
                  <a:pt x="138" y="98"/>
                </a:cubicBezTo>
                <a:cubicBezTo>
                  <a:pt x="138" y="92"/>
                  <a:pt x="137" y="86"/>
                  <a:pt x="135" y="81"/>
                </a:cubicBezTo>
                <a:cubicBezTo>
                  <a:pt x="133" y="76"/>
                  <a:pt x="130" y="72"/>
                  <a:pt x="127" y="68"/>
                </a:cubicBezTo>
                <a:cubicBezTo>
                  <a:pt x="123" y="64"/>
                  <a:pt x="118" y="61"/>
                  <a:pt x="112" y="59"/>
                </a:cubicBezTo>
                <a:cubicBezTo>
                  <a:pt x="106" y="56"/>
                  <a:pt x="99" y="55"/>
                  <a:pt x="91" y="55"/>
                </a:cubicBezTo>
                <a:cubicBezTo>
                  <a:pt x="82" y="55"/>
                  <a:pt x="73" y="57"/>
                  <a:pt x="65" y="60"/>
                </a:cubicBezTo>
                <a:cubicBezTo>
                  <a:pt x="57" y="62"/>
                  <a:pt x="49" y="65"/>
                  <a:pt x="43" y="69"/>
                </a:cubicBezTo>
                <a:cubicBezTo>
                  <a:pt x="36" y="72"/>
                  <a:pt x="31" y="75"/>
                  <a:pt x="26" y="78"/>
                </a:cubicBezTo>
                <a:cubicBezTo>
                  <a:pt x="22" y="81"/>
                  <a:pt x="19" y="82"/>
                  <a:pt x="16" y="82"/>
                </a:cubicBezTo>
                <a:cubicBezTo>
                  <a:pt x="15" y="82"/>
                  <a:pt x="14" y="82"/>
                  <a:pt x="13" y="81"/>
                </a:cubicBezTo>
                <a:cubicBezTo>
                  <a:pt x="12" y="80"/>
                  <a:pt x="11" y="79"/>
                  <a:pt x="10" y="77"/>
                </a:cubicBezTo>
                <a:cubicBezTo>
                  <a:pt x="9" y="76"/>
                  <a:pt x="9" y="73"/>
                  <a:pt x="9" y="70"/>
                </a:cubicBezTo>
                <a:cubicBezTo>
                  <a:pt x="8" y="66"/>
                  <a:pt x="8" y="62"/>
                  <a:pt x="8" y="57"/>
                </a:cubicBezTo>
                <a:cubicBezTo>
                  <a:pt x="8" y="52"/>
                  <a:pt x="8" y="49"/>
                  <a:pt x="8" y="46"/>
                </a:cubicBezTo>
                <a:cubicBezTo>
                  <a:pt x="8" y="43"/>
                  <a:pt x="9" y="40"/>
                  <a:pt x="9" y="38"/>
                </a:cubicBezTo>
                <a:cubicBezTo>
                  <a:pt x="10" y="37"/>
                  <a:pt x="11" y="35"/>
                  <a:pt x="11" y="33"/>
                </a:cubicBezTo>
                <a:cubicBezTo>
                  <a:pt x="12" y="32"/>
                  <a:pt x="13" y="31"/>
                  <a:pt x="15" y="29"/>
                </a:cubicBezTo>
                <a:cubicBezTo>
                  <a:pt x="17" y="27"/>
                  <a:pt x="21" y="25"/>
                  <a:pt x="26" y="21"/>
                </a:cubicBezTo>
                <a:cubicBezTo>
                  <a:pt x="32" y="18"/>
                  <a:pt x="38" y="15"/>
                  <a:pt x="47" y="11"/>
                </a:cubicBezTo>
                <a:cubicBezTo>
                  <a:pt x="55" y="8"/>
                  <a:pt x="65" y="6"/>
                  <a:pt x="75" y="3"/>
                </a:cubicBezTo>
                <a:cubicBezTo>
                  <a:pt x="86" y="1"/>
                  <a:pt x="98" y="0"/>
                  <a:pt x="111" y="0"/>
                </a:cubicBezTo>
                <a:cubicBezTo>
                  <a:pt x="127" y="0"/>
                  <a:pt x="142" y="2"/>
                  <a:pt x="155" y="6"/>
                </a:cubicBezTo>
                <a:cubicBezTo>
                  <a:pt x="168" y="10"/>
                  <a:pt x="178" y="15"/>
                  <a:pt x="187" y="23"/>
                </a:cubicBezTo>
                <a:cubicBezTo>
                  <a:pt x="196" y="30"/>
                  <a:pt x="203" y="39"/>
                  <a:pt x="207" y="50"/>
                </a:cubicBezTo>
                <a:cubicBezTo>
                  <a:pt x="212" y="60"/>
                  <a:pt x="214" y="72"/>
                  <a:pt x="214" y="86"/>
                </a:cubicBezTo>
                <a:cubicBezTo>
                  <a:pt x="214" y="96"/>
                  <a:pt x="213" y="106"/>
                  <a:pt x="210" y="115"/>
                </a:cubicBezTo>
                <a:cubicBezTo>
                  <a:pt x="207" y="124"/>
                  <a:pt x="203" y="132"/>
                  <a:pt x="198" y="139"/>
                </a:cubicBezTo>
                <a:cubicBezTo>
                  <a:pt x="193" y="146"/>
                  <a:pt x="187" y="152"/>
                  <a:pt x="179" y="157"/>
                </a:cubicBezTo>
                <a:cubicBezTo>
                  <a:pt x="171" y="162"/>
                  <a:pt x="162" y="166"/>
                  <a:pt x="152" y="168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4" y="170"/>
                  <a:pt x="175" y="174"/>
                  <a:pt x="185" y="178"/>
                </a:cubicBezTo>
                <a:cubicBezTo>
                  <a:pt x="194" y="183"/>
                  <a:pt x="202" y="189"/>
                  <a:pt x="209" y="196"/>
                </a:cubicBezTo>
                <a:cubicBezTo>
                  <a:pt x="216" y="203"/>
                  <a:pt x="221" y="211"/>
                  <a:pt x="224" y="220"/>
                </a:cubicBezTo>
                <a:cubicBezTo>
                  <a:pt x="228" y="229"/>
                  <a:pt x="230" y="238"/>
                  <a:pt x="230" y="2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39">
            <a:extLst>
              <a:ext uri="{FF2B5EF4-FFF2-40B4-BE49-F238E27FC236}">
                <a16:creationId xmlns:a16="http://schemas.microsoft.com/office/drawing/2014/main" xmlns="" id="{8A68EB7C-1563-4707-AEAC-278FCE367827}"/>
              </a:ext>
            </a:extLst>
          </p:cNvPr>
          <p:cNvSpPr>
            <a:spLocks/>
          </p:cNvSpPr>
          <p:nvPr/>
        </p:nvSpPr>
        <p:spPr bwMode="auto">
          <a:xfrm>
            <a:off x="1386135" y="1838191"/>
            <a:ext cx="49696" cy="49696"/>
          </a:xfrm>
          <a:custGeom>
            <a:avLst/>
            <a:gdLst>
              <a:gd name="T0" fmla="*/ 494 w 494"/>
              <a:gd name="T1" fmla="*/ 400 h 494"/>
              <a:gd name="T2" fmla="*/ 399 w 494"/>
              <a:gd name="T3" fmla="*/ 494 h 494"/>
              <a:gd name="T4" fmla="*/ 0 w 494"/>
              <a:gd name="T5" fmla="*/ 95 h 494"/>
              <a:gd name="T6" fmla="*/ 94 w 494"/>
              <a:gd name="T7" fmla="*/ 0 h 494"/>
              <a:gd name="T8" fmla="*/ 494 w 494"/>
              <a:gd name="T9" fmla="*/ 40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400"/>
                </a:moveTo>
                <a:lnTo>
                  <a:pt x="399" y="494"/>
                </a:lnTo>
                <a:lnTo>
                  <a:pt x="0" y="95"/>
                </a:lnTo>
                <a:lnTo>
                  <a:pt x="94" y="0"/>
                </a:lnTo>
                <a:lnTo>
                  <a:pt x="494" y="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40">
            <a:extLst>
              <a:ext uri="{FF2B5EF4-FFF2-40B4-BE49-F238E27FC236}">
                <a16:creationId xmlns:a16="http://schemas.microsoft.com/office/drawing/2014/main" xmlns="" id="{B96EED8E-E074-4EF6-BEAE-212B64045184}"/>
              </a:ext>
            </a:extLst>
          </p:cNvPr>
          <p:cNvSpPr>
            <a:spLocks/>
          </p:cNvSpPr>
          <p:nvPr/>
        </p:nvSpPr>
        <p:spPr bwMode="auto">
          <a:xfrm>
            <a:off x="2013781" y="2465936"/>
            <a:ext cx="49696" cy="49696"/>
          </a:xfrm>
          <a:custGeom>
            <a:avLst/>
            <a:gdLst>
              <a:gd name="T0" fmla="*/ 494 w 494"/>
              <a:gd name="T1" fmla="*/ 399 h 494"/>
              <a:gd name="T2" fmla="*/ 400 w 494"/>
              <a:gd name="T3" fmla="*/ 494 h 494"/>
              <a:gd name="T4" fmla="*/ 0 w 494"/>
              <a:gd name="T5" fmla="*/ 94 h 494"/>
              <a:gd name="T6" fmla="*/ 95 w 494"/>
              <a:gd name="T7" fmla="*/ 0 h 494"/>
              <a:gd name="T8" fmla="*/ 494 w 494"/>
              <a:gd name="T9" fmla="*/ 399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399"/>
                </a:moveTo>
                <a:lnTo>
                  <a:pt x="400" y="494"/>
                </a:lnTo>
                <a:lnTo>
                  <a:pt x="0" y="94"/>
                </a:lnTo>
                <a:lnTo>
                  <a:pt x="95" y="0"/>
                </a:lnTo>
                <a:lnTo>
                  <a:pt x="494" y="3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xmlns="" id="{7BE84983-C47B-4098-9104-1E4F9549D41E}"/>
              </a:ext>
            </a:extLst>
          </p:cNvPr>
          <p:cNvSpPr>
            <a:spLocks/>
          </p:cNvSpPr>
          <p:nvPr/>
        </p:nvSpPr>
        <p:spPr bwMode="auto">
          <a:xfrm>
            <a:off x="1386135" y="2465936"/>
            <a:ext cx="49696" cy="49696"/>
          </a:xfrm>
          <a:custGeom>
            <a:avLst/>
            <a:gdLst>
              <a:gd name="T0" fmla="*/ 399 w 494"/>
              <a:gd name="T1" fmla="*/ 0 h 494"/>
              <a:gd name="T2" fmla="*/ 494 w 494"/>
              <a:gd name="T3" fmla="*/ 94 h 494"/>
              <a:gd name="T4" fmla="*/ 94 w 494"/>
              <a:gd name="T5" fmla="*/ 494 h 494"/>
              <a:gd name="T6" fmla="*/ 0 w 494"/>
              <a:gd name="T7" fmla="*/ 399 h 494"/>
              <a:gd name="T8" fmla="*/ 399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399" y="0"/>
                </a:moveTo>
                <a:lnTo>
                  <a:pt x="494" y="94"/>
                </a:lnTo>
                <a:lnTo>
                  <a:pt x="94" y="494"/>
                </a:lnTo>
                <a:lnTo>
                  <a:pt x="0" y="399"/>
                </a:lnTo>
                <a:lnTo>
                  <a:pt x="3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Freeform 42">
            <a:extLst>
              <a:ext uri="{FF2B5EF4-FFF2-40B4-BE49-F238E27FC236}">
                <a16:creationId xmlns:a16="http://schemas.microsoft.com/office/drawing/2014/main" xmlns="" id="{70A0CCAA-362B-451B-89CC-2D1F8D862241}"/>
              </a:ext>
            </a:extLst>
          </p:cNvPr>
          <p:cNvSpPr>
            <a:spLocks/>
          </p:cNvSpPr>
          <p:nvPr/>
        </p:nvSpPr>
        <p:spPr bwMode="auto">
          <a:xfrm>
            <a:off x="2013781" y="1838191"/>
            <a:ext cx="49696" cy="49696"/>
          </a:xfrm>
          <a:custGeom>
            <a:avLst/>
            <a:gdLst>
              <a:gd name="T0" fmla="*/ 400 w 494"/>
              <a:gd name="T1" fmla="*/ 0 h 494"/>
              <a:gd name="T2" fmla="*/ 494 w 494"/>
              <a:gd name="T3" fmla="*/ 97 h 494"/>
              <a:gd name="T4" fmla="*/ 95 w 494"/>
              <a:gd name="T5" fmla="*/ 494 h 494"/>
              <a:gd name="T6" fmla="*/ 0 w 494"/>
              <a:gd name="T7" fmla="*/ 400 h 494"/>
              <a:gd name="T8" fmla="*/ 400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00" y="0"/>
                </a:moveTo>
                <a:lnTo>
                  <a:pt x="494" y="97"/>
                </a:lnTo>
                <a:lnTo>
                  <a:pt x="95" y="494"/>
                </a:lnTo>
                <a:lnTo>
                  <a:pt x="0" y="400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3">
            <a:extLst>
              <a:ext uri="{FF2B5EF4-FFF2-40B4-BE49-F238E27FC236}">
                <a16:creationId xmlns:a16="http://schemas.microsoft.com/office/drawing/2014/main" xmlns="" id="{CE6FFBAA-9817-4533-9E17-7CCFE456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74" y="2163734"/>
            <a:ext cx="52513" cy="2655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4">
            <a:extLst>
              <a:ext uri="{FF2B5EF4-FFF2-40B4-BE49-F238E27FC236}">
                <a16:creationId xmlns:a16="http://schemas.microsoft.com/office/drawing/2014/main" xmlns="" id="{D7678710-7C64-489B-97E1-AA7B417E0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9168" y="2163734"/>
            <a:ext cx="69414" cy="26559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5">
            <a:extLst>
              <a:ext uri="{FF2B5EF4-FFF2-40B4-BE49-F238E27FC236}">
                <a16:creationId xmlns:a16="http://schemas.microsoft.com/office/drawing/2014/main" xmlns="" id="{23579DCD-0D14-426B-B1A6-6DEC945A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89" y="2579313"/>
            <a:ext cx="26659" cy="69414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46">
            <a:extLst>
              <a:ext uri="{FF2B5EF4-FFF2-40B4-BE49-F238E27FC236}">
                <a16:creationId xmlns:a16="http://schemas.microsoft.com/office/drawing/2014/main" xmlns="" id="{E86132E0-63F4-44CB-B0D7-7546753A3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89" y="1707712"/>
            <a:ext cx="26659" cy="53721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xmlns="" id="{E47C8016-45E8-4315-B500-53E64FE2161A}"/>
              </a:ext>
            </a:extLst>
          </p:cNvPr>
          <p:cNvSpPr/>
          <p:nvPr/>
        </p:nvSpPr>
        <p:spPr>
          <a:xfrm>
            <a:off x="716584" y="3040827"/>
            <a:ext cx="196273" cy="19627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19588E79-9D6D-40EF-B4EE-F90D4C06E0CE}"/>
              </a:ext>
            </a:extLst>
          </p:cNvPr>
          <p:cNvSpPr txBox="1"/>
          <p:nvPr/>
        </p:nvSpPr>
        <p:spPr>
          <a:xfrm>
            <a:off x="1010994" y="304082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xmlns="" id="{7A22F51C-A26D-407B-A5AF-0A73AECFF4C4}"/>
              </a:ext>
            </a:extLst>
          </p:cNvPr>
          <p:cNvSpPr/>
          <p:nvPr/>
        </p:nvSpPr>
        <p:spPr>
          <a:xfrm>
            <a:off x="716584" y="3963507"/>
            <a:ext cx="196273" cy="19627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C68241E8-6F4E-4ADE-AD09-AEB1173D7AEE}"/>
              </a:ext>
            </a:extLst>
          </p:cNvPr>
          <p:cNvSpPr txBox="1"/>
          <p:nvPr/>
        </p:nvSpPr>
        <p:spPr>
          <a:xfrm>
            <a:off x="1010994" y="396350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xmlns="" id="{FAE7AD6D-2020-45ED-BB0F-AF8C9E458C3E}"/>
              </a:ext>
            </a:extLst>
          </p:cNvPr>
          <p:cNvSpPr/>
          <p:nvPr/>
        </p:nvSpPr>
        <p:spPr>
          <a:xfrm>
            <a:off x="716584" y="4886188"/>
            <a:ext cx="196273" cy="196273"/>
          </a:xfrm>
          <a:prstGeom prst="ellipse">
            <a:avLst/>
          </a:prstGeom>
          <a:solidFill>
            <a:schemeClr val="accent1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4107AB27-AB7F-4C95-A4CB-1F2FF46D423F}"/>
              </a:ext>
            </a:extLst>
          </p:cNvPr>
          <p:cNvSpPr txBox="1"/>
          <p:nvPr/>
        </p:nvSpPr>
        <p:spPr>
          <a:xfrm>
            <a:off x="1010994" y="4886188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70" name="Oval 47">
            <a:extLst>
              <a:ext uri="{FF2B5EF4-FFF2-40B4-BE49-F238E27FC236}">
                <a16:creationId xmlns:a16="http://schemas.microsoft.com/office/drawing/2014/main" xmlns="" id="{82579E34-49D0-4BCF-9DBB-0A275DB1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541" y="1626311"/>
            <a:ext cx="1094488" cy="1101202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31">
            <a:extLst>
              <a:ext uri="{FF2B5EF4-FFF2-40B4-BE49-F238E27FC236}">
                <a16:creationId xmlns:a16="http://schemas.microsoft.com/office/drawing/2014/main" xmlns="" id="{43DDD30C-1183-4C4B-A9EB-CD955EF620C4}"/>
              </a:ext>
            </a:extLst>
          </p:cNvPr>
          <p:cNvSpPr>
            <a:spLocks noEditPoints="1"/>
          </p:cNvSpPr>
          <p:nvPr/>
        </p:nvSpPr>
        <p:spPr bwMode="auto">
          <a:xfrm>
            <a:off x="4167818" y="1687995"/>
            <a:ext cx="977935" cy="977835"/>
          </a:xfrm>
          <a:custGeom>
            <a:avLst/>
            <a:gdLst>
              <a:gd name="T0" fmla="*/ 2073 w 4113"/>
              <a:gd name="T1" fmla="*/ 0 h 4113"/>
              <a:gd name="T2" fmla="*/ 2039 w 4113"/>
              <a:gd name="T3" fmla="*/ 0 h 4113"/>
              <a:gd name="T4" fmla="*/ 2030 w 4113"/>
              <a:gd name="T5" fmla="*/ 0 h 4113"/>
              <a:gd name="T6" fmla="*/ 2030 w 4113"/>
              <a:gd name="T7" fmla="*/ 0 h 4113"/>
              <a:gd name="T8" fmla="*/ 0 w 4113"/>
              <a:gd name="T9" fmla="*/ 2030 h 4113"/>
              <a:gd name="T10" fmla="*/ 0 w 4113"/>
              <a:gd name="T11" fmla="*/ 2064 h 4113"/>
              <a:gd name="T12" fmla="*/ 0 w 4113"/>
              <a:gd name="T13" fmla="*/ 2065 h 4113"/>
              <a:gd name="T14" fmla="*/ 0 w 4113"/>
              <a:gd name="T15" fmla="*/ 2065 h 4113"/>
              <a:gd name="T16" fmla="*/ 2030 w 4113"/>
              <a:gd name="T17" fmla="*/ 4112 h 4113"/>
              <a:gd name="T18" fmla="*/ 2030 w 4113"/>
              <a:gd name="T19" fmla="*/ 4113 h 4113"/>
              <a:gd name="T20" fmla="*/ 2039 w 4113"/>
              <a:gd name="T21" fmla="*/ 4113 h 4113"/>
              <a:gd name="T22" fmla="*/ 2074 w 4113"/>
              <a:gd name="T23" fmla="*/ 4113 h 4113"/>
              <a:gd name="T24" fmla="*/ 4113 w 4113"/>
              <a:gd name="T25" fmla="*/ 2065 h 4113"/>
              <a:gd name="T26" fmla="*/ 4113 w 4113"/>
              <a:gd name="T27" fmla="*/ 2065 h 4113"/>
              <a:gd name="T28" fmla="*/ 4113 w 4113"/>
              <a:gd name="T29" fmla="*/ 2030 h 4113"/>
              <a:gd name="T30" fmla="*/ 2073 w 4113"/>
              <a:gd name="T31" fmla="*/ 0 h 4113"/>
              <a:gd name="T32" fmla="*/ 2046 w 4113"/>
              <a:gd name="T33" fmla="*/ 3986 h 4113"/>
              <a:gd name="T34" fmla="*/ 2030 w 4113"/>
              <a:gd name="T35" fmla="*/ 3980 h 4113"/>
              <a:gd name="T36" fmla="*/ 123 w 4113"/>
              <a:gd name="T37" fmla="*/ 2065 h 4113"/>
              <a:gd name="T38" fmla="*/ 113 w 4113"/>
              <a:gd name="T39" fmla="*/ 2053 h 4113"/>
              <a:gd name="T40" fmla="*/ 2030 w 4113"/>
              <a:gd name="T41" fmla="*/ 114 h 4113"/>
              <a:gd name="T42" fmla="*/ 2046 w 4113"/>
              <a:gd name="T43" fmla="*/ 114 h 4113"/>
              <a:gd name="T44" fmla="*/ 3984 w 4113"/>
              <a:gd name="T45" fmla="*/ 2053 h 4113"/>
              <a:gd name="T46" fmla="*/ 3989 w 4113"/>
              <a:gd name="T47" fmla="*/ 2065 h 4113"/>
              <a:gd name="T48" fmla="*/ 2046 w 4113"/>
              <a:gd name="T49" fmla="*/ 3986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13" h="4113">
                <a:moveTo>
                  <a:pt x="2073" y="0"/>
                </a:moveTo>
                <a:cubicBezTo>
                  <a:pt x="2039" y="0"/>
                  <a:pt x="2039" y="0"/>
                  <a:pt x="2039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913" y="5"/>
                  <a:pt x="0" y="912"/>
                  <a:pt x="0" y="2030"/>
                </a:cubicBezTo>
                <a:cubicBezTo>
                  <a:pt x="0" y="2064"/>
                  <a:pt x="0" y="2064"/>
                  <a:pt x="0" y="2064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3183"/>
                  <a:pt x="913" y="4090"/>
                  <a:pt x="2030" y="4112"/>
                </a:cubicBezTo>
                <a:cubicBezTo>
                  <a:pt x="2030" y="4113"/>
                  <a:pt x="2030" y="4113"/>
                  <a:pt x="2030" y="4113"/>
                </a:cubicBezTo>
                <a:cubicBezTo>
                  <a:pt x="2039" y="4113"/>
                  <a:pt x="2039" y="4113"/>
                  <a:pt x="2039" y="4113"/>
                </a:cubicBezTo>
                <a:cubicBezTo>
                  <a:pt x="2074" y="4113"/>
                  <a:pt x="2074" y="4113"/>
                  <a:pt x="2074" y="4113"/>
                </a:cubicBezTo>
                <a:cubicBezTo>
                  <a:pt x="3195" y="4095"/>
                  <a:pt x="4113" y="3186"/>
                  <a:pt x="4113" y="2065"/>
                </a:cubicBezTo>
                <a:cubicBezTo>
                  <a:pt x="4113" y="2065"/>
                  <a:pt x="4113" y="2065"/>
                  <a:pt x="4113" y="2065"/>
                </a:cubicBezTo>
                <a:cubicBezTo>
                  <a:pt x="4113" y="2030"/>
                  <a:pt x="4113" y="2030"/>
                  <a:pt x="4113" y="2030"/>
                </a:cubicBezTo>
                <a:cubicBezTo>
                  <a:pt x="4113" y="909"/>
                  <a:pt x="3194" y="0"/>
                  <a:pt x="2073" y="0"/>
                </a:cubicBezTo>
                <a:close/>
                <a:moveTo>
                  <a:pt x="2046" y="3986"/>
                </a:moveTo>
                <a:cubicBezTo>
                  <a:pt x="2044" y="3986"/>
                  <a:pt x="2048" y="3980"/>
                  <a:pt x="2030" y="3980"/>
                </a:cubicBezTo>
                <a:cubicBezTo>
                  <a:pt x="997" y="3977"/>
                  <a:pt x="126" y="3115"/>
                  <a:pt x="123" y="2065"/>
                </a:cubicBezTo>
                <a:cubicBezTo>
                  <a:pt x="123" y="2047"/>
                  <a:pt x="113" y="2055"/>
                  <a:pt x="113" y="2053"/>
                </a:cubicBezTo>
                <a:cubicBezTo>
                  <a:pt x="113" y="988"/>
                  <a:pt x="997" y="117"/>
                  <a:pt x="2030" y="114"/>
                </a:cubicBezTo>
                <a:cubicBezTo>
                  <a:pt x="2048" y="114"/>
                  <a:pt x="2044" y="114"/>
                  <a:pt x="2046" y="114"/>
                </a:cubicBezTo>
                <a:cubicBezTo>
                  <a:pt x="3114" y="114"/>
                  <a:pt x="3984" y="986"/>
                  <a:pt x="3984" y="2053"/>
                </a:cubicBezTo>
                <a:cubicBezTo>
                  <a:pt x="3984" y="2055"/>
                  <a:pt x="3989" y="2047"/>
                  <a:pt x="3989" y="2065"/>
                </a:cubicBezTo>
                <a:cubicBezTo>
                  <a:pt x="3986" y="3115"/>
                  <a:pt x="3112" y="3986"/>
                  <a:pt x="2046" y="398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950AB9A-0C2C-410C-A0F2-3529A28D4930}"/>
              </a:ext>
            </a:extLst>
          </p:cNvPr>
          <p:cNvGrpSpPr/>
          <p:nvPr/>
        </p:nvGrpSpPr>
        <p:grpSpPr>
          <a:xfrm rot="5400000">
            <a:off x="4190840" y="1710967"/>
            <a:ext cx="931891" cy="931891"/>
            <a:chOff x="990493" y="1902867"/>
            <a:chExt cx="931891" cy="931891"/>
          </a:xfrm>
        </p:grpSpPr>
        <p:sp>
          <p:nvSpPr>
            <p:cNvPr id="73" name="Pie 53">
              <a:extLst>
                <a:ext uri="{FF2B5EF4-FFF2-40B4-BE49-F238E27FC236}">
                  <a16:creationId xmlns:a16="http://schemas.microsoft.com/office/drawing/2014/main" xmlns="" id="{6D0A2953-1A2A-4CB6-95D6-DA700DD18A82}"/>
                </a:ext>
              </a:extLst>
            </p:cNvPr>
            <p:cNvSpPr/>
            <p:nvPr/>
          </p:nvSpPr>
          <p:spPr>
            <a:xfrm>
              <a:off x="990493" y="1902867"/>
              <a:ext cx="931891" cy="931891"/>
            </a:xfrm>
            <a:prstGeom prst="pie">
              <a:avLst>
                <a:gd name="adj1" fmla="val 10825183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29">
              <a:extLst>
                <a:ext uri="{FF2B5EF4-FFF2-40B4-BE49-F238E27FC236}">
                  <a16:creationId xmlns:a16="http://schemas.microsoft.com/office/drawing/2014/main" xmlns="" id="{CCDF2D95-70D3-491F-AD6C-1CC21F420974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85140" y="2256266"/>
              <a:ext cx="51406" cy="229971"/>
            </a:xfrm>
            <a:custGeom>
              <a:avLst/>
              <a:gdLst>
                <a:gd name="T0" fmla="*/ 114 w 216"/>
                <a:gd name="T1" fmla="*/ 0 h 967"/>
                <a:gd name="T2" fmla="*/ 216 w 216"/>
                <a:gd name="T3" fmla="*/ 102 h 967"/>
                <a:gd name="T4" fmla="*/ 216 w 216"/>
                <a:gd name="T5" fmla="*/ 865 h 967"/>
                <a:gd name="T6" fmla="*/ 205 w 216"/>
                <a:gd name="T7" fmla="*/ 967 h 967"/>
                <a:gd name="T8" fmla="*/ 142 w 216"/>
                <a:gd name="T9" fmla="*/ 929 h 967"/>
                <a:gd name="T10" fmla="*/ 108 w 216"/>
                <a:gd name="T11" fmla="*/ 929 h 967"/>
                <a:gd name="T12" fmla="*/ 74 w 216"/>
                <a:gd name="T13" fmla="*/ 929 h 967"/>
                <a:gd name="T14" fmla="*/ 11 w 216"/>
                <a:gd name="T15" fmla="*/ 967 h 967"/>
                <a:gd name="T16" fmla="*/ 0 w 216"/>
                <a:gd name="T17" fmla="*/ 865 h 967"/>
                <a:gd name="T18" fmla="*/ 0 w 216"/>
                <a:gd name="T19" fmla="*/ 102 h 967"/>
                <a:gd name="T20" fmla="*/ 102 w 216"/>
                <a:gd name="T21" fmla="*/ 0 h 967"/>
                <a:gd name="T22" fmla="*/ 114 w 216"/>
                <a:gd name="T23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967">
                  <a:moveTo>
                    <a:pt x="114" y="0"/>
                  </a:moveTo>
                  <a:cubicBezTo>
                    <a:pt x="170" y="0"/>
                    <a:pt x="216" y="46"/>
                    <a:pt x="216" y="102"/>
                  </a:cubicBezTo>
                  <a:cubicBezTo>
                    <a:pt x="216" y="865"/>
                    <a:pt x="216" y="865"/>
                    <a:pt x="216" y="865"/>
                  </a:cubicBezTo>
                  <a:cubicBezTo>
                    <a:pt x="216" y="921"/>
                    <a:pt x="211" y="967"/>
                    <a:pt x="205" y="967"/>
                  </a:cubicBezTo>
                  <a:cubicBezTo>
                    <a:pt x="199" y="967"/>
                    <a:pt x="171" y="950"/>
                    <a:pt x="142" y="929"/>
                  </a:cubicBezTo>
                  <a:cubicBezTo>
                    <a:pt x="142" y="929"/>
                    <a:pt x="142" y="929"/>
                    <a:pt x="108" y="929"/>
                  </a:cubicBezTo>
                  <a:cubicBezTo>
                    <a:pt x="74" y="929"/>
                    <a:pt x="74" y="929"/>
                    <a:pt x="74" y="929"/>
                  </a:cubicBezTo>
                  <a:cubicBezTo>
                    <a:pt x="45" y="950"/>
                    <a:pt x="17" y="967"/>
                    <a:pt x="11" y="967"/>
                  </a:cubicBezTo>
                  <a:cubicBezTo>
                    <a:pt x="5" y="967"/>
                    <a:pt x="0" y="921"/>
                    <a:pt x="0" y="86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30">
              <a:extLst>
                <a:ext uri="{FF2B5EF4-FFF2-40B4-BE49-F238E27FC236}">
                  <a16:creationId xmlns:a16="http://schemas.microsoft.com/office/drawing/2014/main" xmlns="" id="{10621168-BF3B-42F7-9825-D7557DBB70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45288" y="2213713"/>
              <a:ext cx="229872" cy="21630"/>
            </a:xfrm>
            <a:custGeom>
              <a:avLst/>
              <a:gdLst>
                <a:gd name="T0" fmla="*/ 922 w 967"/>
                <a:gd name="T1" fmla="*/ 0 h 91"/>
                <a:gd name="T2" fmla="*/ 967 w 967"/>
                <a:gd name="T3" fmla="*/ 45 h 91"/>
                <a:gd name="T4" fmla="*/ 967 w 967"/>
                <a:gd name="T5" fmla="*/ 46 h 91"/>
                <a:gd name="T6" fmla="*/ 922 w 967"/>
                <a:gd name="T7" fmla="*/ 91 h 91"/>
                <a:gd name="T8" fmla="*/ 46 w 967"/>
                <a:gd name="T9" fmla="*/ 91 h 91"/>
                <a:gd name="T10" fmla="*/ 0 w 967"/>
                <a:gd name="T11" fmla="*/ 46 h 91"/>
                <a:gd name="T12" fmla="*/ 0 w 967"/>
                <a:gd name="T13" fmla="*/ 45 h 91"/>
                <a:gd name="T14" fmla="*/ 46 w 967"/>
                <a:gd name="T15" fmla="*/ 0 h 91"/>
                <a:gd name="T16" fmla="*/ 922 w 967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7" h="91">
                  <a:moveTo>
                    <a:pt x="922" y="0"/>
                  </a:moveTo>
                  <a:cubicBezTo>
                    <a:pt x="947" y="0"/>
                    <a:pt x="967" y="20"/>
                    <a:pt x="967" y="45"/>
                  </a:cubicBezTo>
                  <a:cubicBezTo>
                    <a:pt x="967" y="46"/>
                    <a:pt x="967" y="46"/>
                    <a:pt x="967" y="46"/>
                  </a:cubicBezTo>
                  <a:cubicBezTo>
                    <a:pt x="967" y="71"/>
                    <a:pt x="947" y="91"/>
                    <a:pt x="92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1" y="91"/>
                    <a:pt x="0" y="71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xmlns="" id="{BE62C97D-7EB5-4503-8D2A-9985A15EBB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709" y="2320927"/>
              <a:ext cx="93256" cy="93156"/>
            </a:xfrm>
            <a:custGeom>
              <a:avLst/>
              <a:gdLst>
                <a:gd name="T0" fmla="*/ 304 w 392"/>
                <a:gd name="T1" fmla="*/ 33 h 392"/>
                <a:gd name="T2" fmla="*/ 196 w 392"/>
                <a:gd name="T3" fmla="*/ 0 h 392"/>
                <a:gd name="T4" fmla="*/ 88 w 392"/>
                <a:gd name="T5" fmla="*/ 33 h 392"/>
                <a:gd name="T6" fmla="*/ 0 w 392"/>
                <a:gd name="T7" fmla="*/ 196 h 392"/>
                <a:gd name="T8" fmla="*/ 196 w 392"/>
                <a:gd name="T9" fmla="*/ 392 h 392"/>
                <a:gd name="T10" fmla="*/ 392 w 392"/>
                <a:gd name="T11" fmla="*/ 196 h 392"/>
                <a:gd name="T12" fmla="*/ 304 w 392"/>
                <a:gd name="T13" fmla="*/ 33 h 392"/>
                <a:gd name="T14" fmla="*/ 196 w 392"/>
                <a:gd name="T15" fmla="*/ 312 h 392"/>
                <a:gd name="T16" fmla="*/ 80 w 392"/>
                <a:gd name="T17" fmla="*/ 196 h 392"/>
                <a:gd name="T18" fmla="*/ 110 w 392"/>
                <a:gd name="T19" fmla="*/ 118 h 392"/>
                <a:gd name="T20" fmla="*/ 196 w 392"/>
                <a:gd name="T21" fmla="*/ 80 h 392"/>
                <a:gd name="T22" fmla="*/ 283 w 392"/>
                <a:gd name="T23" fmla="*/ 118 h 392"/>
                <a:gd name="T24" fmla="*/ 312 w 392"/>
                <a:gd name="T25" fmla="*/ 196 h 392"/>
                <a:gd name="T26" fmla="*/ 196 w 392"/>
                <a:gd name="T27" fmla="*/ 31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2" h="392">
                  <a:moveTo>
                    <a:pt x="304" y="33"/>
                  </a:moveTo>
                  <a:cubicBezTo>
                    <a:pt x="273" y="12"/>
                    <a:pt x="236" y="0"/>
                    <a:pt x="196" y="0"/>
                  </a:cubicBezTo>
                  <a:cubicBezTo>
                    <a:pt x="156" y="0"/>
                    <a:pt x="119" y="12"/>
                    <a:pt x="88" y="33"/>
                  </a:cubicBezTo>
                  <a:cubicBezTo>
                    <a:pt x="35" y="68"/>
                    <a:pt x="0" y="128"/>
                    <a:pt x="0" y="196"/>
                  </a:cubicBezTo>
                  <a:cubicBezTo>
                    <a:pt x="0" y="304"/>
                    <a:pt x="88" y="392"/>
                    <a:pt x="196" y="392"/>
                  </a:cubicBezTo>
                  <a:cubicBezTo>
                    <a:pt x="304" y="392"/>
                    <a:pt x="392" y="304"/>
                    <a:pt x="392" y="196"/>
                  </a:cubicBezTo>
                  <a:cubicBezTo>
                    <a:pt x="392" y="128"/>
                    <a:pt x="357" y="68"/>
                    <a:pt x="304" y="33"/>
                  </a:cubicBezTo>
                  <a:close/>
                  <a:moveTo>
                    <a:pt x="196" y="312"/>
                  </a:moveTo>
                  <a:cubicBezTo>
                    <a:pt x="132" y="312"/>
                    <a:pt x="80" y="260"/>
                    <a:pt x="80" y="196"/>
                  </a:cubicBezTo>
                  <a:cubicBezTo>
                    <a:pt x="80" y="166"/>
                    <a:pt x="91" y="139"/>
                    <a:pt x="110" y="118"/>
                  </a:cubicBezTo>
                  <a:cubicBezTo>
                    <a:pt x="131" y="95"/>
                    <a:pt x="162" y="80"/>
                    <a:pt x="196" y="80"/>
                  </a:cubicBezTo>
                  <a:cubicBezTo>
                    <a:pt x="230" y="80"/>
                    <a:pt x="261" y="95"/>
                    <a:pt x="283" y="118"/>
                  </a:cubicBezTo>
                  <a:cubicBezTo>
                    <a:pt x="301" y="139"/>
                    <a:pt x="312" y="166"/>
                    <a:pt x="312" y="196"/>
                  </a:cubicBezTo>
                  <a:cubicBezTo>
                    <a:pt x="312" y="260"/>
                    <a:pt x="260" y="312"/>
                    <a:pt x="196" y="3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xmlns="" id="{8335B80F-AD6A-4307-962A-4C56C2E2E5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461" y="2314689"/>
              <a:ext cx="183494" cy="174743"/>
            </a:xfrm>
            <a:custGeom>
              <a:avLst/>
              <a:gdLst>
                <a:gd name="T0" fmla="*/ 760 w 772"/>
                <a:gd name="T1" fmla="*/ 686 h 735"/>
                <a:gd name="T2" fmla="*/ 362 w 772"/>
                <a:gd name="T3" fmla="*/ 307 h 735"/>
                <a:gd name="T4" fmla="*/ 387 w 772"/>
                <a:gd name="T5" fmla="*/ 222 h 735"/>
                <a:gd name="T6" fmla="*/ 231 w 772"/>
                <a:gd name="T7" fmla="*/ 66 h 735"/>
                <a:gd name="T8" fmla="*/ 140 w 772"/>
                <a:gd name="T9" fmla="*/ 96 h 735"/>
                <a:gd name="T10" fmla="*/ 51 w 772"/>
                <a:gd name="T11" fmla="*/ 11 h 735"/>
                <a:gd name="T12" fmla="*/ 11 w 772"/>
                <a:gd name="T13" fmla="*/ 12 h 735"/>
                <a:gd name="T14" fmla="*/ 12 w 772"/>
                <a:gd name="T15" fmla="*/ 52 h 735"/>
                <a:gd name="T16" fmla="*/ 101 w 772"/>
                <a:gd name="T17" fmla="*/ 137 h 735"/>
                <a:gd name="T18" fmla="*/ 75 w 772"/>
                <a:gd name="T19" fmla="*/ 222 h 735"/>
                <a:gd name="T20" fmla="*/ 231 w 772"/>
                <a:gd name="T21" fmla="*/ 378 h 735"/>
                <a:gd name="T22" fmla="*/ 322 w 772"/>
                <a:gd name="T23" fmla="*/ 348 h 735"/>
                <a:gd name="T24" fmla="*/ 721 w 772"/>
                <a:gd name="T25" fmla="*/ 727 h 735"/>
                <a:gd name="T26" fmla="*/ 740 w 772"/>
                <a:gd name="T27" fmla="*/ 735 h 735"/>
                <a:gd name="T28" fmla="*/ 761 w 772"/>
                <a:gd name="T29" fmla="*/ 726 h 735"/>
                <a:gd name="T30" fmla="*/ 760 w 772"/>
                <a:gd name="T31" fmla="*/ 686 h 735"/>
                <a:gd name="T32" fmla="*/ 231 w 772"/>
                <a:gd name="T33" fmla="*/ 338 h 735"/>
                <a:gd name="T34" fmla="*/ 115 w 772"/>
                <a:gd name="T35" fmla="*/ 222 h 735"/>
                <a:gd name="T36" fmla="*/ 231 w 772"/>
                <a:gd name="T37" fmla="*/ 106 h 735"/>
                <a:gd name="T38" fmla="*/ 347 w 772"/>
                <a:gd name="T39" fmla="*/ 222 h 735"/>
                <a:gd name="T40" fmla="*/ 231 w 772"/>
                <a:gd name="T41" fmla="*/ 33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2" h="735">
                  <a:moveTo>
                    <a:pt x="760" y="686"/>
                  </a:moveTo>
                  <a:cubicBezTo>
                    <a:pt x="362" y="307"/>
                    <a:pt x="362" y="307"/>
                    <a:pt x="362" y="307"/>
                  </a:cubicBezTo>
                  <a:cubicBezTo>
                    <a:pt x="378" y="282"/>
                    <a:pt x="387" y="253"/>
                    <a:pt x="387" y="222"/>
                  </a:cubicBezTo>
                  <a:cubicBezTo>
                    <a:pt x="387" y="136"/>
                    <a:pt x="317" y="66"/>
                    <a:pt x="231" y="66"/>
                  </a:cubicBezTo>
                  <a:cubicBezTo>
                    <a:pt x="197" y="66"/>
                    <a:pt x="166" y="77"/>
                    <a:pt x="140" y="96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0" y="0"/>
                    <a:pt x="22" y="1"/>
                    <a:pt x="11" y="12"/>
                  </a:cubicBezTo>
                  <a:cubicBezTo>
                    <a:pt x="0" y="24"/>
                    <a:pt x="1" y="42"/>
                    <a:pt x="12" y="52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85" y="161"/>
                    <a:pt x="75" y="190"/>
                    <a:pt x="75" y="222"/>
                  </a:cubicBezTo>
                  <a:cubicBezTo>
                    <a:pt x="75" y="308"/>
                    <a:pt x="145" y="378"/>
                    <a:pt x="231" y="378"/>
                  </a:cubicBezTo>
                  <a:cubicBezTo>
                    <a:pt x="265" y="378"/>
                    <a:pt x="297" y="367"/>
                    <a:pt x="322" y="348"/>
                  </a:cubicBezTo>
                  <a:cubicBezTo>
                    <a:pt x="721" y="727"/>
                    <a:pt x="721" y="727"/>
                    <a:pt x="721" y="727"/>
                  </a:cubicBezTo>
                  <a:cubicBezTo>
                    <a:pt x="726" y="733"/>
                    <a:pt x="733" y="735"/>
                    <a:pt x="740" y="735"/>
                  </a:cubicBezTo>
                  <a:cubicBezTo>
                    <a:pt x="748" y="735"/>
                    <a:pt x="755" y="732"/>
                    <a:pt x="761" y="726"/>
                  </a:cubicBezTo>
                  <a:cubicBezTo>
                    <a:pt x="772" y="715"/>
                    <a:pt x="771" y="697"/>
                    <a:pt x="760" y="686"/>
                  </a:cubicBezTo>
                  <a:close/>
                  <a:moveTo>
                    <a:pt x="231" y="338"/>
                  </a:moveTo>
                  <a:cubicBezTo>
                    <a:pt x="167" y="338"/>
                    <a:pt x="115" y="286"/>
                    <a:pt x="115" y="222"/>
                  </a:cubicBezTo>
                  <a:cubicBezTo>
                    <a:pt x="115" y="158"/>
                    <a:pt x="167" y="106"/>
                    <a:pt x="231" y="106"/>
                  </a:cubicBezTo>
                  <a:cubicBezTo>
                    <a:pt x="295" y="106"/>
                    <a:pt x="347" y="158"/>
                    <a:pt x="347" y="222"/>
                  </a:cubicBezTo>
                  <a:cubicBezTo>
                    <a:pt x="347" y="286"/>
                    <a:pt x="295" y="338"/>
                    <a:pt x="231" y="3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34">
            <a:extLst>
              <a:ext uri="{FF2B5EF4-FFF2-40B4-BE49-F238E27FC236}">
                <a16:creationId xmlns:a16="http://schemas.microsoft.com/office/drawing/2014/main" xmlns="" id="{1D93CD40-B397-4918-B138-3B9BBDDFE11A}"/>
              </a:ext>
            </a:extLst>
          </p:cNvPr>
          <p:cNvSpPr>
            <a:spLocks/>
          </p:cNvSpPr>
          <p:nvPr/>
        </p:nvSpPr>
        <p:spPr bwMode="auto">
          <a:xfrm>
            <a:off x="4585410" y="1792821"/>
            <a:ext cx="49897" cy="81990"/>
          </a:xfrm>
          <a:custGeom>
            <a:avLst/>
            <a:gdLst>
              <a:gd name="T0" fmla="*/ 210 w 210"/>
              <a:gd name="T1" fmla="*/ 319 h 345"/>
              <a:gd name="T2" fmla="*/ 210 w 210"/>
              <a:gd name="T3" fmla="*/ 331 h 345"/>
              <a:gd name="T4" fmla="*/ 207 w 210"/>
              <a:gd name="T5" fmla="*/ 340 h 345"/>
              <a:gd name="T6" fmla="*/ 204 w 210"/>
              <a:gd name="T7" fmla="*/ 344 h 345"/>
              <a:gd name="T8" fmla="*/ 200 w 210"/>
              <a:gd name="T9" fmla="*/ 345 h 345"/>
              <a:gd name="T10" fmla="*/ 11 w 210"/>
              <a:gd name="T11" fmla="*/ 345 h 345"/>
              <a:gd name="T12" fmla="*/ 7 w 210"/>
              <a:gd name="T13" fmla="*/ 344 h 345"/>
              <a:gd name="T14" fmla="*/ 3 w 210"/>
              <a:gd name="T15" fmla="*/ 340 h 345"/>
              <a:gd name="T16" fmla="*/ 1 w 210"/>
              <a:gd name="T17" fmla="*/ 331 h 345"/>
              <a:gd name="T18" fmla="*/ 0 w 210"/>
              <a:gd name="T19" fmla="*/ 319 h 345"/>
              <a:gd name="T20" fmla="*/ 1 w 210"/>
              <a:gd name="T21" fmla="*/ 306 h 345"/>
              <a:gd name="T22" fmla="*/ 3 w 210"/>
              <a:gd name="T23" fmla="*/ 298 h 345"/>
              <a:gd name="T24" fmla="*/ 6 w 210"/>
              <a:gd name="T25" fmla="*/ 293 h 345"/>
              <a:gd name="T26" fmla="*/ 11 w 210"/>
              <a:gd name="T27" fmla="*/ 291 h 345"/>
              <a:gd name="T28" fmla="*/ 75 w 210"/>
              <a:gd name="T29" fmla="*/ 291 h 345"/>
              <a:gd name="T30" fmla="*/ 75 w 210"/>
              <a:gd name="T31" fmla="*/ 68 h 345"/>
              <a:gd name="T32" fmla="*/ 19 w 210"/>
              <a:gd name="T33" fmla="*/ 99 h 345"/>
              <a:gd name="T34" fmla="*/ 10 w 210"/>
              <a:gd name="T35" fmla="*/ 102 h 345"/>
              <a:gd name="T36" fmla="*/ 3 w 210"/>
              <a:gd name="T37" fmla="*/ 101 h 345"/>
              <a:gd name="T38" fmla="*/ 0 w 210"/>
              <a:gd name="T39" fmla="*/ 93 h 345"/>
              <a:gd name="T40" fmla="*/ 0 w 210"/>
              <a:gd name="T41" fmla="*/ 77 h 345"/>
              <a:gd name="T42" fmla="*/ 0 w 210"/>
              <a:gd name="T43" fmla="*/ 67 h 345"/>
              <a:gd name="T44" fmla="*/ 1 w 210"/>
              <a:gd name="T45" fmla="*/ 60 h 345"/>
              <a:gd name="T46" fmla="*/ 4 w 210"/>
              <a:gd name="T47" fmla="*/ 55 h 345"/>
              <a:gd name="T48" fmla="*/ 9 w 210"/>
              <a:gd name="T49" fmla="*/ 51 h 345"/>
              <a:gd name="T50" fmla="*/ 83 w 210"/>
              <a:gd name="T51" fmla="*/ 3 h 345"/>
              <a:gd name="T52" fmla="*/ 86 w 210"/>
              <a:gd name="T53" fmla="*/ 2 h 345"/>
              <a:gd name="T54" fmla="*/ 91 w 210"/>
              <a:gd name="T55" fmla="*/ 1 h 345"/>
              <a:gd name="T56" fmla="*/ 100 w 210"/>
              <a:gd name="T57" fmla="*/ 0 h 345"/>
              <a:gd name="T58" fmla="*/ 113 w 210"/>
              <a:gd name="T59" fmla="*/ 0 h 345"/>
              <a:gd name="T60" fmla="*/ 129 w 210"/>
              <a:gd name="T61" fmla="*/ 0 h 345"/>
              <a:gd name="T62" fmla="*/ 139 w 210"/>
              <a:gd name="T63" fmla="*/ 2 h 345"/>
              <a:gd name="T64" fmla="*/ 143 w 210"/>
              <a:gd name="T65" fmla="*/ 4 h 345"/>
              <a:gd name="T66" fmla="*/ 144 w 210"/>
              <a:gd name="T67" fmla="*/ 8 h 345"/>
              <a:gd name="T68" fmla="*/ 144 w 210"/>
              <a:gd name="T69" fmla="*/ 291 h 345"/>
              <a:gd name="T70" fmla="*/ 200 w 210"/>
              <a:gd name="T71" fmla="*/ 291 h 345"/>
              <a:gd name="T72" fmla="*/ 204 w 210"/>
              <a:gd name="T73" fmla="*/ 293 h 345"/>
              <a:gd name="T74" fmla="*/ 208 w 210"/>
              <a:gd name="T75" fmla="*/ 298 h 345"/>
              <a:gd name="T76" fmla="*/ 210 w 210"/>
              <a:gd name="T77" fmla="*/ 306 h 345"/>
              <a:gd name="T78" fmla="*/ 210 w 210"/>
              <a:gd name="T79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0" h="345">
                <a:moveTo>
                  <a:pt x="210" y="319"/>
                </a:moveTo>
                <a:cubicBezTo>
                  <a:pt x="210" y="324"/>
                  <a:pt x="210" y="328"/>
                  <a:pt x="210" y="331"/>
                </a:cubicBezTo>
                <a:cubicBezTo>
                  <a:pt x="209" y="335"/>
                  <a:pt x="208" y="338"/>
                  <a:pt x="207" y="340"/>
                </a:cubicBezTo>
                <a:cubicBezTo>
                  <a:pt x="206" y="342"/>
                  <a:pt x="205" y="343"/>
                  <a:pt x="204" y="344"/>
                </a:cubicBezTo>
                <a:cubicBezTo>
                  <a:pt x="203" y="345"/>
                  <a:pt x="201" y="345"/>
                  <a:pt x="200" y="345"/>
                </a:cubicBezTo>
                <a:cubicBezTo>
                  <a:pt x="11" y="345"/>
                  <a:pt x="11" y="345"/>
                  <a:pt x="11" y="345"/>
                </a:cubicBezTo>
                <a:cubicBezTo>
                  <a:pt x="9" y="345"/>
                  <a:pt x="8" y="345"/>
                  <a:pt x="7" y="344"/>
                </a:cubicBezTo>
                <a:cubicBezTo>
                  <a:pt x="6" y="343"/>
                  <a:pt x="4" y="342"/>
                  <a:pt x="3" y="340"/>
                </a:cubicBezTo>
                <a:cubicBezTo>
                  <a:pt x="2" y="338"/>
                  <a:pt x="2" y="335"/>
                  <a:pt x="1" y="331"/>
                </a:cubicBezTo>
                <a:cubicBezTo>
                  <a:pt x="1" y="328"/>
                  <a:pt x="0" y="324"/>
                  <a:pt x="0" y="319"/>
                </a:cubicBezTo>
                <a:cubicBezTo>
                  <a:pt x="0" y="314"/>
                  <a:pt x="1" y="309"/>
                  <a:pt x="1" y="306"/>
                </a:cubicBezTo>
                <a:cubicBezTo>
                  <a:pt x="1" y="302"/>
                  <a:pt x="2" y="300"/>
                  <a:pt x="3" y="298"/>
                </a:cubicBezTo>
                <a:cubicBezTo>
                  <a:pt x="4" y="295"/>
                  <a:pt x="5" y="294"/>
                  <a:pt x="6" y="293"/>
                </a:cubicBezTo>
                <a:cubicBezTo>
                  <a:pt x="8" y="292"/>
                  <a:pt x="9" y="291"/>
                  <a:pt x="11" y="291"/>
                </a:cubicBezTo>
                <a:cubicBezTo>
                  <a:pt x="75" y="291"/>
                  <a:pt x="75" y="291"/>
                  <a:pt x="75" y="291"/>
                </a:cubicBezTo>
                <a:cubicBezTo>
                  <a:pt x="75" y="68"/>
                  <a:pt x="75" y="68"/>
                  <a:pt x="75" y="68"/>
                </a:cubicBezTo>
                <a:cubicBezTo>
                  <a:pt x="19" y="99"/>
                  <a:pt x="19" y="99"/>
                  <a:pt x="19" y="99"/>
                </a:cubicBezTo>
                <a:cubicBezTo>
                  <a:pt x="15" y="101"/>
                  <a:pt x="12" y="102"/>
                  <a:pt x="10" y="102"/>
                </a:cubicBezTo>
                <a:cubicBezTo>
                  <a:pt x="7" y="103"/>
                  <a:pt x="5" y="102"/>
                  <a:pt x="3" y="101"/>
                </a:cubicBezTo>
                <a:cubicBezTo>
                  <a:pt x="2" y="99"/>
                  <a:pt x="1" y="97"/>
                  <a:pt x="0" y="93"/>
                </a:cubicBezTo>
                <a:cubicBezTo>
                  <a:pt x="0" y="89"/>
                  <a:pt x="0" y="84"/>
                  <a:pt x="0" y="77"/>
                </a:cubicBezTo>
                <a:cubicBezTo>
                  <a:pt x="0" y="73"/>
                  <a:pt x="0" y="70"/>
                  <a:pt x="0" y="67"/>
                </a:cubicBezTo>
                <a:cubicBezTo>
                  <a:pt x="0" y="64"/>
                  <a:pt x="1" y="62"/>
                  <a:pt x="1" y="60"/>
                </a:cubicBezTo>
                <a:cubicBezTo>
                  <a:pt x="2" y="58"/>
                  <a:pt x="3" y="56"/>
                  <a:pt x="4" y="55"/>
                </a:cubicBezTo>
                <a:cubicBezTo>
                  <a:pt x="5" y="54"/>
                  <a:pt x="7" y="53"/>
                  <a:pt x="9" y="51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5" y="2"/>
                  <a:pt x="86" y="2"/>
                </a:cubicBezTo>
                <a:cubicBezTo>
                  <a:pt x="87" y="1"/>
                  <a:pt x="89" y="1"/>
                  <a:pt x="91" y="1"/>
                </a:cubicBezTo>
                <a:cubicBezTo>
                  <a:pt x="93" y="0"/>
                  <a:pt x="96" y="0"/>
                  <a:pt x="100" y="0"/>
                </a:cubicBezTo>
                <a:cubicBezTo>
                  <a:pt x="103" y="0"/>
                  <a:pt x="108" y="0"/>
                  <a:pt x="113" y="0"/>
                </a:cubicBezTo>
                <a:cubicBezTo>
                  <a:pt x="120" y="0"/>
                  <a:pt x="125" y="0"/>
                  <a:pt x="129" y="0"/>
                </a:cubicBezTo>
                <a:cubicBezTo>
                  <a:pt x="133" y="1"/>
                  <a:pt x="137" y="1"/>
                  <a:pt x="139" y="2"/>
                </a:cubicBezTo>
                <a:cubicBezTo>
                  <a:pt x="141" y="2"/>
                  <a:pt x="142" y="3"/>
                  <a:pt x="143" y="4"/>
                </a:cubicBezTo>
                <a:cubicBezTo>
                  <a:pt x="144" y="5"/>
                  <a:pt x="144" y="7"/>
                  <a:pt x="144" y="8"/>
                </a:cubicBezTo>
                <a:cubicBezTo>
                  <a:pt x="144" y="291"/>
                  <a:pt x="144" y="291"/>
                  <a:pt x="144" y="291"/>
                </a:cubicBezTo>
                <a:cubicBezTo>
                  <a:pt x="200" y="291"/>
                  <a:pt x="200" y="291"/>
                  <a:pt x="200" y="291"/>
                </a:cubicBezTo>
                <a:cubicBezTo>
                  <a:pt x="201" y="291"/>
                  <a:pt x="203" y="292"/>
                  <a:pt x="204" y="293"/>
                </a:cubicBezTo>
                <a:cubicBezTo>
                  <a:pt x="206" y="294"/>
                  <a:pt x="207" y="295"/>
                  <a:pt x="208" y="298"/>
                </a:cubicBezTo>
                <a:cubicBezTo>
                  <a:pt x="209" y="300"/>
                  <a:pt x="209" y="302"/>
                  <a:pt x="210" y="306"/>
                </a:cubicBezTo>
                <a:cubicBezTo>
                  <a:pt x="210" y="309"/>
                  <a:pt x="210" y="314"/>
                  <a:pt x="210" y="3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35">
            <a:extLst>
              <a:ext uri="{FF2B5EF4-FFF2-40B4-BE49-F238E27FC236}">
                <a16:creationId xmlns:a16="http://schemas.microsoft.com/office/drawing/2014/main" xmlns="" id="{6C6557EF-924A-4F4A-A377-B9C7BB245B49}"/>
              </a:ext>
            </a:extLst>
          </p:cNvPr>
          <p:cNvSpPr>
            <a:spLocks/>
          </p:cNvSpPr>
          <p:nvPr/>
        </p:nvSpPr>
        <p:spPr bwMode="auto">
          <a:xfrm>
            <a:off x="4659752" y="1791816"/>
            <a:ext cx="54727" cy="82995"/>
          </a:xfrm>
          <a:custGeom>
            <a:avLst/>
            <a:gdLst>
              <a:gd name="T0" fmla="*/ 230 w 230"/>
              <a:gd name="T1" fmla="*/ 321 h 349"/>
              <a:gd name="T2" fmla="*/ 229 w 230"/>
              <a:gd name="T3" fmla="*/ 334 h 349"/>
              <a:gd name="T4" fmla="*/ 227 w 230"/>
              <a:gd name="T5" fmla="*/ 343 h 349"/>
              <a:gd name="T6" fmla="*/ 224 w 230"/>
              <a:gd name="T7" fmla="*/ 348 h 349"/>
              <a:gd name="T8" fmla="*/ 219 w 230"/>
              <a:gd name="T9" fmla="*/ 349 h 349"/>
              <a:gd name="T10" fmla="*/ 22 w 230"/>
              <a:gd name="T11" fmla="*/ 349 h 349"/>
              <a:gd name="T12" fmla="*/ 12 w 230"/>
              <a:gd name="T13" fmla="*/ 348 h 349"/>
              <a:gd name="T14" fmla="*/ 5 w 230"/>
              <a:gd name="T15" fmla="*/ 344 h 349"/>
              <a:gd name="T16" fmla="*/ 1 w 230"/>
              <a:gd name="T17" fmla="*/ 335 h 349"/>
              <a:gd name="T18" fmla="*/ 0 w 230"/>
              <a:gd name="T19" fmla="*/ 320 h 349"/>
              <a:gd name="T20" fmla="*/ 1 w 230"/>
              <a:gd name="T21" fmla="*/ 305 h 349"/>
              <a:gd name="T22" fmla="*/ 4 w 230"/>
              <a:gd name="T23" fmla="*/ 294 h 349"/>
              <a:gd name="T24" fmla="*/ 9 w 230"/>
              <a:gd name="T25" fmla="*/ 284 h 349"/>
              <a:gd name="T26" fmla="*/ 18 w 230"/>
              <a:gd name="T27" fmla="*/ 274 h 349"/>
              <a:gd name="T28" fmla="*/ 77 w 230"/>
              <a:gd name="T29" fmla="*/ 211 h 349"/>
              <a:gd name="T30" fmla="*/ 106 w 230"/>
              <a:gd name="T31" fmla="*/ 177 h 349"/>
              <a:gd name="T32" fmla="*/ 123 w 230"/>
              <a:gd name="T33" fmla="*/ 149 h 349"/>
              <a:gd name="T34" fmla="*/ 131 w 230"/>
              <a:gd name="T35" fmla="*/ 126 h 349"/>
              <a:gd name="T36" fmla="*/ 133 w 230"/>
              <a:gd name="T37" fmla="*/ 106 h 349"/>
              <a:gd name="T38" fmla="*/ 130 w 230"/>
              <a:gd name="T39" fmla="*/ 89 h 349"/>
              <a:gd name="T40" fmla="*/ 122 w 230"/>
              <a:gd name="T41" fmla="*/ 76 h 349"/>
              <a:gd name="T42" fmla="*/ 109 w 230"/>
              <a:gd name="T43" fmla="*/ 66 h 349"/>
              <a:gd name="T44" fmla="*/ 89 w 230"/>
              <a:gd name="T45" fmla="*/ 63 h 349"/>
              <a:gd name="T46" fmla="*/ 62 w 230"/>
              <a:gd name="T47" fmla="*/ 67 h 349"/>
              <a:gd name="T48" fmla="*/ 40 w 230"/>
              <a:gd name="T49" fmla="*/ 76 h 349"/>
              <a:gd name="T50" fmla="*/ 25 w 230"/>
              <a:gd name="T51" fmla="*/ 85 h 349"/>
              <a:gd name="T52" fmla="*/ 16 w 230"/>
              <a:gd name="T53" fmla="*/ 89 h 349"/>
              <a:gd name="T54" fmla="*/ 11 w 230"/>
              <a:gd name="T55" fmla="*/ 87 h 349"/>
              <a:gd name="T56" fmla="*/ 9 w 230"/>
              <a:gd name="T57" fmla="*/ 82 h 349"/>
              <a:gd name="T58" fmla="*/ 7 w 230"/>
              <a:gd name="T59" fmla="*/ 72 h 349"/>
              <a:gd name="T60" fmla="*/ 6 w 230"/>
              <a:gd name="T61" fmla="*/ 57 h 349"/>
              <a:gd name="T62" fmla="*/ 7 w 230"/>
              <a:gd name="T63" fmla="*/ 47 h 349"/>
              <a:gd name="T64" fmla="*/ 8 w 230"/>
              <a:gd name="T65" fmla="*/ 40 h 349"/>
              <a:gd name="T66" fmla="*/ 10 w 230"/>
              <a:gd name="T67" fmla="*/ 34 h 349"/>
              <a:gd name="T68" fmla="*/ 15 w 230"/>
              <a:gd name="T69" fmla="*/ 29 h 349"/>
              <a:gd name="T70" fmla="*/ 27 w 230"/>
              <a:gd name="T71" fmla="*/ 21 h 349"/>
              <a:gd name="T72" fmla="*/ 49 w 230"/>
              <a:gd name="T73" fmla="*/ 11 h 349"/>
              <a:gd name="T74" fmla="*/ 77 w 230"/>
              <a:gd name="T75" fmla="*/ 3 h 349"/>
              <a:gd name="T76" fmla="*/ 110 w 230"/>
              <a:gd name="T77" fmla="*/ 0 h 349"/>
              <a:gd name="T78" fmla="*/ 157 w 230"/>
              <a:gd name="T79" fmla="*/ 7 h 349"/>
              <a:gd name="T80" fmla="*/ 190 w 230"/>
              <a:gd name="T81" fmla="*/ 26 h 349"/>
              <a:gd name="T82" fmla="*/ 210 w 230"/>
              <a:gd name="T83" fmla="*/ 54 h 349"/>
              <a:gd name="T84" fmla="*/ 216 w 230"/>
              <a:gd name="T85" fmla="*/ 90 h 349"/>
              <a:gd name="T86" fmla="*/ 213 w 230"/>
              <a:gd name="T87" fmla="*/ 123 h 349"/>
              <a:gd name="T88" fmla="*/ 200 w 230"/>
              <a:gd name="T89" fmla="*/ 158 h 349"/>
              <a:gd name="T90" fmla="*/ 171 w 230"/>
              <a:gd name="T91" fmla="*/ 199 h 349"/>
              <a:gd name="T92" fmla="*/ 123 w 230"/>
              <a:gd name="T93" fmla="*/ 252 h 349"/>
              <a:gd name="T94" fmla="*/ 83 w 230"/>
              <a:gd name="T95" fmla="*/ 293 h 349"/>
              <a:gd name="T96" fmla="*/ 218 w 230"/>
              <a:gd name="T97" fmla="*/ 293 h 349"/>
              <a:gd name="T98" fmla="*/ 223 w 230"/>
              <a:gd name="T99" fmla="*/ 294 h 349"/>
              <a:gd name="T100" fmla="*/ 227 w 230"/>
              <a:gd name="T101" fmla="*/ 299 h 349"/>
              <a:gd name="T102" fmla="*/ 229 w 230"/>
              <a:gd name="T103" fmla="*/ 308 h 349"/>
              <a:gd name="T104" fmla="*/ 230 w 230"/>
              <a:gd name="T105" fmla="*/ 32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0" h="349">
                <a:moveTo>
                  <a:pt x="230" y="321"/>
                </a:moveTo>
                <a:cubicBezTo>
                  <a:pt x="230" y="326"/>
                  <a:pt x="230" y="330"/>
                  <a:pt x="229" y="334"/>
                </a:cubicBezTo>
                <a:cubicBezTo>
                  <a:pt x="229" y="338"/>
                  <a:pt x="228" y="341"/>
                  <a:pt x="227" y="343"/>
                </a:cubicBezTo>
                <a:cubicBezTo>
                  <a:pt x="226" y="345"/>
                  <a:pt x="225" y="347"/>
                  <a:pt x="224" y="348"/>
                </a:cubicBezTo>
                <a:cubicBezTo>
                  <a:pt x="222" y="349"/>
                  <a:pt x="221" y="349"/>
                  <a:pt x="219" y="349"/>
                </a:cubicBezTo>
                <a:cubicBezTo>
                  <a:pt x="22" y="349"/>
                  <a:pt x="22" y="349"/>
                  <a:pt x="22" y="349"/>
                </a:cubicBezTo>
                <a:cubicBezTo>
                  <a:pt x="18" y="349"/>
                  <a:pt x="15" y="349"/>
                  <a:pt x="12" y="348"/>
                </a:cubicBezTo>
                <a:cubicBezTo>
                  <a:pt x="9" y="347"/>
                  <a:pt x="7" y="346"/>
                  <a:pt x="5" y="344"/>
                </a:cubicBezTo>
                <a:cubicBezTo>
                  <a:pt x="3" y="342"/>
                  <a:pt x="2" y="339"/>
                  <a:pt x="1" y="335"/>
                </a:cubicBezTo>
                <a:cubicBezTo>
                  <a:pt x="0" y="331"/>
                  <a:pt x="0" y="326"/>
                  <a:pt x="0" y="320"/>
                </a:cubicBezTo>
                <a:cubicBezTo>
                  <a:pt x="0" y="314"/>
                  <a:pt x="0" y="309"/>
                  <a:pt x="1" y="305"/>
                </a:cubicBezTo>
                <a:cubicBezTo>
                  <a:pt x="1" y="301"/>
                  <a:pt x="2" y="297"/>
                  <a:pt x="4" y="294"/>
                </a:cubicBezTo>
                <a:cubicBezTo>
                  <a:pt x="5" y="291"/>
                  <a:pt x="7" y="288"/>
                  <a:pt x="9" y="284"/>
                </a:cubicBezTo>
                <a:cubicBezTo>
                  <a:pt x="11" y="281"/>
                  <a:pt x="14" y="278"/>
                  <a:pt x="18" y="274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198"/>
                  <a:pt x="98" y="187"/>
                  <a:pt x="106" y="177"/>
                </a:cubicBezTo>
                <a:cubicBezTo>
                  <a:pt x="113" y="167"/>
                  <a:pt x="119" y="157"/>
                  <a:pt x="123" y="149"/>
                </a:cubicBezTo>
                <a:cubicBezTo>
                  <a:pt x="127" y="141"/>
                  <a:pt x="129" y="133"/>
                  <a:pt x="131" y="126"/>
                </a:cubicBezTo>
                <a:cubicBezTo>
                  <a:pt x="132" y="119"/>
                  <a:pt x="133" y="112"/>
                  <a:pt x="133" y="106"/>
                </a:cubicBezTo>
                <a:cubicBezTo>
                  <a:pt x="133" y="100"/>
                  <a:pt x="132" y="94"/>
                  <a:pt x="130" y="89"/>
                </a:cubicBezTo>
                <a:cubicBezTo>
                  <a:pt x="129" y="84"/>
                  <a:pt x="126" y="79"/>
                  <a:pt x="122" y="76"/>
                </a:cubicBezTo>
                <a:cubicBezTo>
                  <a:pt x="119" y="72"/>
                  <a:pt x="114" y="69"/>
                  <a:pt x="109" y="66"/>
                </a:cubicBezTo>
                <a:cubicBezTo>
                  <a:pt x="103" y="64"/>
                  <a:pt x="97" y="63"/>
                  <a:pt x="89" y="63"/>
                </a:cubicBezTo>
                <a:cubicBezTo>
                  <a:pt x="79" y="63"/>
                  <a:pt x="70" y="64"/>
                  <a:pt x="62" y="67"/>
                </a:cubicBezTo>
                <a:cubicBezTo>
                  <a:pt x="54" y="70"/>
                  <a:pt x="46" y="73"/>
                  <a:pt x="40" y="76"/>
                </a:cubicBezTo>
                <a:cubicBezTo>
                  <a:pt x="34" y="79"/>
                  <a:pt x="29" y="82"/>
                  <a:pt x="25" y="85"/>
                </a:cubicBezTo>
                <a:cubicBezTo>
                  <a:pt x="21" y="88"/>
                  <a:pt x="18" y="89"/>
                  <a:pt x="16" y="89"/>
                </a:cubicBezTo>
                <a:cubicBezTo>
                  <a:pt x="14" y="89"/>
                  <a:pt x="13" y="89"/>
                  <a:pt x="11" y="87"/>
                </a:cubicBezTo>
                <a:cubicBezTo>
                  <a:pt x="10" y="86"/>
                  <a:pt x="9" y="85"/>
                  <a:pt x="9" y="82"/>
                </a:cubicBezTo>
                <a:cubicBezTo>
                  <a:pt x="8" y="80"/>
                  <a:pt x="7" y="76"/>
                  <a:pt x="7" y="72"/>
                </a:cubicBezTo>
                <a:cubicBezTo>
                  <a:pt x="7" y="68"/>
                  <a:pt x="6" y="63"/>
                  <a:pt x="6" y="57"/>
                </a:cubicBezTo>
                <a:cubicBezTo>
                  <a:pt x="6" y="53"/>
                  <a:pt x="6" y="50"/>
                  <a:pt x="7" y="47"/>
                </a:cubicBezTo>
                <a:cubicBezTo>
                  <a:pt x="7" y="44"/>
                  <a:pt x="7" y="42"/>
                  <a:pt x="8" y="40"/>
                </a:cubicBezTo>
                <a:cubicBezTo>
                  <a:pt x="8" y="38"/>
                  <a:pt x="9" y="36"/>
                  <a:pt x="10" y="34"/>
                </a:cubicBezTo>
                <a:cubicBezTo>
                  <a:pt x="11" y="33"/>
                  <a:pt x="13" y="31"/>
                  <a:pt x="15" y="29"/>
                </a:cubicBezTo>
                <a:cubicBezTo>
                  <a:pt x="17" y="27"/>
                  <a:pt x="21" y="24"/>
                  <a:pt x="27" y="21"/>
                </a:cubicBezTo>
                <a:cubicBezTo>
                  <a:pt x="33" y="18"/>
                  <a:pt x="40" y="14"/>
                  <a:pt x="49" y="11"/>
                </a:cubicBezTo>
                <a:cubicBezTo>
                  <a:pt x="57" y="8"/>
                  <a:pt x="67" y="6"/>
                  <a:pt x="77" y="3"/>
                </a:cubicBezTo>
                <a:cubicBezTo>
                  <a:pt x="88" y="1"/>
                  <a:pt x="99" y="0"/>
                  <a:pt x="110" y="0"/>
                </a:cubicBezTo>
                <a:cubicBezTo>
                  <a:pt x="128" y="0"/>
                  <a:pt x="143" y="3"/>
                  <a:pt x="157" y="7"/>
                </a:cubicBezTo>
                <a:cubicBezTo>
                  <a:pt x="170" y="12"/>
                  <a:pt x="181" y="18"/>
                  <a:pt x="190" y="26"/>
                </a:cubicBezTo>
                <a:cubicBezTo>
                  <a:pt x="199" y="34"/>
                  <a:pt x="205" y="43"/>
                  <a:pt x="210" y="54"/>
                </a:cubicBezTo>
                <a:cubicBezTo>
                  <a:pt x="214" y="66"/>
                  <a:pt x="216" y="77"/>
                  <a:pt x="216" y="90"/>
                </a:cubicBezTo>
                <a:cubicBezTo>
                  <a:pt x="216" y="101"/>
                  <a:pt x="215" y="112"/>
                  <a:pt x="213" y="123"/>
                </a:cubicBezTo>
                <a:cubicBezTo>
                  <a:pt x="211" y="134"/>
                  <a:pt x="206" y="145"/>
                  <a:pt x="200" y="158"/>
                </a:cubicBezTo>
                <a:cubicBezTo>
                  <a:pt x="193" y="170"/>
                  <a:pt x="184" y="184"/>
                  <a:pt x="171" y="199"/>
                </a:cubicBezTo>
                <a:cubicBezTo>
                  <a:pt x="159" y="214"/>
                  <a:pt x="143" y="232"/>
                  <a:pt x="123" y="252"/>
                </a:cubicBezTo>
                <a:cubicBezTo>
                  <a:pt x="83" y="293"/>
                  <a:pt x="83" y="293"/>
                  <a:pt x="83" y="293"/>
                </a:cubicBezTo>
                <a:cubicBezTo>
                  <a:pt x="218" y="293"/>
                  <a:pt x="218" y="293"/>
                  <a:pt x="218" y="293"/>
                </a:cubicBezTo>
                <a:cubicBezTo>
                  <a:pt x="220" y="293"/>
                  <a:pt x="221" y="293"/>
                  <a:pt x="223" y="294"/>
                </a:cubicBezTo>
                <a:cubicBezTo>
                  <a:pt x="224" y="295"/>
                  <a:pt x="226" y="297"/>
                  <a:pt x="227" y="299"/>
                </a:cubicBezTo>
                <a:cubicBezTo>
                  <a:pt x="228" y="301"/>
                  <a:pt x="229" y="304"/>
                  <a:pt x="229" y="308"/>
                </a:cubicBezTo>
                <a:cubicBezTo>
                  <a:pt x="230" y="312"/>
                  <a:pt x="230" y="316"/>
                  <a:pt x="230" y="3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Freeform 36">
            <a:extLst>
              <a:ext uri="{FF2B5EF4-FFF2-40B4-BE49-F238E27FC236}">
                <a16:creationId xmlns:a16="http://schemas.microsoft.com/office/drawing/2014/main" xmlns="" id="{B2A3D461-3BBB-45FA-8EE9-DDA92F633F06}"/>
              </a:ext>
            </a:extLst>
          </p:cNvPr>
          <p:cNvSpPr>
            <a:spLocks noEditPoints="1"/>
          </p:cNvSpPr>
          <p:nvPr/>
        </p:nvSpPr>
        <p:spPr bwMode="auto">
          <a:xfrm>
            <a:off x="4628367" y="2483744"/>
            <a:ext cx="56437" cy="84403"/>
          </a:xfrm>
          <a:custGeom>
            <a:avLst/>
            <a:gdLst>
              <a:gd name="T0" fmla="*/ 237 w 237"/>
              <a:gd name="T1" fmla="*/ 234 h 355"/>
              <a:gd name="T2" fmla="*/ 229 w 237"/>
              <a:gd name="T3" fmla="*/ 282 h 355"/>
              <a:gd name="T4" fmla="*/ 206 w 237"/>
              <a:gd name="T5" fmla="*/ 321 h 355"/>
              <a:gd name="T6" fmla="*/ 168 w 237"/>
              <a:gd name="T7" fmla="*/ 346 h 355"/>
              <a:gd name="T8" fmla="*/ 116 w 237"/>
              <a:gd name="T9" fmla="*/ 355 h 355"/>
              <a:gd name="T10" fmla="*/ 74 w 237"/>
              <a:gd name="T11" fmla="*/ 349 h 355"/>
              <a:gd name="T12" fmla="*/ 43 w 237"/>
              <a:gd name="T13" fmla="*/ 334 h 355"/>
              <a:gd name="T14" fmla="*/ 22 w 237"/>
              <a:gd name="T15" fmla="*/ 309 h 355"/>
              <a:gd name="T16" fmla="*/ 9 w 237"/>
              <a:gd name="T17" fmla="*/ 276 h 355"/>
              <a:gd name="T18" fmla="*/ 2 w 237"/>
              <a:gd name="T19" fmla="*/ 237 h 355"/>
              <a:gd name="T20" fmla="*/ 0 w 237"/>
              <a:gd name="T21" fmla="*/ 191 h 355"/>
              <a:gd name="T22" fmla="*/ 2 w 237"/>
              <a:gd name="T23" fmla="*/ 149 h 355"/>
              <a:gd name="T24" fmla="*/ 10 w 237"/>
              <a:gd name="T25" fmla="*/ 106 h 355"/>
              <a:gd name="T26" fmla="*/ 26 w 237"/>
              <a:gd name="T27" fmla="*/ 65 h 355"/>
              <a:gd name="T28" fmla="*/ 53 w 237"/>
              <a:gd name="T29" fmla="*/ 32 h 355"/>
              <a:gd name="T30" fmla="*/ 92 w 237"/>
              <a:gd name="T31" fmla="*/ 9 h 355"/>
              <a:gd name="T32" fmla="*/ 147 w 237"/>
              <a:gd name="T33" fmla="*/ 0 h 355"/>
              <a:gd name="T34" fmla="*/ 167 w 237"/>
              <a:gd name="T35" fmla="*/ 1 h 355"/>
              <a:gd name="T36" fmla="*/ 186 w 237"/>
              <a:gd name="T37" fmla="*/ 4 h 355"/>
              <a:gd name="T38" fmla="*/ 201 w 237"/>
              <a:gd name="T39" fmla="*/ 9 h 355"/>
              <a:gd name="T40" fmla="*/ 209 w 237"/>
              <a:gd name="T41" fmla="*/ 13 h 355"/>
              <a:gd name="T42" fmla="*/ 212 w 237"/>
              <a:gd name="T43" fmla="*/ 17 h 355"/>
              <a:gd name="T44" fmla="*/ 214 w 237"/>
              <a:gd name="T45" fmla="*/ 21 h 355"/>
              <a:gd name="T46" fmla="*/ 215 w 237"/>
              <a:gd name="T47" fmla="*/ 27 h 355"/>
              <a:gd name="T48" fmla="*/ 215 w 237"/>
              <a:gd name="T49" fmla="*/ 36 h 355"/>
              <a:gd name="T50" fmla="*/ 215 w 237"/>
              <a:gd name="T51" fmla="*/ 50 h 355"/>
              <a:gd name="T52" fmla="*/ 213 w 237"/>
              <a:gd name="T53" fmla="*/ 59 h 355"/>
              <a:gd name="T54" fmla="*/ 210 w 237"/>
              <a:gd name="T55" fmla="*/ 63 h 355"/>
              <a:gd name="T56" fmla="*/ 206 w 237"/>
              <a:gd name="T57" fmla="*/ 64 h 355"/>
              <a:gd name="T58" fmla="*/ 198 w 237"/>
              <a:gd name="T59" fmla="*/ 63 h 355"/>
              <a:gd name="T60" fmla="*/ 186 w 237"/>
              <a:gd name="T61" fmla="*/ 59 h 355"/>
              <a:gd name="T62" fmla="*/ 169 w 237"/>
              <a:gd name="T63" fmla="*/ 55 h 355"/>
              <a:gd name="T64" fmla="*/ 146 w 237"/>
              <a:gd name="T65" fmla="*/ 53 h 355"/>
              <a:gd name="T66" fmla="*/ 110 w 237"/>
              <a:gd name="T67" fmla="*/ 61 h 355"/>
              <a:gd name="T68" fmla="*/ 86 w 237"/>
              <a:gd name="T69" fmla="*/ 83 h 355"/>
              <a:gd name="T70" fmla="*/ 72 w 237"/>
              <a:gd name="T71" fmla="*/ 115 h 355"/>
              <a:gd name="T72" fmla="*/ 68 w 237"/>
              <a:gd name="T73" fmla="*/ 153 h 355"/>
              <a:gd name="T74" fmla="*/ 81 w 237"/>
              <a:gd name="T75" fmla="*/ 145 h 355"/>
              <a:gd name="T76" fmla="*/ 98 w 237"/>
              <a:gd name="T77" fmla="*/ 139 h 355"/>
              <a:gd name="T78" fmla="*/ 117 w 237"/>
              <a:gd name="T79" fmla="*/ 135 h 355"/>
              <a:gd name="T80" fmla="*/ 139 w 237"/>
              <a:gd name="T81" fmla="*/ 133 h 355"/>
              <a:gd name="T82" fmla="*/ 183 w 237"/>
              <a:gd name="T83" fmla="*/ 140 h 355"/>
              <a:gd name="T84" fmla="*/ 214 w 237"/>
              <a:gd name="T85" fmla="*/ 160 h 355"/>
              <a:gd name="T86" fmla="*/ 231 w 237"/>
              <a:gd name="T87" fmla="*/ 192 h 355"/>
              <a:gd name="T88" fmla="*/ 237 w 237"/>
              <a:gd name="T89" fmla="*/ 234 h 355"/>
              <a:gd name="T90" fmla="*/ 168 w 237"/>
              <a:gd name="T91" fmla="*/ 241 h 355"/>
              <a:gd name="T92" fmla="*/ 166 w 237"/>
              <a:gd name="T93" fmla="*/ 217 h 355"/>
              <a:gd name="T94" fmla="*/ 158 w 237"/>
              <a:gd name="T95" fmla="*/ 200 h 355"/>
              <a:gd name="T96" fmla="*/ 144 w 237"/>
              <a:gd name="T97" fmla="*/ 189 h 355"/>
              <a:gd name="T98" fmla="*/ 123 w 237"/>
              <a:gd name="T99" fmla="*/ 186 h 355"/>
              <a:gd name="T100" fmla="*/ 109 w 237"/>
              <a:gd name="T101" fmla="*/ 187 h 355"/>
              <a:gd name="T102" fmla="*/ 95 w 237"/>
              <a:gd name="T103" fmla="*/ 191 h 355"/>
              <a:gd name="T104" fmla="*/ 81 w 237"/>
              <a:gd name="T105" fmla="*/ 197 h 355"/>
              <a:gd name="T106" fmla="*/ 69 w 237"/>
              <a:gd name="T107" fmla="*/ 204 h 355"/>
              <a:gd name="T108" fmla="*/ 72 w 237"/>
              <a:gd name="T109" fmla="*/ 251 h 355"/>
              <a:gd name="T110" fmla="*/ 82 w 237"/>
              <a:gd name="T111" fmla="*/ 281 h 355"/>
              <a:gd name="T112" fmla="*/ 98 w 237"/>
              <a:gd name="T113" fmla="*/ 297 h 355"/>
              <a:gd name="T114" fmla="*/ 119 w 237"/>
              <a:gd name="T115" fmla="*/ 301 h 355"/>
              <a:gd name="T116" fmla="*/ 141 w 237"/>
              <a:gd name="T117" fmla="*/ 297 h 355"/>
              <a:gd name="T118" fmla="*/ 156 w 237"/>
              <a:gd name="T119" fmla="*/ 284 h 355"/>
              <a:gd name="T120" fmla="*/ 165 w 237"/>
              <a:gd name="T121" fmla="*/ 265 h 355"/>
              <a:gd name="T122" fmla="*/ 168 w 237"/>
              <a:gd name="T123" fmla="*/ 2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55">
                <a:moveTo>
                  <a:pt x="237" y="234"/>
                </a:moveTo>
                <a:cubicBezTo>
                  <a:pt x="237" y="252"/>
                  <a:pt x="234" y="268"/>
                  <a:pt x="229" y="282"/>
                </a:cubicBezTo>
                <a:cubicBezTo>
                  <a:pt x="223" y="297"/>
                  <a:pt x="216" y="310"/>
                  <a:pt x="206" y="321"/>
                </a:cubicBezTo>
                <a:cubicBezTo>
                  <a:pt x="195" y="331"/>
                  <a:pt x="183" y="340"/>
                  <a:pt x="168" y="346"/>
                </a:cubicBezTo>
                <a:cubicBezTo>
                  <a:pt x="153" y="352"/>
                  <a:pt x="135" y="355"/>
                  <a:pt x="116" y="355"/>
                </a:cubicBezTo>
                <a:cubicBezTo>
                  <a:pt x="100" y="355"/>
                  <a:pt x="86" y="353"/>
                  <a:pt x="74" y="349"/>
                </a:cubicBezTo>
                <a:cubicBezTo>
                  <a:pt x="62" y="346"/>
                  <a:pt x="52" y="341"/>
                  <a:pt x="43" y="334"/>
                </a:cubicBezTo>
                <a:cubicBezTo>
                  <a:pt x="35" y="327"/>
                  <a:pt x="28" y="319"/>
                  <a:pt x="22" y="309"/>
                </a:cubicBezTo>
                <a:cubicBezTo>
                  <a:pt x="17" y="299"/>
                  <a:pt x="12" y="288"/>
                  <a:pt x="9" y="276"/>
                </a:cubicBezTo>
                <a:cubicBezTo>
                  <a:pt x="6" y="264"/>
                  <a:pt x="3" y="251"/>
                  <a:pt x="2" y="237"/>
                </a:cubicBezTo>
                <a:cubicBezTo>
                  <a:pt x="1" y="222"/>
                  <a:pt x="0" y="207"/>
                  <a:pt x="0" y="191"/>
                </a:cubicBezTo>
                <a:cubicBezTo>
                  <a:pt x="0" y="178"/>
                  <a:pt x="1" y="163"/>
                  <a:pt x="2" y="149"/>
                </a:cubicBezTo>
                <a:cubicBezTo>
                  <a:pt x="4" y="134"/>
                  <a:pt x="6" y="120"/>
                  <a:pt x="10" y="106"/>
                </a:cubicBezTo>
                <a:cubicBezTo>
                  <a:pt x="14" y="91"/>
                  <a:pt x="19" y="78"/>
                  <a:pt x="26" y="65"/>
                </a:cubicBezTo>
                <a:cubicBezTo>
                  <a:pt x="33" y="52"/>
                  <a:pt x="42" y="41"/>
                  <a:pt x="53" y="32"/>
                </a:cubicBezTo>
                <a:cubicBezTo>
                  <a:pt x="64" y="22"/>
                  <a:pt x="77" y="14"/>
                  <a:pt x="92" y="9"/>
                </a:cubicBezTo>
                <a:cubicBezTo>
                  <a:pt x="108" y="3"/>
                  <a:pt x="126" y="0"/>
                  <a:pt x="147" y="0"/>
                </a:cubicBezTo>
                <a:cubicBezTo>
                  <a:pt x="154" y="0"/>
                  <a:pt x="161" y="1"/>
                  <a:pt x="167" y="1"/>
                </a:cubicBezTo>
                <a:cubicBezTo>
                  <a:pt x="174" y="2"/>
                  <a:pt x="181" y="3"/>
                  <a:pt x="186" y="4"/>
                </a:cubicBezTo>
                <a:cubicBezTo>
                  <a:pt x="192" y="6"/>
                  <a:pt x="197" y="7"/>
                  <a:pt x="201" y="9"/>
                </a:cubicBezTo>
                <a:cubicBezTo>
                  <a:pt x="205" y="10"/>
                  <a:pt x="208" y="12"/>
                  <a:pt x="209" y="13"/>
                </a:cubicBezTo>
                <a:cubicBezTo>
                  <a:pt x="211" y="14"/>
                  <a:pt x="212" y="15"/>
                  <a:pt x="212" y="17"/>
                </a:cubicBezTo>
                <a:cubicBezTo>
                  <a:pt x="213" y="18"/>
                  <a:pt x="214" y="20"/>
                  <a:pt x="214" y="21"/>
                </a:cubicBezTo>
                <a:cubicBezTo>
                  <a:pt x="214" y="23"/>
                  <a:pt x="215" y="25"/>
                  <a:pt x="215" y="27"/>
                </a:cubicBezTo>
                <a:cubicBezTo>
                  <a:pt x="215" y="30"/>
                  <a:pt x="215" y="33"/>
                  <a:pt x="215" y="36"/>
                </a:cubicBezTo>
                <a:cubicBezTo>
                  <a:pt x="215" y="42"/>
                  <a:pt x="215" y="47"/>
                  <a:pt x="215" y="50"/>
                </a:cubicBezTo>
                <a:cubicBezTo>
                  <a:pt x="215" y="54"/>
                  <a:pt x="214" y="57"/>
                  <a:pt x="213" y="59"/>
                </a:cubicBezTo>
                <a:cubicBezTo>
                  <a:pt x="213" y="61"/>
                  <a:pt x="212" y="62"/>
                  <a:pt x="210" y="63"/>
                </a:cubicBezTo>
                <a:cubicBezTo>
                  <a:pt x="209" y="64"/>
                  <a:pt x="208" y="64"/>
                  <a:pt x="206" y="64"/>
                </a:cubicBezTo>
                <a:cubicBezTo>
                  <a:pt x="204" y="64"/>
                  <a:pt x="201" y="64"/>
                  <a:pt x="198" y="63"/>
                </a:cubicBezTo>
                <a:cubicBezTo>
                  <a:pt x="194" y="61"/>
                  <a:pt x="190" y="60"/>
                  <a:pt x="186" y="59"/>
                </a:cubicBezTo>
                <a:cubicBezTo>
                  <a:pt x="181" y="57"/>
                  <a:pt x="175" y="56"/>
                  <a:pt x="169" y="55"/>
                </a:cubicBezTo>
                <a:cubicBezTo>
                  <a:pt x="162" y="54"/>
                  <a:pt x="155" y="53"/>
                  <a:pt x="146" y="53"/>
                </a:cubicBezTo>
                <a:cubicBezTo>
                  <a:pt x="132" y="53"/>
                  <a:pt x="120" y="56"/>
                  <a:pt x="110" y="61"/>
                </a:cubicBezTo>
                <a:cubicBezTo>
                  <a:pt x="100" y="67"/>
                  <a:pt x="92" y="74"/>
                  <a:pt x="86" y="83"/>
                </a:cubicBezTo>
                <a:cubicBezTo>
                  <a:pt x="80" y="92"/>
                  <a:pt x="75" y="103"/>
                  <a:pt x="72" y="115"/>
                </a:cubicBezTo>
                <a:cubicBezTo>
                  <a:pt x="70" y="127"/>
                  <a:pt x="68" y="139"/>
                  <a:pt x="68" y="153"/>
                </a:cubicBezTo>
                <a:cubicBezTo>
                  <a:pt x="72" y="150"/>
                  <a:pt x="76" y="148"/>
                  <a:pt x="81" y="145"/>
                </a:cubicBezTo>
                <a:cubicBezTo>
                  <a:pt x="86" y="143"/>
                  <a:pt x="92" y="141"/>
                  <a:pt x="98" y="139"/>
                </a:cubicBezTo>
                <a:cubicBezTo>
                  <a:pt x="104" y="137"/>
                  <a:pt x="110" y="136"/>
                  <a:pt x="117" y="135"/>
                </a:cubicBezTo>
                <a:cubicBezTo>
                  <a:pt x="124" y="133"/>
                  <a:pt x="131" y="133"/>
                  <a:pt x="139" y="133"/>
                </a:cubicBezTo>
                <a:cubicBezTo>
                  <a:pt x="156" y="133"/>
                  <a:pt x="171" y="135"/>
                  <a:pt x="183" y="140"/>
                </a:cubicBezTo>
                <a:cubicBezTo>
                  <a:pt x="196" y="145"/>
                  <a:pt x="206" y="152"/>
                  <a:pt x="214" y="160"/>
                </a:cubicBezTo>
                <a:cubicBezTo>
                  <a:pt x="222" y="169"/>
                  <a:pt x="227" y="180"/>
                  <a:pt x="231" y="192"/>
                </a:cubicBezTo>
                <a:cubicBezTo>
                  <a:pt x="235" y="205"/>
                  <a:pt x="237" y="219"/>
                  <a:pt x="237" y="234"/>
                </a:cubicBezTo>
                <a:close/>
                <a:moveTo>
                  <a:pt x="168" y="241"/>
                </a:moveTo>
                <a:cubicBezTo>
                  <a:pt x="168" y="232"/>
                  <a:pt x="168" y="224"/>
                  <a:pt x="166" y="217"/>
                </a:cubicBezTo>
                <a:cubicBezTo>
                  <a:pt x="164" y="210"/>
                  <a:pt x="162" y="205"/>
                  <a:pt x="158" y="200"/>
                </a:cubicBezTo>
                <a:cubicBezTo>
                  <a:pt x="155" y="195"/>
                  <a:pt x="150" y="192"/>
                  <a:pt x="144" y="189"/>
                </a:cubicBezTo>
                <a:cubicBezTo>
                  <a:pt x="138" y="187"/>
                  <a:pt x="131" y="186"/>
                  <a:pt x="123" y="186"/>
                </a:cubicBezTo>
                <a:cubicBezTo>
                  <a:pt x="118" y="186"/>
                  <a:pt x="113" y="186"/>
                  <a:pt x="109" y="187"/>
                </a:cubicBezTo>
                <a:cubicBezTo>
                  <a:pt x="104" y="188"/>
                  <a:pt x="99" y="189"/>
                  <a:pt x="95" y="191"/>
                </a:cubicBezTo>
                <a:cubicBezTo>
                  <a:pt x="90" y="192"/>
                  <a:pt x="85" y="194"/>
                  <a:pt x="81" y="197"/>
                </a:cubicBezTo>
                <a:cubicBezTo>
                  <a:pt x="77" y="199"/>
                  <a:pt x="73" y="201"/>
                  <a:pt x="69" y="204"/>
                </a:cubicBezTo>
                <a:cubicBezTo>
                  <a:pt x="69" y="223"/>
                  <a:pt x="70" y="238"/>
                  <a:pt x="72" y="251"/>
                </a:cubicBezTo>
                <a:cubicBezTo>
                  <a:pt x="75" y="264"/>
                  <a:pt x="78" y="274"/>
                  <a:pt x="82" y="281"/>
                </a:cubicBezTo>
                <a:cubicBezTo>
                  <a:pt x="86" y="288"/>
                  <a:pt x="91" y="294"/>
                  <a:pt x="98" y="297"/>
                </a:cubicBezTo>
                <a:cubicBezTo>
                  <a:pt x="104" y="300"/>
                  <a:pt x="111" y="301"/>
                  <a:pt x="119" y="301"/>
                </a:cubicBezTo>
                <a:cubicBezTo>
                  <a:pt x="127" y="301"/>
                  <a:pt x="135" y="300"/>
                  <a:pt x="141" y="297"/>
                </a:cubicBezTo>
                <a:cubicBezTo>
                  <a:pt x="147" y="294"/>
                  <a:pt x="152" y="290"/>
                  <a:pt x="156" y="284"/>
                </a:cubicBezTo>
                <a:cubicBezTo>
                  <a:pt x="160" y="279"/>
                  <a:pt x="163" y="272"/>
                  <a:pt x="165" y="265"/>
                </a:cubicBezTo>
                <a:cubicBezTo>
                  <a:pt x="167" y="258"/>
                  <a:pt x="168" y="250"/>
                  <a:pt x="168" y="24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37">
            <a:extLst>
              <a:ext uri="{FF2B5EF4-FFF2-40B4-BE49-F238E27FC236}">
                <a16:creationId xmlns:a16="http://schemas.microsoft.com/office/drawing/2014/main" xmlns="" id="{B9C7C310-B5C5-452D-B4DD-68E0A4118D4B}"/>
              </a:ext>
            </a:extLst>
          </p:cNvPr>
          <p:cNvSpPr>
            <a:spLocks noEditPoints="1"/>
          </p:cNvSpPr>
          <p:nvPr/>
        </p:nvSpPr>
        <p:spPr bwMode="auto">
          <a:xfrm>
            <a:off x="4265601" y="2139691"/>
            <a:ext cx="56136" cy="84403"/>
          </a:xfrm>
          <a:custGeom>
            <a:avLst/>
            <a:gdLst>
              <a:gd name="T0" fmla="*/ 236 w 236"/>
              <a:gd name="T1" fmla="*/ 162 h 355"/>
              <a:gd name="T2" fmla="*/ 234 w 236"/>
              <a:gd name="T3" fmla="*/ 205 h 355"/>
              <a:gd name="T4" fmla="*/ 226 w 236"/>
              <a:gd name="T5" fmla="*/ 249 h 355"/>
              <a:gd name="T6" fmla="*/ 210 w 236"/>
              <a:gd name="T7" fmla="*/ 290 h 355"/>
              <a:gd name="T8" fmla="*/ 183 w 236"/>
              <a:gd name="T9" fmla="*/ 324 h 355"/>
              <a:gd name="T10" fmla="*/ 142 w 236"/>
              <a:gd name="T11" fmla="*/ 347 h 355"/>
              <a:gd name="T12" fmla="*/ 86 w 236"/>
              <a:gd name="T13" fmla="*/ 355 h 355"/>
              <a:gd name="T14" fmla="*/ 64 w 236"/>
              <a:gd name="T15" fmla="*/ 353 h 355"/>
              <a:gd name="T16" fmla="*/ 43 w 236"/>
              <a:gd name="T17" fmla="*/ 349 h 355"/>
              <a:gd name="T18" fmla="*/ 27 w 236"/>
              <a:gd name="T19" fmla="*/ 344 h 355"/>
              <a:gd name="T20" fmla="*/ 18 w 236"/>
              <a:gd name="T21" fmla="*/ 339 h 355"/>
              <a:gd name="T22" fmla="*/ 14 w 236"/>
              <a:gd name="T23" fmla="*/ 331 h 355"/>
              <a:gd name="T24" fmla="*/ 12 w 236"/>
              <a:gd name="T25" fmla="*/ 316 h 355"/>
              <a:gd name="T26" fmla="*/ 13 w 236"/>
              <a:gd name="T27" fmla="*/ 302 h 355"/>
              <a:gd name="T28" fmla="*/ 14 w 236"/>
              <a:gd name="T29" fmla="*/ 294 h 355"/>
              <a:gd name="T30" fmla="*/ 17 w 236"/>
              <a:gd name="T31" fmla="*/ 290 h 355"/>
              <a:gd name="T32" fmla="*/ 21 w 236"/>
              <a:gd name="T33" fmla="*/ 289 h 355"/>
              <a:gd name="T34" fmla="*/ 30 w 236"/>
              <a:gd name="T35" fmla="*/ 291 h 355"/>
              <a:gd name="T36" fmla="*/ 45 w 236"/>
              <a:gd name="T37" fmla="*/ 295 h 355"/>
              <a:gd name="T38" fmla="*/ 63 w 236"/>
              <a:gd name="T39" fmla="*/ 299 h 355"/>
              <a:gd name="T40" fmla="*/ 87 w 236"/>
              <a:gd name="T41" fmla="*/ 301 h 355"/>
              <a:gd name="T42" fmla="*/ 125 w 236"/>
              <a:gd name="T43" fmla="*/ 293 h 355"/>
              <a:gd name="T44" fmla="*/ 149 w 236"/>
              <a:gd name="T45" fmla="*/ 272 h 355"/>
              <a:gd name="T46" fmla="*/ 164 w 236"/>
              <a:gd name="T47" fmla="*/ 241 h 355"/>
              <a:gd name="T48" fmla="*/ 169 w 236"/>
              <a:gd name="T49" fmla="*/ 203 h 355"/>
              <a:gd name="T50" fmla="*/ 139 w 236"/>
              <a:gd name="T51" fmla="*/ 217 h 355"/>
              <a:gd name="T52" fmla="*/ 100 w 236"/>
              <a:gd name="T53" fmla="*/ 222 h 355"/>
              <a:gd name="T54" fmla="*/ 53 w 236"/>
              <a:gd name="T55" fmla="*/ 215 h 355"/>
              <a:gd name="T56" fmla="*/ 22 w 236"/>
              <a:gd name="T57" fmla="*/ 195 h 355"/>
              <a:gd name="T58" fmla="*/ 5 w 236"/>
              <a:gd name="T59" fmla="*/ 162 h 355"/>
              <a:gd name="T60" fmla="*/ 0 w 236"/>
              <a:gd name="T61" fmla="*/ 118 h 355"/>
              <a:gd name="T62" fmla="*/ 7 w 236"/>
              <a:gd name="T63" fmla="*/ 71 h 355"/>
              <a:gd name="T64" fmla="*/ 30 w 236"/>
              <a:gd name="T65" fmla="*/ 33 h 355"/>
              <a:gd name="T66" fmla="*/ 68 w 236"/>
              <a:gd name="T67" fmla="*/ 9 h 355"/>
              <a:gd name="T68" fmla="*/ 120 w 236"/>
              <a:gd name="T69" fmla="*/ 0 h 355"/>
              <a:gd name="T70" fmla="*/ 162 w 236"/>
              <a:gd name="T71" fmla="*/ 6 h 355"/>
              <a:gd name="T72" fmla="*/ 192 w 236"/>
              <a:gd name="T73" fmla="*/ 22 h 355"/>
              <a:gd name="T74" fmla="*/ 214 w 236"/>
              <a:gd name="T75" fmla="*/ 47 h 355"/>
              <a:gd name="T76" fmla="*/ 227 w 236"/>
              <a:gd name="T77" fmla="*/ 79 h 355"/>
              <a:gd name="T78" fmla="*/ 234 w 236"/>
              <a:gd name="T79" fmla="*/ 118 h 355"/>
              <a:gd name="T80" fmla="*/ 236 w 236"/>
              <a:gd name="T81" fmla="*/ 162 h 355"/>
              <a:gd name="T82" fmla="*/ 167 w 236"/>
              <a:gd name="T83" fmla="*/ 152 h 355"/>
              <a:gd name="T84" fmla="*/ 164 w 236"/>
              <a:gd name="T85" fmla="*/ 105 h 355"/>
              <a:gd name="T86" fmla="*/ 154 w 236"/>
              <a:gd name="T87" fmla="*/ 74 h 355"/>
              <a:gd name="T88" fmla="*/ 138 w 236"/>
              <a:gd name="T89" fmla="*/ 58 h 355"/>
              <a:gd name="T90" fmla="*/ 116 w 236"/>
              <a:gd name="T91" fmla="*/ 54 h 355"/>
              <a:gd name="T92" fmla="*/ 95 w 236"/>
              <a:gd name="T93" fmla="*/ 58 h 355"/>
              <a:gd name="T94" fmla="*/ 80 w 236"/>
              <a:gd name="T95" fmla="*/ 70 h 355"/>
              <a:gd name="T96" fmla="*/ 71 w 236"/>
              <a:gd name="T97" fmla="*/ 89 h 355"/>
              <a:gd name="T98" fmla="*/ 68 w 236"/>
              <a:gd name="T99" fmla="*/ 113 h 355"/>
              <a:gd name="T100" fmla="*/ 70 w 236"/>
              <a:gd name="T101" fmla="*/ 138 h 355"/>
              <a:gd name="T102" fmla="*/ 78 w 236"/>
              <a:gd name="T103" fmla="*/ 155 h 355"/>
              <a:gd name="T104" fmla="*/ 93 w 236"/>
              <a:gd name="T105" fmla="*/ 166 h 355"/>
              <a:gd name="T106" fmla="*/ 114 w 236"/>
              <a:gd name="T107" fmla="*/ 169 h 355"/>
              <a:gd name="T108" fmla="*/ 143 w 236"/>
              <a:gd name="T109" fmla="*/ 165 h 355"/>
              <a:gd name="T110" fmla="*/ 167 w 236"/>
              <a:gd name="T111" fmla="*/ 15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6" h="355">
                <a:moveTo>
                  <a:pt x="236" y="162"/>
                </a:moveTo>
                <a:cubicBezTo>
                  <a:pt x="236" y="176"/>
                  <a:pt x="235" y="190"/>
                  <a:pt x="234" y="205"/>
                </a:cubicBezTo>
                <a:cubicBezTo>
                  <a:pt x="233" y="220"/>
                  <a:pt x="230" y="235"/>
                  <a:pt x="226" y="249"/>
                </a:cubicBezTo>
                <a:cubicBezTo>
                  <a:pt x="222" y="263"/>
                  <a:pt x="217" y="277"/>
                  <a:pt x="210" y="290"/>
                </a:cubicBezTo>
                <a:cubicBezTo>
                  <a:pt x="203" y="303"/>
                  <a:pt x="194" y="314"/>
                  <a:pt x="183" y="324"/>
                </a:cubicBezTo>
                <a:cubicBezTo>
                  <a:pt x="171" y="333"/>
                  <a:pt x="158" y="341"/>
                  <a:pt x="142" y="347"/>
                </a:cubicBezTo>
                <a:cubicBezTo>
                  <a:pt x="126" y="352"/>
                  <a:pt x="108" y="355"/>
                  <a:pt x="86" y="355"/>
                </a:cubicBezTo>
                <a:cubicBezTo>
                  <a:pt x="79" y="355"/>
                  <a:pt x="71" y="355"/>
                  <a:pt x="64" y="353"/>
                </a:cubicBezTo>
                <a:cubicBezTo>
                  <a:pt x="56" y="352"/>
                  <a:pt x="49" y="351"/>
                  <a:pt x="43" y="349"/>
                </a:cubicBezTo>
                <a:cubicBezTo>
                  <a:pt x="37" y="348"/>
                  <a:pt x="32" y="346"/>
                  <a:pt x="27" y="344"/>
                </a:cubicBezTo>
                <a:cubicBezTo>
                  <a:pt x="23" y="343"/>
                  <a:pt x="20" y="341"/>
                  <a:pt x="18" y="339"/>
                </a:cubicBezTo>
                <a:cubicBezTo>
                  <a:pt x="16" y="337"/>
                  <a:pt x="14" y="335"/>
                  <a:pt x="14" y="331"/>
                </a:cubicBezTo>
                <a:cubicBezTo>
                  <a:pt x="13" y="327"/>
                  <a:pt x="12" y="322"/>
                  <a:pt x="12" y="316"/>
                </a:cubicBezTo>
                <a:cubicBezTo>
                  <a:pt x="12" y="310"/>
                  <a:pt x="12" y="306"/>
                  <a:pt x="13" y="302"/>
                </a:cubicBezTo>
                <a:cubicBezTo>
                  <a:pt x="13" y="299"/>
                  <a:pt x="13" y="296"/>
                  <a:pt x="14" y="294"/>
                </a:cubicBezTo>
                <a:cubicBezTo>
                  <a:pt x="15" y="292"/>
                  <a:pt x="16" y="291"/>
                  <a:pt x="17" y="290"/>
                </a:cubicBezTo>
                <a:cubicBezTo>
                  <a:pt x="18" y="289"/>
                  <a:pt x="20" y="289"/>
                  <a:pt x="21" y="289"/>
                </a:cubicBezTo>
                <a:cubicBezTo>
                  <a:pt x="23" y="289"/>
                  <a:pt x="26" y="290"/>
                  <a:pt x="30" y="291"/>
                </a:cubicBezTo>
                <a:cubicBezTo>
                  <a:pt x="34" y="292"/>
                  <a:pt x="39" y="294"/>
                  <a:pt x="45" y="295"/>
                </a:cubicBezTo>
                <a:cubicBezTo>
                  <a:pt x="50" y="297"/>
                  <a:pt x="56" y="298"/>
                  <a:pt x="63" y="299"/>
                </a:cubicBezTo>
                <a:cubicBezTo>
                  <a:pt x="70" y="301"/>
                  <a:pt x="78" y="301"/>
                  <a:pt x="87" y="301"/>
                </a:cubicBezTo>
                <a:cubicBezTo>
                  <a:pt x="102" y="301"/>
                  <a:pt x="114" y="299"/>
                  <a:pt x="125" y="293"/>
                </a:cubicBezTo>
                <a:cubicBezTo>
                  <a:pt x="135" y="288"/>
                  <a:pt x="143" y="281"/>
                  <a:pt x="149" y="272"/>
                </a:cubicBezTo>
                <a:cubicBezTo>
                  <a:pt x="156" y="263"/>
                  <a:pt x="161" y="252"/>
                  <a:pt x="164" y="241"/>
                </a:cubicBezTo>
                <a:cubicBezTo>
                  <a:pt x="167" y="229"/>
                  <a:pt x="168" y="216"/>
                  <a:pt x="169" y="203"/>
                </a:cubicBezTo>
                <a:cubicBezTo>
                  <a:pt x="160" y="208"/>
                  <a:pt x="151" y="213"/>
                  <a:pt x="139" y="217"/>
                </a:cubicBezTo>
                <a:cubicBezTo>
                  <a:pt x="128" y="220"/>
                  <a:pt x="115" y="222"/>
                  <a:pt x="100" y="222"/>
                </a:cubicBezTo>
                <a:cubicBezTo>
                  <a:pt x="82" y="222"/>
                  <a:pt x="66" y="220"/>
                  <a:pt x="53" y="215"/>
                </a:cubicBezTo>
                <a:cubicBezTo>
                  <a:pt x="41" y="210"/>
                  <a:pt x="30" y="203"/>
                  <a:pt x="22" y="195"/>
                </a:cubicBezTo>
                <a:cubicBezTo>
                  <a:pt x="14" y="186"/>
                  <a:pt x="9" y="175"/>
                  <a:pt x="5" y="162"/>
                </a:cubicBezTo>
                <a:cubicBezTo>
                  <a:pt x="1" y="149"/>
                  <a:pt x="0" y="134"/>
                  <a:pt x="0" y="118"/>
                </a:cubicBezTo>
                <a:cubicBezTo>
                  <a:pt x="0" y="101"/>
                  <a:pt x="2" y="85"/>
                  <a:pt x="7" y="71"/>
                </a:cubicBezTo>
                <a:cubicBezTo>
                  <a:pt x="12" y="56"/>
                  <a:pt x="20" y="44"/>
                  <a:pt x="30" y="33"/>
                </a:cubicBezTo>
                <a:cubicBezTo>
                  <a:pt x="40" y="23"/>
                  <a:pt x="53" y="15"/>
                  <a:pt x="68" y="9"/>
                </a:cubicBezTo>
                <a:cubicBezTo>
                  <a:pt x="83" y="3"/>
                  <a:pt x="100" y="0"/>
                  <a:pt x="120" y="0"/>
                </a:cubicBezTo>
                <a:cubicBezTo>
                  <a:pt x="136" y="0"/>
                  <a:pt x="150" y="2"/>
                  <a:pt x="162" y="6"/>
                </a:cubicBezTo>
                <a:cubicBezTo>
                  <a:pt x="173" y="9"/>
                  <a:pt x="184" y="15"/>
                  <a:pt x="192" y="22"/>
                </a:cubicBezTo>
                <a:cubicBezTo>
                  <a:pt x="201" y="28"/>
                  <a:pt x="208" y="37"/>
                  <a:pt x="214" y="47"/>
                </a:cubicBezTo>
                <a:cubicBezTo>
                  <a:pt x="219" y="56"/>
                  <a:pt x="224" y="67"/>
                  <a:pt x="227" y="79"/>
                </a:cubicBezTo>
                <a:cubicBezTo>
                  <a:pt x="231" y="91"/>
                  <a:pt x="233" y="104"/>
                  <a:pt x="234" y="118"/>
                </a:cubicBezTo>
                <a:cubicBezTo>
                  <a:pt x="235" y="132"/>
                  <a:pt x="236" y="147"/>
                  <a:pt x="236" y="162"/>
                </a:cubicBezTo>
                <a:close/>
                <a:moveTo>
                  <a:pt x="167" y="152"/>
                </a:moveTo>
                <a:cubicBezTo>
                  <a:pt x="167" y="133"/>
                  <a:pt x="166" y="118"/>
                  <a:pt x="164" y="105"/>
                </a:cubicBezTo>
                <a:cubicBezTo>
                  <a:pt x="162" y="92"/>
                  <a:pt x="159" y="82"/>
                  <a:pt x="154" y="74"/>
                </a:cubicBezTo>
                <a:cubicBezTo>
                  <a:pt x="150" y="67"/>
                  <a:pt x="145" y="62"/>
                  <a:pt x="138" y="58"/>
                </a:cubicBezTo>
                <a:cubicBezTo>
                  <a:pt x="132" y="55"/>
                  <a:pt x="125" y="54"/>
                  <a:pt x="116" y="54"/>
                </a:cubicBezTo>
                <a:cubicBezTo>
                  <a:pt x="108" y="54"/>
                  <a:pt x="101" y="55"/>
                  <a:pt x="95" y="58"/>
                </a:cubicBezTo>
                <a:cubicBezTo>
                  <a:pt x="89" y="61"/>
                  <a:pt x="84" y="65"/>
                  <a:pt x="80" y="70"/>
                </a:cubicBezTo>
                <a:cubicBezTo>
                  <a:pt x="76" y="76"/>
                  <a:pt x="73" y="82"/>
                  <a:pt x="71" y="89"/>
                </a:cubicBezTo>
                <a:cubicBezTo>
                  <a:pt x="69" y="96"/>
                  <a:pt x="68" y="104"/>
                  <a:pt x="68" y="113"/>
                </a:cubicBezTo>
                <a:cubicBezTo>
                  <a:pt x="68" y="122"/>
                  <a:pt x="69" y="131"/>
                  <a:pt x="70" y="138"/>
                </a:cubicBezTo>
                <a:cubicBezTo>
                  <a:pt x="72" y="145"/>
                  <a:pt x="75" y="151"/>
                  <a:pt x="78" y="155"/>
                </a:cubicBezTo>
                <a:cubicBezTo>
                  <a:pt x="82" y="160"/>
                  <a:pt x="87" y="164"/>
                  <a:pt x="93" y="166"/>
                </a:cubicBezTo>
                <a:cubicBezTo>
                  <a:pt x="98" y="168"/>
                  <a:pt x="105" y="169"/>
                  <a:pt x="114" y="169"/>
                </a:cubicBezTo>
                <a:cubicBezTo>
                  <a:pt x="124" y="169"/>
                  <a:pt x="134" y="168"/>
                  <a:pt x="143" y="165"/>
                </a:cubicBezTo>
                <a:cubicBezTo>
                  <a:pt x="152" y="162"/>
                  <a:pt x="160" y="158"/>
                  <a:pt x="167" y="1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38">
            <a:extLst>
              <a:ext uri="{FF2B5EF4-FFF2-40B4-BE49-F238E27FC236}">
                <a16:creationId xmlns:a16="http://schemas.microsoft.com/office/drawing/2014/main" xmlns="" id="{E0D148C7-2BA2-4153-A9EA-76C3ADBC23A8}"/>
              </a:ext>
            </a:extLst>
          </p:cNvPr>
          <p:cNvSpPr>
            <a:spLocks/>
          </p:cNvSpPr>
          <p:nvPr/>
        </p:nvSpPr>
        <p:spPr bwMode="auto">
          <a:xfrm>
            <a:off x="4992136" y="2139691"/>
            <a:ext cx="54727" cy="84403"/>
          </a:xfrm>
          <a:custGeom>
            <a:avLst/>
            <a:gdLst>
              <a:gd name="T0" fmla="*/ 220 w 230"/>
              <a:gd name="T1" fmla="*/ 294 h 355"/>
              <a:gd name="T2" fmla="*/ 151 w 230"/>
              <a:gd name="T3" fmla="*/ 348 h 355"/>
              <a:gd name="T4" fmla="*/ 64 w 230"/>
              <a:gd name="T5" fmla="*/ 353 h 355"/>
              <a:gd name="T6" fmla="*/ 18 w 230"/>
              <a:gd name="T7" fmla="*/ 339 h 355"/>
              <a:gd name="T8" fmla="*/ 4 w 230"/>
              <a:gd name="T9" fmla="*/ 328 h 355"/>
              <a:gd name="T10" fmla="*/ 1 w 230"/>
              <a:gd name="T11" fmla="*/ 313 h 355"/>
              <a:gd name="T12" fmla="*/ 3 w 230"/>
              <a:gd name="T13" fmla="*/ 282 h 355"/>
              <a:gd name="T14" fmla="*/ 18 w 230"/>
              <a:gd name="T15" fmla="*/ 280 h 355"/>
              <a:gd name="T16" fmla="*/ 58 w 230"/>
              <a:gd name="T17" fmla="*/ 296 h 355"/>
              <a:gd name="T18" fmla="*/ 115 w 230"/>
              <a:gd name="T19" fmla="*/ 296 h 355"/>
              <a:gd name="T20" fmla="*/ 145 w 230"/>
              <a:gd name="T21" fmla="*/ 271 h 355"/>
              <a:gd name="T22" fmla="*/ 144 w 230"/>
              <a:gd name="T23" fmla="*/ 230 h 355"/>
              <a:gd name="T24" fmla="*/ 108 w 230"/>
              <a:gd name="T25" fmla="*/ 203 h 355"/>
              <a:gd name="T26" fmla="*/ 45 w 230"/>
              <a:gd name="T27" fmla="*/ 200 h 355"/>
              <a:gd name="T28" fmla="*/ 35 w 230"/>
              <a:gd name="T29" fmla="*/ 195 h 355"/>
              <a:gd name="T30" fmla="*/ 32 w 230"/>
              <a:gd name="T31" fmla="*/ 173 h 355"/>
              <a:gd name="T32" fmla="*/ 35 w 230"/>
              <a:gd name="T33" fmla="*/ 153 h 355"/>
              <a:gd name="T34" fmla="*/ 44 w 230"/>
              <a:gd name="T35" fmla="*/ 148 h 355"/>
              <a:gd name="T36" fmla="*/ 102 w 230"/>
              <a:gd name="T37" fmla="*/ 145 h 355"/>
              <a:gd name="T38" fmla="*/ 134 w 230"/>
              <a:gd name="T39" fmla="*/ 119 h 355"/>
              <a:gd name="T40" fmla="*/ 135 w 230"/>
              <a:gd name="T41" fmla="*/ 81 h 355"/>
              <a:gd name="T42" fmla="*/ 112 w 230"/>
              <a:gd name="T43" fmla="*/ 59 h 355"/>
              <a:gd name="T44" fmla="*/ 65 w 230"/>
              <a:gd name="T45" fmla="*/ 60 h 355"/>
              <a:gd name="T46" fmla="*/ 26 w 230"/>
              <a:gd name="T47" fmla="*/ 78 h 355"/>
              <a:gd name="T48" fmla="*/ 13 w 230"/>
              <a:gd name="T49" fmla="*/ 81 h 355"/>
              <a:gd name="T50" fmla="*/ 9 w 230"/>
              <a:gd name="T51" fmla="*/ 70 h 355"/>
              <a:gd name="T52" fmla="*/ 8 w 230"/>
              <a:gd name="T53" fmla="*/ 46 h 355"/>
              <a:gd name="T54" fmla="*/ 11 w 230"/>
              <a:gd name="T55" fmla="*/ 33 h 355"/>
              <a:gd name="T56" fmla="*/ 26 w 230"/>
              <a:gd name="T57" fmla="*/ 21 h 355"/>
              <a:gd name="T58" fmla="*/ 75 w 230"/>
              <a:gd name="T59" fmla="*/ 3 h 355"/>
              <a:gd name="T60" fmla="*/ 155 w 230"/>
              <a:gd name="T61" fmla="*/ 6 h 355"/>
              <a:gd name="T62" fmla="*/ 207 w 230"/>
              <a:gd name="T63" fmla="*/ 50 h 355"/>
              <a:gd name="T64" fmla="*/ 210 w 230"/>
              <a:gd name="T65" fmla="*/ 115 h 355"/>
              <a:gd name="T66" fmla="*/ 179 w 230"/>
              <a:gd name="T67" fmla="*/ 157 h 355"/>
              <a:gd name="T68" fmla="*/ 152 w 230"/>
              <a:gd name="T69" fmla="*/ 169 h 355"/>
              <a:gd name="T70" fmla="*/ 209 w 230"/>
              <a:gd name="T71" fmla="*/ 196 h 355"/>
              <a:gd name="T72" fmla="*/ 230 w 230"/>
              <a:gd name="T73" fmla="*/ 24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0" h="355">
                <a:moveTo>
                  <a:pt x="230" y="249"/>
                </a:moveTo>
                <a:cubicBezTo>
                  <a:pt x="230" y="266"/>
                  <a:pt x="226" y="281"/>
                  <a:pt x="220" y="294"/>
                </a:cubicBezTo>
                <a:cubicBezTo>
                  <a:pt x="213" y="307"/>
                  <a:pt x="204" y="318"/>
                  <a:pt x="192" y="328"/>
                </a:cubicBezTo>
                <a:cubicBezTo>
                  <a:pt x="181" y="337"/>
                  <a:pt x="167" y="343"/>
                  <a:pt x="151" y="348"/>
                </a:cubicBezTo>
                <a:cubicBezTo>
                  <a:pt x="134" y="353"/>
                  <a:pt x="117" y="355"/>
                  <a:pt x="97" y="355"/>
                </a:cubicBezTo>
                <a:cubicBezTo>
                  <a:pt x="86" y="355"/>
                  <a:pt x="75" y="354"/>
                  <a:pt x="64" y="353"/>
                </a:cubicBezTo>
                <a:cubicBezTo>
                  <a:pt x="54" y="351"/>
                  <a:pt x="45" y="349"/>
                  <a:pt x="37" y="346"/>
                </a:cubicBezTo>
                <a:cubicBezTo>
                  <a:pt x="29" y="344"/>
                  <a:pt x="23" y="341"/>
                  <a:pt x="18" y="339"/>
                </a:cubicBezTo>
                <a:cubicBezTo>
                  <a:pt x="13" y="336"/>
                  <a:pt x="9" y="334"/>
                  <a:pt x="8" y="333"/>
                </a:cubicBezTo>
                <a:cubicBezTo>
                  <a:pt x="6" y="331"/>
                  <a:pt x="5" y="330"/>
                  <a:pt x="4" y="328"/>
                </a:cubicBezTo>
                <a:cubicBezTo>
                  <a:pt x="3" y="326"/>
                  <a:pt x="3" y="324"/>
                  <a:pt x="2" y="322"/>
                </a:cubicBezTo>
                <a:cubicBezTo>
                  <a:pt x="1" y="319"/>
                  <a:pt x="1" y="316"/>
                  <a:pt x="1" y="313"/>
                </a:cubicBezTo>
                <a:cubicBezTo>
                  <a:pt x="0" y="309"/>
                  <a:pt x="0" y="305"/>
                  <a:pt x="0" y="299"/>
                </a:cubicBezTo>
                <a:cubicBezTo>
                  <a:pt x="0" y="291"/>
                  <a:pt x="1" y="285"/>
                  <a:pt x="3" y="282"/>
                </a:cubicBezTo>
                <a:cubicBezTo>
                  <a:pt x="4" y="279"/>
                  <a:pt x="6" y="277"/>
                  <a:pt x="9" y="277"/>
                </a:cubicBezTo>
                <a:cubicBezTo>
                  <a:pt x="11" y="277"/>
                  <a:pt x="14" y="278"/>
                  <a:pt x="18" y="280"/>
                </a:cubicBezTo>
                <a:cubicBezTo>
                  <a:pt x="22" y="283"/>
                  <a:pt x="28" y="285"/>
                  <a:pt x="35" y="288"/>
                </a:cubicBezTo>
                <a:cubicBezTo>
                  <a:pt x="41" y="291"/>
                  <a:pt x="49" y="293"/>
                  <a:pt x="58" y="296"/>
                </a:cubicBezTo>
                <a:cubicBezTo>
                  <a:pt x="67" y="298"/>
                  <a:pt x="77" y="299"/>
                  <a:pt x="89" y="299"/>
                </a:cubicBezTo>
                <a:cubicBezTo>
                  <a:pt x="99" y="299"/>
                  <a:pt x="107" y="298"/>
                  <a:pt x="115" y="296"/>
                </a:cubicBezTo>
                <a:cubicBezTo>
                  <a:pt x="122" y="294"/>
                  <a:pt x="128" y="290"/>
                  <a:pt x="133" y="286"/>
                </a:cubicBezTo>
                <a:cubicBezTo>
                  <a:pt x="139" y="282"/>
                  <a:pt x="143" y="277"/>
                  <a:pt x="145" y="271"/>
                </a:cubicBezTo>
                <a:cubicBezTo>
                  <a:pt x="148" y="265"/>
                  <a:pt x="149" y="259"/>
                  <a:pt x="149" y="251"/>
                </a:cubicBezTo>
                <a:cubicBezTo>
                  <a:pt x="149" y="244"/>
                  <a:pt x="147" y="236"/>
                  <a:pt x="144" y="230"/>
                </a:cubicBezTo>
                <a:cubicBezTo>
                  <a:pt x="141" y="224"/>
                  <a:pt x="137" y="218"/>
                  <a:pt x="131" y="214"/>
                </a:cubicBezTo>
                <a:cubicBezTo>
                  <a:pt x="124" y="209"/>
                  <a:pt x="117" y="206"/>
                  <a:pt x="108" y="203"/>
                </a:cubicBezTo>
                <a:cubicBezTo>
                  <a:pt x="98" y="201"/>
                  <a:pt x="87" y="200"/>
                  <a:pt x="75" y="200"/>
                </a:cubicBezTo>
                <a:cubicBezTo>
                  <a:pt x="45" y="200"/>
                  <a:pt x="45" y="200"/>
                  <a:pt x="45" y="200"/>
                </a:cubicBezTo>
                <a:cubicBezTo>
                  <a:pt x="43" y="200"/>
                  <a:pt x="41" y="199"/>
                  <a:pt x="39" y="199"/>
                </a:cubicBezTo>
                <a:cubicBezTo>
                  <a:pt x="38" y="198"/>
                  <a:pt x="36" y="197"/>
                  <a:pt x="35" y="195"/>
                </a:cubicBezTo>
                <a:cubicBezTo>
                  <a:pt x="34" y="193"/>
                  <a:pt x="34" y="190"/>
                  <a:pt x="33" y="187"/>
                </a:cubicBezTo>
                <a:cubicBezTo>
                  <a:pt x="33" y="183"/>
                  <a:pt x="32" y="179"/>
                  <a:pt x="32" y="173"/>
                </a:cubicBezTo>
                <a:cubicBezTo>
                  <a:pt x="32" y="168"/>
                  <a:pt x="33" y="164"/>
                  <a:pt x="33" y="161"/>
                </a:cubicBezTo>
                <a:cubicBezTo>
                  <a:pt x="34" y="157"/>
                  <a:pt x="34" y="155"/>
                  <a:pt x="35" y="153"/>
                </a:cubicBezTo>
                <a:cubicBezTo>
                  <a:pt x="36" y="151"/>
                  <a:pt x="37" y="150"/>
                  <a:pt x="39" y="150"/>
                </a:cubicBezTo>
                <a:cubicBezTo>
                  <a:pt x="40" y="149"/>
                  <a:pt x="42" y="148"/>
                  <a:pt x="44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84" y="148"/>
                  <a:pt x="94" y="147"/>
                  <a:pt x="102" y="145"/>
                </a:cubicBezTo>
                <a:cubicBezTo>
                  <a:pt x="110" y="142"/>
                  <a:pt x="116" y="139"/>
                  <a:pt x="122" y="135"/>
                </a:cubicBezTo>
                <a:cubicBezTo>
                  <a:pt x="127" y="130"/>
                  <a:pt x="131" y="125"/>
                  <a:pt x="134" y="119"/>
                </a:cubicBezTo>
                <a:cubicBezTo>
                  <a:pt x="137" y="112"/>
                  <a:pt x="138" y="105"/>
                  <a:pt x="138" y="98"/>
                </a:cubicBezTo>
                <a:cubicBezTo>
                  <a:pt x="138" y="92"/>
                  <a:pt x="137" y="86"/>
                  <a:pt x="135" y="81"/>
                </a:cubicBezTo>
                <a:cubicBezTo>
                  <a:pt x="133" y="76"/>
                  <a:pt x="130" y="72"/>
                  <a:pt x="127" y="68"/>
                </a:cubicBezTo>
                <a:cubicBezTo>
                  <a:pt x="123" y="64"/>
                  <a:pt x="118" y="61"/>
                  <a:pt x="112" y="59"/>
                </a:cubicBezTo>
                <a:cubicBezTo>
                  <a:pt x="106" y="56"/>
                  <a:pt x="99" y="55"/>
                  <a:pt x="91" y="55"/>
                </a:cubicBezTo>
                <a:cubicBezTo>
                  <a:pt x="82" y="55"/>
                  <a:pt x="73" y="57"/>
                  <a:pt x="65" y="60"/>
                </a:cubicBezTo>
                <a:cubicBezTo>
                  <a:pt x="57" y="62"/>
                  <a:pt x="49" y="65"/>
                  <a:pt x="43" y="69"/>
                </a:cubicBezTo>
                <a:cubicBezTo>
                  <a:pt x="36" y="72"/>
                  <a:pt x="31" y="75"/>
                  <a:pt x="26" y="78"/>
                </a:cubicBezTo>
                <a:cubicBezTo>
                  <a:pt x="22" y="81"/>
                  <a:pt x="19" y="82"/>
                  <a:pt x="16" y="82"/>
                </a:cubicBezTo>
                <a:cubicBezTo>
                  <a:pt x="15" y="82"/>
                  <a:pt x="14" y="82"/>
                  <a:pt x="13" y="81"/>
                </a:cubicBezTo>
                <a:cubicBezTo>
                  <a:pt x="12" y="80"/>
                  <a:pt x="11" y="79"/>
                  <a:pt x="10" y="77"/>
                </a:cubicBezTo>
                <a:cubicBezTo>
                  <a:pt x="9" y="76"/>
                  <a:pt x="9" y="73"/>
                  <a:pt x="9" y="70"/>
                </a:cubicBezTo>
                <a:cubicBezTo>
                  <a:pt x="8" y="66"/>
                  <a:pt x="8" y="62"/>
                  <a:pt x="8" y="57"/>
                </a:cubicBezTo>
                <a:cubicBezTo>
                  <a:pt x="8" y="52"/>
                  <a:pt x="8" y="49"/>
                  <a:pt x="8" y="46"/>
                </a:cubicBezTo>
                <a:cubicBezTo>
                  <a:pt x="8" y="43"/>
                  <a:pt x="9" y="40"/>
                  <a:pt x="9" y="38"/>
                </a:cubicBezTo>
                <a:cubicBezTo>
                  <a:pt x="10" y="37"/>
                  <a:pt x="11" y="35"/>
                  <a:pt x="11" y="33"/>
                </a:cubicBezTo>
                <a:cubicBezTo>
                  <a:pt x="12" y="32"/>
                  <a:pt x="13" y="31"/>
                  <a:pt x="15" y="29"/>
                </a:cubicBezTo>
                <a:cubicBezTo>
                  <a:pt x="17" y="27"/>
                  <a:pt x="21" y="25"/>
                  <a:pt x="26" y="21"/>
                </a:cubicBezTo>
                <a:cubicBezTo>
                  <a:pt x="32" y="18"/>
                  <a:pt x="38" y="15"/>
                  <a:pt x="47" y="11"/>
                </a:cubicBezTo>
                <a:cubicBezTo>
                  <a:pt x="55" y="8"/>
                  <a:pt x="65" y="6"/>
                  <a:pt x="75" y="3"/>
                </a:cubicBezTo>
                <a:cubicBezTo>
                  <a:pt x="86" y="1"/>
                  <a:pt x="98" y="0"/>
                  <a:pt x="111" y="0"/>
                </a:cubicBezTo>
                <a:cubicBezTo>
                  <a:pt x="127" y="0"/>
                  <a:pt x="142" y="2"/>
                  <a:pt x="155" y="6"/>
                </a:cubicBezTo>
                <a:cubicBezTo>
                  <a:pt x="168" y="10"/>
                  <a:pt x="178" y="15"/>
                  <a:pt x="187" y="23"/>
                </a:cubicBezTo>
                <a:cubicBezTo>
                  <a:pt x="196" y="30"/>
                  <a:pt x="203" y="39"/>
                  <a:pt x="207" y="50"/>
                </a:cubicBezTo>
                <a:cubicBezTo>
                  <a:pt x="212" y="60"/>
                  <a:pt x="214" y="72"/>
                  <a:pt x="214" y="86"/>
                </a:cubicBezTo>
                <a:cubicBezTo>
                  <a:pt x="214" y="96"/>
                  <a:pt x="213" y="106"/>
                  <a:pt x="210" y="115"/>
                </a:cubicBezTo>
                <a:cubicBezTo>
                  <a:pt x="207" y="124"/>
                  <a:pt x="203" y="132"/>
                  <a:pt x="198" y="139"/>
                </a:cubicBezTo>
                <a:cubicBezTo>
                  <a:pt x="193" y="146"/>
                  <a:pt x="187" y="152"/>
                  <a:pt x="179" y="157"/>
                </a:cubicBezTo>
                <a:cubicBezTo>
                  <a:pt x="171" y="162"/>
                  <a:pt x="162" y="166"/>
                  <a:pt x="152" y="168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4" y="170"/>
                  <a:pt x="175" y="174"/>
                  <a:pt x="185" y="178"/>
                </a:cubicBezTo>
                <a:cubicBezTo>
                  <a:pt x="194" y="183"/>
                  <a:pt x="202" y="189"/>
                  <a:pt x="209" y="196"/>
                </a:cubicBezTo>
                <a:cubicBezTo>
                  <a:pt x="216" y="203"/>
                  <a:pt x="221" y="211"/>
                  <a:pt x="224" y="220"/>
                </a:cubicBezTo>
                <a:cubicBezTo>
                  <a:pt x="228" y="229"/>
                  <a:pt x="230" y="238"/>
                  <a:pt x="230" y="2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39">
            <a:extLst>
              <a:ext uri="{FF2B5EF4-FFF2-40B4-BE49-F238E27FC236}">
                <a16:creationId xmlns:a16="http://schemas.microsoft.com/office/drawing/2014/main" xmlns="" id="{9982E2E3-EEFF-4960-A4EE-A8FF0D6A5530}"/>
              </a:ext>
            </a:extLst>
          </p:cNvPr>
          <p:cNvSpPr>
            <a:spLocks/>
          </p:cNvSpPr>
          <p:nvPr/>
        </p:nvSpPr>
        <p:spPr bwMode="auto">
          <a:xfrm>
            <a:off x="4316706" y="1838191"/>
            <a:ext cx="49696" cy="49696"/>
          </a:xfrm>
          <a:custGeom>
            <a:avLst/>
            <a:gdLst>
              <a:gd name="T0" fmla="*/ 494 w 494"/>
              <a:gd name="T1" fmla="*/ 400 h 494"/>
              <a:gd name="T2" fmla="*/ 399 w 494"/>
              <a:gd name="T3" fmla="*/ 494 h 494"/>
              <a:gd name="T4" fmla="*/ 0 w 494"/>
              <a:gd name="T5" fmla="*/ 95 h 494"/>
              <a:gd name="T6" fmla="*/ 94 w 494"/>
              <a:gd name="T7" fmla="*/ 0 h 494"/>
              <a:gd name="T8" fmla="*/ 494 w 494"/>
              <a:gd name="T9" fmla="*/ 40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400"/>
                </a:moveTo>
                <a:lnTo>
                  <a:pt x="399" y="494"/>
                </a:lnTo>
                <a:lnTo>
                  <a:pt x="0" y="95"/>
                </a:lnTo>
                <a:lnTo>
                  <a:pt x="94" y="0"/>
                </a:lnTo>
                <a:lnTo>
                  <a:pt x="494" y="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0">
            <a:extLst>
              <a:ext uri="{FF2B5EF4-FFF2-40B4-BE49-F238E27FC236}">
                <a16:creationId xmlns:a16="http://schemas.microsoft.com/office/drawing/2014/main" xmlns="" id="{097B32BF-F787-4BD0-B15A-EA42AF993D68}"/>
              </a:ext>
            </a:extLst>
          </p:cNvPr>
          <p:cNvSpPr>
            <a:spLocks/>
          </p:cNvSpPr>
          <p:nvPr/>
        </p:nvSpPr>
        <p:spPr bwMode="auto">
          <a:xfrm>
            <a:off x="4944352" y="2465936"/>
            <a:ext cx="49696" cy="49696"/>
          </a:xfrm>
          <a:custGeom>
            <a:avLst/>
            <a:gdLst>
              <a:gd name="T0" fmla="*/ 494 w 494"/>
              <a:gd name="T1" fmla="*/ 399 h 494"/>
              <a:gd name="T2" fmla="*/ 400 w 494"/>
              <a:gd name="T3" fmla="*/ 494 h 494"/>
              <a:gd name="T4" fmla="*/ 0 w 494"/>
              <a:gd name="T5" fmla="*/ 94 h 494"/>
              <a:gd name="T6" fmla="*/ 95 w 494"/>
              <a:gd name="T7" fmla="*/ 0 h 494"/>
              <a:gd name="T8" fmla="*/ 494 w 494"/>
              <a:gd name="T9" fmla="*/ 399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399"/>
                </a:moveTo>
                <a:lnTo>
                  <a:pt x="400" y="494"/>
                </a:lnTo>
                <a:lnTo>
                  <a:pt x="0" y="94"/>
                </a:lnTo>
                <a:lnTo>
                  <a:pt x="95" y="0"/>
                </a:lnTo>
                <a:lnTo>
                  <a:pt x="494" y="3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Freeform 41">
            <a:extLst>
              <a:ext uri="{FF2B5EF4-FFF2-40B4-BE49-F238E27FC236}">
                <a16:creationId xmlns:a16="http://schemas.microsoft.com/office/drawing/2014/main" xmlns="" id="{01C4CD58-8C7B-4ED1-9618-0C841B75207D}"/>
              </a:ext>
            </a:extLst>
          </p:cNvPr>
          <p:cNvSpPr>
            <a:spLocks/>
          </p:cNvSpPr>
          <p:nvPr/>
        </p:nvSpPr>
        <p:spPr bwMode="auto">
          <a:xfrm>
            <a:off x="4316706" y="2465936"/>
            <a:ext cx="49696" cy="49696"/>
          </a:xfrm>
          <a:custGeom>
            <a:avLst/>
            <a:gdLst>
              <a:gd name="T0" fmla="*/ 399 w 494"/>
              <a:gd name="T1" fmla="*/ 0 h 494"/>
              <a:gd name="T2" fmla="*/ 494 w 494"/>
              <a:gd name="T3" fmla="*/ 94 h 494"/>
              <a:gd name="T4" fmla="*/ 94 w 494"/>
              <a:gd name="T5" fmla="*/ 494 h 494"/>
              <a:gd name="T6" fmla="*/ 0 w 494"/>
              <a:gd name="T7" fmla="*/ 399 h 494"/>
              <a:gd name="T8" fmla="*/ 399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399" y="0"/>
                </a:moveTo>
                <a:lnTo>
                  <a:pt x="494" y="94"/>
                </a:lnTo>
                <a:lnTo>
                  <a:pt x="94" y="494"/>
                </a:lnTo>
                <a:lnTo>
                  <a:pt x="0" y="399"/>
                </a:lnTo>
                <a:lnTo>
                  <a:pt x="39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42">
            <a:extLst>
              <a:ext uri="{FF2B5EF4-FFF2-40B4-BE49-F238E27FC236}">
                <a16:creationId xmlns:a16="http://schemas.microsoft.com/office/drawing/2014/main" xmlns="" id="{321BE456-ECCA-4C81-A6EC-9D3C632613FD}"/>
              </a:ext>
            </a:extLst>
          </p:cNvPr>
          <p:cNvSpPr>
            <a:spLocks/>
          </p:cNvSpPr>
          <p:nvPr/>
        </p:nvSpPr>
        <p:spPr bwMode="auto">
          <a:xfrm>
            <a:off x="4944352" y="1838191"/>
            <a:ext cx="49696" cy="49696"/>
          </a:xfrm>
          <a:custGeom>
            <a:avLst/>
            <a:gdLst>
              <a:gd name="T0" fmla="*/ 400 w 494"/>
              <a:gd name="T1" fmla="*/ 0 h 494"/>
              <a:gd name="T2" fmla="*/ 494 w 494"/>
              <a:gd name="T3" fmla="*/ 97 h 494"/>
              <a:gd name="T4" fmla="*/ 95 w 494"/>
              <a:gd name="T5" fmla="*/ 494 h 494"/>
              <a:gd name="T6" fmla="*/ 0 w 494"/>
              <a:gd name="T7" fmla="*/ 400 h 494"/>
              <a:gd name="T8" fmla="*/ 400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00" y="0"/>
                </a:moveTo>
                <a:lnTo>
                  <a:pt x="494" y="97"/>
                </a:lnTo>
                <a:lnTo>
                  <a:pt x="95" y="494"/>
                </a:lnTo>
                <a:lnTo>
                  <a:pt x="0" y="400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43">
            <a:extLst>
              <a:ext uri="{FF2B5EF4-FFF2-40B4-BE49-F238E27FC236}">
                <a16:creationId xmlns:a16="http://schemas.microsoft.com/office/drawing/2014/main" xmlns="" id="{50E7F819-60F3-4EE3-B34D-63E2B71B2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245" y="2163734"/>
            <a:ext cx="52513" cy="2655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44">
            <a:extLst>
              <a:ext uri="{FF2B5EF4-FFF2-40B4-BE49-F238E27FC236}">
                <a16:creationId xmlns:a16="http://schemas.microsoft.com/office/drawing/2014/main" xmlns="" id="{F8E01C0C-98FB-45DA-8CE4-513266DC1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739" y="2163734"/>
            <a:ext cx="69414" cy="26559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Rectangle 45">
            <a:extLst>
              <a:ext uri="{FF2B5EF4-FFF2-40B4-BE49-F238E27FC236}">
                <a16:creationId xmlns:a16="http://schemas.microsoft.com/office/drawing/2014/main" xmlns="" id="{468F7E38-6077-4887-A3F7-64084DE38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60" y="2579313"/>
            <a:ext cx="26659" cy="69414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Rectangle 46">
            <a:extLst>
              <a:ext uri="{FF2B5EF4-FFF2-40B4-BE49-F238E27FC236}">
                <a16:creationId xmlns:a16="http://schemas.microsoft.com/office/drawing/2014/main" xmlns="" id="{039C91BA-7896-40EB-8CFA-EC592288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060" y="1707712"/>
            <a:ext cx="26659" cy="53721"/>
          </a:xfrm>
          <a:prstGeom prst="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xmlns="" id="{62A9D157-BE5B-4765-930B-00F0A2E27E89}"/>
              </a:ext>
            </a:extLst>
          </p:cNvPr>
          <p:cNvSpPr/>
          <p:nvPr/>
        </p:nvSpPr>
        <p:spPr>
          <a:xfrm>
            <a:off x="3647155" y="3040827"/>
            <a:ext cx="196273" cy="19627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2C4ADAC4-FDA5-4E49-ADE2-E6533AE64DF1}"/>
              </a:ext>
            </a:extLst>
          </p:cNvPr>
          <p:cNvSpPr txBox="1"/>
          <p:nvPr/>
        </p:nvSpPr>
        <p:spPr>
          <a:xfrm>
            <a:off x="3941565" y="304082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xmlns="" id="{0EDDB290-78EC-466E-B499-9EF956E51698}"/>
              </a:ext>
            </a:extLst>
          </p:cNvPr>
          <p:cNvSpPr/>
          <p:nvPr/>
        </p:nvSpPr>
        <p:spPr>
          <a:xfrm>
            <a:off x="3647155" y="3963507"/>
            <a:ext cx="196273" cy="19627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216B84A9-1745-435F-8BBB-F4E7ACAF76A8}"/>
              </a:ext>
            </a:extLst>
          </p:cNvPr>
          <p:cNvSpPr txBox="1"/>
          <p:nvPr/>
        </p:nvSpPr>
        <p:spPr>
          <a:xfrm>
            <a:off x="3941565" y="396350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xmlns="" id="{6D47A7DE-4310-47F8-8BF6-143A6BFE6C02}"/>
              </a:ext>
            </a:extLst>
          </p:cNvPr>
          <p:cNvSpPr/>
          <p:nvPr/>
        </p:nvSpPr>
        <p:spPr>
          <a:xfrm>
            <a:off x="3647155" y="4886188"/>
            <a:ext cx="196273" cy="196273"/>
          </a:xfrm>
          <a:prstGeom prst="ellipse">
            <a:avLst/>
          </a:prstGeom>
          <a:solidFill>
            <a:schemeClr val="accent2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F3EAF866-6F65-4ECE-8391-1F0D48C720FD}"/>
              </a:ext>
            </a:extLst>
          </p:cNvPr>
          <p:cNvSpPr txBox="1"/>
          <p:nvPr/>
        </p:nvSpPr>
        <p:spPr>
          <a:xfrm>
            <a:off x="3941565" y="4886188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0" name="Oval 47">
            <a:extLst>
              <a:ext uri="{FF2B5EF4-FFF2-40B4-BE49-F238E27FC236}">
                <a16:creationId xmlns:a16="http://schemas.microsoft.com/office/drawing/2014/main" xmlns="" id="{03368902-71A0-4D23-A8EC-32E39249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112" y="1626311"/>
            <a:ext cx="1094488" cy="1101202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Freeform 31">
            <a:extLst>
              <a:ext uri="{FF2B5EF4-FFF2-40B4-BE49-F238E27FC236}">
                <a16:creationId xmlns:a16="http://schemas.microsoft.com/office/drawing/2014/main" xmlns="" id="{F266F03D-BA61-468B-84AA-AD0E5AC15D75}"/>
              </a:ext>
            </a:extLst>
          </p:cNvPr>
          <p:cNvSpPr>
            <a:spLocks noEditPoints="1"/>
          </p:cNvSpPr>
          <p:nvPr/>
        </p:nvSpPr>
        <p:spPr bwMode="auto">
          <a:xfrm>
            <a:off x="7098389" y="1687995"/>
            <a:ext cx="977935" cy="977835"/>
          </a:xfrm>
          <a:custGeom>
            <a:avLst/>
            <a:gdLst>
              <a:gd name="T0" fmla="*/ 2073 w 4113"/>
              <a:gd name="T1" fmla="*/ 0 h 4113"/>
              <a:gd name="T2" fmla="*/ 2039 w 4113"/>
              <a:gd name="T3" fmla="*/ 0 h 4113"/>
              <a:gd name="T4" fmla="*/ 2030 w 4113"/>
              <a:gd name="T5" fmla="*/ 0 h 4113"/>
              <a:gd name="T6" fmla="*/ 2030 w 4113"/>
              <a:gd name="T7" fmla="*/ 0 h 4113"/>
              <a:gd name="T8" fmla="*/ 0 w 4113"/>
              <a:gd name="T9" fmla="*/ 2030 h 4113"/>
              <a:gd name="T10" fmla="*/ 0 w 4113"/>
              <a:gd name="T11" fmla="*/ 2064 h 4113"/>
              <a:gd name="T12" fmla="*/ 0 w 4113"/>
              <a:gd name="T13" fmla="*/ 2065 h 4113"/>
              <a:gd name="T14" fmla="*/ 0 w 4113"/>
              <a:gd name="T15" fmla="*/ 2065 h 4113"/>
              <a:gd name="T16" fmla="*/ 2030 w 4113"/>
              <a:gd name="T17" fmla="*/ 4112 h 4113"/>
              <a:gd name="T18" fmla="*/ 2030 w 4113"/>
              <a:gd name="T19" fmla="*/ 4113 h 4113"/>
              <a:gd name="T20" fmla="*/ 2039 w 4113"/>
              <a:gd name="T21" fmla="*/ 4113 h 4113"/>
              <a:gd name="T22" fmla="*/ 2074 w 4113"/>
              <a:gd name="T23" fmla="*/ 4113 h 4113"/>
              <a:gd name="T24" fmla="*/ 4113 w 4113"/>
              <a:gd name="T25" fmla="*/ 2065 h 4113"/>
              <a:gd name="T26" fmla="*/ 4113 w 4113"/>
              <a:gd name="T27" fmla="*/ 2065 h 4113"/>
              <a:gd name="T28" fmla="*/ 4113 w 4113"/>
              <a:gd name="T29" fmla="*/ 2030 h 4113"/>
              <a:gd name="T30" fmla="*/ 2073 w 4113"/>
              <a:gd name="T31" fmla="*/ 0 h 4113"/>
              <a:gd name="T32" fmla="*/ 2046 w 4113"/>
              <a:gd name="T33" fmla="*/ 3986 h 4113"/>
              <a:gd name="T34" fmla="*/ 2030 w 4113"/>
              <a:gd name="T35" fmla="*/ 3980 h 4113"/>
              <a:gd name="T36" fmla="*/ 123 w 4113"/>
              <a:gd name="T37" fmla="*/ 2065 h 4113"/>
              <a:gd name="T38" fmla="*/ 113 w 4113"/>
              <a:gd name="T39" fmla="*/ 2053 h 4113"/>
              <a:gd name="T40" fmla="*/ 2030 w 4113"/>
              <a:gd name="T41" fmla="*/ 114 h 4113"/>
              <a:gd name="T42" fmla="*/ 2046 w 4113"/>
              <a:gd name="T43" fmla="*/ 114 h 4113"/>
              <a:gd name="T44" fmla="*/ 3984 w 4113"/>
              <a:gd name="T45" fmla="*/ 2053 h 4113"/>
              <a:gd name="T46" fmla="*/ 3989 w 4113"/>
              <a:gd name="T47" fmla="*/ 2065 h 4113"/>
              <a:gd name="T48" fmla="*/ 2046 w 4113"/>
              <a:gd name="T49" fmla="*/ 3986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13" h="4113">
                <a:moveTo>
                  <a:pt x="2073" y="0"/>
                </a:moveTo>
                <a:cubicBezTo>
                  <a:pt x="2039" y="0"/>
                  <a:pt x="2039" y="0"/>
                  <a:pt x="2039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913" y="5"/>
                  <a:pt x="0" y="912"/>
                  <a:pt x="0" y="2030"/>
                </a:cubicBezTo>
                <a:cubicBezTo>
                  <a:pt x="0" y="2064"/>
                  <a:pt x="0" y="2064"/>
                  <a:pt x="0" y="2064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3183"/>
                  <a:pt x="913" y="4090"/>
                  <a:pt x="2030" y="4112"/>
                </a:cubicBezTo>
                <a:cubicBezTo>
                  <a:pt x="2030" y="4113"/>
                  <a:pt x="2030" y="4113"/>
                  <a:pt x="2030" y="4113"/>
                </a:cubicBezTo>
                <a:cubicBezTo>
                  <a:pt x="2039" y="4113"/>
                  <a:pt x="2039" y="4113"/>
                  <a:pt x="2039" y="4113"/>
                </a:cubicBezTo>
                <a:cubicBezTo>
                  <a:pt x="2074" y="4113"/>
                  <a:pt x="2074" y="4113"/>
                  <a:pt x="2074" y="4113"/>
                </a:cubicBezTo>
                <a:cubicBezTo>
                  <a:pt x="3195" y="4095"/>
                  <a:pt x="4113" y="3186"/>
                  <a:pt x="4113" y="2065"/>
                </a:cubicBezTo>
                <a:cubicBezTo>
                  <a:pt x="4113" y="2065"/>
                  <a:pt x="4113" y="2065"/>
                  <a:pt x="4113" y="2065"/>
                </a:cubicBezTo>
                <a:cubicBezTo>
                  <a:pt x="4113" y="2030"/>
                  <a:pt x="4113" y="2030"/>
                  <a:pt x="4113" y="2030"/>
                </a:cubicBezTo>
                <a:cubicBezTo>
                  <a:pt x="4113" y="909"/>
                  <a:pt x="3194" y="0"/>
                  <a:pt x="2073" y="0"/>
                </a:cubicBezTo>
                <a:close/>
                <a:moveTo>
                  <a:pt x="2046" y="3986"/>
                </a:moveTo>
                <a:cubicBezTo>
                  <a:pt x="2044" y="3986"/>
                  <a:pt x="2048" y="3980"/>
                  <a:pt x="2030" y="3980"/>
                </a:cubicBezTo>
                <a:cubicBezTo>
                  <a:pt x="997" y="3977"/>
                  <a:pt x="126" y="3115"/>
                  <a:pt x="123" y="2065"/>
                </a:cubicBezTo>
                <a:cubicBezTo>
                  <a:pt x="123" y="2047"/>
                  <a:pt x="113" y="2055"/>
                  <a:pt x="113" y="2053"/>
                </a:cubicBezTo>
                <a:cubicBezTo>
                  <a:pt x="113" y="988"/>
                  <a:pt x="997" y="117"/>
                  <a:pt x="2030" y="114"/>
                </a:cubicBezTo>
                <a:cubicBezTo>
                  <a:pt x="2048" y="114"/>
                  <a:pt x="2044" y="114"/>
                  <a:pt x="2046" y="114"/>
                </a:cubicBezTo>
                <a:cubicBezTo>
                  <a:pt x="3114" y="114"/>
                  <a:pt x="3984" y="986"/>
                  <a:pt x="3984" y="2053"/>
                </a:cubicBezTo>
                <a:cubicBezTo>
                  <a:pt x="3984" y="2055"/>
                  <a:pt x="3989" y="2047"/>
                  <a:pt x="3989" y="2065"/>
                </a:cubicBezTo>
                <a:cubicBezTo>
                  <a:pt x="3986" y="3115"/>
                  <a:pt x="3112" y="3986"/>
                  <a:pt x="2046" y="398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xmlns="" id="{2D80BE54-FAFC-4CCC-A7A5-79903A005FF1}"/>
              </a:ext>
            </a:extLst>
          </p:cNvPr>
          <p:cNvGrpSpPr/>
          <p:nvPr/>
        </p:nvGrpSpPr>
        <p:grpSpPr>
          <a:xfrm rot="10800000">
            <a:off x="7121411" y="1710967"/>
            <a:ext cx="931891" cy="931891"/>
            <a:chOff x="990493" y="1902867"/>
            <a:chExt cx="931891" cy="931891"/>
          </a:xfrm>
        </p:grpSpPr>
        <p:sp>
          <p:nvSpPr>
            <p:cNvPr id="103" name="Pie 53">
              <a:extLst>
                <a:ext uri="{FF2B5EF4-FFF2-40B4-BE49-F238E27FC236}">
                  <a16:creationId xmlns:a16="http://schemas.microsoft.com/office/drawing/2014/main" xmlns="" id="{8B9CAE91-D6E9-49F0-94B2-CB1E515188D7}"/>
                </a:ext>
              </a:extLst>
            </p:cNvPr>
            <p:cNvSpPr/>
            <p:nvPr/>
          </p:nvSpPr>
          <p:spPr>
            <a:xfrm>
              <a:off x="990493" y="1902867"/>
              <a:ext cx="931891" cy="931891"/>
            </a:xfrm>
            <a:prstGeom prst="pie">
              <a:avLst>
                <a:gd name="adj1" fmla="val 10825183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29">
              <a:extLst>
                <a:ext uri="{FF2B5EF4-FFF2-40B4-BE49-F238E27FC236}">
                  <a16:creationId xmlns:a16="http://schemas.microsoft.com/office/drawing/2014/main" xmlns="" id="{2161AC73-501C-4D57-B33A-AE49551595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85140" y="2256266"/>
              <a:ext cx="51406" cy="229971"/>
            </a:xfrm>
            <a:custGeom>
              <a:avLst/>
              <a:gdLst>
                <a:gd name="T0" fmla="*/ 114 w 216"/>
                <a:gd name="T1" fmla="*/ 0 h 967"/>
                <a:gd name="T2" fmla="*/ 216 w 216"/>
                <a:gd name="T3" fmla="*/ 102 h 967"/>
                <a:gd name="T4" fmla="*/ 216 w 216"/>
                <a:gd name="T5" fmla="*/ 865 h 967"/>
                <a:gd name="T6" fmla="*/ 205 w 216"/>
                <a:gd name="T7" fmla="*/ 967 h 967"/>
                <a:gd name="T8" fmla="*/ 142 w 216"/>
                <a:gd name="T9" fmla="*/ 929 h 967"/>
                <a:gd name="T10" fmla="*/ 108 w 216"/>
                <a:gd name="T11" fmla="*/ 929 h 967"/>
                <a:gd name="T12" fmla="*/ 74 w 216"/>
                <a:gd name="T13" fmla="*/ 929 h 967"/>
                <a:gd name="T14" fmla="*/ 11 w 216"/>
                <a:gd name="T15" fmla="*/ 967 h 967"/>
                <a:gd name="T16" fmla="*/ 0 w 216"/>
                <a:gd name="T17" fmla="*/ 865 h 967"/>
                <a:gd name="T18" fmla="*/ 0 w 216"/>
                <a:gd name="T19" fmla="*/ 102 h 967"/>
                <a:gd name="T20" fmla="*/ 102 w 216"/>
                <a:gd name="T21" fmla="*/ 0 h 967"/>
                <a:gd name="T22" fmla="*/ 114 w 216"/>
                <a:gd name="T23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967">
                  <a:moveTo>
                    <a:pt x="114" y="0"/>
                  </a:moveTo>
                  <a:cubicBezTo>
                    <a:pt x="170" y="0"/>
                    <a:pt x="216" y="46"/>
                    <a:pt x="216" y="102"/>
                  </a:cubicBezTo>
                  <a:cubicBezTo>
                    <a:pt x="216" y="865"/>
                    <a:pt x="216" y="865"/>
                    <a:pt x="216" y="865"/>
                  </a:cubicBezTo>
                  <a:cubicBezTo>
                    <a:pt x="216" y="921"/>
                    <a:pt x="211" y="967"/>
                    <a:pt x="205" y="967"/>
                  </a:cubicBezTo>
                  <a:cubicBezTo>
                    <a:pt x="199" y="967"/>
                    <a:pt x="171" y="950"/>
                    <a:pt x="142" y="929"/>
                  </a:cubicBezTo>
                  <a:cubicBezTo>
                    <a:pt x="142" y="929"/>
                    <a:pt x="142" y="929"/>
                    <a:pt x="108" y="929"/>
                  </a:cubicBezTo>
                  <a:cubicBezTo>
                    <a:pt x="74" y="929"/>
                    <a:pt x="74" y="929"/>
                    <a:pt x="74" y="929"/>
                  </a:cubicBezTo>
                  <a:cubicBezTo>
                    <a:pt x="45" y="950"/>
                    <a:pt x="17" y="967"/>
                    <a:pt x="11" y="967"/>
                  </a:cubicBezTo>
                  <a:cubicBezTo>
                    <a:pt x="5" y="967"/>
                    <a:pt x="0" y="921"/>
                    <a:pt x="0" y="86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0">
              <a:extLst>
                <a:ext uri="{FF2B5EF4-FFF2-40B4-BE49-F238E27FC236}">
                  <a16:creationId xmlns:a16="http://schemas.microsoft.com/office/drawing/2014/main" xmlns="" id="{2FB2DAC2-0B39-4257-8AEB-4FD51096349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45288" y="2213713"/>
              <a:ext cx="229872" cy="21630"/>
            </a:xfrm>
            <a:custGeom>
              <a:avLst/>
              <a:gdLst>
                <a:gd name="T0" fmla="*/ 922 w 967"/>
                <a:gd name="T1" fmla="*/ 0 h 91"/>
                <a:gd name="T2" fmla="*/ 967 w 967"/>
                <a:gd name="T3" fmla="*/ 45 h 91"/>
                <a:gd name="T4" fmla="*/ 967 w 967"/>
                <a:gd name="T5" fmla="*/ 46 h 91"/>
                <a:gd name="T6" fmla="*/ 922 w 967"/>
                <a:gd name="T7" fmla="*/ 91 h 91"/>
                <a:gd name="T8" fmla="*/ 46 w 967"/>
                <a:gd name="T9" fmla="*/ 91 h 91"/>
                <a:gd name="T10" fmla="*/ 0 w 967"/>
                <a:gd name="T11" fmla="*/ 46 h 91"/>
                <a:gd name="T12" fmla="*/ 0 w 967"/>
                <a:gd name="T13" fmla="*/ 45 h 91"/>
                <a:gd name="T14" fmla="*/ 46 w 967"/>
                <a:gd name="T15" fmla="*/ 0 h 91"/>
                <a:gd name="T16" fmla="*/ 922 w 967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7" h="91">
                  <a:moveTo>
                    <a:pt x="922" y="0"/>
                  </a:moveTo>
                  <a:cubicBezTo>
                    <a:pt x="947" y="0"/>
                    <a:pt x="967" y="20"/>
                    <a:pt x="967" y="45"/>
                  </a:cubicBezTo>
                  <a:cubicBezTo>
                    <a:pt x="967" y="46"/>
                    <a:pt x="967" y="46"/>
                    <a:pt x="967" y="46"/>
                  </a:cubicBezTo>
                  <a:cubicBezTo>
                    <a:pt x="967" y="71"/>
                    <a:pt x="947" y="91"/>
                    <a:pt x="92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1" y="91"/>
                    <a:pt x="0" y="71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xmlns="" id="{76CC2287-2B84-4B4B-AB89-941EB546C4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709" y="2320927"/>
              <a:ext cx="93256" cy="93156"/>
            </a:xfrm>
            <a:custGeom>
              <a:avLst/>
              <a:gdLst>
                <a:gd name="T0" fmla="*/ 304 w 392"/>
                <a:gd name="T1" fmla="*/ 33 h 392"/>
                <a:gd name="T2" fmla="*/ 196 w 392"/>
                <a:gd name="T3" fmla="*/ 0 h 392"/>
                <a:gd name="T4" fmla="*/ 88 w 392"/>
                <a:gd name="T5" fmla="*/ 33 h 392"/>
                <a:gd name="T6" fmla="*/ 0 w 392"/>
                <a:gd name="T7" fmla="*/ 196 h 392"/>
                <a:gd name="T8" fmla="*/ 196 w 392"/>
                <a:gd name="T9" fmla="*/ 392 h 392"/>
                <a:gd name="T10" fmla="*/ 392 w 392"/>
                <a:gd name="T11" fmla="*/ 196 h 392"/>
                <a:gd name="T12" fmla="*/ 304 w 392"/>
                <a:gd name="T13" fmla="*/ 33 h 392"/>
                <a:gd name="T14" fmla="*/ 196 w 392"/>
                <a:gd name="T15" fmla="*/ 312 h 392"/>
                <a:gd name="T16" fmla="*/ 80 w 392"/>
                <a:gd name="T17" fmla="*/ 196 h 392"/>
                <a:gd name="T18" fmla="*/ 110 w 392"/>
                <a:gd name="T19" fmla="*/ 118 h 392"/>
                <a:gd name="T20" fmla="*/ 196 w 392"/>
                <a:gd name="T21" fmla="*/ 80 h 392"/>
                <a:gd name="T22" fmla="*/ 283 w 392"/>
                <a:gd name="T23" fmla="*/ 118 h 392"/>
                <a:gd name="T24" fmla="*/ 312 w 392"/>
                <a:gd name="T25" fmla="*/ 196 h 392"/>
                <a:gd name="T26" fmla="*/ 196 w 392"/>
                <a:gd name="T27" fmla="*/ 31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2" h="392">
                  <a:moveTo>
                    <a:pt x="304" y="33"/>
                  </a:moveTo>
                  <a:cubicBezTo>
                    <a:pt x="273" y="12"/>
                    <a:pt x="236" y="0"/>
                    <a:pt x="196" y="0"/>
                  </a:cubicBezTo>
                  <a:cubicBezTo>
                    <a:pt x="156" y="0"/>
                    <a:pt x="119" y="12"/>
                    <a:pt x="88" y="33"/>
                  </a:cubicBezTo>
                  <a:cubicBezTo>
                    <a:pt x="35" y="68"/>
                    <a:pt x="0" y="128"/>
                    <a:pt x="0" y="196"/>
                  </a:cubicBezTo>
                  <a:cubicBezTo>
                    <a:pt x="0" y="304"/>
                    <a:pt x="88" y="392"/>
                    <a:pt x="196" y="392"/>
                  </a:cubicBezTo>
                  <a:cubicBezTo>
                    <a:pt x="304" y="392"/>
                    <a:pt x="392" y="304"/>
                    <a:pt x="392" y="196"/>
                  </a:cubicBezTo>
                  <a:cubicBezTo>
                    <a:pt x="392" y="128"/>
                    <a:pt x="357" y="68"/>
                    <a:pt x="304" y="33"/>
                  </a:cubicBezTo>
                  <a:close/>
                  <a:moveTo>
                    <a:pt x="196" y="312"/>
                  </a:moveTo>
                  <a:cubicBezTo>
                    <a:pt x="132" y="312"/>
                    <a:pt x="80" y="260"/>
                    <a:pt x="80" y="196"/>
                  </a:cubicBezTo>
                  <a:cubicBezTo>
                    <a:pt x="80" y="166"/>
                    <a:pt x="91" y="139"/>
                    <a:pt x="110" y="118"/>
                  </a:cubicBezTo>
                  <a:cubicBezTo>
                    <a:pt x="131" y="95"/>
                    <a:pt x="162" y="80"/>
                    <a:pt x="196" y="80"/>
                  </a:cubicBezTo>
                  <a:cubicBezTo>
                    <a:pt x="230" y="80"/>
                    <a:pt x="261" y="95"/>
                    <a:pt x="283" y="118"/>
                  </a:cubicBezTo>
                  <a:cubicBezTo>
                    <a:pt x="301" y="139"/>
                    <a:pt x="312" y="166"/>
                    <a:pt x="312" y="196"/>
                  </a:cubicBezTo>
                  <a:cubicBezTo>
                    <a:pt x="312" y="260"/>
                    <a:pt x="260" y="312"/>
                    <a:pt x="196" y="3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xmlns="" id="{62A88AE7-D053-4759-8B53-94AF03DC4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461" y="2314689"/>
              <a:ext cx="183494" cy="174743"/>
            </a:xfrm>
            <a:custGeom>
              <a:avLst/>
              <a:gdLst>
                <a:gd name="T0" fmla="*/ 760 w 772"/>
                <a:gd name="T1" fmla="*/ 686 h 735"/>
                <a:gd name="T2" fmla="*/ 362 w 772"/>
                <a:gd name="T3" fmla="*/ 307 h 735"/>
                <a:gd name="T4" fmla="*/ 387 w 772"/>
                <a:gd name="T5" fmla="*/ 222 h 735"/>
                <a:gd name="T6" fmla="*/ 231 w 772"/>
                <a:gd name="T7" fmla="*/ 66 h 735"/>
                <a:gd name="T8" fmla="*/ 140 w 772"/>
                <a:gd name="T9" fmla="*/ 96 h 735"/>
                <a:gd name="T10" fmla="*/ 51 w 772"/>
                <a:gd name="T11" fmla="*/ 11 h 735"/>
                <a:gd name="T12" fmla="*/ 11 w 772"/>
                <a:gd name="T13" fmla="*/ 12 h 735"/>
                <a:gd name="T14" fmla="*/ 12 w 772"/>
                <a:gd name="T15" fmla="*/ 52 h 735"/>
                <a:gd name="T16" fmla="*/ 101 w 772"/>
                <a:gd name="T17" fmla="*/ 137 h 735"/>
                <a:gd name="T18" fmla="*/ 75 w 772"/>
                <a:gd name="T19" fmla="*/ 222 h 735"/>
                <a:gd name="T20" fmla="*/ 231 w 772"/>
                <a:gd name="T21" fmla="*/ 378 h 735"/>
                <a:gd name="T22" fmla="*/ 322 w 772"/>
                <a:gd name="T23" fmla="*/ 348 h 735"/>
                <a:gd name="T24" fmla="*/ 721 w 772"/>
                <a:gd name="T25" fmla="*/ 727 h 735"/>
                <a:gd name="T26" fmla="*/ 740 w 772"/>
                <a:gd name="T27" fmla="*/ 735 h 735"/>
                <a:gd name="T28" fmla="*/ 761 w 772"/>
                <a:gd name="T29" fmla="*/ 726 h 735"/>
                <a:gd name="T30" fmla="*/ 760 w 772"/>
                <a:gd name="T31" fmla="*/ 686 h 735"/>
                <a:gd name="T32" fmla="*/ 231 w 772"/>
                <a:gd name="T33" fmla="*/ 338 h 735"/>
                <a:gd name="T34" fmla="*/ 115 w 772"/>
                <a:gd name="T35" fmla="*/ 222 h 735"/>
                <a:gd name="T36" fmla="*/ 231 w 772"/>
                <a:gd name="T37" fmla="*/ 106 h 735"/>
                <a:gd name="T38" fmla="*/ 347 w 772"/>
                <a:gd name="T39" fmla="*/ 222 h 735"/>
                <a:gd name="T40" fmla="*/ 231 w 772"/>
                <a:gd name="T41" fmla="*/ 33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2" h="735">
                  <a:moveTo>
                    <a:pt x="760" y="686"/>
                  </a:moveTo>
                  <a:cubicBezTo>
                    <a:pt x="362" y="307"/>
                    <a:pt x="362" y="307"/>
                    <a:pt x="362" y="307"/>
                  </a:cubicBezTo>
                  <a:cubicBezTo>
                    <a:pt x="378" y="282"/>
                    <a:pt x="387" y="253"/>
                    <a:pt x="387" y="222"/>
                  </a:cubicBezTo>
                  <a:cubicBezTo>
                    <a:pt x="387" y="136"/>
                    <a:pt x="317" y="66"/>
                    <a:pt x="231" y="66"/>
                  </a:cubicBezTo>
                  <a:cubicBezTo>
                    <a:pt x="197" y="66"/>
                    <a:pt x="166" y="77"/>
                    <a:pt x="140" y="96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0" y="0"/>
                    <a:pt x="22" y="1"/>
                    <a:pt x="11" y="12"/>
                  </a:cubicBezTo>
                  <a:cubicBezTo>
                    <a:pt x="0" y="24"/>
                    <a:pt x="1" y="42"/>
                    <a:pt x="12" y="52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85" y="161"/>
                    <a:pt x="75" y="190"/>
                    <a:pt x="75" y="222"/>
                  </a:cubicBezTo>
                  <a:cubicBezTo>
                    <a:pt x="75" y="308"/>
                    <a:pt x="145" y="378"/>
                    <a:pt x="231" y="378"/>
                  </a:cubicBezTo>
                  <a:cubicBezTo>
                    <a:pt x="265" y="378"/>
                    <a:pt x="297" y="367"/>
                    <a:pt x="322" y="348"/>
                  </a:cubicBezTo>
                  <a:cubicBezTo>
                    <a:pt x="721" y="727"/>
                    <a:pt x="721" y="727"/>
                    <a:pt x="721" y="727"/>
                  </a:cubicBezTo>
                  <a:cubicBezTo>
                    <a:pt x="726" y="733"/>
                    <a:pt x="733" y="735"/>
                    <a:pt x="740" y="735"/>
                  </a:cubicBezTo>
                  <a:cubicBezTo>
                    <a:pt x="748" y="735"/>
                    <a:pt x="755" y="732"/>
                    <a:pt x="761" y="726"/>
                  </a:cubicBezTo>
                  <a:cubicBezTo>
                    <a:pt x="772" y="715"/>
                    <a:pt x="771" y="697"/>
                    <a:pt x="760" y="686"/>
                  </a:cubicBezTo>
                  <a:close/>
                  <a:moveTo>
                    <a:pt x="231" y="338"/>
                  </a:moveTo>
                  <a:cubicBezTo>
                    <a:pt x="167" y="338"/>
                    <a:pt x="115" y="286"/>
                    <a:pt x="115" y="222"/>
                  </a:cubicBezTo>
                  <a:cubicBezTo>
                    <a:pt x="115" y="158"/>
                    <a:pt x="167" y="106"/>
                    <a:pt x="231" y="106"/>
                  </a:cubicBezTo>
                  <a:cubicBezTo>
                    <a:pt x="295" y="106"/>
                    <a:pt x="347" y="158"/>
                    <a:pt x="347" y="222"/>
                  </a:cubicBezTo>
                  <a:cubicBezTo>
                    <a:pt x="347" y="286"/>
                    <a:pt x="295" y="338"/>
                    <a:pt x="231" y="3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Freeform 34">
            <a:extLst>
              <a:ext uri="{FF2B5EF4-FFF2-40B4-BE49-F238E27FC236}">
                <a16:creationId xmlns:a16="http://schemas.microsoft.com/office/drawing/2014/main" xmlns="" id="{E657039D-F730-45F0-8D1B-D3D6B95ADF02}"/>
              </a:ext>
            </a:extLst>
          </p:cNvPr>
          <p:cNvSpPr>
            <a:spLocks/>
          </p:cNvSpPr>
          <p:nvPr/>
        </p:nvSpPr>
        <p:spPr bwMode="auto">
          <a:xfrm>
            <a:off x="7515981" y="1792821"/>
            <a:ext cx="49897" cy="81990"/>
          </a:xfrm>
          <a:custGeom>
            <a:avLst/>
            <a:gdLst>
              <a:gd name="T0" fmla="*/ 210 w 210"/>
              <a:gd name="T1" fmla="*/ 319 h 345"/>
              <a:gd name="T2" fmla="*/ 210 w 210"/>
              <a:gd name="T3" fmla="*/ 331 h 345"/>
              <a:gd name="T4" fmla="*/ 207 w 210"/>
              <a:gd name="T5" fmla="*/ 340 h 345"/>
              <a:gd name="T6" fmla="*/ 204 w 210"/>
              <a:gd name="T7" fmla="*/ 344 h 345"/>
              <a:gd name="T8" fmla="*/ 200 w 210"/>
              <a:gd name="T9" fmla="*/ 345 h 345"/>
              <a:gd name="T10" fmla="*/ 11 w 210"/>
              <a:gd name="T11" fmla="*/ 345 h 345"/>
              <a:gd name="T12" fmla="*/ 7 w 210"/>
              <a:gd name="T13" fmla="*/ 344 h 345"/>
              <a:gd name="T14" fmla="*/ 3 w 210"/>
              <a:gd name="T15" fmla="*/ 340 h 345"/>
              <a:gd name="T16" fmla="*/ 1 w 210"/>
              <a:gd name="T17" fmla="*/ 331 h 345"/>
              <a:gd name="T18" fmla="*/ 0 w 210"/>
              <a:gd name="T19" fmla="*/ 319 h 345"/>
              <a:gd name="T20" fmla="*/ 1 w 210"/>
              <a:gd name="T21" fmla="*/ 306 h 345"/>
              <a:gd name="T22" fmla="*/ 3 w 210"/>
              <a:gd name="T23" fmla="*/ 298 h 345"/>
              <a:gd name="T24" fmla="*/ 6 w 210"/>
              <a:gd name="T25" fmla="*/ 293 h 345"/>
              <a:gd name="T26" fmla="*/ 11 w 210"/>
              <a:gd name="T27" fmla="*/ 291 h 345"/>
              <a:gd name="T28" fmla="*/ 75 w 210"/>
              <a:gd name="T29" fmla="*/ 291 h 345"/>
              <a:gd name="T30" fmla="*/ 75 w 210"/>
              <a:gd name="T31" fmla="*/ 68 h 345"/>
              <a:gd name="T32" fmla="*/ 19 w 210"/>
              <a:gd name="T33" fmla="*/ 99 h 345"/>
              <a:gd name="T34" fmla="*/ 10 w 210"/>
              <a:gd name="T35" fmla="*/ 102 h 345"/>
              <a:gd name="T36" fmla="*/ 3 w 210"/>
              <a:gd name="T37" fmla="*/ 101 h 345"/>
              <a:gd name="T38" fmla="*/ 0 w 210"/>
              <a:gd name="T39" fmla="*/ 93 h 345"/>
              <a:gd name="T40" fmla="*/ 0 w 210"/>
              <a:gd name="T41" fmla="*/ 77 h 345"/>
              <a:gd name="T42" fmla="*/ 0 w 210"/>
              <a:gd name="T43" fmla="*/ 67 h 345"/>
              <a:gd name="T44" fmla="*/ 1 w 210"/>
              <a:gd name="T45" fmla="*/ 60 h 345"/>
              <a:gd name="T46" fmla="*/ 4 w 210"/>
              <a:gd name="T47" fmla="*/ 55 h 345"/>
              <a:gd name="T48" fmla="*/ 9 w 210"/>
              <a:gd name="T49" fmla="*/ 51 h 345"/>
              <a:gd name="T50" fmla="*/ 83 w 210"/>
              <a:gd name="T51" fmla="*/ 3 h 345"/>
              <a:gd name="T52" fmla="*/ 86 w 210"/>
              <a:gd name="T53" fmla="*/ 2 h 345"/>
              <a:gd name="T54" fmla="*/ 91 w 210"/>
              <a:gd name="T55" fmla="*/ 1 h 345"/>
              <a:gd name="T56" fmla="*/ 100 w 210"/>
              <a:gd name="T57" fmla="*/ 0 h 345"/>
              <a:gd name="T58" fmla="*/ 113 w 210"/>
              <a:gd name="T59" fmla="*/ 0 h 345"/>
              <a:gd name="T60" fmla="*/ 129 w 210"/>
              <a:gd name="T61" fmla="*/ 0 h 345"/>
              <a:gd name="T62" fmla="*/ 139 w 210"/>
              <a:gd name="T63" fmla="*/ 2 h 345"/>
              <a:gd name="T64" fmla="*/ 143 w 210"/>
              <a:gd name="T65" fmla="*/ 4 h 345"/>
              <a:gd name="T66" fmla="*/ 144 w 210"/>
              <a:gd name="T67" fmla="*/ 8 h 345"/>
              <a:gd name="T68" fmla="*/ 144 w 210"/>
              <a:gd name="T69" fmla="*/ 291 h 345"/>
              <a:gd name="T70" fmla="*/ 200 w 210"/>
              <a:gd name="T71" fmla="*/ 291 h 345"/>
              <a:gd name="T72" fmla="*/ 204 w 210"/>
              <a:gd name="T73" fmla="*/ 293 h 345"/>
              <a:gd name="T74" fmla="*/ 208 w 210"/>
              <a:gd name="T75" fmla="*/ 298 h 345"/>
              <a:gd name="T76" fmla="*/ 210 w 210"/>
              <a:gd name="T77" fmla="*/ 306 h 345"/>
              <a:gd name="T78" fmla="*/ 210 w 210"/>
              <a:gd name="T79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0" h="345">
                <a:moveTo>
                  <a:pt x="210" y="319"/>
                </a:moveTo>
                <a:cubicBezTo>
                  <a:pt x="210" y="324"/>
                  <a:pt x="210" y="328"/>
                  <a:pt x="210" y="331"/>
                </a:cubicBezTo>
                <a:cubicBezTo>
                  <a:pt x="209" y="335"/>
                  <a:pt x="208" y="338"/>
                  <a:pt x="207" y="340"/>
                </a:cubicBezTo>
                <a:cubicBezTo>
                  <a:pt x="206" y="342"/>
                  <a:pt x="205" y="343"/>
                  <a:pt x="204" y="344"/>
                </a:cubicBezTo>
                <a:cubicBezTo>
                  <a:pt x="203" y="345"/>
                  <a:pt x="201" y="345"/>
                  <a:pt x="200" y="345"/>
                </a:cubicBezTo>
                <a:cubicBezTo>
                  <a:pt x="11" y="345"/>
                  <a:pt x="11" y="345"/>
                  <a:pt x="11" y="345"/>
                </a:cubicBezTo>
                <a:cubicBezTo>
                  <a:pt x="9" y="345"/>
                  <a:pt x="8" y="345"/>
                  <a:pt x="7" y="344"/>
                </a:cubicBezTo>
                <a:cubicBezTo>
                  <a:pt x="6" y="343"/>
                  <a:pt x="4" y="342"/>
                  <a:pt x="3" y="340"/>
                </a:cubicBezTo>
                <a:cubicBezTo>
                  <a:pt x="2" y="338"/>
                  <a:pt x="2" y="335"/>
                  <a:pt x="1" y="331"/>
                </a:cubicBezTo>
                <a:cubicBezTo>
                  <a:pt x="1" y="328"/>
                  <a:pt x="0" y="324"/>
                  <a:pt x="0" y="319"/>
                </a:cubicBezTo>
                <a:cubicBezTo>
                  <a:pt x="0" y="314"/>
                  <a:pt x="1" y="309"/>
                  <a:pt x="1" y="306"/>
                </a:cubicBezTo>
                <a:cubicBezTo>
                  <a:pt x="1" y="302"/>
                  <a:pt x="2" y="300"/>
                  <a:pt x="3" y="298"/>
                </a:cubicBezTo>
                <a:cubicBezTo>
                  <a:pt x="4" y="295"/>
                  <a:pt x="5" y="294"/>
                  <a:pt x="6" y="293"/>
                </a:cubicBezTo>
                <a:cubicBezTo>
                  <a:pt x="8" y="292"/>
                  <a:pt x="9" y="291"/>
                  <a:pt x="11" y="291"/>
                </a:cubicBezTo>
                <a:cubicBezTo>
                  <a:pt x="75" y="291"/>
                  <a:pt x="75" y="291"/>
                  <a:pt x="75" y="291"/>
                </a:cubicBezTo>
                <a:cubicBezTo>
                  <a:pt x="75" y="68"/>
                  <a:pt x="75" y="68"/>
                  <a:pt x="75" y="68"/>
                </a:cubicBezTo>
                <a:cubicBezTo>
                  <a:pt x="19" y="99"/>
                  <a:pt x="19" y="99"/>
                  <a:pt x="19" y="99"/>
                </a:cubicBezTo>
                <a:cubicBezTo>
                  <a:pt x="15" y="101"/>
                  <a:pt x="12" y="102"/>
                  <a:pt x="10" y="102"/>
                </a:cubicBezTo>
                <a:cubicBezTo>
                  <a:pt x="7" y="103"/>
                  <a:pt x="5" y="102"/>
                  <a:pt x="3" y="101"/>
                </a:cubicBezTo>
                <a:cubicBezTo>
                  <a:pt x="2" y="99"/>
                  <a:pt x="1" y="97"/>
                  <a:pt x="0" y="93"/>
                </a:cubicBezTo>
                <a:cubicBezTo>
                  <a:pt x="0" y="89"/>
                  <a:pt x="0" y="84"/>
                  <a:pt x="0" y="77"/>
                </a:cubicBezTo>
                <a:cubicBezTo>
                  <a:pt x="0" y="73"/>
                  <a:pt x="0" y="70"/>
                  <a:pt x="0" y="67"/>
                </a:cubicBezTo>
                <a:cubicBezTo>
                  <a:pt x="0" y="64"/>
                  <a:pt x="1" y="62"/>
                  <a:pt x="1" y="60"/>
                </a:cubicBezTo>
                <a:cubicBezTo>
                  <a:pt x="2" y="58"/>
                  <a:pt x="3" y="56"/>
                  <a:pt x="4" y="55"/>
                </a:cubicBezTo>
                <a:cubicBezTo>
                  <a:pt x="5" y="54"/>
                  <a:pt x="7" y="53"/>
                  <a:pt x="9" y="51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5" y="2"/>
                  <a:pt x="86" y="2"/>
                </a:cubicBezTo>
                <a:cubicBezTo>
                  <a:pt x="87" y="1"/>
                  <a:pt x="89" y="1"/>
                  <a:pt x="91" y="1"/>
                </a:cubicBezTo>
                <a:cubicBezTo>
                  <a:pt x="93" y="0"/>
                  <a:pt x="96" y="0"/>
                  <a:pt x="100" y="0"/>
                </a:cubicBezTo>
                <a:cubicBezTo>
                  <a:pt x="103" y="0"/>
                  <a:pt x="108" y="0"/>
                  <a:pt x="113" y="0"/>
                </a:cubicBezTo>
                <a:cubicBezTo>
                  <a:pt x="120" y="0"/>
                  <a:pt x="125" y="0"/>
                  <a:pt x="129" y="0"/>
                </a:cubicBezTo>
                <a:cubicBezTo>
                  <a:pt x="133" y="1"/>
                  <a:pt x="137" y="1"/>
                  <a:pt x="139" y="2"/>
                </a:cubicBezTo>
                <a:cubicBezTo>
                  <a:pt x="141" y="2"/>
                  <a:pt x="142" y="3"/>
                  <a:pt x="143" y="4"/>
                </a:cubicBezTo>
                <a:cubicBezTo>
                  <a:pt x="144" y="5"/>
                  <a:pt x="144" y="7"/>
                  <a:pt x="144" y="8"/>
                </a:cubicBezTo>
                <a:cubicBezTo>
                  <a:pt x="144" y="291"/>
                  <a:pt x="144" y="291"/>
                  <a:pt x="144" y="291"/>
                </a:cubicBezTo>
                <a:cubicBezTo>
                  <a:pt x="200" y="291"/>
                  <a:pt x="200" y="291"/>
                  <a:pt x="200" y="291"/>
                </a:cubicBezTo>
                <a:cubicBezTo>
                  <a:pt x="201" y="291"/>
                  <a:pt x="203" y="292"/>
                  <a:pt x="204" y="293"/>
                </a:cubicBezTo>
                <a:cubicBezTo>
                  <a:pt x="206" y="294"/>
                  <a:pt x="207" y="295"/>
                  <a:pt x="208" y="298"/>
                </a:cubicBezTo>
                <a:cubicBezTo>
                  <a:pt x="209" y="300"/>
                  <a:pt x="209" y="302"/>
                  <a:pt x="210" y="306"/>
                </a:cubicBezTo>
                <a:cubicBezTo>
                  <a:pt x="210" y="309"/>
                  <a:pt x="210" y="314"/>
                  <a:pt x="210" y="3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Freeform 35">
            <a:extLst>
              <a:ext uri="{FF2B5EF4-FFF2-40B4-BE49-F238E27FC236}">
                <a16:creationId xmlns:a16="http://schemas.microsoft.com/office/drawing/2014/main" xmlns="" id="{20CA4021-6A12-4B0C-B3BC-DA37BE3980D9}"/>
              </a:ext>
            </a:extLst>
          </p:cNvPr>
          <p:cNvSpPr>
            <a:spLocks/>
          </p:cNvSpPr>
          <p:nvPr/>
        </p:nvSpPr>
        <p:spPr bwMode="auto">
          <a:xfrm>
            <a:off x="7590323" y="1791816"/>
            <a:ext cx="54727" cy="82995"/>
          </a:xfrm>
          <a:custGeom>
            <a:avLst/>
            <a:gdLst>
              <a:gd name="T0" fmla="*/ 230 w 230"/>
              <a:gd name="T1" fmla="*/ 321 h 349"/>
              <a:gd name="T2" fmla="*/ 229 w 230"/>
              <a:gd name="T3" fmla="*/ 334 h 349"/>
              <a:gd name="T4" fmla="*/ 227 w 230"/>
              <a:gd name="T5" fmla="*/ 343 h 349"/>
              <a:gd name="T6" fmla="*/ 224 w 230"/>
              <a:gd name="T7" fmla="*/ 348 h 349"/>
              <a:gd name="T8" fmla="*/ 219 w 230"/>
              <a:gd name="T9" fmla="*/ 349 h 349"/>
              <a:gd name="T10" fmla="*/ 22 w 230"/>
              <a:gd name="T11" fmla="*/ 349 h 349"/>
              <a:gd name="T12" fmla="*/ 12 w 230"/>
              <a:gd name="T13" fmla="*/ 348 h 349"/>
              <a:gd name="T14" fmla="*/ 5 w 230"/>
              <a:gd name="T15" fmla="*/ 344 h 349"/>
              <a:gd name="T16" fmla="*/ 1 w 230"/>
              <a:gd name="T17" fmla="*/ 335 h 349"/>
              <a:gd name="T18" fmla="*/ 0 w 230"/>
              <a:gd name="T19" fmla="*/ 320 h 349"/>
              <a:gd name="T20" fmla="*/ 1 w 230"/>
              <a:gd name="T21" fmla="*/ 305 h 349"/>
              <a:gd name="T22" fmla="*/ 4 w 230"/>
              <a:gd name="T23" fmla="*/ 294 h 349"/>
              <a:gd name="T24" fmla="*/ 9 w 230"/>
              <a:gd name="T25" fmla="*/ 284 h 349"/>
              <a:gd name="T26" fmla="*/ 18 w 230"/>
              <a:gd name="T27" fmla="*/ 274 h 349"/>
              <a:gd name="T28" fmla="*/ 77 w 230"/>
              <a:gd name="T29" fmla="*/ 211 h 349"/>
              <a:gd name="T30" fmla="*/ 106 w 230"/>
              <a:gd name="T31" fmla="*/ 177 h 349"/>
              <a:gd name="T32" fmla="*/ 123 w 230"/>
              <a:gd name="T33" fmla="*/ 149 h 349"/>
              <a:gd name="T34" fmla="*/ 131 w 230"/>
              <a:gd name="T35" fmla="*/ 126 h 349"/>
              <a:gd name="T36" fmla="*/ 133 w 230"/>
              <a:gd name="T37" fmla="*/ 106 h 349"/>
              <a:gd name="T38" fmla="*/ 130 w 230"/>
              <a:gd name="T39" fmla="*/ 89 h 349"/>
              <a:gd name="T40" fmla="*/ 122 w 230"/>
              <a:gd name="T41" fmla="*/ 76 h 349"/>
              <a:gd name="T42" fmla="*/ 109 w 230"/>
              <a:gd name="T43" fmla="*/ 66 h 349"/>
              <a:gd name="T44" fmla="*/ 89 w 230"/>
              <a:gd name="T45" fmla="*/ 63 h 349"/>
              <a:gd name="T46" fmla="*/ 62 w 230"/>
              <a:gd name="T47" fmla="*/ 67 h 349"/>
              <a:gd name="T48" fmla="*/ 40 w 230"/>
              <a:gd name="T49" fmla="*/ 76 h 349"/>
              <a:gd name="T50" fmla="*/ 25 w 230"/>
              <a:gd name="T51" fmla="*/ 85 h 349"/>
              <a:gd name="T52" fmla="*/ 16 w 230"/>
              <a:gd name="T53" fmla="*/ 89 h 349"/>
              <a:gd name="T54" fmla="*/ 11 w 230"/>
              <a:gd name="T55" fmla="*/ 87 h 349"/>
              <a:gd name="T56" fmla="*/ 9 w 230"/>
              <a:gd name="T57" fmla="*/ 82 h 349"/>
              <a:gd name="T58" fmla="*/ 7 w 230"/>
              <a:gd name="T59" fmla="*/ 72 h 349"/>
              <a:gd name="T60" fmla="*/ 6 w 230"/>
              <a:gd name="T61" fmla="*/ 57 h 349"/>
              <a:gd name="T62" fmla="*/ 7 w 230"/>
              <a:gd name="T63" fmla="*/ 47 h 349"/>
              <a:gd name="T64" fmla="*/ 8 w 230"/>
              <a:gd name="T65" fmla="*/ 40 h 349"/>
              <a:gd name="T66" fmla="*/ 10 w 230"/>
              <a:gd name="T67" fmla="*/ 34 h 349"/>
              <a:gd name="T68" fmla="*/ 15 w 230"/>
              <a:gd name="T69" fmla="*/ 29 h 349"/>
              <a:gd name="T70" fmla="*/ 27 w 230"/>
              <a:gd name="T71" fmla="*/ 21 h 349"/>
              <a:gd name="T72" fmla="*/ 49 w 230"/>
              <a:gd name="T73" fmla="*/ 11 h 349"/>
              <a:gd name="T74" fmla="*/ 77 w 230"/>
              <a:gd name="T75" fmla="*/ 3 h 349"/>
              <a:gd name="T76" fmla="*/ 110 w 230"/>
              <a:gd name="T77" fmla="*/ 0 h 349"/>
              <a:gd name="T78" fmla="*/ 157 w 230"/>
              <a:gd name="T79" fmla="*/ 7 h 349"/>
              <a:gd name="T80" fmla="*/ 190 w 230"/>
              <a:gd name="T81" fmla="*/ 26 h 349"/>
              <a:gd name="T82" fmla="*/ 210 w 230"/>
              <a:gd name="T83" fmla="*/ 54 h 349"/>
              <a:gd name="T84" fmla="*/ 216 w 230"/>
              <a:gd name="T85" fmla="*/ 90 h 349"/>
              <a:gd name="T86" fmla="*/ 213 w 230"/>
              <a:gd name="T87" fmla="*/ 123 h 349"/>
              <a:gd name="T88" fmla="*/ 200 w 230"/>
              <a:gd name="T89" fmla="*/ 158 h 349"/>
              <a:gd name="T90" fmla="*/ 171 w 230"/>
              <a:gd name="T91" fmla="*/ 199 h 349"/>
              <a:gd name="T92" fmla="*/ 123 w 230"/>
              <a:gd name="T93" fmla="*/ 252 h 349"/>
              <a:gd name="T94" fmla="*/ 83 w 230"/>
              <a:gd name="T95" fmla="*/ 293 h 349"/>
              <a:gd name="T96" fmla="*/ 218 w 230"/>
              <a:gd name="T97" fmla="*/ 293 h 349"/>
              <a:gd name="T98" fmla="*/ 223 w 230"/>
              <a:gd name="T99" fmla="*/ 294 h 349"/>
              <a:gd name="T100" fmla="*/ 227 w 230"/>
              <a:gd name="T101" fmla="*/ 299 h 349"/>
              <a:gd name="T102" fmla="*/ 229 w 230"/>
              <a:gd name="T103" fmla="*/ 308 h 349"/>
              <a:gd name="T104" fmla="*/ 230 w 230"/>
              <a:gd name="T105" fmla="*/ 32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0" h="349">
                <a:moveTo>
                  <a:pt x="230" y="321"/>
                </a:moveTo>
                <a:cubicBezTo>
                  <a:pt x="230" y="326"/>
                  <a:pt x="230" y="330"/>
                  <a:pt x="229" y="334"/>
                </a:cubicBezTo>
                <a:cubicBezTo>
                  <a:pt x="229" y="338"/>
                  <a:pt x="228" y="341"/>
                  <a:pt x="227" y="343"/>
                </a:cubicBezTo>
                <a:cubicBezTo>
                  <a:pt x="226" y="345"/>
                  <a:pt x="225" y="347"/>
                  <a:pt x="224" y="348"/>
                </a:cubicBezTo>
                <a:cubicBezTo>
                  <a:pt x="222" y="349"/>
                  <a:pt x="221" y="349"/>
                  <a:pt x="219" y="349"/>
                </a:cubicBezTo>
                <a:cubicBezTo>
                  <a:pt x="22" y="349"/>
                  <a:pt x="22" y="349"/>
                  <a:pt x="22" y="349"/>
                </a:cubicBezTo>
                <a:cubicBezTo>
                  <a:pt x="18" y="349"/>
                  <a:pt x="15" y="349"/>
                  <a:pt x="12" y="348"/>
                </a:cubicBezTo>
                <a:cubicBezTo>
                  <a:pt x="9" y="347"/>
                  <a:pt x="7" y="346"/>
                  <a:pt x="5" y="344"/>
                </a:cubicBezTo>
                <a:cubicBezTo>
                  <a:pt x="3" y="342"/>
                  <a:pt x="2" y="339"/>
                  <a:pt x="1" y="335"/>
                </a:cubicBezTo>
                <a:cubicBezTo>
                  <a:pt x="0" y="331"/>
                  <a:pt x="0" y="326"/>
                  <a:pt x="0" y="320"/>
                </a:cubicBezTo>
                <a:cubicBezTo>
                  <a:pt x="0" y="314"/>
                  <a:pt x="0" y="309"/>
                  <a:pt x="1" y="305"/>
                </a:cubicBezTo>
                <a:cubicBezTo>
                  <a:pt x="1" y="301"/>
                  <a:pt x="2" y="297"/>
                  <a:pt x="4" y="294"/>
                </a:cubicBezTo>
                <a:cubicBezTo>
                  <a:pt x="5" y="291"/>
                  <a:pt x="7" y="288"/>
                  <a:pt x="9" y="284"/>
                </a:cubicBezTo>
                <a:cubicBezTo>
                  <a:pt x="11" y="281"/>
                  <a:pt x="14" y="278"/>
                  <a:pt x="18" y="274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198"/>
                  <a:pt x="98" y="187"/>
                  <a:pt x="106" y="177"/>
                </a:cubicBezTo>
                <a:cubicBezTo>
                  <a:pt x="113" y="167"/>
                  <a:pt x="119" y="157"/>
                  <a:pt x="123" y="149"/>
                </a:cubicBezTo>
                <a:cubicBezTo>
                  <a:pt x="127" y="141"/>
                  <a:pt x="129" y="133"/>
                  <a:pt x="131" y="126"/>
                </a:cubicBezTo>
                <a:cubicBezTo>
                  <a:pt x="132" y="119"/>
                  <a:pt x="133" y="112"/>
                  <a:pt x="133" y="106"/>
                </a:cubicBezTo>
                <a:cubicBezTo>
                  <a:pt x="133" y="100"/>
                  <a:pt x="132" y="94"/>
                  <a:pt x="130" y="89"/>
                </a:cubicBezTo>
                <a:cubicBezTo>
                  <a:pt x="129" y="84"/>
                  <a:pt x="126" y="79"/>
                  <a:pt x="122" y="76"/>
                </a:cubicBezTo>
                <a:cubicBezTo>
                  <a:pt x="119" y="72"/>
                  <a:pt x="114" y="69"/>
                  <a:pt x="109" y="66"/>
                </a:cubicBezTo>
                <a:cubicBezTo>
                  <a:pt x="103" y="64"/>
                  <a:pt x="97" y="63"/>
                  <a:pt x="89" y="63"/>
                </a:cubicBezTo>
                <a:cubicBezTo>
                  <a:pt x="79" y="63"/>
                  <a:pt x="70" y="64"/>
                  <a:pt x="62" y="67"/>
                </a:cubicBezTo>
                <a:cubicBezTo>
                  <a:pt x="54" y="70"/>
                  <a:pt x="46" y="73"/>
                  <a:pt x="40" y="76"/>
                </a:cubicBezTo>
                <a:cubicBezTo>
                  <a:pt x="34" y="79"/>
                  <a:pt x="29" y="82"/>
                  <a:pt x="25" y="85"/>
                </a:cubicBezTo>
                <a:cubicBezTo>
                  <a:pt x="21" y="88"/>
                  <a:pt x="18" y="89"/>
                  <a:pt x="16" y="89"/>
                </a:cubicBezTo>
                <a:cubicBezTo>
                  <a:pt x="14" y="89"/>
                  <a:pt x="13" y="89"/>
                  <a:pt x="11" y="87"/>
                </a:cubicBezTo>
                <a:cubicBezTo>
                  <a:pt x="10" y="86"/>
                  <a:pt x="9" y="85"/>
                  <a:pt x="9" y="82"/>
                </a:cubicBezTo>
                <a:cubicBezTo>
                  <a:pt x="8" y="80"/>
                  <a:pt x="7" y="76"/>
                  <a:pt x="7" y="72"/>
                </a:cubicBezTo>
                <a:cubicBezTo>
                  <a:pt x="7" y="68"/>
                  <a:pt x="6" y="63"/>
                  <a:pt x="6" y="57"/>
                </a:cubicBezTo>
                <a:cubicBezTo>
                  <a:pt x="6" y="53"/>
                  <a:pt x="6" y="50"/>
                  <a:pt x="7" y="47"/>
                </a:cubicBezTo>
                <a:cubicBezTo>
                  <a:pt x="7" y="44"/>
                  <a:pt x="7" y="42"/>
                  <a:pt x="8" y="40"/>
                </a:cubicBezTo>
                <a:cubicBezTo>
                  <a:pt x="8" y="38"/>
                  <a:pt x="9" y="36"/>
                  <a:pt x="10" y="34"/>
                </a:cubicBezTo>
                <a:cubicBezTo>
                  <a:pt x="11" y="33"/>
                  <a:pt x="13" y="31"/>
                  <a:pt x="15" y="29"/>
                </a:cubicBezTo>
                <a:cubicBezTo>
                  <a:pt x="17" y="27"/>
                  <a:pt x="21" y="24"/>
                  <a:pt x="27" y="21"/>
                </a:cubicBezTo>
                <a:cubicBezTo>
                  <a:pt x="33" y="18"/>
                  <a:pt x="40" y="14"/>
                  <a:pt x="49" y="11"/>
                </a:cubicBezTo>
                <a:cubicBezTo>
                  <a:pt x="57" y="8"/>
                  <a:pt x="67" y="6"/>
                  <a:pt x="77" y="3"/>
                </a:cubicBezTo>
                <a:cubicBezTo>
                  <a:pt x="88" y="1"/>
                  <a:pt x="99" y="0"/>
                  <a:pt x="110" y="0"/>
                </a:cubicBezTo>
                <a:cubicBezTo>
                  <a:pt x="128" y="0"/>
                  <a:pt x="143" y="3"/>
                  <a:pt x="157" y="7"/>
                </a:cubicBezTo>
                <a:cubicBezTo>
                  <a:pt x="170" y="12"/>
                  <a:pt x="181" y="18"/>
                  <a:pt x="190" y="26"/>
                </a:cubicBezTo>
                <a:cubicBezTo>
                  <a:pt x="199" y="34"/>
                  <a:pt x="205" y="43"/>
                  <a:pt x="210" y="54"/>
                </a:cubicBezTo>
                <a:cubicBezTo>
                  <a:pt x="214" y="66"/>
                  <a:pt x="216" y="77"/>
                  <a:pt x="216" y="90"/>
                </a:cubicBezTo>
                <a:cubicBezTo>
                  <a:pt x="216" y="101"/>
                  <a:pt x="215" y="112"/>
                  <a:pt x="213" y="123"/>
                </a:cubicBezTo>
                <a:cubicBezTo>
                  <a:pt x="211" y="134"/>
                  <a:pt x="206" y="145"/>
                  <a:pt x="200" y="158"/>
                </a:cubicBezTo>
                <a:cubicBezTo>
                  <a:pt x="193" y="170"/>
                  <a:pt x="184" y="184"/>
                  <a:pt x="171" y="199"/>
                </a:cubicBezTo>
                <a:cubicBezTo>
                  <a:pt x="159" y="214"/>
                  <a:pt x="143" y="232"/>
                  <a:pt x="123" y="252"/>
                </a:cubicBezTo>
                <a:cubicBezTo>
                  <a:pt x="83" y="293"/>
                  <a:pt x="83" y="293"/>
                  <a:pt x="83" y="293"/>
                </a:cubicBezTo>
                <a:cubicBezTo>
                  <a:pt x="218" y="293"/>
                  <a:pt x="218" y="293"/>
                  <a:pt x="218" y="293"/>
                </a:cubicBezTo>
                <a:cubicBezTo>
                  <a:pt x="220" y="293"/>
                  <a:pt x="221" y="293"/>
                  <a:pt x="223" y="294"/>
                </a:cubicBezTo>
                <a:cubicBezTo>
                  <a:pt x="224" y="295"/>
                  <a:pt x="226" y="297"/>
                  <a:pt x="227" y="299"/>
                </a:cubicBezTo>
                <a:cubicBezTo>
                  <a:pt x="228" y="301"/>
                  <a:pt x="229" y="304"/>
                  <a:pt x="229" y="308"/>
                </a:cubicBezTo>
                <a:cubicBezTo>
                  <a:pt x="230" y="312"/>
                  <a:pt x="230" y="316"/>
                  <a:pt x="230" y="3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36">
            <a:extLst>
              <a:ext uri="{FF2B5EF4-FFF2-40B4-BE49-F238E27FC236}">
                <a16:creationId xmlns:a16="http://schemas.microsoft.com/office/drawing/2014/main" xmlns="" id="{88159B7D-43A4-41F8-B18A-258432ADCE4B}"/>
              </a:ext>
            </a:extLst>
          </p:cNvPr>
          <p:cNvSpPr>
            <a:spLocks noEditPoints="1"/>
          </p:cNvSpPr>
          <p:nvPr/>
        </p:nvSpPr>
        <p:spPr bwMode="auto">
          <a:xfrm>
            <a:off x="7558938" y="2483744"/>
            <a:ext cx="56437" cy="84403"/>
          </a:xfrm>
          <a:custGeom>
            <a:avLst/>
            <a:gdLst>
              <a:gd name="T0" fmla="*/ 237 w 237"/>
              <a:gd name="T1" fmla="*/ 234 h 355"/>
              <a:gd name="T2" fmla="*/ 229 w 237"/>
              <a:gd name="T3" fmla="*/ 282 h 355"/>
              <a:gd name="T4" fmla="*/ 206 w 237"/>
              <a:gd name="T5" fmla="*/ 321 h 355"/>
              <a:gd name="T6" fmla="*/ 168 w 237"/>
              <a:gd name="T7" fmla="*/ 346 h 355"/>
              <a:gd name="T8" fmla="*/ 116 w 237"/>
              <a:gd name="T9" fmla="*/ 355 h 355"/>
              <a:gd name="T10" fmla="*/ 74 w 237"/>
              <a:gd name="T11" fmla="*/ 349 h 355"/>
              <a:gd name="T12" fmla="*/ 43 w 237"/>
              <a:gd name="T13" fmla="*/ 334 h 355"/>
              <a:gd name="T14" fmla="*/ 22 w 237"/>
              <a:gd name="T15" fmla="*/ 309 h 355"/>
              <a:gd name="T16" fmla="*/ 9 w 237"/>
              <a:gd name="T17" fmla="*/ 276 h 355"/>
              <a:gd name="T18" fmla="*/ 2 w 237"/>
              <a:gd name="T19" fmla="*/ 237 h 355"/>
              <a:gd name="T20" fmla="*/ 0 w 237"/>
              <a:gd name="T21" fmla="*/ 191 h 355"/>
              <a:gd name="T22" fmla="*/ 2 w 237"/>
              <a:gd name="T23" fmla="*/ 149 h 355"/>
              <a:gd name="T24" fmla="*/ 10 w 237"/>
              <a:gd name="T25" fmla="*/ 106 h 355"/>
              <a:gd name="T26" fmla="*/ 26 w 237"/>
              <a:gd name="T27" fmla="*/ 65 h 355"/>
              <a:gd name="T28" fmla="*/ 53 w 237"/>
              <a:gd name="T29" fmla="*/ 32 h 355"/>
              <a:gd name="T30" fmla="*/ 92 w 237"/>
              <a:gd name="T31" fmla="*/ 9 h 355"/>
              <a:gd name="T32" fmla="*/ 147 w 237"/>
              <a:gd name="T33" fmla="*/ 0 h 355"/>
              <a:gd name="T34" fmla="*/ 167 w 237"/>
              <a:gd name="T35" fmla="*/ 1 h 355"/>
              <a:gd name="T36" fmla="*/ 186 w 237"/>
              <a:gd name="T37" fmla="*/ 4 h 355"/>
              <a:gd name="T38" fmla="*/ 201 w 237"/>
              <a:gd name="T39" fmla="*/ 9 h 355"/>
              <a:gd name="T40" fmla="*/ 209 w 237"/>
              <a:gd name="T41" fmla="*/ 13 h 355"/>
              <a:gd name="T42" fmla="*/ 212 w 237"/>
              <a:gd name="T43" fmla="*/ 17 h 355"/>
              <a:gd name="T44" fmla="*/ 214 w 237"/>
              <a:gd name="T45" fmla="*/ 21 h 355"/>
              <a:gd name="T46" fmla="*/ 215 w 237"/>
              <a:gd name="T47" fmla="*/ 27 h 355"/>
              <a:gd name="T48" fmla="*/ 215 w 237"/>
              <a:gd name="T49" fmla="*/ 36 h 355"/>
              <a:gd name="T50" fmla="*/ 215 w 237"/>
              <a:gd name="T51" fmla="*/ 50 h 355"/>
              <a:gd name="T52" fmla="*/ 213 w 237"/>
              <a:gd name="T53" fmla="*/ 59 h 355"/>
              <a:gd name="T54" fmla="*/ 210 w 237"/>
              <a:gd name="T55" fmla="*/ 63 h 355"/>
              <a:gd name="T56" fmla="*/ 206 w 237"/>
              <a:gd name="T57" fmla="*/ 64 h 355"/>
              <a:gd name="T58" fmla="*/ 198 w 237"/>
              <a:gd name="T59" fmla="*/ 63 h 355"/>
              <a:gd name="T60" fmla="*/ 186 w 237"/>
              <a:gd name="T61" fmla="*/ 59 h 355"/>
              <a:gd name="T62" fmla="*/ 169 w 237"/>
              <a:gd name="T63" fmla="*/ 55 h 355"/>
              <a:gd name="T64" fmla="*/ 146 w 237"/>
              <a:gd name="T65" fmla="*/ 53 h 355"/>
              <a:gd name="T66" fmla="*/ 110 w 237"/>
              <a:gd name="T67" fmla="*/ 61 h 355"/>
              <a:gd name="T68" fmla="*/ 86 w 237"/>
              <a:gd name="T69" fmla="*/ 83 h 355"/>
              <a:gd name="T70" fmla="*/ 72 w 237"/>
              <a:gd name="T71" fmla="*/ 115 h 355"/>
              <a:gd name="T72" fmla="*/ 68 w 237"/>
              <a:gd name="T73" fmla="*/ 153 h 355"/>
              <a:gd name="T74" fmla="*/ 81 w 237"/>
              <a:gd name="T75" fmla="*/ 145 h 355"/>
              <a:gd name="T76" fmla="*/ 98 w 237"/>
              <a:gd name="T77" fmla="*/ 139 h 355"/>
              <a:gd name="T78" fmla="*/ 117 w 237"/>
              <a:gd name="T79" fmla="*/ 135 h 355"/>
              <a:gd name="T80" fmla="*/ 139 w 237"/>
              <a:gd name="T81" fmla="*/ 133 h 355"/>
              <a:gd name="T82" fmla="*/ 183 w 237"/>
              <a:gd name="T83" fmla="*/ 140 h 355"/>
              <a:gd name="T84" fmla="*/ 214 w 237"/>
              <a:gd name="T85" fmla="*/ 160 h 355"/>
              <a:gd name="T86" fmla="*/ 231 w 237"/>
              <a:gd name="T87" fmla="*/ 192 h 355"/>
              <a:gd name="T88" fmla="*/ 237 w 237"/>
              <a:gd name="T89" fmla="*/ 234 h 355"/>
              <a:gd name="T90" fmla="*/ 168 w 237"/>
              <a:gd name="T91" fmla="*/ 241 h 355"/>
              <a:gd name="T92" fmla="*/ 166 w 237"/>
              <a:gd name="T93" fmla="*/ 217 h 355"/>
              <a:gd name="T94" fmla="*/ 158 w 237"/>
              <a:gd name="T95" fmla="*/ 200 h 355"/>
              <a:gd name="T96" fmla="*/ 144 w 237"/>
              <a:gd name="T97" fmla="*/ 189 h 355"/>
              <a:gd name="T98" fmla="*/ 123 w 237"/>
              <a:gd name="T99" fmla="*/ 186 h 355"/>
              <a:gd name="T100" fmla="*/ 109 w 237"/>
              <a:gd name="T101" fmla="*/ 187 h 355"/>
              <a:gd name="T102" fmla="*/ 95 w 237"/>
              <a:gd name="T103" fmla="*/ 191 h 355"/>
              <a:gd name="T104" fmla="*/ 81 w 237"/>
              <a:gd name="T105" fmla="*/ 197 h 355"/>
              <a:gd name="T106" fmla="*/ 69 w 237"/>
              <a:gd name="T107" fmla="*/ 204 h 355"/>
              <a:gd name="T108" fmla="*/ 72 w 237"/>
              <a:gd name="T109" fmla="*/ 251 h 355"/>
              <a:gd name="T110" fmla="*/ 82 w 237"/>
              <a:gd name="T111" fmla="*/ 281 h 355"/>
              <a:gd name="T112" fmla="*/ 98 w 237"/>
              <a:gd name="T113" fmla="*/ 297 h 355"/>
              <a:gd name="T114" fmla="*/ 119 w 237"/>
              <a:gd name="T115" fmla="*/ 301 h 355"/>
              <a:gd name="T116" fmla="*/ 141 w 237"/>
              <a:gd name="T117" fmla="*/ 297 h 355"/>
              <a:gd name="T118" fmla="*/ 156 w 237"/>
              <a:gd name="T119" fmla="*/ 284 h 355"/>
              <a:gd name="T120" fmla="*/ 165 w 237"/>
              <a:gd name="T121" fmla="*/ 265 h 355"/>
              <a:gd name="T122" fmla="*/ 168 w 237"/>
              <a:gd name="T123" fmla="*/ 2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55">
                <a:moveTo>
                  <a:pt x="237" y="234"/>
                </a:moveTo>
                <a:cubicBezTo>
                  <a:pt x="237" y="252"/>
                  <a:pt x="234" y="268"/>
                  <a:pt x="229" y="282"/>
                </a:cubicBezTo>
                <a:cubicBezTo>
                  <a:pt x="223" y="297"/>
                  <a:pt x="216" y="310"/>
                  <a:pt x="206" y="321"/>
                </a:cubicBezTo>
                <a:cubicBezTo>
                  <a:pt x="195" y="331"/>
                  <a:pt x="183" y="340"/>
                  <a:pt x="168" y="346"/>
                </a:cubicBezTo>
                <a:cubicBezTo>
                  <a:pt x="153" y="352"/>
                  <a:pt x="135" y="355"/>
                  <a:pt x="116" y="355"/>
                </a:cubicBezTo>
                <a:cubicBezTo>
                  <a:pt x="100" y="355"/>
                  <a:pt x="86" y="353"/>
                  <a:pt x="74" y="349"/>
                </a:cubicBezTo>
                <a:cubicBezTo>
                  <a:pt x="62" y="346"/>
                  <a:pt x="52" y="341"/>
                  <a:pt x="43" y="334"/>
                </a:cubicBezTo>
                <a:cubicBezTo>
                  <a:pt x="35" y="327"/>
                  <a:pt x="28" y="319"/>
                  <a:pt x="22" y="309"/>
                </a:cubicBezTo>
                <a:cubicBezTo>
                  <a:pt x="17" y="299"/>
                  <a:pt x="12" y="288"/>
                  <a:pt x="9" y="276"/>
                </a:cubicBezTo>
                <a:cubicBezTo>
                  <a:pt x="6" y="264"/>
                  <a:pt x="3" y="251"/>
                  <a:pt x="2" y="237"/>
                </a:cubicBezTo>
                <a:cubicBezTo>
                  <a:pt x="1" y="222"/>
                  <a:pt x="0" y="207"/>
                  <a:pt x="0" y="191"/>
                </a:cubicBezTo>
                <a:cubicBezTo>
                  <a:pt x="0" y="178"/>
                  <a:pt x="1" y="163"/>
                  <a:pt x="2" y="149"/>
                </a:cubicBezTo>
                <a:cubicBezTo>
                  <a:pt x="4" y="134"/>
                  <a:pt x="6" y="120"/>
                  <a:pt x="10" y="106"/>
                </a:cubicBezTo>
                <a:cubicBezTo>
                  <a:pt x="14" y="91"/>
                  <a:pt x="19" y="78"/>
                  <a:pt x="26" y="65"/>
                </a:cubicBezTo>
                <a:cubicBezTo>
                  <a:pt x="33" y="52"/>
                  <a:pt x="42" y="41"/>
                  <a:pt x="53" y="32"/>
                </a:cubicBezTo>
                <a:cubicBezTo>
                  <a:pt x="64" y="22"/>
                  <a:pt x="77" y="14"/>
                  <a:pt x="92" y="9"/>
                </a:cubicBezTo>
                <a:cubicBezTo>
                  <a:pt x="108" y="3"/>
                  <a:pt x="126" y="0"/>
                  <a:pt x="147" y="0"/>
                </a:cubicBezTo>
                <a:cubicBezTo>
                  <a:pt x="154" y="0"/>
                  <a:pt x="161" y="1"/>
                  <a:pt x="167" y="1"/>
                </a:cubicBezTo>
                <a:cubicBezTo>
                  <a:pt x="174" y="2"/>
                  <a:pt x="181" y="3"/>
                  <a:pt x="186" y="4"/>
                </a:cubicBezTo>
                <a:cubicBezTo>
                  <a:pt x="192" y="6"/>
                  <a:pt x="197" y="7"/>
                  <a:pt x="201" y="9"/>
                </a:cubicBezTo>
                <a:cubicBezTo>
                  <a:pt x="205" y="10"/>
                  <a:pt x="208" y="12"/>
                  <a:pt x="209" y="13"/>
                </a:cubicBezTo>
                <a:cubicBezTo>
                  <a:pt x="211" y="14"/>
                  <a:pt x="212" y="15"/>
                  <a:pt x="212" y="17"/>
                </a:cubicBezTo>
                <a:cubicBezTo>
                  <a:pt x="213" y="18"/>
                  <a:pt x="214" y="20"/>
                  <a:pt x="214" y="21"/>
                </a:cubicBezTo>
                <a:cubicBezTo>
                  <a:pt x="214" y="23"/>
                  <a:pt x="215" y="25"/>
                  <a:pt x="215" y="27"/>
                </a:cubicBezTo>
                <a:cubicBezTo>
                  <a:pt x="215" y="30"/>
                  <a:pt x="215" y="33"/>
                  <a:pt x="215" y="36"/>
                </a:cubicBezTo>
                <a:cubicBezTo>
                  <a:pt x="215" y="42"/>
                  <a:pt x="215" y="47"/>
                  <a:pt x="215" y="50"/>
                </a:cubicBezTo>
                <a:cubicBezTo>
                  <a:pt x="215" y="54"/>
                  <a:pt x="214" y="57"/>
                  <a:pt x="213" y="59"/>
                </a:cubicBezTo>
                <a:cubicBezTo>
                  <a:pt x="213" y="61"/>
                  <a:pt x="212" y="62"/>
                  <a:pt x="210" y="63"/>
                </a:cubicBezTo>
                <a:cubicBezTo>
                  <a:pt x="209" y="64"/>
                  <a:pt x="208" y="64"/>
                  <a:pt x="206" y="64"/>
                </a:cubicBezTo>
                <a:cubicBezTo>
                  <a:pt x="204" y="64"/>
                  <a:pt x="201" y="64"/>
                  <a:pt x="198" y="63"/>
                </a:cubicBezTo>
                <a:cubicBezTo>
                  <a:pt x="194" y="61"/>
                  <a:pt x="190" y="60"/>
                  <a:pt x="186" y="59"/>
                </a:cubicBezTo>
                <a:cubicBezTo>
                  <a:pt x="181" y="57"/>
                  <a:pt x="175" y="56"/>
                  <a:pt x="169" y="55"/>
                </a:cubicBezTo>
                <a:cubicBezTo>
                  <a:pt x="162" y="54"/>
                  <a:pt x="155" y="53"/>
                  <a:pt x="146" y="53"/>
                </a:cubicBezTo>
                <a:cubicBezTo>
                  <a:pt x="132" y="53"/>
                  <a:pt x="120" y="56"/>
                  <a:pt x="110" y="61"/>
                </a:cubicBezTo>
                <a:cubicBezTo>
                  <a:pt x="100" y="67"/>
                  <a:pt x="92" y="74"/>
                  <a:pt x="86" y="83"/>
                </a:cubicBezTo>
                <a:cubicBezTo>
                  <a:pt x="80" y="92"/>
                  <a:pt x="75" y="103"/>
                  <a:pt x="72" y="115"/>
                </a:cubicBezTo>
                <a:cubicBezTo>
                  <a:pt x="70" y="127"/>
                  <a:pt x="68" y="139"/>
                  <a:pt x="68" y="153"/>
                </a:cubicBezTo>
                <a:cubicBezTo>
                  <a:pt x="72" y="150"/>
                  <a:pt x="76" y="148"/>
                  <a:pt x="81" y="145"/>
                </a:cubicBezTo>
                <a:cubicBezTo>
                  <a:pt x="86" y="143"/>
                  <a:pt x="92" y="141"/>
                  <a:pt x="98" y="139"/>
                </a:cubicBezTo>
                <a:cubicBezTo>
                  <a:pt x="104" y="137"/>
                  <a:pt x="110" y="136"/>
                  <a:pt x="117" y="135"/>
                </a:cubicBezTo>
                <a:cubicBezTo>
                  <a:pt x="124" y="133"/>
                  <a:pt x="131" y="133"/>
                  <a:pt x="139" y="133"/>
                </a:cubicBezTo>
                <a:cubicBezTo>
                  <a:pt x="156" y="133"/>
                  <a:pt x="171" y="135"/>
                  <a:pt x="183" y="140"/>
                </a:cubicBezTo>
                <a:cubicBezTo>
                  <a:pt x="196" y="145"/>
                  <a:pt x="206" y="152"/>
                  <a:pt x="214" y="160"/>
                </a:cubicBezTo>
                <a:cubicBezTo>
                  <a:pt x="222" y="169"/>
                  <a:pt x="227" y="180"/>
                  <a:pt x="231" y="192"/>
                </a:cubicBezTo>
                <a:cubicBezTo>
                  <a:pt x="235" y="205"/>
                  <a:pt x="237" y="219"/>
                  <a:pt x="237" y="234"/>
                </a:cubicBezTo>
                <a:close/>
                <a:moveTo>
                  <a:pt x="168" y="241"/>
                </a:moveTo>
                <a:cubicBezTo>
                  <a:pt x="168" y="232"/>
                  <a:pt x="168" y="224"/>
                  <a:pt x="166" y="217"/>
                </a:cubicBezTo>
                <a:cubicBezTo>
                  <a:pt x="164" y="210"/>
                  <a:pt x="162" y="205"/>
                  <a:pt x="158" y="200"/>
                </a:cubicBezTo>
                <a:cubicBezTo>
                  <a:pt x="155" y="195"/>
                  <a:pt x="150" y="192"/>
                  <a:pt x="144" y="189"/>
                </a:cubicBezTo>
                <a:cubicBezTo>
                  <a:pt x="138" y="187"/>
                  <a:pt x="131" y="186"/>
                  <a:pt x="123" y="186"/>
                </a:cubicBezTo>
                <a:cubicBezTo>
                  <a:pt x="118" y="186"/>
                  <a:pt x="113" y="186"/>
                  <a:pt x="109" y="187"/>
                </a:cubicBezTo>
                <a:cubicBezTo>
                  <a:pt x="104" y="188"/>
                  <a:pt x="99" y="189"/>
                  <a:pt x="95" y="191"/>
                </a:cubicBezTo>
                <a:cubicBezTo>
                  <a:pt x="90" y="192"/>
                  <a:pt x="85" y="194"/>
                  <a:pt x="81" y="197"/>
                </a:cubicBezTo>
                <a:cubicBezTo>
                  <a:pt x="77" y="199"/>
                  <a:pt x="73" y="201"/>
                  <a:pt x="69" y="204"/>
                </a:cubicBezTo>
                <a:cubicBezTo>
                  <a:pt x="69" y="223"/>
                  <a:pt x="70" y="238"/>
                  <a:pt x="72" y="251"/>
                </a:cubicBezTo>
                <a:cubicBezTo>
                  <a:pt x="75" y="264"/>
                  <a:pt x="78" y="274"/>
                  <a:pt x="82" y="281"/>
                </a:cubicBezTo>
                <a:cubicBezTo>
                  <a:pt x="86" y="288"/>
                  <a:pt x="91" y="294"/>
                  <a:pt x="98" y="297"/>
                </a:cubicBezTo>
                <a:cubicBezTo>
                  <a:pt x="104" y="300"/>
                  <a:pt x="111" y="301"/>
                  <a:pt x="119" y="301"/>
                </a:cubicBezTo>
                <a:cubicBezTo>
                  <a:pt x="127" y="301"/>
                  <a:pt x="135" y="300"/>
                  <a:pt x="141" y="297"/>
                </a:cubicBezTo>
                <a:cubicBezTo>
                  <a:pt x="147" y="294"/>
                  <a:pt x="152" y="290"/>
                  <a:pt x="156" y="284"/>
                </a:cubicBezTo>
                <a:cubicBezTo>
                  <a:pt x="160" y="279"/>
                  <a:pt x="163" y="272"/>
                  <a:pt x="165" y="265"/>
                </a:cubicBezTo>
                <a:cubicBezTo>
                  <a:pt x="167" y="258"/>
                  <a:pt x="168" y="250"/>
                  <a:pt x="168" y="24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Freeform 37">
            <a:extLst>
              <a:ext uri="{FF2B5EF4-FFF2-40B4-BE49-F238E27FC236}">
                <a16:creationId xmlns:a16="http://schemas.microsoft.com/office/drawing/2014/main" xmlns="" id="{23F95B11-16DC-4B84-9360-F122ADDA019B}"/>
              </a:ext>
            </a:extLst>
          </p:cNvPr>
          <p:cNvSpPr>
            <a:spLocks noEditPoints="1"/>
          </p:cNvSpPr>
          <p:nvPr/>
        </p:nvSpPr>
        <p:spPr bwMode="auto">
          <a:xfrm>
            <a:off x="7196172" y="2139691"/>
            <a:ext cx="56136" cy="84403"/>
          </a:xfrm>
          <a:custGeom>
            <a:avLst/>
            <a:gdLst>
              <a:gd name="T0" fmla="*/ 236 w 236"/>
              <a:gd name="T1" fmla="*/ 162 h 355"/>
              <a:gd name="T2" fmla="*/ 234 w 236"/>
              <a:gd name="T3" fmla="*/ 205 h 355"/>
              <a:gd name="T4" fmla="*/ 226 w 236"/>
              <a:gd name="T5" fmla="*/ 249 h 355"/>
              <a:gd name="T6" fmla="*/ 210 w 236"/>
              <a:gd name="T7" fmla="*/ 290 h 355"/>
              <a:gd name="T8" fmla="*/ 183 w 236"/>
              <a:gd name="T9" fmla="*/ 324 h 355"/>
              <a:gd name="T10" fmla="*/ 142 w 236"/>
              <a:gd name="T11" fmla="*/ 347 h 355"/>
              <a:gd name="T12" fmla="*/ 86 w 236"/>
              <a:gd name="T13" fmla="*/ 355 h 355"/>
              <a:gd name="T14" fmla="*/ 64 w 236"/>
              <a:gd name="T15" fmla="*/ 353 h 355"/>
              <a:gd name="T16" fmla="*/ 43 w 236"/>
              <a:gd name="T17" fmla="*/ 349 h 355"/>
              <a:gd name="T18" fmla="*/ 27 w 236"/>
              <a:gd name="T19" fmla="*/ 344 h 355"/>
              <a:gd name="T20" fmla="*/ 18 w 236"/>
              <a:gd name="T21" fmla="*/ 339 h 355"/>
              <a:gd name="T22" fmla="*/ 14 w 236"/>
              <a:gd name="T23" fmla="*/ 331 h 355"/>
              <a:gd name="T24" fmla="*/ 12 w 236"/>
              <a:gd name="T25" fmla="*/ 316 h 355"/>
              <a:gd name="T26" fmla="*/ 13 w 236"/>
              <a:gd name="T27" fmla="*/ 302 h 355"/>
              <a:gd name="T28" fmla="*/ 14 w 236"/>
              <a:gd name="T29" fmla="*/ 294 h 355"/>
              <a:gd name="T30" fmla="*/ 17 w 236"/>
              <a:gd name="T31" fmla="*/ 290 h 355"/>
              <a:gd name="T32" fmla="*/ 21 w 236"/>
              <a:gd name="T33" fmla="*/ 289 h 355"/>
              <a:gd name="T34" fmla="*/ 30 w 236"/>
              <a:gd name="T35" fmla="*/ 291 h 355"/>
              <a:gd name="T36" fmla="*/ 45 w 236"/>
              <a:gd name="T37" fmla="*/ 295 h 355"/>
              <a:gd name="T38" fmla="*/ 63 w 236"/>
              <a:gd name="T39" fmla="*/ 299 h 355"/>
              <a:gd name="T40" fmla="*/ 87 w 236"/>
              <a:gd name="T41" fmla="*/ 301 h 355"/>
              <a:gd name="T42" fmla="*/ 125 w 236"/>
              <a:gd name="T43" fmla="*/ 293 h 355"/>
              <a:gd name="T44" fmla="*/ 149 w 236"/>
              <a:gd name="T45" fmla="*/ 272 h 355"/>
              <a:gd name="T46" fmla="*/ 164 w 236"/>
              <a:gd name="T47" fmla="*/ 241 h 355"/>
              <a:gd name="T48" fmla="*/ 169 w 236"/>
              <a:gd name="T49" fmla="*/ 203 h 355"/>
              <a:gd name="T50" fmla="*/ 139 w 236"/>
              <a:gd name="T51" fmla="*/ 217 h 355"/>
              <a:gd name="T52" fmla="*/ 100 w 236"/>
              <a:gd name="T53" fmla="*/ 222 h 355"/>
              <a:gd name="T54" fmla="*/ 53 w 236"/>
              <a:gd name="T55" fmla="*/ 215 h 355"/>
              <a:gd name="T56" fmla="*/ 22 w 236"/>
              <a:gd name="T57" fmla="*/ 195 h 355"/>
              <a:gd name="T58" fmla="*/ 5 w 236"/>
              <a:gd name="T59" fmla="*/ 162 h 355"/>
              <a:gd name="T60" fmla="*/ 0 w 236"/>
              <a:gd name="T61" fmla="*/ 118 h 355"/>
              <a:gd name="T62" fmla="*/ 7 w 236"/>
              <a:gd name="T63" fmla="*/ 71 h 355"/>
              <a:gd name="T64" fmla="*/ 30 w 236"/>
              <a:gd name="T65" fmla="*/ 33 h 355"/>
              <a:gd name="T66" fmla="*/ 68 w 236"/>
              <a:gd name="T67" fmla="*/ 9 h 355"/>
              <a:gd name="T68" fmla="*/ 120 w 236"/>
              <a:gd name="T69" fmla="*/ 0 h 355"/>
              <a:gd name="T70" fmla="*/ 162 w 236"/>
              <a:gd name="T71" fmla="*/ 6 h 355"/>
              <a:gd name="T72" fmla="*/ 192 w 236"/>
              <a:gd name="T73" fmla="*/ 22 h 355"/>
              <a:gd name="T74" fmla="*/ 214 w 236"/>
              <a:gd name="T75" fmla="*/ 47 h 355"/>
              <a:gd name="T76" fmla="*/ 227 w 236"/>
              <a:gd name="T77" fmla="*/ 79 h 355"/>
              <a:gd name="T78" fmla="*/ 234 w 236"/>
              <a:gd name="T79" fmla="*/ 118 h 355"/>
              <a:gd name="T80" fmla="*/ 236 w 236"/>
              <a:gd name="T81" fmla="*/ 162 h 355"/>
              <a:gd name="T82" fmla="*/ 167 w 236"/>
              <a:gd name="T83" fmla="*/ 152 h 355"/>
              <a:gd name="T84" fmla="*/ 164 w 236"/>
              <a:gd name="T85" fmla="*/ 105 h 355"/>
              <a:gd name="T86" fmla="*/ 154 w 236"/>
              <a:gd name="T87" fmla="*/ 74 h 355"/>
              <a:gd name="T88" fmla="*/ 138 w 236"/>
              <a:gd name="T89" fmla="*/ 58 h 355"/>
              <a:gd name="T90" fmla="*/ 116 w 236"/>
              <a:gd name="T91" fmla="*/ 54 h 355"/>
              <a:gd name="T92" fmla="*/ 95 w 236"/>
              <a:gd name="T93" fmla="*/ 58 h 355"/>
              <a:gd name="T94" fmla="*/ 80 w 236"/>
              <a:gd name="T95" fmla="*/ 70 h 355"/>
              <a:gd name="T96" fmla="*/ 71 w 236"/>
              <a:gd name="T97" fmla="*/ 89 h 355"/>
              <a:gd name="T98" fmla="*/ 68 w 236"/>
              <a:gd name="T99" fmla="*/ 113 h 355"/>
              <a:gd name="T100" fmla="*/ 70 w 236"/>
              <a:gd name="T101" fmla="*/ 138 h 355"/>
              <a:gd name="T102" fmla="*/ 78 w 236"/>
              <a:gd name="T103" fmla="*/ 155 h 355"/>
              <a:gd name="T104" fmla="*/ 93 w 236"/>
              <a:gd name="T105" fmla="*/ 166 h 355"/>
              <a:gd name="T106" fmla="*/ 114 w 236"/>
              <a:gd name="T107" fmla="*/ 169 h 355"/>
              <a:gd name="T108" fmla="*/ 143 w 236"/>
              <a:gd name="T109" fmla="*/ 165 h 355"/>
              <a:gd name="T110" fmla="*/ 167 w 236"/>
              <a:gd name="T111" fmla="*/ 15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6" h="355">
                <a:moveTo>
                  <a:pt x="236" y="162"/>
                </a:moveTo>
                <a:cubicBezTo>
                  <a:pt x="236" y="176"/>
                  <a:pt x="235" y="190"/>
                  <a:pt x="234" y="205"/>
                </a:cubicBezTo>
                <a:cubicBezTo>
                  <a:pt x="233" y="220"/>
                  <a:pt x="230" y="235"/>
                  <a:pt x="226" y="249"/>
                </a:cubicBezTo>
                <a:cubicBezTo>
                  <a:pt x="222" y="263"/>
                  <a:pt x="217" y="277"/>
                  <a:pt x="210" y="290"/>
                </a:cubicBezTo>
                <a:cubicBezTo>
                  <a:pt x="203" y="303"/>
                  <a:pt x="194" y="314"/>
                  <a:pt x="183" y="324"/>
                </a:cubicBezTo>
                <a:cubicBezTo>
                  <a:pt x="171" y="333"/>
                  <a:pt x="158" y="341"/>
                  <a:pt x="142" y="347"/>
                </a:cubicBezTo>
                <a:cubicBezTo>
                  <a:pt x="126" y="352"/>
                  <a:pt x="108" y="355"/>
                  <a:pt x="86" y="355"/>
                </a:cubicBezTo>
                <a:cubicBezTo>
                  <a:pt x="79" y="355"/>
                  <a:pt x="71" y="355"/>
                  <a:pt x="64" y="353"/>
                </a:cubicBezTo>
                <a:cubicBezTo>
                  <a:pt x="56" y="352"/>
                  <a:pt x="49" y="351"/>
                  <a:pt x="43" y="349"/>
                </a:cubicBezTo>
                <a:cubicBezTo>
                  <a:pt x="37" y="348"/>
                  <a:pt x="32" y="346"/>
                  <a:pt x="27" y="344"/>
                </a:cubicBezTo>
                <a:cubicBezTo>
                  <a:pt x="23" y="343"/>
                  <a:pt x="20" y="341"/>
                  <a:pt x="18" y="339"/>
                </a:cubicBezTo>
                <a:cubicBezTo>
                  <a:pt x="16" y="337"/>
                  <a:pt x="14" y="335"/>
                  <a:pt x="14" y="331"/>
                </a:cubicBezTo>
                <a:cubicBezTo>
                  <a:pt x="13" y="327"/>
                  <a:pt x="12" y="322"/>
                  <a:pt x="12" y="316"/>
                </a:cubicBezTo>
                <a:cubicBezTo>
                  <a:pt x="12" y="310"/>
                  <a:pt x="12" y="306"/>
                  <a:pt x="13" y="302"/>
                </a:cubicBezTo>
                <a:cubicBezTo>
                  <a:pt x="13" y="299"/>
                  <a:pt x="13" y="296"/>
                  <a:pt x="14" y="294"/>
                </a:cubicBezTo>
                <a:cubicBezTo>
                  <a:pt x="15" y="292"/>
                  <a:pt x="16" y="291"/>
                  <a:pt x="17" y="290"/>
                </a:cubicBezTo>
                <a:cubicBezTo>
                  <a:pt x="18" y="289"/>
                  <a:pt x="20" y="289"/>
                  <a:pt x="21" y="289"/>
                </a:cubicBezTo>
                <a:cubicBezTo>
                  <a:pt x="23" y="289"/>
                  <a:pt x="26" y="290"/>
                  <a:pt x="30" y="291"/>
                </a:cubicBezTo>
                <a:cubicBezTo>
                  <a:pt x="34" y="292"/>
                  <a:pt x="39" y="294"/>
                  <a:pt x="45" y="295"/>
                </a:cubicBezTo>
                <a:cubicBezTo>
                  <a:pt x="50" y="297"/>
                  <a:pt x="56" y="298"/>
                  <a:pt x="63" y="299"/>
                </a:cubicBezTo>
                <a:cubicBezTo>
                  <a:pt x="70" y="301"/>
                  <a:pt x="78" y="301"/>
                  <a:pt x="87" y="301"/>
                </a:cubicBezTo>
                <a:cubicBezTo>
                  <a:pt x="102" y="301"/>
                  <a:pt x="114" y="299"/>
                  <a:pt x="125" y="293"/>
                </a:cubicBezTo>
                <a:cubicBezTo>
                  <a:pt x="135" y="288"/>
                  <a:pt x="143" y="281"/>
                  <a:pt x="149" y="272"/>
                </a:cubicBezTo>
                <a:cubicBezTo>
                  <a:pt x="156" y="263"/>
                  <a:pt x="161" y="252"/>
                  <a:pt x="164" y="241"/>
                </a:cubicBezTo>
                <a:cubicBezTo>
                  <a:pt x="167" y="229"/>
                  <a:pt x="168" y="216"/>
                  <a:pt x="169" y="203"/>
                </a:cubicBezTo>
                <a:cubicBezTo>
                  <a:pt x="160" y="208"/>
                  <a:pt x="151" y="213"/>
                  <a:pt x="139" y="217"/>
                </a:cubicBezTo>
                <a:cubicBezTo>
                  <a:pt x="128" y="220"/>
                  <a:pt x="115" y="222"/>
                  <a:pt x="100" y="222"/>
                </a:cubicBezTo>
                <a:cubicBezTo>
                  <a:pt x="82" y="222"/>
                  <a:pt x="66" y="220"/>
                  <a:pt x="53" y="215"/>
                </a:cubicBezTo>
                <a:cubicBezTo>
                  <a:pt x="41" y="210"/>
                  <a:pt x="30" y="203"/>
                  <a:pt x="22" y="195"/>
                </a:cubicBezTo>
                <a:cubicBezTo>
                  <a:pt x="14" y="186"/>
                  <a:pt x="9" y="175"/>
                  <a:pt x="5" y="162"/>
                </a:cubicBezTo>
                <a:cubicBezTo>
                  <a:pt x="1" y="149"/>
                  <a:pt x="0" y="134"/>
                  <a:pt x="0" y="118"/>
                </a:cubicBezTo>
                <a:cubicBezTo>
                  <a:pt x="0" y="101"/>
                  <a:pt x="2" y="85"/>
                  <a:pt x="7" y="71"/>
                </a:cubicBezTo>
                <a:cubicBezTo>
                  <a:pt x="12" y="56"/>
                  <a:pt x="20" y="44"/>
                  <a:pt x="30" y="33"/>
                </a:cubicBezTo>
                <a:cubicBezTo>
                  <a:pt x="40" y="23"/>
                  <a:pt x="53" y="15"/>
                  <a:pt x="68" y="9"/>
                </a:cubicBezTo>
                <a:cubicBezTo>
                  <a:pt x="83" y="3"/>
                  <a:pt x="100" y="0"/>
                  <a:pt x="120" y="0"/>
                </a:cubicBezTo>
                <a:cubicBezTo>
                  <a:pt x="136" y="0"/>
                  <a:pt x="150" y="2"/>
                  <a:pt x="162" y="6"/>
                </a:cubicBezTo>
                <a:cubicBezTo>
                  <a:pt x="173" y="9"/>
                  <a:pt x="184" y="15"/>
                  <a:pt x="192" y="22"/>
                </a:cubicBezTo>
                <a:cubicBezTo>
                  <a:pt x="201" y="28"/>
                  <a:pt x="208" y="37"/>
                  <a:pt x="214" y="47"/>
                </a:cubicBezTo>
                <a:cubicBezTo>
                  <a:pt x="219" y="56"/>
                  <a:pt x="224" y="67"/>
                  <a:pt x="227" y="79"/>
                </a:cubicBezTo>
                <a:cubicBezTo>
                  <a:pt x="231" y="91"/>
                  <a:pt x="233" y="104"/>
                  <a:pt x="234" y="118"/>
                </a:cubicBezTo>
                <a:cubicBezTo>
                  <a:pt x="235" y="132"/>
                  <a:pt x="236" y="147"/>
                  <a:pt x="236" y="162"/>
                </a:cubicBezTo>
                <a:close/>
                <a:moveTo>
                  <a:pt x="167" y="152"/>
                </a:moveTo>
                <a:cubicBezTo>
                  <a:pt x="167" y="133"/>
                  <a:pt x="166" y="118"/>
                  <a:pt x="164" y="105"/>
                </a:cubicBezTo>
                <a:cubicBezTo>
                  <a:pt x="162" y="92"/>
                  <a:pt x="159" y="82"/>
                  <a:pt x="154" y="74"/>
                </a:cubicBezTo>
                <a:cubicBezTo>
                  <a:pt x="150" y="67"/>
                  <a:pt x="145" y="62"/>
                  <a:pt x="138" y="58"/>
                </a:cubicBezTo>
                <a:cubicBezTo>
                  <a:pt x="132" y="55"/>
                  <a:pt x="125" y="54"/>
                  <a:pt x="116" y="54"/>
                </a:cubicBezTo>
                <a:cubicBezTo>
                  <a:pt x="108" y="54"/>
                  <a:pt x="101" y="55"/>
                  <a:pt x="95" y="58"/>
                </a:cubicBezTo>
                <a:cubicBezTo>
                  <a:pt x="89" y="61"/>
                  <a:pt x="84" y="65"/>
                  <a:pt x="80" y="70"/>
                </a:cubicBezTo>
                <a:cubicBezTo>
                  <a:pt x="76" y="76"/>
                  <a:pt x="73" y="82"/>
                  <a:pt x="71" y="89"/>
                </a:cubicBezTo>
                <a:cubicBezTo>
                  <a:pt x="69" y="96"/>
                  <a:pt x="68" y="104"/>
                  <a:pt x="68" y="113"/>
                </a:cubicBezTo>
                <a:cubicBezTo>
                  <a:pt x="68" y="122"/>
                  <a:pt x="69" y="131"/>
                  <a:pt x="70" y="138"/>
                </a:cubicBezTo>
                <a:cubicBezTo>
                  <a:pt x="72" y="145"/>
                  <a:pt x="75" y="151"/>
                  <a:pt x="78" y="155"/>
                </a:cubicBezTo>
                <a:cubicBezTo>
                  <a:pt x="82" y="160"/>
                  <a:pt x="87" y="164"/>
                  <a:pt x="93" y="166"/>
                </a:cubicBezTo>
                <a:cubicBezTo>
                  <a:pt x="98" y="168"/>
                  <a:pt x="105" y="169"/>
                  <a:pt x="114" y="169"/>
                </a:cubicBezTo>
                <a:cubicBezTo>
                  <a:pt x="124" y="169"/>
                  <a:pt x="134" y="168"/>
                  <a:pt x="143" y="165"/>
                </a:cubicBezTo>
                <a:cubicBezTo>
                  <a:pt x="152" y="162"/>
                  <a:pt x="160" y="158"/>
                  <a:pt x="167" y="1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38">
            <a:extLst>
              <a:ext uri="{FF2B5EF4-FFF2-40B4-BE49-F238E27FC236}">
                <a16:creationId xmlns:a16="http://schemas.microsoft.com/office/drawing/2014/main" xmlns="" id="{BC8E7A8F-2D03-478B-82D5-1F19A2BC353B}"/>
              </a:ext>
            </a:extLst>
          </p:cNvPr>
          <p:cNvSpPr>
            <a:spLocks/>
          </p:cNvSpPr>
          <p:nvPr/>
        </p:nvSpPr>
        <p:spPr bwMode="auto">
          <a:xfrm>
            <a:off x="7922707" y="2139691"/>
            <a:ext cx="54727" cy="84403"/>
          </a:xfrm>
          <a:custGeom>
            <a:avLst/>
            <a:gdLst>
              <a:gd name="T0" fmla="*/ 220 w 230"/>
              <a:gd name="T1" fmla="*/ 294 h 355"/>
              <a:gd name="T2" fmla="*/ 151 w 230"/>
              <a:gd name="T3" fmla="*/ 348 h 355"/>
              <a:gd name="T4" fmla="*/ 64 w 230"/>
              <a:gd name="T5" fmla="*/ 353 h 355"/>
              <a:gd name="T6" fmla="*/ 18 w 230"/>
              <a:gd name="T7" fmla="*/ 339 h 355"/>
              <a:gd name="T8" fmla="*/ 4 w 230"/>
              <a:gd name="T9" fmla="*/ 328 h 355"/>
              <a:gd name="T10" fmla="*/ 1 w 230"/>
              <a:gd name="T11" fmla="*/ 313 h 355"/>
              <a:gd name="T12" fmla="*/ 3 w 230"/>
              <a:gd name="T13" fmla="*/ 282 h 355"/>
              <a:gd name="T14" fmla="*/ 18 w 230"/>
              <a:gd name="T15" fmla="*/ 280 h 355"/>
              <a:gd name="T16" fmla="*/ 58 w 230"/>
              <a:gd name="T17" fmla="*/ 296 h 355"/>
              <a:gd name="T18" fmla="*/ 115 w 230"/>
              <a:gd name="T19" fmla="*/ 296 h 355"/>
              <a:gd name="T20" fmla="*/ 145 w 230"/>
              <a:gd name="T21" fmla="*/ 271 h 355"/>
              <a:gd name="T22" fmla="*/ 144 w 230"/>
              <a:gd name="T23" fmla="*/ 230 h 355"/>
              <a:gd name="T24" fmla="*/ 108 w 230"/>
              <a:gd name="T25" fmla="*/ 203 h 355"/>
              <a:gd name="T26" fmla="*/ 45 w 230"/>
              <a:gd name="T27" fmla="*/ 200 h 355"/>
              <a:gd name="T28" fmla="*/ 35 w 230"/>
              <a:gd name="T29" fmla="*/ 195 h 355"/>
              <a:gd name="T30" fmla="*/ 32 w 230"/>
              <a:gd name="T31" fmla="*/ 173 h 355"/>
              <a:gd name="T32" fmla="*/ 35 w 230"/>
              <a:gd name="T33" fmla="*/ 153 h 355"/>
              <a:gd name="T34" fmla="*/ 44 w 230"/>
              <a:gd name="T35" fmla="*/ 148 h 355"/>
              <a:gd name="T36" fmla="*/ 102 w 230"/>
              <a:gd name="T37" fmla="*/ 145 h 355"/>
              <a:gd name="T38" fmla="*/ 134 w 230"/>
              <a:gd name="T39" fmla="*/ 119 h 355"/>
              <a:gd name="T40" fmla="*/ 135 w 230"/>
              <a:gd name="T41" fmla="*/ 81 h 355"/>
              <a:gd name="T42" fmla="*/ 112 w 230"/>
              <a:gd name="T43" fmla="*/ 59 h 355"/>
              <a:gd name="T44" fmla="*/ 65 w 230"/>
              <a:gd name="T45" fmla="*/ 60 h 355"/>
              <a:gd name="T46" fmla="*/ 26 w 230"/>
              <a:gd name="T47" fmla="*/ 78 h 355"/>
              <a:gd name="T48" fmla="*/ 13 w 230"/>
              <a:gd name="T49" fmla="*/ 81 h 355"/>
              <a:gd name="T50" fmla="*/ 9 w 230"/>
              <a:gd name="T51" fmla="*/ 70 h 355"/>
              <a:gd name="T52" fmla="*/ 8 w 230"/>
              <a:gd name="T53" fmla="*/ 46 h 355"/>
              <a:gd name="T54" fmla="*/ 11 w 230"/>
              <a:gd name="T55" fmla="*/ 33 h 355"/>
              <a:gd name="T56" fmla="*/ 26 w 230"/>
              <a:gd name="T57" fmla="*/ 21 h 355"/>
              <a:gd name="T58" fmla="*/ 75 w 230"/>
              <a:gd name="T59" fmla="*/ 3 h 355"/>
              <a:gd name="T60" fmla="*/ 155 w 230"/>
              <a:gd name="T61" fmla="*/ 6 h 355"/>
              <a:gd name="T62" fmla="*/ 207 w 230"/>
              <a:gd name="T63" fmla="*/ 50 h 355"/>
              <a:gd name="T64" fmla="*/ 210 w 230"/>
              <a:gd name="T65" fmla="*/ 115 h 355"/>
              <a:gd name="T66" fmla="*/ 179 w 230"/>
              <a:gd name="T67" fmla="*/ 157 h 355"/>
              <a:gd name="T68" fmla="*/ 152 w 230"/>
              <a:gd name="T69" fmla="*/ 169 h 355"/>
              <a:gd name="T70" fmla="*/ 209 w 230"/>
              <a:gd name="T71" fmla="*/ 196 h 355"/>
              <a:gd name="T72" fmla="*/ 230 w 230"/>
              <a:gd name="T73" fmla="*/ 24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0" h="355">
                <a:moveTo>
                  <a:pt x="230" y="249"/>
                </a:moveTo>
                <a:cubicBezTo>
                  <a:pt x="230" y="266"/>
                  <a:pt x="226" y="281"/>
                  <a:pt x="220" y="294"/>
                </a:cubicBezTo>
                <a:cubicBezTo>
                  <a:pt x="213" y="307"/>
                  <a:pt x="204" y="318"/>
                  <a:pt x="192" y="328"/>
                </a:cubicBezTo>
                <a:cubicBezTo>
                  <a:pt x="181" y="337"/>
                  <a:pt x="167" y="343"/>
                  <a:pt x="151" y="348"/>
                </a:cubicBezTo>
                <a:cubicBezTo>
                  <a:pt x="134" y="353"/>
                  <a:pt x="117" y="355"/>
                  <a:pt x="97" y="355"/>
                </a:cubicBezTo>
                <a:cubicBezTo>
                  <a:pt x="86" y="355"/>
                  <a:pt x="75" y="354"/>
                  <a:pt x="64" y="353"/>
                </a:cubicBezTo>
                <a:cubicBezTo>
                  <a:pt x="54" y="351"/>
                  <a:pt x="45" y="349"/>
                  <a:pt x="37" y="346"/>
                </a:cubicBezTo>
                <a:cubicBezTo>
                  <a:pt x="29" y="344"/>
                  <a:pt x="23" y="341"/>
                  <a:pt x="18" y="339"/>
                </a:cubicBezTo>
                <a:cubicBezTo>
                  <a:pt x="13" y="336"/>
                  <a:pt x="9" y="334"/>
                  <a:pt x="8" y="333"/>
                </a:cubicBezTo>
                <a:cubicBezTo>
                  <a:pt x="6" y="331"/>
                  <a:pt x="5" y="330"/>
                  <a:pt x="4" y="328"/>
                </a:cubicBezTo>
                <a:cubicBezTo>
                  <a:pt x="3" y="326"/>
                  <a:pt x="3" y="324"/>
                  <a:pt x="2" y="322"/>
                </a:cubicBezTo>
                <a:cubicBezTo>
                  <a:pt x="1" y="319"/>
                  <a:pt x="1" y="316"/>
                  <a:pt x="1" y="313"/>
                </a:cubicBezTo>
                <a:cubicBezTo>
                  <a:pt x="0" y="309"/>
                  <a:pt x="0" y="305"/>
                  <a:pt x="0" y="299"/>
                </a:cubicBezTo>
                <a:cubicBezTo>
                  <a:pt x="0" y="291"/>
                  <a:pt x="1" y="285"/>
                  <a:pt x="3" y="282"/>
                </a:cubicBezTo>
                <a:cubicBezTo>
                  <a:pt x="4" y="279"/>
                  <a:pt x="6" y="277"/>
                  <a:pt x="9" y="277"/>
                </a:cubicBezTo>
                <a:cubicBezTo>
                  <a:pt x="11" y="277"/>
                  <a:pt x="14" y="278"/>
                  <a:pt x="18" y="280"/>
                </a:cubicBezTo>
                <a:cubicBezTo>
                  <a:pt x="22" y="283"/>
                  <a:pt x="28" y="285"/>
                  <a:pt x="35" y="288"/>
                </a:cubicBezTo>
                <a:cubicBezTo>
                  <a:pt x="41" y="291"/>
                  <a:pt x="49" y="293"/>
                  <a:pt x="58" y="296"/>
                </a:cubicBezTo>
                <a:cubicBezTo>
                  <a:pt x="67" y="298"/>
                  <a:pt x="77" y="299"/>
                  <a:pt x="89" y="299"/>
                </a:cubicBezTo>
                <a:cubicBezTo>
                  <a:pt x="99" y="299"/>
                  <a:pt x="107" y="298"/>
                  <a:pt x="115" y="296"/>
                </a:cubicBezTo>
                <a:cubicBezTo>
                  <a:pt x="122" y="294"/>
                  <a:pt x="128" y="290"/>
                  <a:pt x="133" y="286"/>
                </a:cubicBezTo>
                <a:cubicBezTo>
                  <a:pt x="139" y="282"/>
                  <a:pt x="143" y="277"/>
                  <a:pt x="145" y="271"/>
                </a:cubicBezTo>
                <a:cubicBezTo>
                  <a:pt x="148" y="265"/>
                  <a:pt x="149" y="259"/>
                  <a:pt x="149" y="251"/>
                </a:cubicBezTo>
                <a:cubicBezTo>
                  <a:pt x="149" y="244"/>
                  <a:pt x="147" y="236"/>
                  <a:pt x="144" y="230"/>
                </a:cubicBezTo>
                <a:cubicBezTo>
                  <a:pt x="141" y="224"/>
                  <a:pt x="137" y="218"/>
                  <a:pt x="131" y="214"/>
                </a:cubicBezTo>
                <a:cubicBezTo>
                  <a:pt x="124" y="209"/>
                  <a:pt x="117" y="206"/>
                  <a:pt x="108" y="203"/>
                </a:cubicBezTo>
                <a:cubicBezTo>
                  <a:pt x="98" y="201"/>
                  <a:pt x="87" y="200"/>
                  <a:pt x="75" y="200"/>
                </a:cubicBezTo>
                <a:cubicBezTo>
                  <a:pt x="45" y="200"/>
                  <a:pt x="45" y="200"/>
                  <a:pt x="45" y="200"/>
                </a:cubicBezTo>
                <a:cubicBezTo>
                  <a:pt x="43" y="200"/>
                  <a:pt x="41" y="199"/>
                  <a:pt x="39" y="199"/>
                </a:cubicBezTo>
                <a:cubicBezTo>
                  <a:pt x="38" y="198"/>
                  <a:pt x="36" y="197"/>
                  <a:pt x="35" y="195"/>
                </a:cubicBezTo>
                <a:cubicBezTo>
                  <a:pt x="34" y="193"/>
                  <a:pt x="34" y="190"/>
                  <a:pt x="33" y="187"/>
                </a:cubicBezTo>
                <a:cubicBezTo>
                  <a:pt x="33" y="183"/>
                  <a:pt x="32" y="179"/>
                  <a:pt x="32" y="173"/>
                </a:cubicBezTo>
                <a:cubicBezTo>
                  <a:pt x="32" y="168"/>
                  <a:pt x="33" y="164"/>
                  <a:pt x="33" y="161"/>
                </a:cubicBezTo>
                <a:cubicBezTo>
                  <a:pt x="34" y="157"/>
                  <a:pt x="34" y="155"/>
                  <a:pt x="35" y="153"/>
                </a:cubicBezTo>
                <a:cubicBezTo>
                  <a:pt x="36" y="151"/>
                  <a:pt x="37" y="150"/>
                  <a:pt x="39" y="150"/>
                </a:cubicBezTo>
                <a:cubicBezTo>
                  <a:pt x="40" y="149"/>
                  <a:pt x="42" y="148"/>
                  <a:pt x="44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84" y="148"/>
                  <a:pt x="94" y="147"/>
                  <a:pt x="102" y="145"/>
                </a:cubicBezTo>
                <a:cubicBezTo>
                  <a:pt x="110" y="142"/>
                  <a:pt x="116" y="139"/>
                  <a:pt x="122" y="135"/>
                </a:cubicBezTo>
                <a:cubicBezTo>
                  <a:pt x="127" y="130"/>
                  <a:pt x="131" y="125"/>
                  <a:pt x="134" y="119"/>
                </a:cubicBezTo>
                <a:cubicBezTo>
                  <a:pt x="137" y="112"/>
                  <a:pt x="138" y="105"/>
                  <a:pt x="138" y="98"/>
                </a:cubicBezTo>
                <a:cubicBezTo>
                  <a:pt x="138" y="92"/>
                  <a:pt x="137" y="86"/>
                  <a:pt x="135" y="81"/>
                </a:cubicBezTo>
                <a:cubicBezTo>
                  <a:pt x="133" y="76"/>
                  <a:pt x="130" y="72"/>
                  <a:pt x="127" y="68"/>
                </a:cubicBezTo>
                <a:cubicBezTo>
                  <a:pt x="123" y="64"/>
                  <a:pt x="118" y="61"/>
                  <a:pt x="112" y="59"/>
                </a:cubicBezTo>
                <a:cubicBezTo>
                  <a:pt x="106" y="56"/>
                  <a:pt x="99" y="55"/>
                  <a:pt x="91" y="55"/>
                </a:cubicBezTo>
                <a:cubicBezTo>
                  <a:pt x="82" y="55"/>
                  <a:pt x="73" y="57"/>
                  <a:pt x="65" y="60"/>
                </a:cubicBezTo>
                <a:cubicBezTo>
                  <a:pt x="57" y="62"/>
                  <a:pt x="49" y="65"/>
                  <a:pt x="43" y="69"/>
                </a:cubicBezTo>
                <a:cubicBezTo>
                  <a:pt x="36" y="72"/>
                  <a:pt x="31" y="75"/>
                  <a:pt x="26" y="78"/>
                </a:cubicBezTo>
                <a:cubicBezTo>
                  <a:pt x="22" y="81"/>
                  <a:pt x="19" y="82"/>
                  <a:pt x="16" y="82"/>
                </a:cubicBezTo>
                <a:cubicBezTo>
                  <a:pt x="15" y="82"/>
                  <a:pt x="14" y="82"/>
                  <a:pt x="13" y="81"/>
                </a:cubicBezTo>
                <a:cubicBezTo>
                  <a:pt x="12" y="80"/>
                  <a:pt x="11" y="79"/>
                  <a:pt x="10" y="77"/>
                </a:cubicBezTo>
                <a:cubicBezTo>
                  <a:pt x="9" y="76"/>
                  <a:pt x="9" y="73"/>
                  <a:pt x="9" y="70"/>
                </a:cubicBezTo>
                <a:cubicBezTo>
                  <a:pt x="8" y="66"/>
                  <a:pt x="8" y="62"/>
                  <a:pt x="8" y="57"/>
                </a:cubicBezTo>
                <a:cubicBezTo>
                  <a:pt x="8" y="52"/>
                  <a:pt x="8" y="49"/>
                  <a:pt x="8" y="46"/>
                </a:cubicBezTo>
                <a:cubicBezTo>
                  <a:pt x="8" y="43"/>
                  <a:pt x="9" y="40"/>
                  <a:pt x="9" y="38"/>
                </a:cubicBezTo>
                <a:cubicBezTo>
                  <a:pt x="10" y="37"/>
                  <a:pt x="11" y="35"/>
                  <a:pt x="11" y="33"/>
                </a:cubicBezTo>
                <a:cubicBezTo>
                  <a:pt x="12" y="32"/>
                  <a:pt x="13" y="31"/>
                  <a:pt x="15" y="29"/>
                </a:cubicBezTo>
                <a:cubicBezTo>
                  <a:pt x="17" y="27"/>
                  <a:pt x="21" y="25"/>
                  <a:pt x="26" y="21"/>
                </a:cubicBezTo>
                <a:cubicBezTo>
                  <a:pt x="32" y="18"/>
                  <a:pt x="38" y="15"/>
                  <a:pt x="47" y="11"/>
                </a:cubicBezTo>
                <a:cubicBezTo>
                  <a:pt x="55" y="8"/>
                  <a:pt x="65" y="6"/>
                  <a:pt x="75" y="3"/>
                </a:cubicBezTo>
                <a:cubicBezTo>
                  <a:pt x="86" y="1"/>
                  <a:pt x="98" y="0"/>
                  <a:pt x="111" y="0"/>
                </a:cubicBezTo>
                <a:cubicBezTo>
                  <a:pt x="127" y="0"/>
                  <a:pt x="142" y="2"/>
                  <a:pt x="155" y="6"/>
                </a:cubicBezTo>
                <a:cubicBezTo>
                  <a:pt x="168" y="10"/>
                  <a:pt x="178" y="15"/>
                  <a:pt x="187" y="23"/>
                </a:cubicBezTo>
                <a:cubicBezTo>
                  <a:pt x="196" y="30"/>
                  <a:pt x="203" y="39"/>
                  <a:pt x="207" y="50"/>
                </a:cubicBezTo>
                <a:cubicBezTo>
                  <a:pt x="212" y="60"/>
                  <a:pt x="214" y="72"/>
                  <a:pt x="214" y="86"/>
                </a:cubicBezTo>
                <a:cubicBezTo>
                  <a:pt x="214" y="96"/>
                  <a:pt x="213" y="106"/>
                  <a:pt x="210" y="115"/>
                </a:cubicBezTo>
                <a:cubicBezTo>
                  <a:pt x="207" y="124"/>
                  <a:pt x="203" y="132"/>
                  <a:pt x="198" y="139"/>
                </a:cubicBezTo>
                <a:cubicBezTo>
                  <a:pt x="193" y="146"/>
                  <a:pt x="187" y="152"/>
                  <a:pt x="179" y="157"/>
                </a:cubicBezTo>
                <a:cubicBezTo>
                  <a:pt x="171" y="162"/>
                  <a:pt x="162" y="166"/>
                  <a:pt x="152" y="168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4" y="170"/>
                  <a:pt x="175" y="174"/>
                  <a:pt x="185" y="178"/>
                </a:cubicBezTo>
                <a:cubicBezTo>
                  <a:pt x="194" y="183"/>
                  <a:pt x="202" y="189"/>
                  <a:pt x="209" y="196"/>
                </a:cubicBezTo>
                <a:cubicBezTo>
                  <a:pt x="216" y="203"/>
                  <a:pt x="221" y="211"/>
                  <a:pt x="224" y="220"/>
                </a:cubicBezTo>
                <a:cubicBezTo>
                  <a:pt x="228" y="229"/>
                  <a:pt x="230" y="238"/>
                  <a:pt x="230" y="2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Freeform 39">
            <a:extLst>
              <a:ext uri="{FF2B5EF4-FFF2-40B4-BE49-F238E27FC236}">
                <a16:creationId xmlns:a16="http://schemas.microsoft.com/office/drawing/2014/main" xmlns="" id="{D2C9DB0A-E79A-40C6-B521-FC891D2D27C8}"/>
              </a:ext>
            </a:extLst>
          </p:cNvPr>
          <p:cNvSpPr>
            <a:spLocks/>
          </p:cNvSpPr>
          <p:nvPr/>
        </p:nvSpPr>
        <p:spPr bwMode="auto">
          <a:xfrm>
            <a:off x="7247277" y="1838191"/>
            <a:ext cx="49696" cy="49696"/>
          </a:xfrm>
          <a:custGeom>
            <a:avLst/>
            <a:gdLst>
              <a:gd name="T0" fmla="*/ 494 w 494"/>
              <a:gd name="T1" fmla="*/ 400 h 494"/>
              <a:gd name="T2" fmla="*/ 399 w 494"/>
              <a:gd name="T3" fmla="*/ 494 h 494"/>
              <a:gd name="T4" fmla="*/ 0 w 494"/>
              <a:gd name="T5" fmla="*/ 95 h 494"/>
              <a:gd name="T6" fmla="*/ 94 w 494"/>
              <a:gd name="T7" fmla="*/ 0 h 494"/>
              <a:gd name="T8" fmla="*/ 494 w 494"/>
              <a:gd name="T9" fmla="*/ 40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400"/>
                </a:moveTo>
                <a:lnTo>
                  <a:pt x="399" y="494"/>
                </a:lnTo>
                <a:lnTo>
                  <a:pt x="0" y="95"/>
                </a:lnTo>
                <a:lnTo>
                  <a:pt x="94" y="0"/>
                </a:lnTo>
                <a:lnTo>
                  <a:pt x="494" y="4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Freeform 40">
            <a:extLst>
              <a:ext uri="{FF2B5EF4-FFF2-40B4-BE49-F238E27FC236}">
                <a16:creationId xmlns:a16="http://schemas.microsoft.com/office/drawing/2014/main" xmlns="" id="{46E3EC38-3478-417E-9024-9229801D30E6}"/>
              </a:ext>
            </a:extLst>
          </p:cNvPr>
          <p:cNvSpPr>
            <a:spLocks/>
          </p:cNvSpPr>
          <p:nvPr/>
        </p:nvSpPr>
        <p:spPr bwMode="auto">
          <a:xfrm>
            <a:off x="7874923" y="2465936"/>
            <a:ext cx="49696" cy="49696"/>
          </a:xfrm>
          <a:custGeom>
            <a:avLst/>
            <a:gdLst>
              <a:gd name="T0" fmla="*/ 494 w 494"/>
              <a:gd name="T1" fmla="*/ 399 h 494"/>
              <a:gd name="T2" fmla="*/ 400 w 494"/>
              <a:gd name="T3" fmla="*/ 494 h 494"/>
              <a:gd name="T4" fmla="*/ 0 w 494"/>
              <a:gd name="T5" fmla="*/ 94 h 494"/>
              <a:gd name="T6" fmla="*/ 95 w 494"/>
              <a:gd name="T7" fmla="*/ 0 h 494"/>
              <a:gd name="T8" fmla="*/ 494 w 494"/>
              <a:gd name="T9" fmla="*/ 399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399"/>
                </a:moveTo>
                <a:lnTo>
                  <a:pt x="400" y="494"/>
                </a:lnTo>
                <a:lnTo>
                  <a:pt x="0" y="94"/>
                </a:lnTo>
                <a:lnTo>
                  <a:pt x="95" y="0"/>
                </a:lnTo>
                <a:lnTo>
                  <a:pt x="494" y="3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Freeform 41">
            <a:extLst>
              <a:ext uri="{FF2B5EF4-FFF2-40B4-BE49-F238E27FC236}">
                <a16:creationId xmlns:a16="http://schemas.microsoft.com/office/drawing/2014/main" xmlns="" id="{1E1CA825-E889-4F03-86EB-5972AA35903E}"/>
              </a:ext>
            </a:extLst>
          </p:cNvPr>
          <p:cNvSpPr>
            <a:spLocks/>
          </p:cNvSpPr>
          <p:nvPr/>
        </p:nvSpPr>
        <p:spPr bwMode="auto">
          <a:xfrm>
            <a:off x="7247277" y="2465936"/>
            <a:ext cx="49696" cy="49696"/>
          </a:xfrm>
          <a:custGeom>
            <a:avLst/>
            <a:gdLst>
              <a:gd name="T0" fmla="*/ 399 w 494"/>
              <a:gd name="T1" fmla="*/ 0 h 494"/>
              <a:gd name="T2" fmla="*/ 494 w 494"/>
              <a:gd name="T3" fmla="*/ 94 h 494"/>
              <a:gd name="T4" fmla="*/ 94 w 494"/>
              <a:gd name="T5" fmla="*/ 494 h 494"/>
              <a:gd name="T6" fmla="*/ 0 w 494"/>
              <a:gd name="T7" fmla="*/ 399 h 494"/>
              <a:gd name="T8" fmla="*/ 399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399" y="0"/>
                </a:moveTo>
                <a:lnTo>
                  <a:pt x="494" y="94"/>
                </a:lnTo>
                <a:lnTo>
                  <a:pt x="94" y="494"/>
                </a:lnTo>
                <a:lnTo>
                  <a:pt x="0" y="399"/>
                </a:lnTo>
                <a:lnTo>
                  <a:pt x="3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42">
            <a:extLst>
              <a:ext uri="{FF2B5EF4-FFF2-40B4-BE49-F238E27FC236}">
                <a16:creationId xmlns:a16="http://schemas.microsoft.com/office/drawing/2014/main" xmlns="" id="{46A7CAE1-7A0E-43CF-AF65-39C63BFC25B8}"/>
              </a:ext>
            </a:extLst>
          </p:cNvPr>
          <p:cNvSpPr>
            <a:spLocks/>
          </p:cNvSpPr>
          <p:nvPr/>
        </p:nvSpPr>
        <p:spPr bwMode="auto">
          <a:xfrm>
            <a:off x="7874923" y="1838191"/>
            <a:ext cx="49696" cy="49696"/>
          </a:xfrm>
          <a:custGeom>
            <a:avLst/>
            <a:gdLst>
              <a:gd name="T0" fmla="*/ 400 w 494"/>
              <a:gd name="T1" fmla="*/ 0 h 494"/>
              <a:gd name="T2" fmla="*/ 494 w 494"/>
              <a:gd name="T3" fmla="*/ 97 h 494"/>
              <a:gd name="T4" fmla="*/ 95 w 494"/>
              <a:gd name="T5" fmla="*/ 494 h 494"/>
              <a:gd name="T6" fmla="*/ 0 w 494"/>
              <a:gd name="T7" fmla="*/ 400 h 494"/>
              <a:gd name="T8" fmla="*/ 400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00" y="0"/>
                </a:moveTo>
                <a:lnTo>
                  <a:pt x="494" y="97"/>
                </a:lnTo>
                <a:lnTo>
                  <a:pt x="95" y="494"/>
                </a:lnTo>
                <a:lnTo>
                  <a:pt x="0" y="400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43">
            <a:extLst>
              <a:ext uri="{FF2B5EF4-FFF2-40B4-BE49-F238E27FC236}">
                <a16:creationId xmlns:a16="http://schemas.microsoft.com/office/drawing/2014/main" xmlns="" id="{3970559D-8E7A-47CB-AEFF-12517D026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816" y="2163734"/>
            <a:ext cx="52513" cy="2655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Rectangle 44">
            <a:extLst>
              <a:ext uri="{FF2B5EF4-FFF2-40B4-BE49-F238E27FC236}">
                <a16:creationId xmlns:a16="http://schemas.microsoft.com/office/drawing/2014/main" xmlns="" id="{91D9D4B7-D91D-4562-9DBC-4E47F151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310" y="2163734"/>
            <a:ext cx="69414" cy="26559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Rectangle 45">
            <a:extLst>
              <a:ext uri="{FF2B5EF4-FFF2-40B4-BE49-F238E27FC236}">
                <a16:creationId xmlns:a16="http://schemas.microsoft.com/office/drawing/2014/main" xmlns="" id="{16B5C465-9808-49C2-BE45-5FCB51F9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631" y="2579313"/>
            <a:ext cx="26659" cy="69414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46">
            <a:extLst>
              <a:ext uri="{FF2B5EF4-FFF2-40B4-BE49-F238E27FC236}">
                <a16:creationId xmlns:a16="http://schemas.microsoft.com/office/drawing/2014/main" xmlns="" id="{D5A4ABF8-783F-4519-8AC3-B703FA9C3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631" y="1707712"/>
            <a:ext cx="26659" cy="53721"/>
          </a:xfrm>
          <a:prstGeom prst="rect">
            <a:avLst/>
          </a:prstGeom>
          <a:solidFill>
            <a:schemeClr val="accent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xmlns="" id="{32EFE1D8-7114-47CD-B954-9DE5459A7B56}"/>
              </a:ext>
            </a:extLst>
          </p:cNvPr>
          <p:cNvSpPr/>
          <p:nvPr/>
        </p:nvSpPr>
        <p:spPr>
          <a:xfrm>
            <a:off x="6577726" y="3040827"/>
            <a:ext cx="196273" cy="196273"/>
          </a:xfrm>
          <a:prstGeom prst="ellipse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65C9F746-1A8F-410C-AA7F-B941F38AF884}"/>
              </a:ext>
            </a:extLst>
          </p:cNvPr>
          <p:cNvSpPr txBox="1"/>
          <p:nvPr/>
        </p:nvSpPr>
        <p:spPr>
          <a:xfrm>
            <a:off x="6872136" y="304082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xmlns="" id="{AB5AD631-DDB7-463F-8FA7-CAA8F4CE8AC2}"/>
              </a:ext>
            </a:extLst>
          </p:cNvPr>
          <p:cNvSpPr/>
          <p:nvPr/>
        </p:nvSpPr>
        <p:spPr>
          <a:xfrm>
            <a:off x="6577726" y="3963507"/>
            <a:ext cx="196273" cy="196273"/>
          </a:xfrm>
          <a:prstGeom prst="ellipse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B74E4E11-3FCF-4A66-B66F-1A8D01BAE773}"/>
              </a:ext>
            </a:extLst>
          </p:cNvPr>
          <p:cNvSpPr txBox="1"/>
          <p:nvPr/>
        </p:nvSpPr>
        <p:spPr>
          <a:xfrm>
            <a:off x="6872136" y="396350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xmlns="" id="{87DEDCF4-63BA-4C90-ADCF-1B1A56D9A151}"/>
              </a:ext>
            </a:extLst>
          </p:cNvPr>
          <p:cNvSpPr/>
          <p:nvPr/>
        </p:nvSpPr>
        <p:spPr>
          <a:xfrm>
            <a:off x="6577726" y="4886188"/>
            <a:ext cx="196273" cy="196273"/>
          </a:xfrm>
          <a:prstGeom prst="ellipse">
            <a:avLst/>
          </a:prstGeom>
          <a:solidFill>
            <a:schemeClr val="accent3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3A1E0399-AF6A-450F-8C8D-D75F70506332}"/>
              </a:ext>
            </a:extLst>
          </p:cNvPr>
          <p:cNvSpPr txBox="1"/>
          <p:nvPr/>
        </p:nvSpPr>
        <p:spPr>
          <a:xfrm>
            <a:off x="6872136" y="4886188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30" name="Oval 47">
            <a:extLst>
              <a:ext uri="{FF2B5EF4-FFF2-40B4-BE49-F238E27FC236}">
                <a16:creationId xmlns:a16="http://schemas.microsoft.com/office/drawing/2014/main" xmlns="" id="{0F562386-E37A-4EDF-9461-40993DE86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682" y="1626311"/>
            <a:ext cx="1094488" cy="1101202"/>
          </a:xfrm>
          <a:prstGeom prst="ellipse">
            <a:avLst/>
          </a:prstGeom>
          <a:solidFill>
            <a:schemeClr val="bg1"/>
          </a:solidFill>
          <a:ln w="15875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31">
            <a:extLst>
              <a:ext uri="{FF2B5EF4-FFF2-40B4-BE49-F238E27FC236}">
                <a16:creationId xmlns:a16="http://schemas.microsoft.com/office/drawing/2014/main" xmlns="" id="{E9EE8822-7965-44FF-95EB-46468EC3E7A4}"/>
              </a:ext>
            </a:extLst>
          </p:cNvPr>
          <p:cNvSpPr>
            <a:spLocks noEditPoints="1"/>
          </p:cNvSpPr>
          <p:nvPr/>
        </p:nvSpPr>
        <p:spPr bwMode="auto">
          <a:xfrm>
            <a:off x="10028959" y="1687995"/>
            <a:ext cx="977935" cy="977835"/>
          </a:xfrm>
          <a:custGeom>
            <a:avLst/>
            <a:gdLst>
              <a:gd name="T0" fmla="*/ 2073 w 4113"/>
              <a:gd name="T1" fmla="*/ 0 h 4113"/>
              <a:gd name="T2" fmla="*/ 2039 w 4113"/>
              <a:gd name="T3" fmla="*/ 0 h 4113"/>
              <a:gd name="T4" fmla="*/ 2030 w 4113"/>
              <a:gd name="T5" fmla="*/ 0 h 4113"/>
              <a:gd name="T6" fmla="*/ 2030 w 4113"/>
              <a:gd name="T7" fmla="*/ 0 h 4113"/>
              <a:gd name="T8" fmla="*/ 0 w 4113"/>
              <a:gd name="T9" fmla="*/ 2030 h 4113"/>
              <a:gd name="T10" fmla="*/ 0 w 4113"/>
              <a:gd name="T11" fmla="*/ 2064 h 4113"/>
              <a:gd name="T12" fmla="*/ 0 w 4113"/>
              <a:gd name="T13" fmla="*/ 2065 h 4113"/>
              <a:gd name="T14" fmla="*/ 0 w 4113"/>
              <a:gd name="T15" fmla="*/ 2065 h 4113"/>
              <a:gd name="T16" fmla="*/ 2030 w 4113"/>
              <a:gd name="T17" fmla="*/ 4112 h 4113"/>
              <a:gd name="T18" fmla="*/ 2030 w 4113"/>
              <a:gd name="T19" fmla="*/ 4113 h 4113"/>
              <a:gd name="T20" fmla="*/ 2039 w 4113"/>
              <a:gd name="T21" fmla="*/ 4113 h 4113"/>
              <a:gd name="T22" fmla="*/ 2074 w 4113"/>
              <a:gd name="T23" fmla="*/ 4113 h 4113"/>
              <a:gd name="T24" fmla="*/ 4113 w 4113"/>
              <a:gd name="T25" fmla="*/ 2065 h 4113"/>
              <a:gd name="T26" fmla="*/ 4113 w 4113"/>
              <a:gd name="T27" fmla="*/ 2065 h 4113"/>
              <a:gd name="T28" fmla="*/ 4113 w 4113"/>
              <a:gd name="T29" fmla="*/ 2030 h 4113"/>
              <a:gd name="T30" fmla="*/ 2073 w 4113"/>
              <a:gd name="T31" fmla="*/ 0 h 4113"/>
              <a:gd name="T32" fmla="*/ 2046 w 4113"/>
              <a:gd name="T33" fmla="*/ 3986 h 4113"/>
              <a:gd name="T34" fmla="*/ 2030 w 4113"/>
              <a:gd name="T35" fmla="*/ 3980 h 4113"/>
              <a:gd name="T36" fmla="*/ 123 w 4113"/>
              <a:gd name="T37" fmla="*/ 2065 h 4113"/>
              <a:gd name="T38" fmla="*/ 113 w 4113"/>
              <a:gd name="T39" fmla="*/ 2053 h 4113"/>
              <a:gd name="T40" fmla="*/ 2030 w 4113"/>
              <a:gd name="T41" fmla="*/ 114 h 4113"/>
              <a:gd name="T42" fmla="*/ 2046 w 4113"/>
              <a:gd name="T43" fmla="*/ 114 h 4113"/>
              <a:gd name="T44" fmla="*/ 3984 w 4113"/>
              <a:gd name="T45" fmla="*/ 2053 h 4113"/>
              <a:gd name="T46" fmla="*/ 3989 w 4113"/>
              <a:gd name="T47" fmla="*/ 2065 h 4113"/>
              <a:gd name="T48" fmla="*/ 2046 w 4113"/>
              <a:gd name="T49" fmla="*/ 3986 h 4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113" h="4113">
                <a:moveTo>
                  <a:pt x="2073" y="0"/>
                </a:moveTo>
                <a:cubicBezTo>
                  <a:pt x="2039" y="0"/>
                  <a:pt x="2039" y="0"/>
                  <a:pt x="2039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2030" y="0"/>
                  <a:pt x="2030" y="0"/>
                  <a:pt x="2030" y="0"/>
                </a:cubicBezTo>
                <a:cubicBezTo>
                  <a:pt x="913" y="5"/>
                  <a:pt x="0" y="912"/>
                  <a:pt x="0" y="2030"/>
                </a:cubicBezTo>
                <a:cubicBezTo>
                  <a:pt x="0" y="2064"/>
                  <a:pt x="0" y="2064"/>
                  <a:pt x="0" y="2064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2065"/>
                  <a:pt x="0" y="2065"/>
                  <a:pt x="0" y="2065"/>
                </a:cubicBezTo>
                <a:cubicBezTo>
                  <a:pt x="0" y="3183"/>
                  <a:pt x="913" y="4090"/>
                  <a:pt x="2030" y="4112"/>
                </a:cubicBezTo>
                <a:cubicBezTo>
                  <a:pt x="2030" y="4113"/>
                  <a:pt x="2030" y="4113"/>
                  <a:pt x="2030" y="4113"/>
                </a:cubicBezTo>
                <a:cubicBezTo>
                  <a:pt x="2039" y="4113"/>
                  <a:pt x="2039" y="4113"/>
                  <a:pt x="2039" y="4113"/>
                </a:cubicBezTo>
                <a:cubicBezTo>
                  <a:pt x="2074" y="4113"/>
                  <a:pt x="2074" y="4113"/>
                  <a:pt x="2074" y="4113"/>
                </a:cubicBezTo>
                <a:cubicBezTo>
                  <a:pt x="3195" y="4095"/>
                  <a:pt x="4113" y="3186"/>
                  <a:pt x="4113" y="2065"/>
                </a:cubicBezTo>
                <a:cubicBezTo>
                  <a:pt x="4113" y="2065"/>
                  <a:pt x="4113" y="2065"/>
                  <a:pt x="4113" y="2065"/>
                </a:cubicBezTo>
                <a:cubicBezTo>
                  <a:pt x="4113" y="2030"/>
                  <a:pt x="4113" y="2030"/>
                  <a:pt x="4113" y="2030"/>
                </a:cubicBezTo>
                <a:cubicBezTo>
                  <a:pt x="4113" y="909"/>
                  <a:pt x="3194" y="0"/>
                  <a:pt x="2073" y="0"/>
                </a:cubicBezTo>
                <a:close/>
                <a:moveTo>
                  <a:pt x="2046" y="3986"/>
                </a:moveTo>
                <a:cubicBezTo>
                  <a:pt x="2044" y="3986"/>
                  <a:pt x="2048" y="3980"/>
                  <a:pt x="2030" y="3980"/>
                </a:cubicBezTo>
                <a:cubicBezTo>
                  <a:pt x="997" y="3977"/>
                  <a:pt x="126" y="3115"/>
                  <a:pt x="123" y="2065"/>
                </a:cubicBezTo>
                <a:cubicBezTo>
                  <a:pt x="123" y="2047"/>
                  <a:pt x="113" y="2055"/>
                  <a:pt x="113" y="2053"/>
                </a:cubicBezTo>
                <a:cubicBezTo>
                  <a:pt x="113" y="988"/>
                  <a:pt x="997" y="117"/>
                  <a:pt x="2030" y="114"/>
                </a:cubicBezTo>
                <a:cubicBezTo>
                  <a:pt x="2048" y="114"/>
                  <a:pt x="2044" y="114"/>
                  <a:pt x="2046" y="114"/>
                </a:cubicBezTo>
                <a:cubicBezTo>
                  <a:pt x="3114" y="114"/>
                  <a:pt x="3984" y="986"/>
                  <a:pt x="3984" y="2053"/>
                </a:cubicBezTo>
                <a:cubicBezTo>
                  <a:pt x="3984" y="2055"/>
                  <a:pt x="3989" y="2047"/>
                  <a:pt x="3989" y="2065"/>
                </a:cubicBezTo>
                <a:cubicBezTo>
                  <a:pt x="3986" y="3115"/>
                  <a:pt x="3112" y="3986"/>
                  <a:pt x="2046" y="398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3E40C726-DE97-428C-B9D6-C53D06142953}"/>
              </a:ext>
            </a:extLst>
          </p:cNvPr>
          <p:cNvGrpSpPr/>
          <p:nvPr/>
        </p:nvGrpSpPr>
        <p:grpSpPr>
          <a:xfrm rot="16200000">
            <a:off x="10051981" y="1710967"/>
            <a:ext cx="931891" cy="931891"/>
            <a:chOff x="990493" y="1902867"/>
            <a:chExt cx="931891" cy="931891"/>
          </a:xfrm>
        </p:grpSpPr>
        <p:sp>
          <p:nvSpPr>
            <p:cNvPr id="133" name="Pie 53">
              <a:extLst>
                <a:ext uri="{FF2B5EF4-FFF2-40B4-BE49-F238E27FC236}">
                  <a16:creationId xmlns:a16="http://schemas.microsoft.com/office/drawing/2014/main" xmlns="" id="{21551241-D27B-41B2-AB9B-4C2646BF1A28}"/>
                </a:ext>
              </a:extLst>
            </p:cNvPr>
            <p:cNvSpPr/>
            <p:nvPr/>
          </p:nvSpPr>
          <p:spPr>
            <a:xfrm>
              <a:off x="990493" y="1902867"/>
              <a:ext cx="931891" cy="931891"/>
            </a:xfrm>
            <a:prstGeom prst="pie">
              <a:avLst>
                <a:gd name="adj1" fmla="val 10825183"/>
                <a:gd name="adj2" fmla="val 1620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29">
              <a:extLst>
                <a:ext uri="{FF2B5EF4-FFF2-40B4-BE49-F238E27FC236}">
                  <a16:creationId xmlns:a16="http://schemas.microsoft.com/office/drawing/2014/main" xmlns="" id="{2206C050-A3ED-46C6-8FFB-4E462F48AA5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85140" y="2256266"/>
              <a:ext cx="51406" cy="229971"/>
            </a:xfrm>
            <a:custGeom>
              <a:avLst/>
              <a:gdLst>
                <a:gd name="T0" fmla="*/ 114 w 216"/>
                <a:gd name="T1" fmla="*/ 0 h 967"/>
                <a:gd name="T2" fmla="*/ 216 w 216"/>
                <a:gd name="T3" fmla="*/ 102 h 967"/>
                <a:gd name="T4" fmla="*/ 216 w 216"/>
                <a:gd name="T5" fmla="*/ 865 h 967"/>
                <a:gd name="T6" fmla="*/ 205 w 216"/>
                <a:gd name="T7" fmla="*/ 967 h 967"/>
                <a:gd name="T8" fmla="*/ 142 w 216"/>
                <a:gd name="T9" fmla="*/ 929 h 967"/>
                <a:gd name="T10" fmla="*/ 108 w 216"/>
                <a:gd name="T11" fmla="*/ 929 h 967"/>
                <a:gd name="T12" fmla="*/ 74 w 216"/>
                <a:gd name="T13" fmla="*/ 929 h 967"/>
                <a:gd name="T14" fmla="*/ 11 w 216"/>
                <a:gd name="T15" fmla="*/ 967 h 967"/>
                <a:gd name="T16" fmla="*/ 0 w 216"/>
                <a:gd name="T17" fmla="*/ 865 h 967"/>
                <a:gd name="T18" fmla="*/ 0 w 216"/>
                <a:gd name="T19" fmla="*/ 102 h 967"/>
                <a:gd name="T20" fmla="*/ 102 w 216"/>
                <a:gd name="T21" fmla="*/ 0 h 967"/>
                <a:gd name="T22" fmla="*/ 114 w 216"/>
                <a:gd name="T23" fmla="*/ 0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" h="967">
                  <a:moveTo>
                    <a:pt x="114" y="0"/>
                  </a:moveTo>
                  <a:cubicBezTo>
                    <a:pt x="170" y="0"/>
                    <a:pt x="216" y="46"/>
                    <a:pt x="216" y="102"/>
                  </a:cubicBezTo>
                  <a:cubicBezTo>
                    <a:pt x="216" y="865"/>
                    <a:pt x="216" y="865"/>
                    <a:pt x="216" y="865"/>
                  </a:cubicBezTo>
                  <a:cubicBezTo>
                    <a:pt x="216" y="921"/>
                    <a:pt x="211" y="967"/>
                    <a:pt x="205" y="967"/>
                  </a:cubicBezTo>
                  <a:cubicBezTo>
                    <a:pt x="199" y="967"/>
                    <a:pt x="171" y="950"/>
                    <a:pt x="142" y="929"/>
                  </a:cubicBezTo>
                  <a:cubicBezTo>
                    <a:pt x="142" y="929"/>
                    <a:pt x="142" y="929"/>
                    <a:pt x="108" y="929"/>
                  </a:cubicBezTo>
                  <a:cubicBezTo>
                    <a:pt x="74" y="929"/>
                    <a:pt x="74" y="929"/>
                    <a:pt x="74" y="929"/>
                  </a:cubicBezTo>
                  <a:cubicBezTo>
                    <a:pt x="45" y="950"/>
                    <a:pt x="17" y="967"/>
                    <a:pt x="11" y="967"/>
                  </a:cubicBezTo>
                  <a:cubicBezTo>
                    <a:pt x="5" y="967"/>
                    <a:pt x="0" y="921"/>
                    <a:pt x="0" y="865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46"/>
                    <a:pt x="46" y="0"/>
                    <a:pt x="102" y="0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30">
              <a:extLst>
                <a:ext uri="{FF2B5EF4-FFF2-40B4-BE49-F238E27FC236}">
                  <a16:creationId xmlns:a16="http://schemas.microsoft.com/office/drawing/2014/main" xmlns="" id="{A33EB69C-45A4-417F-929A-1102325D28C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45288" y="2213713"/>
              <a:ext cx="229872" cy="21630"/>
            </a:xfrm>
            <a:custGeom>
              <a:avLst/>
              <a:gdLst>
                <a:gd name="T0" fmla="*/ 922 w 967"/>
                <a:gd name="T1" fmla="*/ 0 h 91"/>
                <a:gd name="T2" fmla="*/ 967 w 967"/>
                <a:gd name="T3" fmla="*/ 45 h 91"/>
                <a:gd name="T4" fmla="*/ 967 w 967"/>
                <a:gd name="T5" fmla="*/ 46 h 91"/>
                <a:gd name="T6" fmla="*/ 922 w 967"/>
                <a:gd name="T7" fmla="*/ 91 h 91"/>
                <a:gd name="T8" fmla="*/ 46 w 967"/>
                <a:gd name="T9" fmla="*/ 91 h 91"/>
                <a:gd name="T10" fmla="*/ 0 w 967"/>
                <a:gd name="T11" fmla="*/ 46 h 91"/>
                <a:gd name="T12" fmla="*/ 0 w 967"/>
                <a:gd name="T13" fmla="*/ 45 h 91"/>
                <a:gd name="T14" fmla="*/ 46 w 967"/>
                <a:gd name="T15" fmla="*/ 0 h 91"/>
                <a:gd name="T16" fmla="*/ 922 w 967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7" h="91">
                  <a:moveTo>
                    <a:pt x="922" y="0"/>
                  </a:moveTo>
                  <a:cubicBezTo>
                    <a:pt x="947" y="0"/>
                    <a:pt x="967" y="20"/>
                    <a:pt x="967" y="45"/>
                  </a:cubicBezTo>
                  <a:cubicBezTo>
                    <a:pt x="967" y="46"/>
                    <a:pt x="967" y="46"/>
                    <a:pt x="967" y="46"/>
                  </a:cubicBezTo>
                  <a:cubicBezTo>
                    <a:pt x="967" y="71"/>
                    <a:pt x="947" y="91"/>
                    <a:pt x="922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1" y="91"/>
                    <a:pt x="0" y="71"/>
                    <a:pt x="0" y="46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0"/>
                    <a:pt x="21" y="0"/>
                    <a:pt x="46" y="0"/>
                  </a:cubicBezTo>
                  <a:lnTo>
                    <a:pt x="92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32">
              <a:extLst>
                <a:ext uri="{FF2B5EF4-FFF2-40B4-BE49-F238E27FC236}">
                  <a16:creationId xmlns:a16="http://schemas.microsoft.com/office/drawing/2014/main" xmlns="" id="{2CF43001-9FFF-4E86-8740-1246EE522C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709" y="2320927"/>
              <a:ext cx="93256" cy="93156"/>
            </a:xfrm>
            <a:custGeom>
              <a:avLst/>
              <a:gdLst>
                <a:gd name="T0" fmla="*/ 304 w 392"/>
                <a:gd name="T1" fmla="*/ 33 h 392"/>
                <a:gd name="T2" fmla="*/ 196 w 392"/>
                <a:gd name="T3" fmla="*/ 0 h 392"/>
                <a:gd name="T4" fmla="*/ 88 w 392"/>
                <a:gd name="T5" fmla="*/ 33 h 392"/>
                <a:gd name="T6" fmla="*/ 0 w 392"/>
                <a:gd name="T7" fmla="*/ 196 h 392"/>
                <a:gd name="T8" fmla="*/ 196 w 392"/>
                <a:gd name="T9" fmla="*/ 392 h 392"/>
                <a:gd name="T10" fmla="*/ 392 w 392"/>
                <a:gd name="T11" fmla="*/ 196 h 392"/>
                <a:gd name="T12" fmla="*/ 304 w 392"/>
                <a:gd name="T13" fmla="*/ 33 h 392"/>
                <a:gd name="T14" fmla="*/ 196 w 392"/>
                <a:gd name="T15" fmla="*/ 312 h 392"/>
                <a:gd name="T16" fmla="*/ 80 w 392"/>
                <a:gd name="T17" fmla="*/ 196 h 392"/>
                <a:gd name="T18" fmla="*/ 110 w 392"/>
                <a:gd name="T19" fmla="*/ 118 h 392"/>
                <a:gd name="T20" fmla="*/ 196 w 392"/>
                <a:gd name="T21" fmla="*/ 80 h 392"/>
                <a:gd name="T22" fmla="*/ 283 w 392"/>
                <a:gd name="T23" fmla="*/ 118 h 392"/>
                <a:gd name="T24" fmla="*/ 312 w 392"/>
                <a:gd name="T25" fmla="*/ 196 h 392"/>
                <a:gd name="T26" fmla="*/ 196 w 392"/>
                <a:gd name="T27" fmla="*/ 31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2" h="392">
                  <a:moveTo>
                    <a:pt x="304" y="33"/>
                  </a:moveTo>
                  <a:cubicBezTo>
                    <a:pt x="273" y="12"/>
                    <a:pt x="236" y="0"/>
                    <a:pt x="196" y="0"/>
                  </a:cubicBezTo>
                  <a:cubicBezTo>
                    <a:pt x="156" y="0"/>
                    <a:pt x="119" y="12"/>
                    <a:pt x="88" y="33"/>
                  </a:cubicBezTo>
                  <a:cubicBezTo>
                    <a:pt x="35" y="68"/>
                    <a:pt x="0" y="128"/>
                    <a:pt x="0" y="196"/>
                  </a:cubicBezTo>
                  <a:cubicBezTo>
                    <a:pt x="0" y="304"/>
                    <a:pt x="88" y="392"/>
                    <a:pt x="196" y="392"/>
                  </a:cubicBezTo>
                  <a:cubicBezTo>
                    <a:pt x="304" y="392"/>
                    <a:pt x="392" y="304"/>
                    <a:pt x="392" y="196"/>
                  </a:cubicBezTo>
                  <a:cubicBezTo>
                    <a:pt x="392" y="128"/>
                    <a:pt x="357" y="68"/>
                    <a:pt x="304" y="33"/>
                  </a:cubicBezTo>
                  <a:close/>
                  <a:moveTo>
                    <a:pt x="196" y="312"/>
                  </a:moveTo>
                  <a:cubicBezTo>
                    <a:pt x="132" y="312"/>
                    <a:pt x="80" y="260"/>
                    <a:pt x="80" y="196"/>
                  </a:cubicBezTo>
                  <a:cubicBezTo>
                    <a:pt x="80" y="166"/>
                    <a:pt x="91" y="139"/>
                    <a:pt x="110" y="118"/>
                  </a:cubicBezTo>
                  <a:cubicBezTo>
                    <a:pt x="131" y="95"/>
                    <a:pt x="162" y="80"/>
                    <a:pt x="196" y="80"/>
                  </a:cubicBezTo>
                  <a:cubicBezTo>
                    <a:pt x="230" y="80"/>
                    <a:pt x="261" y="95"/>
                    <a:pt x="283" y="118"/>
                  </a:cubicBezTo>
                  <a:cubicBezTo>
                    <a:pt x="301" y="139"/>
                    <a:pt x="312" y="166"/>
                    <a:pt x="312" y="196"/>
                  </a:cubicBezTo>
                  <a:cubicBezTo>
                    <a:pt x="312" y="260"/>
                    <a:pt x="260" y="312"/>
                    <a:pt x="196" y="312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33">
              <a:extLst>
                <a:ext uri="{FF2B5EF4-FFF2-40B4-BE49-F238E27FC236}">
                  <a16:creationId xmlns:a16="http://schemas.microsoft.com/office/drawing/2014/main" xmlns="" id="{9CC3EE14-E834-4FE6-9ABE-BA5ABB4E9D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461" y="2314689"/>
              <a:ext cx="183494" cy="174743"/>
            </a:xfrm>
            <a:custGeom>
              <a:avLst/>
              <a:gdLst>
                <a:gd name="T0" fmla="*/ 760 w 772"/>
                <a:gd name="T1" fmla="*/ 686 h 735"/>
                <a:gd name="T2" fmla="*/ 362 w 772"/>
                <a:gd name="T3" fmla="*/ 307 h 735"/>
                <a:gd name="T4" fmla="*/ 387 w 772"/>
                <a:gd name="T5" fmla="*/ 222 h 735"/>
                <a:gd name="T6" fmla="*/ 231 w 772"/>
                <a:gd name="T7" fmla="*/ 66 h 735"/>
                <a:gd name="T8" fmla="*/ 140 w 772"/>
                <a:gd name="T9" fmla="*/ 96 h 735"/>
                <a:gd name="T10" fmla="*/ 51 w 772"/>
                <a:gd name="T11" fmla="*/ 11 h 735"/>
                <a:gd name="T12" fmla="*/ 11 w 772"/>
                <a:gd name="T13" fmla="*/ 12 h 735"/>
                <a:gd name="T14" fmla="*/ 12 w 772"/>
                <a:gd name="T15" fmla="*/ 52 h 735"/>
                <a:gd name="T16" fmla="*/ 101 w 772"/>
                <a:gd name="T17" fmla="*/ 137 h 735"/>
                <a:gd name="T18" fmla="*/ 75 w 772"/>
                <a:gd name="T19" fmla="*/ 222 h 735"/>
                <a:gd name="T20" fmla="*/ 231 w 772"/>
                <a:gd name="T21" fmla="*/ 378 h 735"/>
                <a:gd name="T22" fmla="*/ 322 w 772"/>
                <a:gd name="T23" fmla="*/ 348 h 735"/>
                <a:gd name="T24" fmla="*/ 721 w 772"/>
                <a:gd name="T25" fmla="*/ 727 h 735"/>
                <a:gd name="T26" fmla="*/ 740 w 772"/>
                <a:gd name="T27" fmla="*/ 735 h 735"/>
                <a:gd name="T28" fmla="*/ 761 w 772"/>
                <a:gd name="T29" fmla="*/ 726 h 735"/>
                <a:gd name="T30" fmla="*/ 760 w 772"/>
                <a:gd name="T31" fmla="*/ 686 h 735"/>
                <a:gd name="T32" fmla="*/ 231 w 772"/>
                <a:gd name="T33" fmla="*/ 338 h 735"/>
                <a:gd name="T34" fmla="*/ 115 w 772"/>
                <a:gd name="T35" fmla="*/ 222 h 735"/>
                <a:gd name="T36" fmla="*/ 231 w 772"/>
                <a:gd name="T37" fmla="*/ 106 h 735"/>
                <a:gd name="T38" fmla="*/ 347 w 772"/>
                <a:gd name="T39" fmla="*/ 222 h 735"/>
                <a:gd name="T40" fmla="*/ 231 w 772"/>
                <a:gd name="T41" fmla="*/ 338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2" h="735">
                  <a:moveTo>
                    <a:pt x="760" y="686"/>
                  </a:moveTo>
                  <a:cubicBezTo>
                    <a:pt x="362" y="307"/>
                    <a:pt x="362" y="307"/>
                    <a:pt x="362" y="307"/>
                  </a:cubicBezTo>
                  <a:cubicBezTo>
                    <a:pt x="378" y="282"/>
                    <a:pt x="387" y="253"/>
                    <a:pt x="387" y="222"/>
                  </a:cubicBezTo>
                  <a:cubicBezTo>
                    <a:pt x="387" y="136"/>
                    <a:pt x="317" y="66"/>
                    <a:pt x="231" y="66"/>
                  </a:cubicBezTo>
                  <a:cubicBezTo>
                    <a:pt x="197" y="66"/>
                    <a:pt x="166" y="77"/>
                    <a:pt x="140" y="96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40" y="0"/>
                    <a:pt x="22" y="1"/>
                    <a:pt x="11" y="12"/>
                  </a:cubicBezTo>
                  <a:cubicBezTo>
                    <a:pt x="0" y="24"/>
                    <a:pt x="1" y="42"/>
                    <a:pt x="12" y="52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85" y="161"/>
                    <a:pt x="75" y="190"/>
                    <a:pt x="75" y="222"/>
                  </a:cubicBezTo>
                  <a:cubicBezTo>
                    <a:pt x="75" y="308"/>
                    <a:pt x="145" y="378"/>
                    <a:pt x="231" y="378"/>
                  </a:cubicBezTo>
                  <a:cubicBezTo>
                    <a:pt x="265" y="378"/>
                    <a:pt x="297" y="367"/>
                    <a:pt x="322" y="348"/>
                  </a:cubicBezTo>
                  <a:cubicBezTo>
                    <a:pt x="721" y="727"/>
                    <a:pt x="721" y="727"/>
                    <a:pt x="721" y="727"/>
                  </a:cubicBezTo>
                  <a:cubicBezTo>
                    <a:pt x="726" y="733"/>
                    <a:pt x="733" y="735"/>
                    <a:pt x="740" y="735"/>
                  </a:cubicBezTo>
                  <a:cubicBezTo>
                    <a:pt x="748" y="735"/>
                    <a:pt x="755" y="732"/>
                    <a:pt x="761" y="726"/>
                  </a:cubicBezTo>
                  <a:cubicBezTo>
                    <a:pt x="772" y="715"/>
                    <a:pt x="771" y="697"/>
                    <a:pt x="760" y="686"/>
                  </a:cubicBezTo>
                  <a:close/>
                  <a:moveTo>
                    <a:pt x="231" y="338"/>
                  </a:moveTo>
                  <a:cubicBezTo>
                    <a:pt x="167" y="338"/>
                    <a:pt x="115" y="286"/>
                    <a:pt x="115" y="222"/>
                  </a:cubicBezTo>
                  <a:cubicBezTo>
                    <a:pt x="115" y="158"/>
                    <a:pt x="167" y="106"/>
                    <a:pt x="231" y="106"/>
                  </a:cubicBezTo>
                  <a:cubicBezTo>
                    <a:pt x="295" y="106"/>
                    <a:pt x="347" y="158"/>
                    <a:pt x="347" y="222"/>
                  </a:cubicBezTo>
                  <a:cubicBezTo>
                    <a:pt x="347" y="286"/>
                    <a:pt x="295" y="338"/>
                    <a:pt x="231" y="3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8" name="Freeform 34">
            <a:extLst>
              <a:ext uri="{FF2B5EF4-FFF2-40B4-BE49-F238E27FC236}">
                <a16:creationId xmlns:a16="http://schemas.microsoft.com/office/drawing/2014/main" xmlns="" id="{D8A5386F-4DFB-4D41-BE2A-F4DCD2EDA5F1}"/>
              </a:ext>
            </a:extLst>
          </p:cNvPr>
          <p:cNvSpPr>
            <a:spLocks/>
          </p:cNvSpPr>
          <p:nvPr/>
        </p:nvSpPr>
        <p:spPr bwMode="auto">
          <a:xfrm>
            <a:off x="10446551" y="1792821"/>
            <a:ext cx="49897" cy="81990"/>
          </a:xfrm>
          <a:custGeom>
            <a:avLst/>
            <a:gdLst>
              <a:gd name="T0" fmla="*/ 210 w 210"/>
              <a:gd name="T1" fmla="*/ 319 h 345"/>
              <a:gd name="T2" fmla="*/ 210 w 210"/>
              <a:gd name="T3" fmla="*/ 331 h 345"/>
              <a:gd name="T4" fmla="*/ 207 w 210"/>
              <a:gd name="T5" fmla="*/ 340 h 345"/>
              <a:gd name="T6" fmla="*/ 204 w 210"/>
              <a:gd name="T7" fmla="*/ 344 h 345"/>
              <a:gd name="T8" fmla="*/ 200 w 210"/>
              <a:gd name="T9" fmla="*/ 345 h 345"/>
              <a:gd name="T10" fmla="*/ 11 w 210"/>
              <a:gd name="T11" fmla="*/ 345 h 345"/>
              <a:gd name="T12" fmla="*/ 7 w 210"/>
              <a:gd name="T13" fmla="*/ 344 h 345"/>
              <a:gd name="T14" fmla="*/ 3 w 210"/>
              <a:gd name="T15" fmla="*/ 340 h 345"/>
              <a:gd name="T16" fmla="*/ 1 w 210"/>
              <a:gd name="T17" fmla="*/ 331 h 345"/>
              <a:gd name="T18" fmla="*/ 0 w 210"/>
              <a:gd name="T19" fmla="*/ 319 h 345"/>
              <a:gd name="T20" fmla="*/ 1 w 210"/>
              <a:gd name="T21" fmla="*/ 306 h 345"/>
              <a:gd name="T22" fmla="*/ 3 w 210"/>
              <a:gd name="T23" fmla="*/ 298 h 345"/>
              <a:gd name="T24" fmla="*/ 6 w 210"/>
              <a:gd name="T25" fmla="*/ 293 h 345"/>
              <a:gd name="T26" fmla="*/ 11 w 210"/>
              <a:gd name="T27" fmla="*/ 291 h 345"/>
              <a:gd name="T28" fmla="*/ 75 w 210"/>
              <a:gd name="T29" fmla="*/ 291 h 345"/>
              <a:gd name="T30" fmla="*/ 75 w 210"/>
              <a:gd name="T31" fmla="*/ 68 h 345"/>
              <a:gd name="T32" fmla="*/ 19 w 210"/>
              <a:gd name="T33" fmla="*/ 99 h 345"/>
              <a:gd name="T34" fmla="*/ 10 w 210"/>
              <a:gd name="T35" fmla="*/ 102 h 345"/>
              <a:gd name="T36" fmla="*/ 3 w 210"/>
              <a:gd name="T37" fmla="*/ 101 h 345"/>
              <a:gd name="T38" fmla="*/ 0 w 210"/>
              <a:gd name="T39" fmla="*/ 93 h 345"/>
              <a:gd name="T40" fmla="*/ 0 w 210"/>
              <a:gd name="T41" fmla="*/ 77 h 345"/>
              <a:gd name="T42" fmla="*/ 0 w 210"/>
              <a:gd name="T43" fmla="*/ 67 h 345"/>
              <a:gd name="T44" fmla="*/ 1 w 210"/>
              <a:gd name="T45" fmla="*/ 60 h 345"/>
              <a:gd name="T46" fmla="*/ 4 w 210"/>
              <a:gd name="T47" fmla="*/ 55 h 345"/>
              <a:gd name="T48" fmla="*/ 9 w 210"/>
              <a:gd name="T49" fmla="*/ 51 h 345"/>
              <a:gd name="T50" fmla="*/ 83 w 210"/>
              <a:gd name="T51" fmla="*/ 3 h 345"/>
              <a:gd name="T52" fmla="*/ 86 w 210"/>
              <a:gd name="T53" fmla="*/ 2 h 345"/>
              <a:gd name="T54" fmla="*/ 91 w 210"/>
              <a:gd name="T55" fmla="*/ 1 h 345"/>
              <a:gd name="T56" fmla="*/ 100 w 210"/>
              <a:gd name="T57" fmla="*/ 0 h 345"/>
              <a:gd name="T58" fmla="*/ 113 w 210"/>
              <a:gd name="T59" fmla="*/ 0 h 345"/>
              <a:gd name="T60" fmla="*/ 129 w 210"/>
              <a:gd name="T61" fmla="*/ 0 h 345"/>
              <a:gd name="T62" fmla="*/ 139 w 210"/>
              <a:gd name="T63" fmla="*/ 2 h 345"/>
              <a:gd name="T64" fmla="*/ 143 w 210"/>
              <a:gd name="T65" fmla="*/ 4 h 345"/>
              <a:gd name="T66" fmla="*/ 144 w 210"/>
              <a:gd name="T67" fmla="*/ 8 h 345"/>
              <a:gd name="T68" fmla="*/ 144 w 210"/>
              <a:gd name="T69" fmla="*/ 291 h 345"/>
              <a:gd name="T70" fmla="*/ 200 w 210"/>
              <a:gd name="T71" fmla="*/ 291 h 345"/>
              <a:gd name="T72" fmla="*/ 204 w 210"/>
              <a:gd name="T73" fmla="*/ 293 h 345"/>
              <a:gd name="T74" fmla="*/ 208 w 210"/>
              <a:gd name="T75" fmla="*/ 298 h 345"/>
              <a:gd name="T76" fmla="*/ 210 w 210"/>
              <a:gd name="T77" fmla="*/ 306 h 345"/>
              <a:gd name="T78" fmla="*/ 210 w 210"/>
              <a:gd name="T79" fmla="*/ 31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0" h="345">
                <a:moveTo>
                  <a:pt x="210" y="319"/>
                </a:moveTo>
                <a:cubicBezTo>
                  <a:pt x="210" y="324"/>
                  <a:pt x="210" y="328"/>
                  <a:pt x="210" y="331"/>
                </a:cubicBezTo>
                <a:cubicBezTo>
                  <a:pt x="209" y="335"/>
                  <a:pt x="208" y="338"/>
                  <a:pt x="207" y="340"/>
                </a:cubicBezTo>
                <a:cubicBezTo>
                  <a:pt x="206" y="342"/>
                  <a:pt x="205" y="343"/>
                  <a:pt x="204" y="344"/>
                </a:cubicBezTo>
                <a:cubicBezTo>
                  <a:pt x="203" y="345"/>
                  <a:pt x="201" y="345"/>
                  <a:pt x="200" y="345"/>
                </a:cubicBezTo>
                <a:cubicBezTo>
                  <a:pt x="11" y="345"/>
                  <a:pt x="11" y="345"/>
                  <a:pt x="11" y="345"/>
                </a:cubicBezTo>
                <a:cubicBezTo>
                  <a:pt x="9" y="345"/>
                  <a:pt x="8" y="345"/>
                  <a:pt x="7" y="344"/>
                </a:cubicBezTo>
                <a:cubicBezTo>
                  <a:pt x="6" y="343"/>
                  <a:pt x="4" y="342"/>
                  <a:pt x="3" y="340"/>
                </a:cubicBezTo>
                <a:cubicBezTo>
                  <a:pt x="2" y="338"/>
                  <a:pt x="2" y="335"/>
                  <a:pt x="1" y="331"/>
                </a:cubicBezTo>
                <a:cubicBezTo>
                  <a:pt x="1" y="328"/>
                  <a:pt x="0" y="324"/>
                  <a:pt x="0" y="319"/>
                </a:cubicBezTo>
                <a:cubicBezTo>
                  <a:pt x="0" y="314"/>
                  <a:pt x="1" y="309"/>
                  <a:pt x="1" y="306"/>
                </a:cubicBezTo>
                <a:cubicBezTo>
                  <a:pt x="1" y="302"/>
                  <a:pt x="2" y="300"/>
                  <a:pt x="3" y="298"/>
                </a:cubicBezTo>
                <a:cubicBezTo>
                  <a:pt x="4" y="295"/>
                  <a:pt x="5" y="294"/>
                  <a:pt x="6" y="293"/>
                </a:cubicBezTo>
                <a:cubicBezTo>
                  <a:pt x="8" y="292"/>
                  <a:pt x="9" y="291"/>
                  <a:pt x="11" y="291"/>
                </a:cubicBezTo>
                <a:cubicBezTo>
                  <a:pt x="75" y="291"/>
                  <a:pt x="75" y="291"/>
                  <a:pt x="75" y="291"/>
                </a:cubicBezTo>
                <a:cubicBezTo>
                  <a:pt x="75" y="68"/>
                  <a:pt x="75" y="68"/>
                  <a:pt x="75" y="68"/>
                </a:cubicBezTo>
                <a:cubicBezTo>
                  <a:pt x="19" y="99"/>
                  <a:pt x="19" y="99"/>
                  <a:pt x="19" y="99"/>
                </a:cubicBezTo>
                <a:cubicBezTo>
                  <a:pt x="15" y="101"/>
                  <a:pt x="12" y="102"/>
                  <a:pt x="10" y="102"/>
                </a:cubicBezTo>
                <a:cubicBezTo>
                  <a:pt x="7" y="103"/>
                  <a:pt x="5" y="102"/>
                  <a:pt x="3" y="101"/>
                </a:cubicBezTo>
                <a:cubicBezTo>
                  <a:pt x="2" y="99"/>
                  <a:pt x="1" y="97"/>
                  <a:pt x="0" y="93"/>
                </a:cubicBezTo>
                <a:cubicBezTo>
                  <a:pt x="0" y="89"/>
                  <a:pt x="0" y="84"/>
                  <a:pt x="0" y="77"/>
                </a:cubicBezTo>
                <a:cubicBezTo>
                  <a:pt x="0" y="73"/>
                  <a:pt x="0" y="70"/>
                  <a:pt x="0" y="67"/>
                </a:cubicBezTo>
                <a:cubicBezTo>
                  <a:pt x="0" y="64"/>
                  <a:pt x="1" y="62"/>
                  <a:pt x="1" y="60"/>
                </a:cubicBezTo>
                <a:cubicBezTo>
                  <a:pt x="2" y="58"/>
                  <a:pt x="3" y="56"/>
                  <a:pt x="4" y="55"/>
                </a:cubicBezTo>
                <a:cubicBezTo>
                  <a:pt x="5" y="54"/>
                  <a:pt x="7" y="53"/>
                  <a:pt x="9" y="51"/>
                </a:cubicBezTo>
                <a:cubicBezTo>
                  <a:pt x="83" y="3"/>
                  <a:pt x="83" y="3"/>
                  <a:pt x="83" y="3"/>
                </a:cubicBezTo>
                <a:cubicBezTo>
                  <a:pt x="84" y="3"/>
                  <a:pt x="85" y="2"/>
                  <a:pt x="86" y="2"/>
                </a:cubicBezTo>
                <a:cubicBezTo>
                  <a:pt x="87" y="1"/>
                  <a:pt x="89" y="1"/>
                  <a:pt x="91" y="1"/>
                </a:cubicBezTo>
                <a:cubicBezTo>
                  <a:pt x="93" y="0"/>
                  <a:pt x="96" y="0"/>
                  <a:pt x="100" y="0"/>
                </a:cubicBezTo>
                <a:cubicBezTo>
                  <a:pt x="103" y="0"/>
                  <a:pt x="108" y="0"/>
                  <a:pt x="113" y="0"/>
                </a:cubicBezTo>
                <a:cubicBezTo>
                  <a:pt x="120" y="0"/>
                  <a:pt x="125" y="0"/>
                  <a:pt x="129" y="0"/>
                </a:cubicBezTo>
                <a:cubicBezTo>
                  <a:pt x="133" y="1"/>
                  <a:pt x="137" y="1"/>
                  <a:pt x="139" y="2"/>
                </a:cubicBezTo>
                <a:cubicBezTo>
                  <a:pt x="141" y="2"/>
                  <a:pt x="142" y="3"/>
                  <a:pt x="143" y="4"/>
                </a:cubicBezTo>
                <a:cubicBezTo>
                  <a:pt x="144" y="5"/>
                  <a:pt x="144" y="7"/>
                  <a:pt x="144" y="8"/>
                </a:cubicBezTo>
                <a:cubicBezTo>
                  <a:pt x="144" y="291"/>
                  <a:pt x="144" y="291"/>
                  <a:pt x="144" y="291"/>
                </a:cubicBezTo>
                <a:cubicBezTo>
                  <a:pt x="200" y="291"/>
                  <a:pt x="200" y="291"/>
                  <a:pt x="200" y="291"/>
                </a:cubicBezTo>
                <a:cubicBezTo>
                  <a:pt x="201" y="291"/>
                  <a:pt x="203" y="292"/>
                  <a:pt x="204" y="293"/>
                </a:cubicBezTo>
                <a:cubicBezTo>
                  <a:pt x="206" y="294"/>
                  <a:pt x="207" y="295"/>
                  <a:pt x="208" y="298"/>
                </a:cubicBezTo>
                <a:cubicBezTo>
                  <a:pt x="209" y="300"/>
                  <a:pt x="209" y="302"/>
                  <a:pt x="210" y="306"/>
                </a:cubicBezTo>
                <a:cubicBezTo>
                  <a:pt x="210" y="309"/>
                  <a:pt x="210" y="314"/>
                  <a:pt x="210" y="31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35">
            <a:extLst>
              <a:ext uri="{FF2B5EF4-FFF2-40B4-BE49-F238E27FC236}">
                <a16:creationId xmlns:a16="http://schemas.microsoft.com/office/drawing/2014/main" xmlns="" id="{1ABC9E7A-A074-4A8B-B35A-0DB6C20743BA}"/>
              </a:ext>
            </a:extLst>
          </p:cNvPr>
          <p:cNvSpPr>
            <a:spLocks/>
          </p:cNvSpPr>
          <p:nvPr/>
        </p:nvSpPr>
        <p:spPr bwMode="auto">
          <a:xfrm>
            <a:off x="10520893" y="1791816"/>
            <a:ext cx="54727" cy="82995"/>
          </a:xfrm>
          <a:custGeom>
            <a:avLst/>
            <a:gdLst>
              <a:gd name="T0" fmla="*/ 230 w 230"/>
              <a:gd name="T1" fmla="*/ 321 h 349"/>
              <a:gd name="T2" fmla="*/ 229 w 230"/>
              <a:gd name="T3" fmla="*/ 334 h 349"/>
              <a:gd name="T4" fmla="*/ 227 w 230"/>
              <a:gd name="T5" fmla="*/ 343 h 349"/>
              <a:gd name="T6" fmla="*/ 224 w 230"/>
              <a:gd name="T7" fmla="*/ 348 h 349"/>
              <a:gd name="T8" fmla="*/ 219 w 230"/>
              <a:gd name="T9" fmla="*/ 349 h 349"/>
              <a:gd name="T10" fmla="*/ 22 w 230"/>
              <a:gd name="T11" fmla="*/ 349 h 349"/>
              <a:gd name="T12" fmla="*/ 12 w 230"/>
              <a:gd name="T13" fmla="*/ 348 h 349"/>
              <a:gd name="T14" fmla="*/ 5 w 230"/>
              <a:gd name="T15" fmla="*/ 344 h 349"/>
              <a:gd name="T16" fmla="*/ 1 w 230"/>
              <a:gd name="T17" fmla="*/ 335 h 349"/>
              <a:gd name="T18" fmla="*/ 0 w 230"/>
              <a:gd name="T19" fmla="*/ 320 h 349"/>
              <a:gd name="T20" fmla="*/ 1 w 230"/>
              <a:gd name="T21" fmla="*/ 305 h 349"/>
              <a:gd name="T22" fmla="*/ 4 w 230"/>
              <a:gd name="T23" fmla="*/ 294 h 349"/>
              <a:gd name="T24" fmla="*/ 9 w 230"/>
              <a:gd name="T25" fmla="*/ 284 h 349"/>
              <a:gd name="T26" fmla="*/ 18 w 230"/>
              <a:gd name="T27" fmla="*/ 274 h 349"/>
              <a:gd name="T28" fmla="*/ 77 w 230"/>
              <a:gd name="T29" fmla="*/ 211 h 349"/>
              <a:gd name="T30" fmla="*/ 106 w 230"/>
              <a:gd name="T31" fmla="*/ 177 h 349"/>
              <a:gd name="T32" fmla="*/ 123 w 230"/>
              <a:gd name="T33" fmla="*/ 149 h 349"/>
              <a:gd name="T34" fmla="*/ 131 w 230"/>
              <a:gd name="T35" fmla="*/ 126 h 349"/>
              <a:gd name="T36" fmla="*/ 133 w 230"/>
              <a:gd name="T37" fmla="*/ 106 h 349"/>
              <a:gd name="T38" fmla="*/ 130 w 230"/>
              <a:gd name="T39" fmla="*/ 89 h 349"/>
              <a:gd name="T40" fmla="*/ 122 w 230"/>
              <a:gd name="T41" fmla="*/ 76 h 349"/>
              <a:gd name="T42" fmla="*/ 109 w 230"/>
              <a:gd name="T43" fmla="*/ 66 h 349"/>
              <a:gd name="T44" fmla="*/ 89 w 230"/>
              <a:gd name="T45" fmla="*/ 63 h 349"/>
              <a:gd name="T46" fmla="*/ 62 w 230"/>
              <a:gd name="T47" fmla="*/ 67 h 349"/>
              <a:gd name="T48" fmla="*/ 40 w 230"/>
              <a:gd name="T49" fmla="*/ 76 h 349"/>
              <a:gd name="T50" fmla="*/ 25 w 230"/>
              <a:gd name="T51" fmla="*/ 85 h 349"/>
              <a:gd name="T52" fmla="*/ 16 w 230"/>
              <a:gd name="T53" fmla="*/ 89 h 349"/>
              <a:gd name="T54" fmla="*/ 11 w 230"/>
              <a:gd name="T55" fmla="*/ 87 h 349"/>
              <a:gd name="T56" fmla="*/ 9 w 230"/>
              <a:gd name="T57" fmla="*/ 82 h 349"/>
              <a:gd name="T58" fmla="*/ 7 w 230"/>
              <a:gd name="T59" fmla="*/ 72 h 349"/>
              <a:gd name="T60" fmla="*/ 6 w 230"/>
              <a:gd name="T61" fmla="*/ 57 h 349"/>
              <a:gd name="T62" fmla="*/ 7 w 230"/>
              <a:gd name="T63" fmla="*/ 47 h 349"/>
              <a:gd name="T64" fmla="*/ 8 w 230"/>
              <a:gd name="T65" fmla="*/ 40 h 349"/>
              <a:gd name="T66" fmla="*/ 10 w 230"/>
              <a:gd name="T67" fmla="*/ 34 h 349"/>
              <a:gd name="T68" fmla="*/ 15 w 230"/>
              <a:gd name="T69" fmla="*/ 29 h 349"/>
              <a:gd name="T70" fmla="*/ 27 w 230"/>
              <a:gd name="T71" fmla="*/ 21 h 349"/>
              <a:gd name="T72" fmla="*/ 49 w 230"/>
              <a:gd name="T73" fmla="*/ 11 h 349"/>
              <a:gd name="T74" fmla="*/ 77 w 230"/>
              <a:gd name="T75" fmla="*/ 3 h 349"/>
              <a:gd name="T76" fmla="*/ 110 w 230"/>
              <a:gd name="T77" fmla="*/ 0 h 349"/>
              <a:gd name="T78" fmla="*/ 157 w 230"/>
              <a:gd name="T79" fmla="*/ 7 h 349"/>
              <a:gd name="T80" fmla="*/ 190 w 230"/>
              <a:gd name="T81" fmla="*/ 26 h 349"/>
              <a:gd name="T82" fmla="*/ 210 w 230"/>
              <a:gd name="T83" fmla="*/ 54 h 349"/>
              <a:gd name="T84" fmla="*/ 216 w 230"/>
              <a:gd name="T85" fmla="*/ 90 h 349"/>
              <a:gd name="T86" fmla="*/ 213 w 230"/>
              <a:gd name="T87" fmla="*/ 123 h 349"/>
              <a:gd name="T88" fmla="*/ 200 w 230"/>
              <a:gd name="T89" fmla="*/ 158 h 349"/>
              <a:gd name="T90" fmla="*/ 171 w 230"/>
              <a:gd name="T91" fmla="*/ 199 h 349"/>
              <a:gd name="T92" fmla="*/ 123 w 230"/>
              <a:gd name="T93" fmla="*/ 252 h 349"/>
              <a:gd name="T94" fmla="*/ 83 w 230"/>
              <a:gd name="T95" fmla="*/ 293 h 349"/>
              <a:gd name="T96" fmla="*/ 218 w 230"/>
              <a:gd name="T97" fmla="*/ 293 h 349"/>
              <a:gd name="T98" fmla="*/ 223 w 230"/>
              <a:gd name="T99" fmla="*/ 294 h 349"/>
              <a:gd name="T100" fmla="*/ 227 w 230"/>
              <a:gd name="T101" fmla="*/ 299 h 349"/>
              <a:gd name="T102" fmla="*/ 229 w 230"/>
              <a:gd name="T103" fmla="*/ 308 h 349"/>
              <a:gd name="T104" fmla="*/ 230 w 230"/>
              <a:gd name="T105" fmla="*/ 321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30" h="349">
                <a:moveTo>
                  <a:pt x="230" y="321"/>
                </a:moveTo>
                <a:cubicBezTo>
                  <a:pt x="230" y="326"/>
                  <a:pt x="230" y="330"/>
                  <a:pt x="229" y="334"/>
                </a:cubicBezTo>
                <a:cubicBezTo>
                  <a:pt x="229" y="338"/>
                  <a:pt x="228" y="341"/>
                  <a:pt x="227" y="343"/>
                </a:cubicBezTo>
                <a:cubicBezTo>
                  <a:pt x="226" y="345"/>
                  <a:pt x="225" y="347"/>
                  <a:pt x="224" y="348"/>
                </a:cubicBezTo>
                <a:cubicBezTo>
                  <a:pt x="222" y="349"/>
                  <a:pt x="221" y="349"/>
                  <a:pt x="219" y="349"/>
                </a:cubicBezTo>
                <a:cubicBezTo>
                  <a:pt x="22" y="349"/>
                  <a:pt x="22" y="349"/>
                  <a:pt x="22" y="349"/>
                </a:cubicBezTo>
                <a:cubicBezTo>
                  <a:pt x="18" y="349"/>
                  <a:pt x="15" y="349"/>
                  <a:pt x="12" y="348"/>
                </a:cubicBezTo>
                <a:cubicBezTo>
                  <a:pt x="9" y="347"/>
                  <a:pt x="7" y="346"/>
                  <a:pt x="5" y="344"/>
                </a:cubicBezTo>
                <a:cubicBezTo>
                  <a:pt x="3" y="342"/>
                  <a:pt x="2" y="339"/>
                  <a:pt x="1" y="335"/>
                </a:cubicBezTo>
                <a:cubicBezTo>
                  <a:pt x="0" y="331"/>
                  <a:pt x="0" y="326"/>
                  <a:pt x="0" y="320"/>
                </a:cubicBezTo>
                <a:cubicBezTo>
                  <a:pt x="0" y="314"/>
                  <a:pt x="0" y="309"/>
                  <a:pt x="1" y="305"/>
                </a:cubicBezTo>
                <a:cubicBezTo>
                  <a:pt x="1" y="301"/>
                  <a:pt x="2" y="297"/>
                  <a:pt x="4" y="294"/>
                </a:cubicBezTo>
                <a:cubicBezTo>
                  <a:pt x="5" y="291"/>
                  <a:pt x="7" y="288"/>
                  <a:pt x="9" y="284"/>
                </a:cubicBezTo>
                <a:cubicBezTo>
                  <a:pt x="11" y="281"/>
                  <a:pt x="14" y="278"/>
                  <a:pt x="18" y="274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198"/>
                  <a:pt x="98" y="187"/>
                  <a:pt x="106" y="177"/>
                </a:cubicBezTo>
                <a:cubicBezTo>
                  <a:pt x="113" y="167"/>
                  <a:pt x="119" y="157"/>
                  <a:pt x="123" y="149"/>
                </a:cubicBezTo>
                <a:cubicBezTo>
                  <a:pt x="127" y="141"/>
                  <a:pt x="129" y="133"/>
                  <a:pt x="131" y="126"/>
                </a:cubicBezTo>
                <a:cubicBezTo>
                  <a:pt x="132" y="119"/>
                  <a:pt x="133" y="112"/>
                  <a:pt x="133" y="106"/>
                </a:cubicBezTo>
                <a:cubicBezTo>
                  <a:pt x="133" y="100"/>
                  <a:pt x="132" y="94"/>
                  <a:pt x="130" y="89"/>
                </a:cubicBezTo>
                <a:cubicBezTo>
                  <a:pt x="129" y="84"/>
                  <a:pt x="126" y="79"/>
                  <a:pt x="122" y="76"/>
                </a:cubicBezTo>
                <a:cubicBezTo>
                  <a:pt x="119" y="72"/>
                  <a:pt x="114" y="69"/>
                  <a:pt x="109" y="66"/>
                </a:cubicBezTo>
                <a:cubicBezTo>
                  <a:pt x="103" y="64"/>
                  <a:pt x="97" y="63"/>
                  <a:pt x="89" y="63"/>
                </a:cubicBezTo>
                <a:cubicBezTo>
                  <a:pt x="79" y="63"/>
                  <a:pt x="70" y="64"/>
                  <a:pt x="62" y="67"/>
                </a:cubicBezTo>
                <a:cubicBezTo>
                  <a:pt x="54" y="70"/>
                  <a:pt x="46" y="73"/>
                  <a:pt x="40" y="76"/>
                </a:cubicBezTo>
                <a:cubicBezTo>
                  <a:pt x="34" y="79"/>
                  <a:pt x="29" y="82"/>
                  <a:pt x="25" y="85"/>
                </a:cubicBezTo>
                <a:cubicBezTo>
                  <a:pt x="21" y="88"/>
                  <a:pt x="18" y="89"/>
                  <a:pt x="16" y="89"/>
                </a:cubicBezTo>
                <a:cubicBezTo>
                  <a:pt x="14" y="89"/>
                  <a:pt x="13" y="89"/>
                  <a:pt x="11" y="87"/>
                </a:cubicBezTo>
                <a:cubicBezTo>
                  <a:pt x="10" y="86"/>
                  <a:pt x="9" y="85"/>
                  <a:pt x="9" y="82"/>
                </a:cubicBezTo>
                <a:cubicBezTo>
                  <a:pt x="8" y="80"/>
                  <a:pt x="7" y="76"/>
                  <a:pt x="7" y="72"/>
                </a:cubicBezTo>
                <a:cubicBezTo>
                  <a:pt x="7" y="68"/>
                  <a:pt x="6" y="63"/>
                  <a:pt x="6" y="57"/>
                </a:cubicBezTo>
                <a:cubicBezTo>
                  <a:pt x="6" y="53"/>
                  <a:pt x="6" y="50"/>
                  <a:pt x="7" y="47"/>
                </a:cubicBezTo>
                <a:cubicBezTo>
                  <a:pt x="7" y="44"/>
                  <a:pt x="7" y="42"/>
                  <a:pt x="8" y="40"/>
                </a:cubicBezTo>
                <a:cubicBezTo>
                  <a:pt x="8" y="38"/>
                  <a:pt x="9" y="36"/>
                  <a:pt x="10" y="34"/>
                </a:cubicBezTo>
                <a:cubicBezTo>
                  <a:pt x="11" y="33"/>
                  <a:pt x="13" y="31"/>
                  <a:pt x="15" y="29"/>
                </a:cubicBezTo>
                <a:cubicBezTo>
                  <a:pt x="17" y="27"/>
                  <a:pt x="21" y="24"/>
                  <a:pt x="27" y="21"/>
                </a:cubicBezTo>
                <a:cubicBezTo>
                  <a:pt x="33" y="18"/>
                  <a:pt x="40" y="14"/>
                  <a:pt x="49" y="11"/>
                </a:cubicBezTo>
                <a:cubicBezTo>
                  <a:pt x="57" y="8"/>
                  <a:pt x="67" y="6"/>
                  <a:pt x="77" y="3"/>
                </a:cubicBezTo>
                <a:cubicBezTo>
                  <a:pt x="88" y="1"/>
                  <a:pt x="99" y="0"/>
                  <a:pt x="110" y="0"/>
                </a:cubicBezTo>
                <a:cubicBezTo>
                  <a:pt x="128" y="0"/>
                  <a:pt x="143" y="3"/>
                  <a:pt x="157" y="7"/>
                </a:cubicBezTo>
                <a:cubicBezTo>
                  <a:pt x="170" y="12"/>
                  <a:pt x="181" y="18"/>
                  <a:pt x="190" y="26"/>
                </a:cubicBezTo>
                <a:cubicBezTo>
                  <a:pt x="199" y="34"/>
                  <a:pt x="205" y="43"/>
                  <a:pt x="210" y="54"/>
                </a:cubicBezTo>
                <a:cubicBezTo>
                  <a:pt x="214" y="66"/>
                  <a:pt x="216" y="77"/>
                  <a:pt x="216" y="90"/>
                </a:cubicBezTo>
                <a:cubicBezTo>
                  <a:pt x="216" y="101"/>
                  <a:pt x="215" y="112"/>
                  <a:pt x="213" y="123"/>
                </a:cubicBezTo>
                <a:cubicBezTo>
                  <a:pt x="211" y="134"/>
                  <a:pt x="206" y="145"/>
                  <a:pt x="200" y="158"/>
                </a:cubicBezTo>
                <a:cubicBezTo>
                  <a:pt x="193" y="170"/>
                  <a:pt x="184" y="184"/>
                  <a:pt x="171" y="199"/>
                </a:cubicBezTo>
                <a:cubicBezTo>
                  <a:pt x="159" y="214"/>
                  <a:pt x="143" y="232"/>
                  <a:pt x="123" y="252"/>
                </a:cubicBezTo>
                <a:cubicBezTo>
                  <a:pt x="83" y="293"/>
                  <a:pt x="83" y="293"/>
                  <a:pt x="83" y="293"/>
                </a:cubicBezTo>
                <a:cubicBezTo>
                  <a:pt x="218" y="293"/>
                  <a:pt x="218" y="293"/>
                  <a:pt x="218" y="293"/>
                </a:cubicBezTo>
                <a:cubicBezTo>
                  <a:pt x="220" y="293"/>
                  <a:pt x="221" y="293"/>
                  <a:pt x="223" y="294"/>
                </a:cubicBezTo>
                <a:cubicBezTo>
                  <a:pt x="224" y="295"/>
                  <a:pt x="226" y="297"/>
                  <a:pt x="227" y="299"/>
                </a:cubicBezTo>
                <a:cubicBezTo>
                  <a:pt x="228" y="301"/>
                  <a:pt x="229" y="304"/>
                  <a:pt x="229" y="308"/>
                </a:cubicBezTo>
                <a:cubicBezTo>
                  <a:pt x="230" y="312"/>
                  <a:pt x="230" y="316"/>
                  <a:pt x="230" y="32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xmlns="" id="{3D65E6AE-61C4-48FB-95DF-F75A03B71DE7}"/>
              </a:ext>
            </a:extLst>
          </p:cNvPr>
          <p:cNvSpPr>
            <a:spLocks noEditPoints="1"/>
          </p:cNvSpPr>
          <p:nvPr/>
        </p:nvSpPr>
        <p:spPr bwMode="auto">
          <a:xfrm>
            <a:off x="10489508" y="2483744"/>
            <a:ext cx="56437" cy="84403"/>
          </a:xfrm>
          <a:custGeom>
            <a:avLst/>
            <a:gdLst>
              <a:gd name="T0" fmla="*/ 237 w 237"/>
              <a:gd name="T1" fmla="*/ 234 h 355"/>
              <a:gd name="T2" fmla="*/ 229 w 237"/>
              <a:gd name="T3" fmla="*/ 282 h 355"/>
              <a:gd name="T4" fmla="*/ 206 w 237"/>
              <a:gd name="T5" fmla="*/ 321 h 355"/>
              <a:gd name="T6" fmla="*/ 168 w 237"/>
              <a:gd name="T7" fmla="*/ 346 h 355"/>
              <a:gd name="T8" fmla="*/ 116 w 237"/>
              <a:gd name="T9" fmla="*/ 355 h 355"/>
              <a:gd name="T10" fmla="*/ 74 w 237"/>
              <a:gd name="T11" fmla="*/ 349 h 355"/>
              <a:gd name="T12" fmla="*/ 43 w 237"/>
              <a:gd name="T13" fmla="*/ 334 h 355"/>
              <a:gd name="T14" fmla="*/ 22 w 237"/>
              <a:gd name="T15" fmla="*/ 309 h 355"/>
              <a:gd name="T16" fmla="*/ 9 w 237"/>
              <a:gd name="T17" fmla="*/ 276 h 355"/>
              <a:gd name="T18" fmla="*/ 2 w 237"/>
              <a:gd name="T19" fmla="*/ 237 h 355"/>
              <a:gd name="T20" fmla="*/ 0 w 237"/>
              <a:gd name="T21" fmla="*/ 191 h 355"/>
              <a:gd name="T22" fmla="*/ 2 w 237"/>
              <a:gd name="T23" fmla="*/ 149 h 355"/>
              <a:gd name="T24" fmla="*/ 10 w 237"/>
              <a:gd name="T25" fmla="*/ 106 h 355"/>
              <a:gd name="T26" fmla="*/ 26 w 237"/>
              <a:gd name="T27" fmla="*/ 65 h 355"/>
              <a:gd name="T28" fmla="*/ 53 w 237"/>
              <a:gd name="T29" fmla="*/ 32 h 355"/>
              <a:gd name="T30" fmla="*/ 92 w 237"/>
              <a:gd name="T31" fmla="*/ 9 h 355"/>
              <a:gd name="T32" fmla="*/ 147 w 237"/>
              <a:gd name="T33" fmla="*/ 0 h 355"/>
              <a:gd name="T34" fmla="*/ 167 w 237"/>
              <a:gd name="T35" fmla="*/ 1 h 355"/>
              <a:gd name="T36" fmla="*/ 186 w 237"/>
              <a:gd name="T37" fmla="*/ 4 h 355"/>
              <a:gd name="T38" fmla="*/ 201 w 237"/>
              <a:gd name="T39" fmla="*/ 9 h 355"/>
              <a:gd name="T40" fmla="*/ 209 w 237"/>
              <a:gd name="T41" fmla="*/ 13 h 355"/>
              <a:gd name="T42" fmla="*/ 212 w 237"/>
              <a:gd name="T43" fmla="*/ 17 h 355"/>
              <a:gd name="T44" fmla="*/ 214 w 237"/>
              <a:gd name="T45" fmla="*/ 21 h 355"/>
              <a:gd name="T46" fmla="*/ 215 w 237"/>
              <a:gd name="T47" fmla="*/ 27 h 355"/>
              <a:gd name="T48" fmla="*/ 215 w 237"/>
              <a:gd name="T49" fmla="*/ 36 h 355"/>
              <a:gd name="T50" fmla="*/ 215 w 237"/>
              <a:gd name="T51" fmla="*/ 50 h 355"/>
              <a:gd name="T52" fmla="*/ 213 w 237"/>
              <a:gd name="T53" fmla="*/ 59 h 355"/>
              <a:gd name="T54" fmla="*/ 210 w 237"/>
              <a:gd name="T55" fmla="*/ 63 h 355"/>
              <a:gd name="T56" fmla="*/ 206 w 237"/>
              <a:gd name="T57" fmla="*/ 64 h 355"/>
              <a:gd name="T58" fmla="*/ 198 w 237"/>
              <a:gd name="T59" fmla="*/ 63 h 355"/>
              <a:gd name="T60" fmla="*/ 186 w 237"/>
              <a:gd name="T61" fmla="*/ 59 h 355"/>
              <a:gd name="T62" fmla="*/ 169 w 237"/>
              <a:gd name="T63" fmla="*/ 55 h 355"/>
              <a:gd name="T64" fmla="*/ 146 w 237"/>
              <a:gd name="T65" fmla="*/ 53 h 355"/>
              <a:gd name="T66" fmla="*/ 110 w 237"/>
              <a:gd name="T67" fmla="*/ 61 h 355"/>
              <a:gd name="T68" fmla="*/ 86 w 237"/>
              <a:gd name="T69" fmla="*/ 83 h 355"/>
              <a:gd name="T70" fmla="*/ 72 w 237"/>
              <a:gd name="T71" fmla="*/ 115 h 355"/>
              <a:gd name="T72" fmla="*/ 68 w 237"/>
              <a:gd name="T73" fmla="*/ 153 h 355"/>
              <a:gd name="T74" fmla="*/ 81 w 237"/>
              <a:gd name="T75" fmla="*/ 145 h 355"/>
              <a:gd name="T76" fmla="*/ 98 w 237"/>
              <a:gd name="T77" fmla="*/ 139 h 355"/>
              <a:gd name="T78" fmla="*/ 117 w 237"/>
              <a:gd name="T79" fmla="*/ 135 h 355"/>
              <a:gd name="T80" fmla="*/ 139 w 237"/>
              <a:gd name="T81" fmla="*/ 133 h 355"/>
              <a:gd name="T82" fmla="*/ 183 w 237"/>
              <a:gd name="T83" fmla="*/ 140 h 355"/>
              <a:gd name="T84" fmla="*/ 214 w 237"/>
              <a:gd name="T85" fmla="*/ 160 h 355"/>
              <a:gd name="T86" fmla="*/ 231 w 237"/>
              <a:gd name="T87" fmla="*/ 192 h 355"/>
              <a:gd name="T88" fmla="*/ 237 w 237"/>
              <a:gd name="T89" fmla="*/ 234 h 355"/>
              <a:gd name="T90" fmla="*/ 168 w 237"/>
              <a:gd name="T91" fmla="*/ 241 h 355"/>
              <a:gd name="T92" fmla="*/ 166 w 237"/>
              <a:gd name="T93" fmla="*/ 217 h 355"/>
              <a:gd name="T94" fmla="*/ 158 w 237"/>
              <a:gd name="T95" fmla="*/ 200 h 355"/>
              <a:gd name="T96" fmla="*/ 144 w 237"/>
              <a:gd name="T97" fmla="*/ 189 h 355"/>
              <a:gd name="T98" fmla="*/ 123 w 237"/>
              <a:gd name="T99" fmla="*/ 186 h 355"/>
              <a:gd name="T100" fmla="*/ 109 w 237"/>
              <a:gd name="T101" fmla="*/ 187 h 355"/>
              <a:gd name="T102" fmla="*/ 95 w 237"/>
              <a:gd name="T103" fmla="*/ 191 h 355"/>
              <a:gd name="T104" fmla="*/ 81 w 237"/>
              <a:gd name="T105" fmla="*/ 197 h 355"/>
              <a:gd name="T106" fmla="*/ 69 w 237"/>
              <a:gd name="T107" fmla="*/ 204 h 355"/>
              <a:gd name="T108" fmla="*/ 72 w 237"/>
              <a:gd name="T109" fmla="*/ 251 h 355"/>
              <a:gd name="T110" fmla="*/ 82 w 237"/>
              <a:gd name="T111" fmla="*/ 281 h 355"/>
              <a:gd name="T112" fmla="*/ 98 w 237"/>
              <a:gd name="T113" fmla="*/ 297 h 355"/>
              <a:gd name="T114" fmla="*/ 119 w 237"/>
              <a:gd name="T115" fmla="*/ 301 h 355"/>
              <a:gd name="T116" fmla="*/ 141 w 237"/>
              <a:gd name="T117" fmla="*/ 297 h 355"/>
              <a:gd name="T118" fmla="*/ 156 w 237"/>
              <a:gd name="T119" fmla="*/ 284 h 355"/>
              <a:gd name="T120" fmla="*/ 165 w 237"/>
              <a:gd name="T121" fmla="*/ 265 h 355"/>
              <a:gd name="T122" fmla="*/ 168 w 237"/>
              <a:gd name="T123" fmla="*/ 241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37" h="355">
                <a:moveTo>
                  <a:pt x="237" y="234"/>
                </a:moveTo>
                <a:cubicBezTo>
                  <a:pt x="237" y="252"/>
                  <a:pt x="234" y="268"/>
                  <a:pt x="229" y="282"/>
                </a:cubicBezTo>
                <a:cubicBezTo>
                  <a:pt x="223" y="297"/>
                  <a:pt x="216" y="310"/>
                  <a:pt x="206" y="321"/>
                </a:cubicBezTo>
                <a:cubicBezTo>
                  <a:pt x="195" y="331"/>
                  <a:pt x="183" y="340"/>
                  <a:pt x="168" y="346"/>
                </a:cubicBezTo>
                <a:cubicBezTo>
                  <a:pt x="153" y="352"/>
                  <a:pt x="135" y="355"/>
                  <a:pt x="116" y="355"/>
                </a:cubicBezTo>
                <a:cubicBezTo>
                  <a:pt x="100" y="355"/>
                  <a:pt x="86" y="353"/>
                  <a:pt x="74" y="349"/>
                </a:cubicBezTo>
                <a:cubicBezTo>
                  <a:pt x="62" y="346"/>
                  <a:pt x="52" y="341"/>
                  <a:pt x="43" y="334"/>
                </a:cubicBezTo>
                <a:cubicBezTo>
                  <a:pt x="35" y="327"/>
                  <a:pt x="28" y="319"/>
                  <a:pt x="22" y="309"/>
                </a:cubicBezTo>
                <a:cubicBezTo>
                  <a:pt x="17" y="299"/>
                  <a:pt x="12" y="288"/>
                  <a:pt x="9" y="276"/>
                </a:cubicBezTo>
                <a:cubicBezTo>
                  <a:pt x="6" y="264"/>
                  <a:pt x="3" y="251"/>
                  <a:pt x="2" y="237"/>
                </a:cubicBezTo>
                <a:cubicBezTo>
                  <a:pt x="1" y="222"/>
                  <a:pt x="0" y="207"/>
                  <a:pt x="0" y="191"/>
                </a:cubicBezTo>
                <a:cubicBezTo>
                  <a:pt x="0" y="178"/>
                  <a:pt x="1" y="163"/>
                  <a:pt x="2" y="149"/>
                </a:cubicBezTo>
                <a:cubicBezTo>
                  <a:pt x="4" y="134"/>
                  <a:pt x="6" y="120"/>
                  <a:pt x="10" y="106"/>
                </a:cubicBezTo>
                <a:cubicBezTo>
                  <a:pt x="14" y="91"/>
                  <a:pt x="19" y="78"/>
                  <a:pt x="26" y="65"/>
                </a:cubicBezTo>
                <a:cubicBezTo>
                  <a:pt x="33" y="52"/>
                  <a:pt x="42" y="41"/>
                  <a:pt x="53" y="32"/>
                </a:cubicBezTo>
                <a:cubicBezTo>
                  <a:pt x="64" y="22"/>
                  <a:pt x="77" y="14"/>
                  <a:pt x="92" y="9"/>
                </a:cubicBezTo>
                <a:cubicBezTo>
                  <a:pt x="108" y="3"/>
                  <a:pt x="126" y="0"/>
                  <a:pt x="147" y="0"/>
                </a:cubicBezTo>
                <a:cubicBezTo>
                  <a:pt x="154" y="0"/>
                  <a:pt x="161" y="1"/>
                  <a:pt x="167" y="1"/>
                </a:cubicBezTo>
                <a:cubicBezTo>
                  <a:pt x="174" y="2"/>
                  <a:pt x="181" y="3"/>
                  <a:pt x="186" y="4"/>
                </a:cubicBezTo>
                <a:cubicBezTo>
                  <a:pt x="192" y="6"/>
                  <a:pt x="197" y="7"/>
                  <a:pt x="201" y="9"/>
                </a:cubicBezTo>
                <a:cubicBezTo>
                  <a:pt x="205" y="10"/>
                  <a:pt x="208" y="12"/>
                  <a:pt x="209" y="13"/>
                </a:cubicBezTo>
                <a:cubicBezTo>
                  <a:pt x="211" y="14"/>
                  <a:pt x="212" y="15"/>
                  <a:pt x="212" y="17"/>
                </a:cubicBezTo>
                <a:cubicBezTo>
                  <a:pt x="213" y="18"/>
                  <a:pt x="214" y="20"/>
                  <a:pt x="214" y="21"/>
                </a:cubicBezTo>
                <a:cubicBezTo>
                  <a:pt x="214" y="23"/>
                  <a:pt x="215" y="25"/>
                  <a:pt x="215" y="27"/>
                </a:cubicBezTo>
                <a:cubicBezTo>
                  <a:pt x="215" y="30"/>
                  <a:pt x="215" y="33"/>
                  <a:pt x="215" y="36"/>
                </a:cubicBezTo>
                <a:cubicBezTo>
                  <a:pt x="215" y="42"/>
                  <a:pt x="215" y="47"/>
                  <a:pt x="215" y="50"/>
                </a:cubicBezTo>
                <a:cubicBezTo>
                  <a:pt x="215" y="54"/>
                  <a:pt x="214" y="57"/>
                  <a:pt x="213" y="59"/>
                </a:cubicBezTo>
                <a:cubicBezTo>
                  <a:pt x="213" y="61"/>
                  <a:pt x="212" y="62"/>
                  <a:pt x="210" y="63"/>
                </a:cubicBezTo>
                <a:cubicBezTo>
                  <a:pt x="209" y="64"/>
                  <a:pt x="208" y="64"/>
                  <a:pt x="206" y="64"/>
                </a:cubicBezTo>
                <a:cubicBezTo>
                  <a:pt x="204" y="64"/>
                  <a:pt x="201" y="64"/>
                  <a:pt x="198" y="63"/>
                </a:cubicBezTo>
                <a:cubicBezTo>
                  <a:pt x="194" y="61"/>
                  <a:pt x="190" y="60"/>
                  <a:pt x="186" y="59"/>
                </a:cubicBezTo>
                <a:cubicBezTo>
                  <a:pt x="181" y="57"/>
                  <a:pt x="175" y="56"/>
                  <a:pt x="169" y="55"/>
                </a:cubicBezTo>
                <a:cubicBezTo>
                  <a:pt x="162" y="54"/>
                  <a:pt x="155" y="53"/>
                  <a:pt x="146" y="53"/>
                </a:cubicBezTo>
                <a:cubicBezTo>
                  <a:pt x="132" y="53"/>
                  <a:pt x="120" y="56"/>
                  <a:pt x="110" y="61"/>
                </a:cubicBezTo>
                <a:cubicBezTo>
                  <a:pt x="100" y="67"/>
                  <a:pt x="92" y="74"/>
                  <a:pt x="86" y="83"/>
                </a:cubicBezTo>
                <a:cubicBezTo>
                  <a:pt x="80" y="92"/>
                  <a:pt x="75" y="103"/>
                  <a:pt x="72" y="115"/>
                </a:cubicBezTo>
                <a:cubicBezTo>
                  <a:pt x="70" y="127"/>
                  <a:pt x="68" y="139"/>
                  <a:pt x="68" y="153"/>
                </a:cubicBezTo>
                <a:cubicBezTo>
                  <a:pt x="72" y="150"/>
                  <a:pt x="76" y="148"/>
                  <a:pt x="81" y="145"/>
                </a:cubicBezTo>
                <a:cubicBezTo>
                  <a:pt x="86" y="143"/>
                  <a:pt x="92" y="141"/>
                  <a:pt x="98" y="139"/>
                </a:cubicBezTo>
                <a:cubicBezTo>
                  <a:pt x="104" y="137"/>
                  <a:pt x="110" y="136"/>
                  <a:pt x="117" y="135"/>
                </a:cubicBezTo>
                <a:cubicBezTo>
                  <a:pt x="124" y="133"/>
                  <a:pt x="131" y="133"/>
                  <a:pt x="139" y="133"/>
                </a:cubicBezTo>
                <a:cubicBezTo>
                  <a:pt x="156" y="133"/>
                  <a:pt x="171" y="135"/>
                  <a:pt x="183" y="140"/>
                </a:cubicBezTo>
                <a:cubicBezTo>
                  <a:pt x="196" y="145"/>
                  <a:pt x="206" y="152"/>
                  <a:pt x="214" y="160"/>
                </a:cubicBezTo>
                <a:cubicBezTo>
                  <a:pt x="222" y="169"/>
                  <a:pt x="227" y="180"/>
                  <a:pt x="231" y="192"/>
                </a:cubicBezTo>
                <a:cubicBezTo>
                  <a:pt x="235" y="205"/>
                  <a:pt x="237" y="219"/>
                  <a:pt x="237" y="234"/>
                </a:cubicBezTo>
                <a:close/>
                <a:moveTo>
                  <a:pt x="168" y="241"/>
                </a:moveTo>
                <a:cubicBezTo>
                  <a:pt x="168" y="232"/>
                  <a:pt x="168" y="224"/>
                  <a:pt x="166" y="217"/>
                </a:cubicBezTo>
                <a:cubicBezTo>
                  <a:pt x="164" y="210"/>
                  <a:pt x="162" y="205"/>
                  <a:pt x="158" y="200"/>
                </a:cubicBezTo>
                <a:cubicBezTo>
                  <a:pt x="155" y="195"/>
                  <a:pt x="150" y="192"/>
                  <a:pt x="144" y="189"/>
                </a:cubicBezTo>
                <a:cubicBezTo>
                  <a:pt x="138" y="187"/>
                  <a:pt x="131" y="186"/>
                  <a:pt x="123" y="186"/>
                </a:cubicBezTo>
                <a:cubicBezTo>
                  <a:pt x="118" y="186"/>
                  <a:pt x="113" y="186"/>
                  <a:pt x="109" y="187"/>
                </a:cubicBezTo>
                <a:cubicBezTo>
                  <a:pt x="104" y="188"/>
                  <a:pt x="99" y="189"/>
                  <a:pt x="95" y="191"/>
                </a:cubicBezTo>
                <a:cubicBezTo>
                  <a:pt x="90" y="192"/>
                  <a:pt x="85" y="194"/>
                  <a:pt x="81" y="197"/>
                </a:cubicBezTo>
                <a:cubicBezTo>
                  <a:pt x="77" y="199"/>
                  <a:pt x="73" y="201"/>
                  <a:pt x="69" y="204"/>
                </a:cubicBezTo>
                <a:cubicBezTo>
                  <a:pt x="69" y="223"/>
                  <a:pt x="70" y="238"/>
                  <a:pt x="72" y="251"/>
                </a:cubicBezTo>
                <a:cubicBezTo>
                  <a:pt x="75" y="264"/>
                  <a:pt x="78" y="274"/>
                  <a:pt x="82" y="281"/>
                </a:cubicBezTo>
                <a:cubicBezTo>
                  <a:pt x="86" y="288"/>
                  <a:pt x="91" y="294"/>
                  <a:pt x="98" y="297"/>
                </a:cubicBezTo>
                <a:cubicBezTo>
                  <a:pt x="104" y="300"/>
                  <a:pt x="111" y="301"/>
                  <a:pt x="119" y="301"/>
                </a:cubicBezTo>
                <a:cubicBezTo>
                  <a:pt x="127" y="301"/>
                  <a:pt x="135" y="300"/>
                  <a:pt x="141" y="297"/>
                </a:cubicBezTo>
                <a:cubicBezTo>
                  <a:pt x="147" y="294"/>
                  <a:pt x="152" y="290"/>
                  <a:pt x="156" y="284"/>
                </a:cubicBezTo>
                <a:cubicBezTo>
                  <a:pt x="160" y="279"/>
                  <a:pt x="163" y="272"/>
                  <a:pt x="165" y="265"/>
                </a:cubicBezTo>
                <a:cubicBezTo>
                  <a:pt x="167" y="258"/>
                  <a:pt x="168" y="250"/>
                  <a:pt x="168" y="24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Freeform 37">
            <a:extLst>
              <a:ext uri="{FF2B5EF4-FFF2-40B4-BE49-F238E27FC236}">
                <a16:creationId xmlns:a16="http://schemas.microsoft.com/office/drawing/2014/main" xmlns="" id="{613DCEDD-A515-4B99-AF4D-258FB7F802B3}"/>
              </a:ext>
            </a:extLst>
          </p:cNvPr>
          <p:cNvSpPr>
            <a:spLocks noEditPoints="1"/>
          </p:cNvSpPr>
          <p:nvPr/>
        </p:nvSpPr>
        <p:spPr bwMode="auto">
          <a:xfrm>
            <a:off x="10126742" y="2139691"/>
            <a:ext cx="56136" cy="84403"/>
          </a:xfrm>
          <a:custGeom>
            <a:avLst/>
            <a:gdLst>
              <a:gd name="T0" fmla="*/ 236 w 236"/>
              <a:gd name="T1" fmla="*/ 162 h 355"/>
              <a:gd name="T2" fmla="*/ 234 w 236"/>
              <a:gd name="T3" fmla="*/ 205 h 355"/>
              <a:gd name="T4" fmla="*/ 226 w 236"/>
              <a:gd name="T5" fmla="*/ 249 h 355"/>
              <a:gd name="T6" fmla="*/ 210 w 236"/>
              <a:gd name="T7" fmla="*/ 290 h 355"/>
              <a:gd name="T8" fmla="*/ 183 w 236"/>
              <a:gd name="T9" fmla="*/ 324 h 355"/>
              <a:gd name="T10" fmla="*/ 142 w 236"/>
              <a:gd name="T11" fmla="*/ 347 h 355"/>
              <a:gd name="T12" fmla="*/ 86 w 236"/>
              <a:gd name="T13" fmla="*/ 355 h 355"/>
              <a:gd name="T14" fmla="*/ 64 w 236"/>
              <a:gd name="T15" fmla="*/ 353 h 355"/>
              <a:gd name="T16" fmla="*/ 43 w 236"/>
              <a:gd name="T17" fmla="*/ 349 h 355"/>
              <a:gd name="T18" fmla="*/ 27 w 236"/>
              <a:gd name="T19" fmla="*/ 344 h 355"/>
              <a:gd name="T20" fmla="*/ 18 w 236"/>
              <a:gd name="T21" fmla="*/ 339 h 355"/>
              <a:gd name="T22" fmla="*/ 14 w 236"/>
              <a:gd name="T23" fmla="*/ 331 h 355"/>
              <a:gd name="T24" fmla="*/ 12 w 236"/>
              <a:gd name="T25" fmla="*/ 316 h 355"/>
              <a:gd name="T26" fmla="*/ 13 w 236"/>
              <a:gd name="T27" fmla="*/ 302 h 355"/>
              <a:gd name="T28" fmla="*/ 14 w 236"/>
              <a:gd name="T29" fmla="*/ 294 h 355"/>
              <a:gd name="T30" fmla="*/ 17 w 236"/>
              <a:gd name="T31" fmla="*/ 290 h 355"/>
              <a:gd name="T32" fmla="*/ 21 w 236"/>
              <a:gd name="T33" fmla="*/ 289 h 355"/>
              <a:gd name="T34" fmla="*/ 30 w 236"/>
              <a:gd name="T35" fmla="*/ 291 h 355"/>
              <a:gd name="T36" fmla="*/ 45 w 236"/>
              <a:gd name="T37" fmla="*/ 295 h 355"/>
              <a:gd name="T38" fmla="*/ 63 w 236"/>
              <a:gd name="T39" fmla="*/ 299 h 355"/>
              <a:gd name="T40" fmla="*/ 87 w 236"/>
              <a:gd name="T41" fmla="*/ 301 h 355"/>
              <a:gd name="T42" fmla="*/ 125 w 236"/>
              <a:gd name="T43" fmla="*/ 293 h 355"/>
              <a:gd name="T44" fmla="*/ 149 w 236"/>
              <a:gd name="T45" fmla="*/ 272 h 355"/>
              <a:gd name="T46" fmla="*/ 164 w 236"/>
              <a:gd name="T47" fmla="*/ 241 h 355"/>
              <a:gd name="T48" fmla="*/ 169 w 236"/>
              <a:gd name="T49" fmla="*/ 203 h 355"/>
              <a:gd name="T50" fmla="*/ 139 w 236"/>
              <a:gd name="T51" fmla="*/ 217 h 355"/>
              <a:gd name="T52" fmla="*/ 100 w 236"/>
              <a:gd name="T53" fmla="*/ 222 h 355"/>
              <a:gd name="T54" fmla="*/ 53 w 236"/>
              <a:gd name="T55" fmla="*/ 215 h 355"/>
              <a:gd name="T56" fmla="*/ 22 w 236"/>
              <a:gd name="T57" fmla="*/ 195 h 355"/>
              <a:gd name="T58" fmla="*/ 5 w 236"/>
              <a:gd name="T59" fmla="*/ 162 h 355"/>
              <a:gd name="T60" fmla="*/ 0 w 236"/>
              <a:gd name="T61" fmla="*/ 118 h 355"/>
              <a:gd name="T62" fmla="*/ 7 w 236"/>
              <a:gd name="T63" fmla="*/ 71 h 355"/>
              <a:gd name="T64" fmla="*/ 30 w 236"/>
              <a:gd name="T65" fmla="*/ 33 h 355"/>
              <a:gd name="T66" fmla="*/ 68 w 236"/>
              <a:gd name="T67" fmla="*/ 9 h 355"/>
              <a:gd name="T68" fmla="*/ 120 w 236"/>
              <a:gd name="T69" fmla="*/ 0 h 355"/>
              <a:gd name="T70" fmla="*/ 162 w 236"/>
              <a:gd name="T71" fmla="*/ 6 h 355"/>
              <a:gd name="T72" fmla="*/ 192 w 236"/>
              <a:gd name="T73" fmla="*/ 22 h 355"/>
              <a:gd name="T74" fmla="*/ 214 w 236"/>
              <a:gd name="T75" fmla="*/ 47 h 355"/>
              <a:gd name="T76" fmla="*/ 227 w 236"/>
              <a:gd name="T77" fmla="*/ 79 h 355"/>
              <a:gd name="T78" fmla="*/ 234 w 236"/>
              <a:gd name="T79" fmla="*/ 118 h 355"/>
              <a:gd name="T80" fmla="*/ 236 w 236"/>
              <a:gd name="T81" fmla="*/ 162 h 355"/>
              <a:gd name="T82" fmla="*/ 167 w 236"/>
              <a:gd name="T83" fmla="*/ 152 h 355"/>
              <a:gd name="T84" fmla="*/ 164 w 236"/>
              <a:gd name="T85" fmla="*/ 105 h 355"/>
              <a:gd name="T86" fmla="*/ 154 w 236"/>
              <a:gd name="T87" fmla="*/ 74 h 355"/>
              <a:gd name="T88" fmla="*/ 138 w 236"/>
              <a:gd name="T89" fmla="*/ 58 h 355"/>
              <a:gd name="T90" fmla="*/ 116 w 236"/>
              <a:gd name="T91" fmla="*/ 54 h 355"/>
              <a:gd name="T92" fmla="*/ 95 w 236"/>
              <a:gd name="T93" fmla="*/ 58 h 355"/>
              <a:gd name="T94" fmla="*/ 80 w 236"/>
              <a:gd name="T95" fmla="*/ 70 h 355"/>
              <a:gd name="T96" fmla="*/ 71 w 236"/>
              <a:gd name="T97" fmla="*/ 89 h 355"/>
              <a:gd name="T98" fmla="*/ 68 w 236"/>
              <a:gd name="T99" fmla="*/ 113 h 355"/>
              <a:gd name="T100" fmla="*/ 70 w 236"/>
              <a:gd name="T101" fmla="*/ 138 h 355"/>
              <a:gd name="T102" fmla="*/ 78 w 236"/>
              <a:gd name="T103" fmla="*/ 155 h 355"/>
              <a:gd name="T104" fmla="*/ 93 w 236"/>
              <a:gd name="T105" fmla="*/ 166 h 355"/>
              <a:gd name="T106" fmla="*/ 114 w 236"/>
              <a:gd name="T107" fmla="*/ 169 h 355"/>
              <a:gd name="T108" fmla="*/ 143 w 236"/>
              <a:gd name="T109" fmla="*/ 165 h 355"/>
              <a:gd name="T110" fmla="*/ 167 w 236"/>
              <a:gd name="T111" fmla="*/ 152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36" h="355">
                <a:moveTo>
                  <a:pt x="236" y="162"/>
                </a:moveTo>
                <a:cubicBezTo>
                  <a:pt x="236" y="176"/>
                  <a:pt x="235" y="190"/>
                  <a:pt x="234" y="205"/>
                </a:cubicBezTo>
                <a:cubicBezTo>
                  <a:pt x="233" y="220"/>
                  <a:pt x="230" y="235"/>
                  <a:pt x="226" y="249"/>
                </a:cubicBezTo>
                <a:cubicBezTo>
                  <a:pt x="222" y="263"/>
                  <a:pt x="217" y="277"/>
                  <a:pt x="210" y="290"/>
                </a:cubicBezTo>
                <a:cubicBezTo>
                  <a:pt x="203" y="303"/>
                  <a:pt x="194" y="314"/>
                  <a:pt x="183" y="324"/>
                </a:cubicBezTo>
                <a:cubicBezTo>
                  <a:pt x="171" y="333"/>
                  <a:pt x="158" y="341"/>
                  <a:pt x="142" y="347"/>
                </a:cubicBezTo>
                <a:cubicBezTo>
                  <a:pt x="126" y="352"/>
                  <a:pt x="108" y="355"/>
                  <a:pt x="86" y="355"/>
                </a:cubicBezTo>
                <a:cubicBezTo>
                  <a:pt x="79" y="355"/>
                  <a:pt x="71" y="355"/>
                  <a:pt x="64" y="353"/>
                </a:cubicBezTo>
                <a:cubicBezTo>
                  <a:pt x="56" y="352"/>
                  <a:pt x="49" y="351"/>
                  <a:pt x="43" y="349"/>
                </a:cubicBezTo>
                <a:cubicBezTo>
                  <a:pt x="37" y="348"/>
                  <a:pt x="32" y="346"/>
                  <a:pt x="27" y="344"/>
                </a:cubicBezTo>
                <a:cubicBezTo>
                  <a:pt x="23" y="343"/>
                  <a:pt x="20" y="341"/>
                  <a:pt x="18" y="339"/>
                </a:cubicBezTo>
                <a:cubicBezTo>
                  <a:pt x="16" y="337"/>
                  <a:pt x="14" y="335"/>
                  <a:pt x="14" y="331"/>
                </a:cubicBezTo>
                <a:cubicBezTo>
                  <a:pt x="13" y="327"/>
                  <a:pt x="12" y="322"/>
                  <a:pt x="12" y="316"/>
                </a:cubicBezTo>
                <a:cubicBezTo>
                  <a:pt x="12" y="310"/>
                  <a:pt x="12" y="306"/>
                  <a:pt x="13" y="302"/>
                </a:cubicBezTo>
                <a:cubicBezTo>
                  <a:pt x="13" y="299"/>
                  <a:pt x="13" y="296"/>
                  <a:pt x="14" y="294"/>
                </a:cubicBezTo>
                <a:cubicBezTo>
                  <a:pt x="15" y="292"/>
                  <a:pt x="16" y="291"/>
                  <a:pt x="17" y="290"/>
                </a:cubicBezTo>
                <a:cubicBezTo>
                  <a:pt x="18" y="289"/>
                  <a:pt x="20" y="289"/>
                  <a:pt x="21" y="289"/>
                </a:cubicBezTo>
                <a:cubicBezTo>
                  <a:pt x="23" y="289"/>
                  <a:pt x="26" y="290"/>
                  <a:pt x="30" y="291"/>
                </a:cubicBezTo>
                <a:cubicBezTo>
                  <a:pt x="34" y="292"/>
                  <a:pt x="39" y="294"/>
                  <a:pt x="45" y="295"/>
                </a:cubicBezTo>
                <a:cubicBezTo>
                  <a:pt x="50" y="297"/>
                  <a:pt x="56" y="298"/>
                  <a:pt x="63" y="299"/>
                </a:cubicBezTo>
                <a:cubicBezTo>
                  <a:pt x="70" y="301"/>
                  <a:pt x="78" y="301"/>
                  <a:pt x="87" y="301"/>
                </a:cubicBezTo>
                <a:cubicBezTo>
                  <a:pt x="102" y="301"/>
                  <a:pt x="114" y="299"/>
                  <a:pt x="125" y="293"/>
                </a:cubicBezTo>
                <a:cubicBezTo>
                  <a:pt x="135" y="288"/>
                  <a:pt x="143" y="281"/>
                  <a:pt x="149" y="272"/>
                </a:cubicBezTo>
                <a:cubicBezTo>
                  <a:pt x="156" y="263"/>
                  <a:pt x="161" y="252"/>
                  <a:pt x="164" y="241"/>
                </a:cubicBezTo>
                <a:cubicBezTo>
                  <a:pt x="167" y="229"/>
                  <a:pt x="168" y="216"/>
                  <a:pt x="169" y="203"/>
                </a:cubicBezTo>
                <a:cubicBezTo>
                  <a:pt x="160" y="208"/>
                  <a:pt x="151" y="213"/>
                  <a:pt x="139" y="217"/>
                </a:cubicBezTo>
                <a:cubicBezTo>
                  <a:pt x="128" y="220"/>
                  <a:pt x="115" y="222"/>
                  <a:pt x="100" y="222"/>
                </a:cubicBezTo>
                <a:cubicBezTo>
                  <a:pt x="82" y="222"/>
                  <a:pt x="66" y="220"/>
                  <a:pt x="53" y="215"/>
                </a:cubicBezTo>
                <a:cubicBezTo>
                  <a:pt x="41" y="210"/>
                  <a:pt x="30" y="203"/>
                  <a:pt x="22" y="195"/>
                </a:cubicBezTo>
                <a:cubicBezTo>
                  <a:pt x="14" y="186"/>
                  <a:pt x="9" y="175"/>
                  <a:pt x="5" y="162"/>
                </a:cubicBezTo>
                <a:cubicBezTo>
                  <a:pt x="1" y="149"/>
                  <a:pt x="0" y="134"/>
                  <a:pt x="0" y="118"/>
                </a:cubicBezTo>
                <a:cubicBezTo>
                  <a:pt x="0" y="101"/>
                  <a:pt x="2" y="85"/>
                  <a:pt x="7" y="71"/>
                </a:cubicBezTo>
                <a:cubicBezTo>
                  <a:pt x="12" y="56"/>
                  <a:pt x="20" y="44"/>
                  <a:pt x="30" y="33"/>
                </a:cubicBezTo>
                <a:cubicBezTo>
                  <a:pt x="40" y="23"/>
                  <a:pt x="53" y="15"/>
                  <a:pt x="68" y="9"/>
                </a:cubicBezTo>
                <a:cubicBezTo>
                  <a:pt x="83" y="3"/>
                  <a:pt x="100" y="0"/>
                  <a:pt x="120" y="0"/>
                </a:cubicBezTo>
                <a:cubicBezTo>
                  <a:pt x="136" y="0"/>
                  <a:pt x="150" y="2"/>
                  <a:pt x="162" y="6"/>
                </a:cubicBezTo>
                <a:cubicBezTo>
                  <a:pt x="173" y="9"/>
                  <a:pt x="184" y="15"/>
                  <a:pt x="192" y="22"/>
                </a:cubicBezTo>
                <a:cubicBezTo>
                  <a:pt x="201" y="28"/>
                  <a:pt x="208" y="37"/>
                  <a:pt x="214" y="47"/>
                </a:cubicBezTo>
                <a:cubicBezTo>
                  <a:pt x="219" y="56"/>
                  <a:pt x="224" y="67"/>
                  <a:pt x="227" y="79"/>
                </a:cubicBezTo>
                <a:cubicBezTo>
                  <a:pt x="231" y="91"/>
                  <a:pt x="233" y="104"/>
                  <a:pt x="234" y="118"/>
                </a:cubicBezTo>
                <a:cubicBezTo>
                  <a:pt x="235" y="132"/>
                  <a:pt x="236" y="147"/>
                  <a:pt x="236" y="162"/>
                </a:cubicBezTo>
                <a:close/>
                <a:moveTo>
                  <a:pt x="167" y="152"/>
                </a:moveTo>
                <a:cubicBezTo>
                  <a:pt x="167" y="133"/>
                  <a:pt x="166" y="118"/>
                  <a:pt x="164" y="105"/>
                </a:cubicBezTo>
                <a:cubicBezTo>
                  <a:pt x="162" y="92"/>
                  <a:pt x="159" y="82"/>
                  <a:pt x="154" y="74"/>
                </a:cubicBezTo>
                <a:cubicBezTo>
                  <a:pt x="150" y="67"/>
                  <a:pt x="145" y="62"/>
                  <a:pt x="138" y="58"/>
                </a:cubicBezTo>
                <a:cubicBezTo>
                  <a:pt x="132" y="55"/>
                  <a:pt x="125" y="54"/>
                  <a:pt x="116" y="54"/>
                </a:cubicBezTo>
                <a:cubicBezTo>
                  <a:pt x="108" y="54"/>
                  <a:pt x="101" y="55"/>
                  <a:pt x="95" y="58"/>
                </a:cubicBezTo>
                <a:cubicBezTo>
                  <a:pt x="89" y="61"/>
                  <a:pt x="84" y="65"/>
                  <a:pt x="80" y="70"/>
                </a:cubicBezTo>
                <a:cubicBezTo>
                  <a:pt x="76" y="76"/>
                  <a:pt x="73" y="82"/>
                  <a:pt x="71" y="89"/>
                </a:cubicBezTo>
                <a:cubicBezTo>
                  <a:pt x="69" y="96"/>
                  <a:pt x="68" y="104"/>
                  <a:pt x="68" y="113"/>
                </a:cubicBezTo>
                <a:cubicBezTo>
                  <a:pt x="68" y="122"/>
                  <a:pt x="69" y="131"/>
                  <a:pt x="70" y="138"/>
                </a:cubicBezTo>
                <a:cubicBezTo>
                  <a:pt x="72" y="145"/>
                  <a:pt x="75" y="151"/>
                  <a:pt x="78" y="155"/>
                </a:cubicBezTo>
                <a:cubicBezTo>
                  <a:pt x="82" y="160"/>
                  <a:pt x="87" y="164"/>
                  <a:pt x="93" y="166"/>
                </a:cubicBezTo>
                <a:cubicBezTo>
                  <a:pt x="98" y="168"/>
                  <a:pt x="105" y="169"/>
                  <a:pt x="114" y="169"/>
                </a:cubicBezTo>
                <a:cubicBezTo>
                  <a:pt x="124" y="169"/>
                  <a:pt x="134" y="168"/>
                  <a:pt x="143" y="165"/>
                </a:cubicBezTo>
                <a:cubicBezTo>
                  <a:pt x="152" y="162"/>
                  <a:pt x="160" y="158"/>
                  <a:pt x="167" y="1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38">
            <a:extLst>
              <a:ext uri="{FF2B5EF4-FFF2-40B4-BE49-F238E27FC236}">
                <a16:creationId xmlns:a16="http://schemas.microsoft.com/office/drawing/2014/main" xmlns="" id="{09D3A94D-17A2-42AE-8730-B39F29BFF18B}"/>
              </a:ext>
            </a:extLst>
          </p:cNvPr>
          <p:cNvSpPr>
            <a:spLocks/>
          </p:cNvSpPr>
          <p:nvPr/>
        </p:nvSpPr>
        <p:spPr bwMode="auto">
          <a:xfrm>
            <a:off x="10853277" y="2139691"/>
            <a:ext cx="54727" cy="84403"/>
          </a:xfrm>
          <a:custGeom>
            <a:avLst/>
            <a:gdLst>
              <a:gd name="T0" fmla="*/ 220 w 230"/>
              <a:gd name="T1" fmla="*/ 294 h 355"/>
              <a:gd name="T2" fmla="*/ 151 w 230"/>
              <a:gd name="T3" fmla="*/ 348 h 355"/>
              <a:gd name="T4" fmla="*/ 64 w 230"/>
              <a:gd name="T5" fmla="*/ 353 h 355"/>
              <a:gd name="T6" fmla="*/ 18 w 230"/>
              <a:gd name="T7" fmla="*/ 339 h 355"/>
              <a:gd name="T8" fmla="*/ 4 w 230"/>
              <a:gd name="T9" fmla="*/ 328 h 355"/>
              <a:gd name="T10" fmla="*/ 1 w 230"/>
              <a:gd name="T11" fmla="*/ 313 h 355"/>
              <a:gd name="T12" fmla="*/ 3 w 230"/>
              <a:gd name="T13" fmla="*/ 282 h 355"/>
              <a:gd name="T14" fmla="*/ 18 w 230"/>
              <a:gd name="T15" fmla="*/ 280 h 355"/>
              <a:gd name="T16" fmla="*/ 58 w 230"/>
              <a:gd name="T17" fmla="*/ 296 h 355"/>
              <a:gd name="T18" fmla="*/ 115 w 230"/>
              <a:gd name="T19" fmla="*/ 296 h 355"/>
              <a:gd name="T20" fmla="*/ 145 w 230"/>
              <a:gd name="T21" fmla="*/ 271 h 355"/>
              <a:gd name="T22" fmla="*/ 144 w 230"/>
              <a:gd name="T23" fmla="*/ 230 h 355"/>
              <a:gd name="T24" fmla="*/ 108 w 230"/>
              <a:gd name="T25" fmla="*/ 203 h 355"/>
              <a:gd name="T26" fmla="*/ 45 w 230"/>
              <a:gd name="T27" fmla="*/ 200 h 355"/>
              <a:gd name="T28" fmla="*/ 35 w 230"/>
              <a:gd name="T29" fmla="*/ 195 h 355"/>
              <a:gd name="T30" fmla="*/ 32 w 230"/>
              <a:gd name="T31" fmla="*/ 173 h 355"/>
              <a:gd name="T32" fmla="*/ 35 w 230"/>
              <a:gd name="T33" fmla="*/ 153 h 355"/>
              <a:gd name="T34" fmla="*/ 44 w 230"/>
              <a:gd name="T35" fmla="*/ 148 h 355"/>
              <a:gd name="T36" fmla="*/ 102 w 230"/>
              <a:gd name="T37" fmla="*/ 145 h 355"/>
              <a:gd name="T38" fmla="*/ 134 w 230"/>
              <a:gd name="T39" fmla="*/ 119 h 355"/>
              <a:gd name="T40" fmla="*/ 135 w 230"/>
              <a:gd name="T41" fmla="*/ 81 h 355"/>
              <a:gd name="T42" fmla="*/ 112 w 230"/>
              <a:gd name="T43" fmla="*/ 59 h 355"/>
              <a:gd name="T44" fmla="*/ 65 w 230"/>
              <a:gd name="T45" fmla="*/ 60 h 355"/>
              <a:gd name="T46" fmla="*/ 26 w 230"/>
              <a:gd name="T47" fmla="*/ 78 h 355"/>
              <a:gd name="T48" fmla="*/ 13 w 230"/>
              <a:gd name="T49" fmla="*/ 81 h 355"/>
              <a:gd name="T50" fmla="*/ 9 w 230"/>
              <a:gd name="T51" fmla="*/ 70 h 355"/>
              <a:gd name="T52" fmla="*/ 8 w 230"/>
              <a:gd name="T53" fmla="*/ 46 h 355"/>
              <a:gd name="T54" fmla="*/ 11 w 230"/>
              <a:gd name="T55" fmla="*/ 33 h 355"/>
              <a:gd name="T56" fmla="*/ 26 w 230"/>
              <a:gd name="T57" fmla="*/ 21 h 355"/>
              <a:gd name="T58" fmla="*/ 75 w 230"/>
              <a:gd name="T59" fmla="*/ 3 h 355"/>
              <a:gd name="T60" fmla="*/ 155 w 230"/>
              <a:gd name="T61" fmla="*/ 6 h 355"/>
              <a:gd name="T62" fmla="*/ 207 w 230"/>
              <a:gd name="T63" fmla="*/ 50 h 355"/>
              <a:gd name="T64" fmla="*/ 210 w 230"/>
              <a:gd name="T65" fmla="*/ 115 h 355"/>
              <a:gd name="T66" fmla="*/ 179 w 230"/>
              <a:gd name="T67" fmla="*/ 157 h 355"/>
              <a:gd name="T68" fmla="*/ 152 w 230"/>
              <a:gd name="T69" fmla="*/ 169 h 355"/>
              <a:gd name="T70" fmla="*/ 209 w 230"/>
              <a:gd name="T71" fmla="*/ 196 h 355"/>
              <a:gd name="T72" fmla="*/ 230 w 230"/>
              <a:gd name="T73" fmla="*/ 249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0" h="355">
                <a:moveTo>
                  <a:pt x="230" y="249"/>
                </a:moveTo>
                <a:cubicBezTo>
                  <a:pt x="230" y="266"/>
                  <a:pt x="226" y="281"/>
                  <a:pt x="220" y="294"/>
                </a:cubicBezTo>
                <a:cubicBezTo>
                  <a:pt x="213" y="307"/>
                  <a:pt x="204" y="318"/>
                  <a:pt x="192" y="328"/>
                </a:cubicBezTo>
                <a:cubicBezTo>
                  <a:pt x="181" y="337"/>
                  <a:pt x="167" y="343"/>
                  <a:pt x="151" y="348"/>
                </a:cubicBezTo>
                <a:cubicBezTo>
                  <a:pt x="134" y="353"/>
                  <a:pt x="117" y="355"/>
                  <a:pt x="97" y="355"/>
                </a:cubicBezTo>
                <a:cubicBezTo>
                  <a:pt x="86" y="355"/>
                  <a:pt x="75" y="354"/>
                  <a:pt x="64" y="353"/>
                </a:cubicBezTo>
                <a:cubicBezTo>
                  <a:pt x="54" y="351"/>
                  <a:pt x="45" y="349"/>
                  <a:pt x="37" y="346"/>
                </a:cubicBezTo>
                <a:cubicBezTo>
                  <a:pt x="29" y="344"/>
                  <a:pt x="23" y="341"/>
                  <a:pt x="18" y="339"/>
                </a:cubicBezTo>
                <a:cubicBezTo>
                  <a:pt x="13" y="336"/>
                  <a:pt x="9" y="334"/>
                  <a:pt x="8" y="333"/>
                </a:cubicBezTo>
                <a:cubicBezTo>
                  <a:pt x="6" y="331"/>
                  <a:pt x="5" y="330"/>
                  <a:pt x="4" y="328"/>
                </a:cubicBezTo>
                <a:cubicBezTo>
                  <a:pt x="3" y="326"/>
                  <a:pt x="3" y="324"/>
                  <a:pt x="2" y="322"/>
                </a:cubicBezTo>
                <a:cubicBezTo>
                  <a:pt x="1" y="319"/>
                  <a:pt x="1" y="316"/>
                  <a:pt x="1" y="313"/>
                </a:cubicBezTo>
                <a:cubicBezTo>
                  <a:pt x="0" y="309"/>
                  <a:pt x="0" y="305"/>
                  <a:pt x="0" y="299"/>
                </a:cubicBezTo>
                <a:cubicBezTo>
                  <a:pt x="0" y="291"/>
                  <a:pt x="1" y="285"/>
                  <a:pt x="3" y="282"/>
                </a:cubicBezTo>
                <a:cubicBezTo>
                  <a:pt x="4" y="279"/>
                  <a:pt x="6" y="277"/>
                  <a:pt x="9" y="277"/>
                </a:cubicBezTo>
                <a:cubicBezTo>
                  <a:pt x="11" y="277"/>
                  <a:pt x="14" y="278"/>
                  <a:pt x="18" y="280"/>
                </a:cubicBezTo>
                <a:cubicBezTo>
                  <a:pt x="22" y="283"/>
                  <a:pt x="28" y="285"/>
                  <a:pt x="35" y="288"/>
                </a:cubicBezTo>
                <a:cubicBezTo>
                  <a:pt x="41" y="291"/>
                  <a:pt x="49" y="293"/>
                  <a:pt x="58" y="296"/>
                </a:cubicBezTo>
                <a:cubicBezTo>
                  <a:pt x="67" y="298"/>
                  <a:pt x="77" y="299"/>
                  <a:pt x="89" y="299"/>
                </a:cubicBezTo>
                <a:cubicBezTo>
                  <a:pt x="99" y="299"/>
                  <a:pt x="107" y="298"/>
                  <a:pt x="115" y="296"/>
                </a:cubicBezTo>
                <a:cubicBezTo>
                  <a:pt x="122" y="294"/>
                  <a:pt x="128" y="290"/>
                  <a:pt x="133" y="286"/>
                </a:cubicBezTo>
                <a:cubicBezTo>
                  <a:pt x="139" y="282"/>
                  <a:pt x="143" y="277"/>
                  <a:pt x="145" y="271"/>
                </a:cubicBezTo>
                <a:cubicBezTo>
                  <a:pt x="148" y="265"/>
                  <a:pt x="149" y="259"/>
                  <a:pt x="149" y="251"/>
                </a:cubicBezTo>
                <a:cubicBezTo>
                  <a:pt x="149" y="244"/>
                  <a:pt x="147" y="236"/>
                  <a:pt x="144" y="230"/>
                </a:cubicBezTo>
                <a:cubicBezTo>
                  <a:pt x="141" y="224"/>
                  <a:pt x="137" y="218"/>
                  <a:pt x="131" y="214"/>
                </a:cubicBezTo>
                <a:cubicBezTo>
                  <a:pt x="124" y="209"/>
                  <a:pt x="117" y="206"/>
                  <a:pt x="108" y="203"/>
                </a:cubicBezTo>
                <a:cubicBezTo>
                  <a:pt x="98" y="201"/>
                  <a:pt x="87" y="200"/>
                  <a:pt x="75" y="200"/>
                </a:cubicBezTo>
                <a:cubicBezTo>
                  <a:pt x="45" y="200"/>
                  <a:pt x="45" y="200"/>
                  <a:pt x="45" y="200"/>
                </a:cubicBezTo>
                <a:cubicBezTo>
                  <a:pt x="43" y="200"/>
                  <a:pt x="41" y="199"/>
                  <a:pt x="39" y="199"/>
                </a:cubicBezTo>
                <a:cubicBezTo>
                  <a:pt x="38" y="198"/>
                  <a:pt x="36" y="197"/>
                  <a:pt x="35" y="195"/>
                </a:cubicBezTo>
                <a:cubicBezTo>
                  <a:pt x="34" y="193"/>
                  <a:pt x="34" y="190"/>
                  <a:pt x="33" y="187"/>
                </a:cubicBezTo>
                <a:cubicBezTo>
                  <a:pt x="33" y="183"/>
                  <a:pt x="32" y="179"/>
                  <a:pt x="32" y="173"/>
                </a:cubicBezTo>
                <a:cubicBezTo>
                  <a:pt x="32" y="168"/>
                  <a:pt x="33" y="164"/>
                  <a:pt x="33" y="161"/>
                </a:cubicBezTo>
                <a:cubicBezTo>
                  <a:pt x="34" y="157"/>
                  <a:pt x="34" y="155"/>
                  <a:pt x="35" y="153"/>
                </a:cubicBezTo>
                <a:cubicBezTo>
                  <a:pt x="36" y="151"/>
                  <a:pt x="37" y="150"/>
                  <a:pt x="39" y="150"/>
                </a:cubicBezTo>
                <a:cubicBezTo>
                  <a:pt x="40" y="149"/>
                  <a:pt x="42" y="148"/>
                  <a:pt x="44" y="148"/>
                </a:cubicBezTo>
                <a:cubicBezTo>
                  <a:pt x="74" y="148"/>
                  <a:pt x="74" y="148"/>
                  <a:pt x="74" y="148"/>
                </a:cubicBezTo>
                <a:cubicBezTo>
                  <a:pt x="84" y="148"/>
                  <a:pt x="94" y="147"/>
                  <a:pt x="102" y="145"/>
                </a:cubicBezTo>
                <a:cubicBezTo>
                  <a:pt x="110" y="142"/>
                  <a:pt x="116" y="139"/>
                  <a:pt x="122" y="135"/>
                </a:cubicBezTo>
                <a:cubicBezTo>
                  <a:pt x="127" y="130"/>
                  <a:pt x="131" y="125"/>
                  <a:pt x="134" y="119"/>
                </a:cubicBezTo>
                <a:cubicBezTo>
                  <a:pt x="137" y="112"/>
                  <a:pt x="138" y="105"/>
                  <a:pt x="138" y="98"/>
                </a:cubicBezTo>
                <a:cubicBezTo>
                  <a:pt x="138" y="92"/>
                  <a:pt x="137" y="86"/>
                  <a:pt x="135" y="81"/>
                </a:cubicBezTo>
                <a:cubicBezTo>
                  <a:pt x="133" y="76"/>
                  <a:pt x="130" y="72"/>
                  <a:pt x="127" y="68"/>
                </a:cubicBezTo>
                <a:cubicBezTo>
                  <a:pt x="123" y="64"/>
                  <a:pt x="118" y="61"/>
                  <a:pt x="112" y="59"/>
                </a:cubicBezTo>
                <a:cubicBezTo>
                  <a:pt x="106" y="56"/>
                  <a:pt x="99" y="55"/>
                  <a:pt x="91" y="55"/>
                </a:cubicBezTo>
                <a:cubicBezTo>
                  <a:pt x="82" y="55"/>
                  <a:pt x="73" y="57"/>
                  <a:pt x="65" y="60"/>
                </a:cubicBezTo>
                <a:cubicBezTo>
                  <a:pt x="57" y="62"/>
                  <a:pt x="49" y="65"/>
                  <a:pt x="43" y="69"/>
                </a:cubicBezTo>
                <a:cubicBezTo>
                  <a:pt x="36" y="72"/>
                  <a:pt x="31" y="75"/>
                  <a:pt x="26" y="78"/>
                </a:cubicBezTo>
                <a:cubicBezTo>
                  <a:pt x="22" y="81"/>
                  <a:pt x="19" y="82"/>
                  <a:pt x="16" y="82"/>
                </a:cubicBezTo>
                <a:cubicBezTo>
                  <a:pt x="15" y="82"/>
                  <a:pt x="14" y="82"/>
                  <a:pt x="13" y="81"/>
                </a:cubicBezTo>
                <a:cubicBezTo>
                  <a:pt x="12" y="80"/>
                  <a:pt x="11" y="79"/>
                  <a:pt x="10" y="77"/>
                </a:cubicBezTo>
                <a:cubicBezTo>
                  <a:pt x="9" y="76"/>
                  <a:pt x="9" y="73"/>
                  <a:pt x="9" y="70"/>
                </a:cubicBezTo>
                <a:cubicBezTo>
                  <a:pt x="8" y="66"/>
                  <a:pt x="8" y="62"/>
                  <a:pt x="8" y="57"/>
                </a:cubicBezTo>
                <a:cubicBezTo>
                  <a:pt x="8" y="52"/>
                  <a:pt x="8" y="49"/>
                  <a:pt x="8" y="46"/>
                </a:cubicBezTo>
                <a:cubicBezTo>
                  <a:pt x="8" y="43"/>
                  <a:pt x="9" y="40"/>
                  <a:pt x="9" y="38"/>
                </a:cubicBezTo>
                <a:cubicBezTo>
                  <a:pt x="10" y="37"/>
                  <a:pt x="11" y="35"/>
                  <a:pt x="11" y="33"/>
                </a:cubicBezTo>
                <a:cubicBezTo>
                  <a:pt x="12" y="32"/>
                  <a:pt x="13" y="31"/>
                  <a:pt x="15" y="29"/>
                </a:cubicBezTo>
                <a:cubicBezTo>
                  <a:pt x="17" y="27"/>
                  <a:pt x="21" y="25"/>
                  <a:pt x="26" y="21"/>
                </a:cubicBezTo>
                <a:cubicBezTo>
                  <a:pt x="32" y="18"/>
                  <a:pt x="38" y="15"/>
                  <a:pt x="47" y="11"/>
                </a:cubicBezTo>
                <a:cubicBezTo>
                  <a:pt x="55" y="8"/>
                  <a:pt x="65" y="6"/>
                  <a:pt x="75" y="3"/>
                </a:cubicBezTo>
                <a:cubicBezTo>
                  <a:pt x="86" y="1"/>
                  <a:pt x="98" y="0"/>
                  <a:pt x="111" y="0"/>
                </a:cubicBezTo>
                <a:cubicBezTo>
                  <a:pt x="127" y="0"/>
                  <a:pt x="142" y="2"/>
                  <a:pt x="155" y="6"/>
                </a:cubicBezTo>
                <a:cubicBezTo>
                  <a:pt x="168" y="10"/>
                  <a:pt x="178" y="15"/>
                  <a:pt x="187" y="23"/>
                </a:cubicBezTo>
                <a:cubicBezTo>
                  <a:pt x="196" y="30"/>
                  <a:pt x="203" y="39"/>
                  <a:pt x="207" y="50"/>
                </a:cubicBezTo>
                <a:cubicBezTo>
                  <a:pt x="212" y="60"/>
                  <a:pt x="214" y="72"/>
                  <a:pt x="214" y="86"/>
                </a:cubicBezTo>
                <a:cubicBezTo>
                  <a:pt x="214" y="96"/>
                  <a:pt x="213" y="106"/>
                  <a:pt x="210" y="115"/>
                </a:cubicBezTo>
                <a:cubicBezTo>
                  <a:pt x="207" y="124"/>
                  <a:pt x="203" y="132"/>
                  <a:pt x="198" y="139"/>
                </a:cubicBezTo>
                <a:cubicBezTo>
                  <a:pt x="193" y="146"/>
                  <a:pt x="187" y="152"/>
                  <a:pt x="179" y="157"/>
                </a:cubicBezTo>
                <a:cubicBezTo>
                  <a:pt x="171" y="162"/>
                  <a:pt x="162" y="166"/>
                  <a:pt x="152" y="168"/>
                </a:cubicBezTo>
                <a:cubicBezTo>
                  <a:pt x="152" y="169"/>
                  <a:pt x="152" y="169"/>
                  <a:pt x="152" y="169"/>
                </a:cubicBezTo>
                <a:cubicBezTo>
                  <a:pt x="164" y="170"/>
                  <a:pt x="175" y="174"/>
                  <a:pt x="185" y="178"/>
                </a:cubicBezTo>
                <a:cubicBezTo>
                  <a:pt x="194" y="183"/>
                  <a:pt x="202" y="189"/>
                  <a:pt x="209" y="196"/>
                </a:cubicBezTo>
                <a:cubicBezTo>
                  <a:pt x="216" y="203"/>
                  <a:pt x="221" y="211"/>
                  <a:pt x="224" y="220"/>
                </a:cubicBezTo>
                <a:cubicBezTo>
                  <a:pt x="228" y="229"/>
                  <a:pt x="230" y="238"/>
                  <a:pt x="230" y="24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39">
            <a:extLst>
              <a:ext uri="{FF2B5EF4-FFF2-40B4-BE49-F238E27FC236}">
                <a16:creationId xmlns:a16="http://schemas.microsoft.com/office/drawing/2014/main" xmlns="" id="{3357887F-9F17-494C-8C67-107836C896D5}"/>
              </a:ext>
            </a:extLst>
          </p:cNvPr>
          <p:cNvSpPr>
            <a:spLocks/>
          </p:cNvSpPr>
          <p:nvPr/>
        </p:nvSpPr>
        <p:spPr bwMode="auto">
          <a:xfrm>
            <a:off x="10177847" y="1838191"/>
            <a:ext cx="49696" cy="49696"/>
          </a:xfrm>
          <a:custGeom>
            <a:avLst/>
            <a:gdLst>
              <a:gd name="T0" fmla="*/ 494 w 494"/>
              <a:gd name="T1" fmla="*/ 400 h 494"/>
              <a:gd name="T2" fmla="*/ 399 w 494"/>
              <a:gd name="T3" fmla="*/ 494 h 494"/>
              <a:gd name="T4" fmla="*/ 0 w 494"/>
              <a:gd name="T5" fmla="*/ 95 h 494"/>
              <a:gd name="T6" fmla="*/ 94 w 494"/>
              <a:gd name="T7" fmla="*/ 0 h 494"/>
              <a:gd name="T8" fmla="*/ 494 w 494"/>
              <a:gd name="T9" fmla="*/ 40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400"/>
                </a:moveTo>
                <a:lnTo>
                  <a:pt x="399" y="494"/>
                </a:lnTo>
                <a:lnTo>
                  <a:pt x="0" y="95"/>
                </a:lnTo>
                <a:lnTo>
                  <a:pt x="94" y="0"/>
                </a:lnTo>
                <a:lnTo>
                  <a:pt x="494" y="4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0">
            <a:extLst>
              <a:ext uri="{FF2B5EF4-FFF2-40B4-BE49-F238E27FC236}">
                <a16:creationId xmlns:a16="http://schemas.microsoft.com/office/drawing/2014/main" xmlns="" id="{12756947-0189-488C-8F89-C7C2B8563A0A}"/>
              </a:ext>
            </a:extLst>
          </p:cNvPr>
          <p:cNvSpPr>
            <a:spLocks/>
          </p:cNvSpPr>
          <p:nvPr/>
        </p:nvSpPr>
        <p:spPr bwMode="auto">
          <a:xfrm>
            <a:off x="10805493" y="2465936"/>
            <a:ext cx="49696" cy="49696"/>
          </a:xfrm>
          <a:custGeom>
            <a:avLst/>
            <a:gdLst>
              <a:gd name="T0" fmla="*/ 494 w 494"/>
              <a:gd name="T1" fmla="*/ 399 h 494"/>
              <a:gd name="T2" fmla="*/ 400 w 494"/>
              <a:gd name="T3" fmla="*/ 494 h 494"/>
              <a:gd name="T4" fmla="*/ 0 w 494"/>
              <a:gd name="T5" fmla="*/ 94 h 494"/>
              <a:gd name="T6" fmla="*/ 95 w 494"/>
              <a:gd name="T7" fmla="*/ 0 h 494"/>
              <a:gd name="T8" fmla="*/ 494 w 494"/>
              <a:gd name="T9" fmla="*/ 399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94" y="399"/>
                </a:moveTo>
                <a:lnTo>
                  <a:pt x="400" y="494"/>
                </a:lnTo>
                <a:lnTo>
                  <a:pt x="0" y="94"/>
                </a:lnTo>
                <a:lnTo>
                  <a:pt x="95" y="0"/>
                </a:lnTo>
                <a:lnTo>
                  <a:pt x="494" y="3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Freeform 41">
            <a:extLst>
              <a:ext uri="{FF2B5EF4-FFF2-40B4-BE49-F238E27FC236}">
                <a16:creationId xmlns:a16="http://schemas.microsoft.com/office/drawing/2014/main" xmlns="" id="{9D0BD43D-461D-490C-9CD2-1D889D2CD7DF}"/>
              </a:ext>
            </a:extLst>
          </p:cNvPr>
          <p:cNvSpPr>
            <a:spLocks/>
          </p:cNvSpPr>
          <p:nvPr/>
        </p:nvSpPr>
        <p:spPr bwMode="auto">
          <a:xfrm>
            <a:off x="10177847" y="2465936"/>
            <a:ext cx="49696" cy="49696"/>
          </a:xfrm>
          <a:custGeom>
            <a:avLst/>
            <a:gdLst>
              <a:gd name="T0" fmla="*/ 399 w 494"/>
              <a:gd name="T1" fmla="*/ 0 h 494"/>
              <a:gd name="T2" fmla="*/ 494 w 494"/>
              <a:gd name="T3" fmla="*/ 94 h 494"/>
              <a:gd name="T4" fmla="*/ 94 w 494"/>
              <a:gd name="T5" fmla="*/ 494 h 494"/>
              <a:gd name="T6" fmla="*/ 0 w 494"/>
              <a:gd name="T7" fmla="*/ 399 h 494"/>
              <a:gd name="T8" fmla="*/ 399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399" y="0"/>
                </a:moveTo>
                <a:lnTo>
                  <a:pt x="494" y="94"/>
                </a:lnTo>
                <a:lnTo>
                  <a:pt x="94" y="494"/>
                </a:lnTo>
                <a:lnTo>
                  <a:pt x="0" y="399"/>
                </a:lnTo>
                <a:lnTo>
                  <a:pt x="3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Freeform 42">
            <a:extLst>
              <a:ext uri="{FF2B5EF4-FFF2-40B4-BE49-F238E27FC236}">
                <a16:creationId xmlns:a16="http://schemas.microsoft.com/office/drawing/2014/main" xmlns="" id="{F7DCADEA-9CC5-4542-B0D2-615F04B60B7C}"/>
              </a:ext>
            </a:extLst>
          </p:cNvPr>
          <p:cNvSpPr>
            <a:spLocks/>
          </p:cNvSpPr>
          <p:nvPr/>
        </p:nvSpPr>
        <p:spPr bwMode="auto">
          <a:xfrm>
            <a:off x="10805493" y="1838191"/>
            <a:ext cx="49696" cy="49696"/>
          </a:xfrm>
          <a:custGeom>
            <a:avLst/>
            <a:gdLst>
              <a:gd name="T0" fmla="*/ 400 w 494"/>
              <a:gd name="T1" fmla="*/ 0 h 494"/>
              <a:gd name="T2" fmla="*/ 494 w 494"/>
              <a:gd name="T3" fmla="*/ 97 h 494"/>
              <a:gd name="T4" fmla="*/ 95 w 494"/>
              <a:gd name="T5" fmla="*/ 494 h 494"/>
              <a:gd name="T6" fmla="*/ 0 w 494"/>
              <a:gd name="T7" fmla="*/ 400 h 494"/>
              <a:gd name="T8" fmla="*/ 400 w 494"/>
              <a:gd name="T9" fmla="*/ 0 h 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494">
                <a:moveTo>
                  <a:pt x="400" y="0"/>
                </a:moveTo>
                <a:lnTo>
                  <a:pt x="494" y="97"/>
                </a:lnTo>
                <a:lnTo>
                  <a:pt x="95" y="494"/>
                </a:lnTo>
                <a:lnTo>
                  <a:pt x="0" y="400"/>
                </a:lnTo>
                <a:lnTo>
                  <a:pt x="40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Rectangle 43">
            <a:extLst>
              <a:ext uri="{FF2B5EF4-FFF2-40B4-BE49-F238E27FC236}">
                <a16:creationId xmlns:a16="http://schemas.microsoft.com/office/drawing/2014/main" xmlns="" id="{536C10DB-3875-48C6-B009-0E46B48FC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0386" y="2163734"/>
            <a:ext cx="52513" cy="26559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Rectangle 44">
            <a:extLst>
              <a:ext uri="{FF2B5EF4-FFF2-40B4-BE49-F238E27FC236}">
                <a16:creationId xmlns:a16="http://schemas.microsoft.com/office/drawing/2014/main" xmlns="" id="{ADEB181E-C2D3-49EF-A34B-E133675C5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0880" y="2163734"/>
            <a:ext cx="69414" cy="26559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Rectangle 45">
            <a:extLst>
              <a:ext uri="{FF2B5EF4-FFF2-40B4-BE49-F238E27FC236}">
                <a16:creationId xmlns:a16="http://schemas.microsoft.com/office/drawing/2014/main" xmlns="" id="{3B2BC083-BC77-4259-837F-6F98BFD75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201" y="2579313"/>
            <a:ext cx="26659" cy="69414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46">
            <a:extLst>
              <a:ext uri="{FF2B5EF4-FFF2-40B4-BE49-F238E27FC236}">
                <a16:creationId xmlns:a16="http://schemas.microsoft.com/office/drawing/2014/main" xmlns="" id="{9525F127-6E74-46A9-8B8F-D6059081A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5201" y="1707712"/>
            <a:ext cx="26659" cy="53721"/>
          </a:xfrm>
          <a:prstGeom prst="rect">
            <a:avLst/>
          </a:prstGeom>
          <a:solidFill>
            <a:schemeClr val="accent4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xmlns="" id="{15A5AF60-A155-472A-8AD9-3986F6F35C9A}"/>
              </a:ext>
            </a:extLst>
          </p:cNvPr>
          <p:cNvSpPr/>
          <p:nvPr/>
        </p:nvSpPr>
        <p:spPr>
          <a:xfrm>
            <a:off x="9508296" y="3040827"/>
            <a:ext cx="196273" cy="196273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xmlns="" id="{FB6E5107-8CE3-4693-BEE7-D67BECD19ED7}"/>
              </a:ext>
            </a:extLst>
          </p:cNvPr>
          <p:cNvSpPr txBox="1"/>
          <p:nvPr/>
        </p:nvSpPr>
        <p:spPr>
          <a:xfrm>
            <a:off x="9802706" y="304082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xmlns="" id="{4D0FD49E-C47C-4A78-9FB9-67B408DDA79B}"/>
              </a:ext>
            </a:extLst>
          </p:cNvPr>
          <p:cNvSpPr/>
          <p:nvPr/>
        </p:nvSpPr>
        <p:spPr>
          <a:xfrm>
            <a:off x="9508296" y="3963507"/>
            <a:ext cx="196273" cy="196273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EDD2E670-4A79-4548-9288-E5F816AEE9EE}"/>
              </a:ext>
            </a:extLst>
          </p:cNvPr>
          <p:cNvSpPr txBox="1"/>
          <p:nvPr/>
        </p:nvSpPr>
        <p:spPr>
          <a:xfrm>
            <a:off x="9802706" y="3963507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xmlns="" id="{70722ED6-F3DD-4872-997F-452191DA88D9}"/>
              </a:ext>
            </a:extLst>
          </p:cNvPr>
          <p:cNvSpPr/>
          <p:nvPr/>
        </p:nvSpPr>
        <p:spPr>
          <a:xfrm>
            <a:off x="9508296" y="4886188"/>
            <a:ext cx="196273" cy="196273"/>
          </a:xfrm>
          <a:prstGeom prst="ellipse">
            <a:avLst/>
          </a:prstGeom>
          <a:solidFill>
            <a:schemeClr val="accent4"/>
          </a:solidFill>
          <a:ln w="317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xmlns="" id="{4AA26D89-7D39-424B-8A67-0F3DD4B8CFA6}"/>
              </a:ext>
            </a:extLst>
          </p:cNvPr>
          <p:cNvSpPr txBox="1"/>
          <p:nvPr/>
        </p:nvSpPr>
        <p:spPr>
          <a:xfrm>
            <a:off x="9802706" y="4886188"/>
            <a:ext cx="167271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9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56DF5B0-DC1E-4409-8427-8D9BBEC6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9C363-0105-40C5-9148-4146922F6123}" type="datetime1">
              <a:rPr lang="en-US" smtClean="0"/>
              <a:t>7/11/2022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AC881504-0D66-48CB-B131-DA418DEE6946}"/>
              </a:ext>
            </a:extLst>
          </p:cNvPr>
          <p:cNvCxnSpPr/>
          <p:nvPr/>
        </p:nvCxnSpPr>
        <p:spPr>
          <a:xfrm>
            <a:off x="304800" y="0"/>
            <a:ext cx="0" cy="685800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xmlns="" id="{6C8EC2B0-38A2-4A7A-A30E-1EB1C081E575}"/>
              </a:ext>
            </a:extLst>
          </p:cNvPr>
          <p:cNvSpPr/>
          <p:nvPr/>
        </p:nvSpPr>
        <p:spPr>
          <a:xfrm>
            <a:off x="4904831" y="1960973"/>
            <a:ext cx="999671" cy="99967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xmlns="" id="{0437A606-4F1E-4F64-BEE2-F414E9AC38DF}"/>
              </a:ext>
            </a:extLst>
          </p:cNvPr>
          <p:cNvSpPr/>
          <p:nvPr/>
        </p:nvSpPr>
        <p:spPr>
          <a:xfrm>
            <a:off x="919753" y="1778637"/>
            <a:ext cx="4484914" cy="136434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xmlns="" id="{B26781DA-23C7-4E4A-A1E8-DC49F5626373}"/>
              </a:ext>
            </a:extLst>
          </p:cNvPr>
          <p:cNvSpPr/>
          <p:nvPr/>
        </p:nvSpPr>
        <p:spPr>
          <a:xfrm>
            <a:off x="4904831" y="3437984"/>
            <a:ext cx="999671" cy="99967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E5FB316E-72E2-42A8-B601-CC67BDD9C021}"/>
              </a:ext>
            </a:extLst>
          </p:cNvPr>
          <p:cNvSpPr/>
          <p:nvPr/>
        </p:nvSpPr>
        <p:spPr>
          <a:xfrm>
            <a:off x="919753" y="3255648"/>
            <a:ext cx="4484914" cy="1364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xmlns="" id="{A16BE53E-5FC0-4D0E-9416-FDE1611F20A7}"/>
              </a:ext>
            </a:extLst>
          </p:cNvPr>
          <p:cNvSpPr/>
          <p:nvPr/>
        </p:nvSpPr>
        <p:spPr>
          <a:xfrm>
            <a:off x="4904831" y="4914995"/>
            <a:ext cx="999671" cy="999671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xmlns="" id="{7A5B0B1A-A825-4303-B673-1B7884601CA9}"/>
              </a:ext>
            </a:extLst>
          </p:cNvPr>
          <p:cNvSpPr/>
          <p:nvPr/>
        </p:nvSpPr>
        <p:spPr>
          <a:xfrm>
            <a:off x="919753" y="4732659"/>
            <a:ext cx="4484914" cy="13643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xmlns="" id="{EC034538-9ECD-48DD-ACBC-7C29B157381A}"/>
              </a:ext>
            </a:extLst>
          </p:cNvPr>
          <p:cNvSpPr txBox="1"/>
          <p:nvPr/>
        </p:nvSpPr>
        <p:spPr>
          <a:xfrm>
            <a:off x="1976756" y="2091476"/>
            <a:ext cx="32537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Lorem ipsum dolor sit </a:t>
            </a:r>
            <a:r>
              <a:rPr lang="en-US" sz="1600" dirty="0" err="1">
                <a:solidFill>
                  <a:prstClr val="white"/>
                </a:solidFill>
              </a:rPr>
              <a:t>amet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consectetur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adipiscing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elit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  <a:r>
              <a:rPr lang="en-US" sz="1600" dirty="0" err="1">
                <a:solidFill>
                  <a:prstClr val="white"/>
                </a:solidFill>
              </a:rPr>
              <a:t>Etiam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varius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bibendum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est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sed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vulputate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xmlns="" id="{37EB1F3D-B023-4A4F-A653-FCDE1BD202E1}"/>
              </a:ext>
            </a:extLst>
          </p:cNvPr>
          <p:cNvGrpSpPr/>
          <p:nvPr/>
        </p:nvGrpSpPr>
        <p:grpSpPr>
          <a:xfrm>
            <a:off x="1151256" y="2046835"/>
            <a:ext cx="711200" cy="827947"/>
            <a:chOff x="1102360" y="1720850"/>
            <a:chExt cx="711200" cy="827947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xmlns="" id="{37D612E6-2157-429E-B997-B3D9462A1727}"/>
                </a:ext>
              </a:extLst>
            </p:cNvPr>
            <p:cNvSpPr txBox="1"/>
            <p:nvPr/>
          </p:nvSpPr>
          <p:spPr>
            <a:xfrm>
              <a:off x="1102360" y="1720850"/>
              <a:ext cx="711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white"/>
                  </a:solidFill>
                </a:rPr>
                <a:t>12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xmlns="" id="{12A28C1F-51C1-4B7B-95E4-2FA05A81CA85}"/>
                </a:ext>
              </a:extLst>
            </p:cNvPr>
            <p:cNvSpPr txBox="1"/>
            <p:nvPr/>
          </p:nvSpPr>
          <p:spPr>
            <a:xfrm>
              <a:off x="1102360" y="2271798"/>
              <a:ext cx="711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APR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xmlns="" id="{3754939F-87A5-4748-9443-9410235DC7A8}"/>
              </a:ext>
            </a:extLst>
          </p:cNvPr>
          <p:cNvGrpSpPr/>
          <p:nvPr/>
        </p:nvGrpSpPr>
        <p:grpSpPr>
          <a:xfrm>
            <a:off x="5493294" y="2319103"/>
            <a:ext cx="285751" cy="285750"/>
            <a:chOff x="2044700" y="6499225"/>
            <a:chExt cx="285751" cy="285750"/>
          </a:xfrm>
          <a:solidFill>
            <a:sysClr val="window" lastClr="FFFFFF"/>
          </a:solidFill>
        </p:grpSpPr>
        <p:sp>
          <p:nvSpPr>
            <p:cNvPr id="166" name="Freeform 1666">
              <a:extLst>
                <a:ext uri="{FF2B5EF4-FFF2-40B4-BE49-F238E27FC236}">
                  <a16:creationId xmlns:a16="http://schemas.microsoft.com/office/drawing/2014/main" xmlns="" id="{1D66FA53-AFDE-4841-AEAA-A45DFE8C2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6499225"/>
              <a:ext cx="242888" cy="223838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67" name="Freeform 1667">
              <a:extLst>
                <a:ext uri="{FF2B5EF4-FFF2-40B4-BE49-F238E27FC236}">
                  <a16:creationId xmlns:a16="http://schemas.microsoft.com/office/drawing/2014/main" xmlns="" id="{FE5D53DD-46F2-422D-8D5C-70538E495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6550025"/>
              <a:ext cx="234950" cy="234950"/>
            </a:xfrm>
            <a:custGeom>
              <a:avLst/>
              <a:gdLst>
                <a:gd name="T0" fmla="*/ 543 w 591"/>
                <a:gd name="T1" fmla="*/ 220 h 592"/>
                <a:gd name="T2" fmla="*/ 537 w 591"/>
                <a:gd name="T3" fmla="*/ 237 h 592"/>
                <a:gd name="T4" fmla="*/ 543 w 591"/>
                <a:gd name="T5" fmla="*/ 283 h 592"/>
                <a:gd name="T6" fmla="*/ 540 w 591"/>
                <a:gd name="T7" fmla="*/ 335 h 592"/>
                <a:gd name="T8" fmla="*/ 528 w 591"/>
                <a:gd name="T9" fmla="*/ 382 h 592"/>
                <a:gd name="T10" fmla="*/ 507 w 591"/>
                <a:gd name="T11" fmla="*/ 426 h 592"/>
                <a:gd name="T12" fmla="*/ 479 w 591"/>
                <a:gd name="T13" fmla="*/ 464 h 592"/>
                <a:gd name="T14" fmla="*/ 444 w 591"/>
                <a:gd name="T15" fmla="*/ 496 h 592"/>
                <a:gd name="T16" fmla="*/ 403 w 591"/>
                <a:gd name="T17" fmla="*/ 520 h 592"/>
                <a:gd name="T18" fmla="*/ 358 w 591"/>
                <a:gd name="T19" fmla="*/ 537 h 592"/>
                <a:gd name="T20" fmla="*/ 308 w 591"/>
                <a:gd name="T21" fmla="*/ 545 h 592"/>
                <a:gd name="T22" fmla="*/ 257 w 591"/>
                <a:gd name="T23" fmla="*/ 541 h 592"/>
                <a:gd name="T24" fmla="*/ 210 w 591"/>
                <a:gd name="T25" fmla="*/ 529 h 592"/>
                <a:gd name="T26" fmla="*/ 167 w 591"/>
                <a:gd name="T27" fmla="*/ 509 h 592"/>
                <a:gd name="T28" fmla="*/ 129 w 591"/>
                <a:gd name="T29" fmla="*/ 481 h 592"/>
                <a:gd name="T30" fmla="*/ 97 w 591"/>
                <a:gd name="T31" fmla="*/ 445 h 592"/>
                <a:gd name="T32" fmla="*/ 72 w 591"/>
                <a:gd name="T33" fmla="*/ 405 h 592"/>
                <a:gd name="T34" fmla="*/ 55 w 591"/>
                <a:gd name="T35" fmla="*/ 359 h 592"/>
                <a:gd name="T36" fmla="*/ 47 w 591"/>
                <a:gd name="T37" fmla="*/ 310 h 592"/>
                <a:gd name="T38" fmla="*/ 51 w 591"/>
                <a:gd name="T39" fmla="*/ 259 h 592"/>
                <a:gd name="T40" fmla="*/ 63 w 591"/>
                <a:gd name="T41" fmla="*/ 211 h 592"/>
                <a:gd name="T42" fmla="*/ 84 w 591"/>
                <a:gd name="T43" fmla="*/ 168 h 592"/>
                <a:gd name="T44" fmla="*/ 111 w 591"/>
                <a:gd name="T45" fmla="*/ 131 h 592"/>
                <a:gd name="T46" fmla="*/ 147 w 591"/>
                <a:gd name="T47" fmla="*/ 99 h 592"/>
                <a:gd name="T48" fmla="*/ 188 w 591"/>
                <a:gd name="T49" fmla="*/ 73 h 592"/>
                <a:gd name="T50" fmla="*/ 233 w 591"/>
                <a:gd name="T51" fmla="*/ 57 h 592"/>
                <a:gd name="T52" fmla="*/ 283 w 591"/>
                <a:gd name="T53" fmla="*/ 49 h 592"/>
                <a:gd name="T54" fmla="*/ 338 w 591"/>
                <a:gd name="T55" fmla="*/ 52 h 592"/>
                <a:gd name="T56" fmla="*/ 392 w 591"/>
                <a:gd name="T57" fmla="*/ 69 h 592"/>
                <a:gd name="T58" fmla="*/ 420 w 591"/>
                <a:gd name="T59" fmla="*/ 78 h 592"/>
                <a:gd name="T60" fmla="*/ 435 w 591"/>
                <a:gd name="T61" fmla="*/ 69 h 592"/>
                <a:gd name="T62" fmla="*/ 439 w 591"/>
                <a:gd name="T63" fmla="*/ 50 h 592"/>
                <a:gd name="T64" fmla="*/ 431 w 591"/>
                <a:gd name="T65" fmla="*/ 35 h 592"/>
                <a:gd name="T66" fmla="*/ 380 w 591"/>
                <a:gd name="T67" fmla="*/ 14 h 592"/>
                <a:gd name="T68" fmla="*/ 312 w 591"/>
                <a:gd name="T69" fmla="*/ 1 h 592"/>
                <a:gd name="T70" fmla="*/ 251 w 591"/>
                <a:gd name="T71" fmla="*/ 5 h 592"/>
                <a:gd name="T72" fmla="*/ 193 w 591"/>
                <a:gd name="T73" fmla="*/ 19 h 592"/>
                <a:gd name="T74" fmla="*/ 142 w 591"/>
                <a:gd name="T75" fmla="*/ 43 h 592"/>
                <a:gd name="T76" fmla="*/ 96 w 591"/>
                <a:gd name="T77" fmla="*/ 78 h 592"/>
                <a:gd name="T78" fmla="*/ 58 w 591"/>
                <a:gd name="T79" fmla="*/ 120 h 592"/>
                <a:gd name="T80" fmla="*/ 29 w 591"/>
                <a:gd name="T81" fmla="*/ 168 h 592"/>
                <a:gd name="T82" fmla="*/ 9 w 591"/>
                <a:gd name="T83" fmla="*/ 223 h 592"/>
                <a:gd name="T84" fmla="*/ 0 w 591"/>
                <a:gd name="T85" fmla="*/ 282 h 592"/>
                <a:gd name="T86" fmla="*/ 3 w 591"/>
                <a:gd name="T87" fmla="*/ 342 h 592"/>
                <a:gd name="T88" fmla="*/ 18 w 591"/>
                <a:gd name="T89" fmla="*/ 399 h 592"/>
                <a:gd name="T90" fmla="*/ 42 w 591"/>
                <a:gd name="T91" fmla="*/ 451 h 592"/>
                <a:gd name="T92" fmla="*/ 76 w 591"/>
                <a:gd name="T93" fmla="*/ 496 h 592"/>
                <a:gd name="T94" fmla="*/ 118 w 591"/>
                <a:gd name="T95" fmla="*/ 534 h 592"/>
                <a:gd name="T96" fmla="*/ 167 w 591"/>
                <a:gd name="T97" fmla="*/ 564 h 592"/>
                <a:gd name="T98" fmla="*/ 222 w 591"/>
                <a:gd name="T99" fmla="*/ 583 h 592"/>
                <a:gd name="T100" fmla="*/ 280 w 591"/>
                <a:gd name="T101" fmla="*/ 592 h 592"/>
                <a:gd name="T102" fmla="*/ 340 w 591"/>
                <a:gd name="T103" fmla="*/ 589 h 592"/>
                <a:gd name="T104" fmla="*/ 396 w 591"/>
                <a:gd name="T105" fmla="*/ 575 h 592"/>
                <a:gd name="T106" fmla="*/ 448 w 591"/>
                <a:gd name="T107" fmla="*/ 550 h 592"/>
                <a:gd name="T108" fmla="*/ 494 w 591"/>
                <a:gd name="T109" fmla="*/ 516 h 592"/>
                <a:gd name="T110" fmla="*/ 532 w 591"/>
                <a:gd name="T111" fmla="*/ 474 h 592"/>
                <a:gd name="T112" fmla="*/ 562 w 591"/>
                <a:gd name="T113" fmla="*/ 426 h 592"/>
                <a:gd name="T114" fmla="*/ 582 w 591"/>
                <a:gd name="T115" fmla="*/ 371 h 592"/>
                <a:gd name="T116" fmla="*/ 591 w 591"/>
                <a:gd name="T117" fmla="*/ 312 h 592"/>
                <a:gd name="T118" fmla="*/ 587 w 591"/>
                <a:gd name="T119" fmla="*/ 248 h 592"/>
                <a:gd name="T120" fmla="*/ 576 w 591"/>
                <a:gd name="T121" fmla="*/ 219 h 592"/>
                <a:gd name="T122" fmla="*/ 560 w 591"/>
                <a:gd name="T123" fmla="*/ 21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592">
                  <a:moveTo>
                    <a:pt x="555" y="212"/>
                  </a:moveTo>
                  <a:lnTo>
                    <a:pt x="550" y="215"/>
                  </a:lnTo>
                  <a:lnTo>
                    <a:pt x="547" y="217"/>
                  </a:lnTo>
                  <a:lnTo>
                    <a:pt x="543" y="220"/>
                  </a:lnTo>
                  <a:lnTo>
                    <a:pt x="540" y="225"/>
                  </a:lnTo>
                  <a:lnTo>
                    <a:pt x="538" y="228"/>
                  </a:lnTo>
                  <a:lnTo>
                    <a:pt x="537" y="232"/>
                  </a:lnTo>
                  <a:lnTo>
                    <a:pt x="537" y="237"/>
                  </a:lnTo>
                  <a:lnTo>
                    <a:pt x="537" y="241"/>
                  </a:lnTo>
                  <a:lnTo>
                    <a:pt x="540" y="255"/>
                  </a:lnTo>
                  <a:lnTo>
                    <a:pt x="542" y="269"/>
                  </a:lnTo>
                  <a:lnTo>
                    <a:pt x="543" y="283"/>
                  </a:lnTo>
                  <a:lnTo>
                    <a:pt x="543" y="296"/>
                  </a:lnTo>
                  <a:lnTo>
                    <a:pt x="543" y="310"/>
                  </a:lnTo>
                  <a:lnTo>
                    <a:pt x="542" y="322"/>
                  </a:lnTo>
                  <a:lnTo>
                    <a:pt x="540" y="335"/>
                  </a:lnTo>
                  <a:lnTo>
                    <a:pt x="538" y="347"/>
                  </a:lnTo>
                  <a:lnTo>
                    <a:pt x="536" y="359"/>
                  </a:lnTo>
                  <a:lnTo>
                    <a:pt x="532" y="370"/>
                  </a:lnTo>
                  <a:lnTo>
                    <a:pt x="528" y="382"/>
                  </a:lnTo>
                  <a:lnTo>
                    <a:pt x="523" y="394"/>
                  </a:lnTo>
                  <a:lnTo>
                    <a:pt x="519" y="405"/>
                  </a:lnTo>
                  <a:lnTo>
                    <a:pt x="513" y="416"/>
                  </a:lnTo>
                  <a:lnTo>
                    <a:pt x="507" y="426"/>
                  </a:lnTo>
                  <a:lnTo>
                    <a:pt x="501" y="435"/>
                  </a:lnTo>
                  <a:lnTo>
                    <a:pt x="494" y="445"/>
                  </a:lnTo>
                  <a:lnTo>
                    <a:pt x="487" y="455"/>
                  </a:lnTo>
                  <a:lnTo>
                    <a:pt x="479" y="464"/>
                  </a:lnTo>
                  <a:lnTo>
                    <a:pt x="470" y="472"/>
                  </a:lnTo>
                  <a:lnTo>
                    <a:pt x="462" y="481"/>
                  </a:lnTo>
                  <a:lnTo>
                    <a:pt x="453" y="488"/>
                  </a:lnTo>
                  <a:lnTo>
                    <a:pt x="444" y="496"/>
                  </a:lnTo>
                  <a:lnTo>
                    <a:pt x="434" y="503"/>
                  </a:lnTo>
                  <a:lnTo>
                    <a:pt x="424" y="509"/>
                  </a:lnTo>
                  <a:lnTo>
                    <a:pt x="413" y="515"/>
                  </a:lnTo>
                  <a:lnTo>
                    <a:pt x="403" y="520"/>
                  </a:lnTo>
                  <a:lnTo>
                    <a:pt x="392" y="525"/>
                  </a:lnTo>
                  <a:lnTo>
                    <a:pt x="381" y="529"/>
                  </a:lnTo>
                  <a:lnTo>
                    <a:pt x="369" y="534"/>
                  </a:lnTo>
                  <a:lnTo>
                    <a:pt x="358" y="537"/>
                  </a:lnTo>
                  <a:lnTo>
                    <a:pt x="346" y="539"/>
                  </a:lnTo>
                  <a:lnTo>
                    <a:pt x="333" y="541"/>
                  </a:lnTo>
                  <a:lnTo>
                    <a:pt x="320" y="544"/>
                  </a:lnTo>
                  <a:lnTo>
                    <a:pt x="308" y="545"/>
                  </a:lnTo>
                  <a:lnTo>
                    <a:pt x="295" y="545"/>
                  </a:lnTo>
                  <a:lnTo>
                    <a:pt x="283" y="545"/>
                  </a:lnTo>
                  <a:lnTo>
                    <a:pt x="271" y="544"/>
                  </a:lnTo>
                  <a:lnTo>
                    <a:pt x="257" y="541"/>
                  </a:lnTo>
                  <a:lnTo>
                    <a:pt x="245" y="539"/>
                  </a:lnTo>
                  <a:lnTo>
                    <a:pt x="233" y="537"/>
                  </a:lnTo>
                  <a:lnTo>
                    <a:pt x="222" y="534"/>
                  </a:lnTo>
                  <a:lnTo>
                    <a:pt x="210" y="529"/>
                  </a:lnTo>
                  <a:lnTo>
                    <a:pt x="199" y="525"/>
                  </a:lnTo>
                  <a:lnTo>
                    <a:pt x="188" y="520"/>
                  </a:lnTo>
                  <a:lnTo>
                    <a:pt x="178" y="515"/>
                  </a:lnTo>
                  <a:lnTo>
                    <a:pt x="167" y="509"/>
                  </a:lnTo>
                  <a:lnTo>
                    <a:pt x="157" y="503"/>
                  </a:lnTo>
                  <a:lnTo>
                    <a:pt x="147" y="496"/>
                  </a:lnTo>
                  <a:lnTo>
                    <a:pt x="138" y="488"/>
                  </a:lnTo>
                  <a:lnTo>
                    <a:pt x="129" y="481"/>
                  </a:lnTo>
                  <a:lnTo>
                    <a:pt x="120" y="472"/>
                  </a:lnTo>
                  <a:lnTo>
                    <a:pt x="111" y="464"/>
                  </a:lnTo>
                  <a:lnTo>
                    <a:pt x="104" y="455"/>
                  </a:lnTo>
                  <a:lnTo>
                    <a:pt x="97" y="445"/>
                  </a:lnTo>
                  <a:lnTo>
                    <a:pt x="89" y="435"/>
                  </a:lnTo>
                  <a:lnTo>
                    <a:pt x="84" y="426"/>
                  </a:lnTo>
                  <a:lnTo>
                    <a:pt x="77" y="416"/>
                  </a:lnTo>
                  <a:lnTo>
                    <a:pt x="72" y="405"/>
                  </a:lnTo>
                  <a:lnTo>
                    <a:pt x="67" y="394"/>
                  </a:lnTo>
                  <a:lnTo>
                    <a:pt x="63" y="382"/>
                  </a:lnTo>
                  <a:lnTo>
                    <a:pt x="58" y="370"/>
                  </a:lnTo>
                  <a:lnTo>
                    <a:pt x="55" y="359"/>
                  </a:lnTo>
                  <a:lnTo>
                    <a:pt x="53" y="347"/>
                  </a:lnTo>
                  <a:lnTo>
                    <a:pt x="51" y="335"/>
                  </a:lnTo>
                  <a:lnTo>
                    <a:pt x="49" y="322"/>
                  </a:lnTo>
                  <a:lnTo>
                    <a:pt x="47" y="310"/>
                  </a:lnTo>
                  <a:lnTo>
                    <a:pt x="47" y="296"/>
                  </a:lnTo>
                  <a:lnTo>
                    <a:pt x="47" y="284"/>
                  </a:lnTo>
                  <a:lnTo>
                    <a:pt x="49" y="271"/>
                  </a:lnTo>
                  <a:lnTo>
                    <a:pt x="51" y="259"/>
                  </a:lnTo>
                  <a:lnTo>
                    <a:pt x="53" y="247"/>
                  </a:lnTo>
                  <a:lnTo>
                    <a:pt x="55" y="234"/>
                  </a:lnTo>
                  <a:lnTo>
                    <a:pt x="58" y="223"/>
                  </a:lnTo>
                  <a:lnTo>
                    <a:pt x="63" y="211"/>
                  </a:lnTo>
                  <a:lnTo>
                    <a:pt x="67" y="200"/>
                  </a:lnTo>
                  <a:lnTo>
                    <a:pt x="72" y="189"/>
                  </a:lnTo>
                  <a:lnTo>
                    <a:pt x="77" y="178"/>
                  </a:lnTo>
                  <a:lnTo>
                    <a:pt x="84" y="168"/>
                  </a:lnTo>
                  <a:lnTo>
                    <a:pt x="89" y="158"/>
                  </a:lnTo>
                  <a:lnTo>
                    <a:pt x="97" y="148"/>
                  </a:lnTo>
                  <a:lnTo>
                    <a:pt x="104" y="140"/>
                  </a:lnTo>
                  <a:lnTo>
                    <a:pt x="111" y="131"/>
                  </a:lnTo>
                  <a:lnTo>
                    <a:pt x="120" y="122"/>
                  </a:lnTo>
                  <a:lnTo>
                    <a:pt x="129" y="113"/>
                  </a:lnTo>
                  <a:lnTo>
                    <a:pt x="138" y="105"/>
                  </a:lnTo>
                  <a:lnTo>
                    <a:pt x="147" y="99"/>
                  </a:lnTo>
                  <a:lnTo>
                    <a:pt x="157" y="91"/>
                  </a:lnTo>
                  <a:lnTo>
                    <a:pt x="167" y="84"/>
                  </a:lnTo>
                  <a:lnTo>
                    <a:pt x="178" y="79"/>
                  </a:lnTo>
                  <a:lnTo>
                    <a:pt x="188" y="73"/>
                  </a:lnTo>
                  <a:lnTo>
                    <a:pt x="199" y="69"/>
                  </a:lnTo>
                  <a:lnTo>
                    <a:pt x="210" y="63"/>
                  </a:lnTo>
                  <a:lnTo>
                    <a:pt x="222" y="60"/>
                  </a:lnTo>
                  <a:lnTo>
                    <a:pt x="233" y="57"/>
                  </a:lnTo>
                  <a:lnTo>
                    <a:pt x="245" y="53"/>
                  </a:lnTo>
                  <a:lnTo>
                    <a:pt x="257" y="51"/>
                  </a:lnTo>
                  <a:lnTo>
                    <a:pt x="271" y="50"/>
                  </a:lnTo>
                  <a:lnTo>
                    <a:pt x="283" y="49"/>
                  </a:lnTo>
                  <a:lnTo>
                    <a:pt x="295" y="49"/>
                  </a:lnTo>
                  <a:lnTo>
                    <a:pt x="310" y="49"/>
                  </a:lnTo>
                  <a:lnTo>
                    <a:pt x="324" y="50"/>
                  </a:lnTo>
                  <a:lnTo>
                    <a:pt x="338" y="52"/>
                  </a:lnTo>
                  <a:lnTo>
                    <a:pt x="352" y="56"/>
                  </a:lnTo>
                  <a:lnTo>
                    <a:pt x="365" y="59"/>
                  </a:lnTo>
                  <a:lnTo>
                    <a:pt x="379" y="64"/>
                  </a:lnTo>
                  <a:lnTo>
                    <a:pt x="392" y="69"/>
                  </a:lnTo>
                  <a:lnTo>
                    <a:pt x="405" y="75"/>
                  </a:lnTo>
                  <a:lnTo>
                    <a:pt x="410" y="77"/>
                  </a:lnTo>
                  <a:lnTo>
                    <a:pt x="415" y="78"/>
                  </a:lnTo>
                  <a:lnTo>
                    <a:pt x="420" y="78"/>
                  </a:lnTo>
                  <a:lnTo>
                    <a:pt x="424" y="77"/>
                  </a:lnTo>
                  <a:lnTo>
                    <a:pt x="428" y="74"/>
                  </a:lnTo>
                  <a:lnTo>
                    <a:pt x="432" y="72"/>
                  </a:lnTo>
                  <a:lnTo>
                    <a:pt x="435" y="69"/>
                  </a:lnTo>
                  <a:lnTo>
                    <a:pt x="437" y="64"/>
                  </a:lnTo>
                  <a:lnTo>
                    <a:pt x="439" y="60"/>
                  </a:lnTo>
                  <a:lnTo>
                    <a:pt x="441" y="56"/>
                  </a:lnTo>
                  <a:lnTo>
                    <a:pt x="439" y="50"/>
                  </a:lnTo>
                  <a:lnTo>
                    <a:pt x="438" y="46"/>
                  </a:lnTo>
                  <a:lnTo>
                    <a:pt x="437" y="41"/>
                  </a:lnTo>
                  <a:lnTo>
                    <a:pt x="434" y="38"/>
                  </a:lnTo>
                  <a:lnTo>
                    <a:pt x="431" y="35"/>
                  </a:lnTo>
                  <a:lnTo>
                    <a:pt x="427" y="32"/>
                  </a:lnTo>
                  <a:lnTo>
                    <a:pt x="411" y="25"/>
                  </a:lnTo>
                  <a:lnTo>
                    <a:pt x="395" y="18"/>
                  </a:lnTo>
                  <a:lnTo>
                    <a:pt x="380" y="14"/>
                  </a:lnTo>
                  <a:lnTo>
                    <a:pt x="363" y="9"/>
                  </a:lnTo>
                  <a:lnTo>
                    <a:pt x="347" y="5"/>
                  </a:lnTo>
                  <a:lnTo>
                    <a:pt x="329" y="3"/>
                  </a:lnTo>
                  <a:lnTo>
                    <a:pt x="312" y="1"/>
                  </a:lnTo>
                  <a:lnTo>
                    <a:pt x="295" y="0"/>
                  </a:lnTo>
                  <a:lnTo>
                    <a:pt x="280" y="1"/>
                  </a:lnTo>
                  <a:lnTo>
                    <a:pt x="265" y="3"/>
                  </a:lnTo>
                  <a:lnTo>
                    <a:pt x="251" y="5"/>
                  </a:lnTo>
                  <a:lnTo>
                    <a:pt x="236" y="7"/>
                  </a:lnTo>
                  <a:lnTo>
                    <a:pt x="222" y="10"/>
                  </a:lnTo>
                  <a:lnTo>
                    <a:pt x="208" y="15"/>
                  </a:lnTo>
                  <a:lnTo>
                    <a:pt x="193" y="19"/>
                  </a:lnTo>
                  <a:lnTo>
                    <a:pt x="180" y="25"/>
                  </a:lnTo>
                  <a:lnTo>
                    <a:pt x="167" y="30"/>
                  </a:lnTo>
                  <a:lnTo>
                    <a:pt x="155" y="37"/>
                  </a:lnTo>
                  <a:lnTo>
                    <a:pt x="142" y="43"/>
                  </a:lnTo>
                  <a:lnTo>
                    <a:pt x="130" y="51"/>
                  </a:lnTo>
                  <a:lnTo>
                    <a:pt x="118" y="60"/>
                  </a:lnTo>
                  <a:lnTo>
                    <a:pt x="107" y="69"/>
                  </a:lnTo>
                  <a:lnTo>
                    <a:pt x="96" y="78"/>
                  </a:lnTo>
                  <a:lnTo>
                    <a:pt x="86" y="88"/>
                  </a:lnTo>
                  <a:lnTo>
                    <a:pt x="76" y="98"/>
                  </a:lnTo>
                  <a:lnTo>
                    <a:pt x="67" y="109"/>
                  </a:lnTo>
                  <a:lnTo>
                    <a:pt x="58" y="120"/>
                  </a:lnTo>
                  <a:lnTo>
                    <a:pt x="50" y="132"/>
                  </a:lnTo>
                  <a:lnTo>
                    <a:pt x="42" y="144"/>
                  </a:lnTo>
                  <a:lnTo>
                    <a:pt x="35" y="156"/>
                  </a:lnTo>
                  <a:lnTo>
                    <a:pt x="29" y="168"/>
                  </a:lnTo>
                  <a:lnTo>
                    <a:pt x="23" y="181"/>
                  </a:lnTo>
                  <a:lnTo>
                    <a:pt x="18" y="195"/>
                  </a:lnTo>
                  <a:lnTo>
                    <a:pt x="13" y="209"/>
                  </a:lnTo>
                  <a:lnTo>
                    <a:pt x="9" y="223"/>
                  </a:lnTo>
                  <a:lnTo>
                    <a:pt x="5" y="238"/>
                  </a:lnTo>
                  <a:lnTo>
                    <a:pt x="3" y="252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6"/>
                  </a:lnTo>
                  <a:lnTo>
                    <a:pt x="0" y="312"/>
                  </a:lnTo>
                  <a:lnTo>
                    <a:pt x="1" y="327"/>
                  </a:lnTo>
                  <a:lnTo>
                    <a:pt x="3" y="342"/>
                  </a:lnTo>
                  <a:lnTo>
                    <a:pt x="5" y="357"/>
                  </a:lnTo>
                  <a:lnTo>
                    <a:pt x="9" y="371"/>
                  </a:lnTo>
                  <a:lnTo>
                    <a:pt x="13" y="385"/>
                  </a:lnTo>
                  <a:lnTo>
                    <a:pt x="18" y="399"/>
                  </a:lnTo>
                  <a:lnTo>
                    <a:pt x="23" y="412"/>
                  </a:lnTo>
                  <a:lnTo>
                    <a:pt x="29" y="426"/>
                  </a:lnTo>
                  <a:lnTo>
                    <a:pt x="35" y="438"/>
                  </a:lnTo>
                  <a:lnTo>
                    <a:pt x="42" y="451"/>
                  </a:lnTo>
                  <a:lnTo>
                    <a:pt x="50" y="462"/>
                  </a:lnTo>
                  <a:lnTo>
                    <a:pt x="58" y="474"/>
                  </a:lnTo>
                  <a:lnTo>
                    <a:pt x="67" y="485"/>
                  </a:lnTo>
                  <a:lnTo>
                    <a:pt x="76" y="496"/>
                  </a:lnTo>
                  <a:lnTo>
                    <a:pt x="86" y="506"/>
                  </a:lnTo>
                  <a:lnTo>
                    <a:pt x="96" y="516"/>
                  </a:lnTo>
                  <a:lnTo>
                    <a:pt x="107" y="525"/>
                  </a:lnTo>
                  <a:lnTo>
                    <a:pt x="118" y="534"/>
                  </a:lnTo>
                  <a:lnTo>
                    <a:pt x="130" y="543"/>
                  </a:lnTo>
                  <a:lnTo>
                    <a:pt x="142" y="550"/>
                  </a:lnTo>
                  <a:lnTo>
                    <a:pt x="155" y="557"/>
                  </a:lnTo>
                  <a:lnTo>
                    <a:pt x="167" y="564"/>
                  </a:lnTo>
                  <a:lnTo>
                    <a:pt x="180" y="569"/>
                  </a:lnTo>
                  <a:lnTo>
                    <a:pt x="193" y="575"/>
                  </a:lnTo>
                  <a:lnTo>
                    <a:pt x="208" y="579"/>
                  </a:lnTo>
                  <a:lnTo>
                    <a:pt x="222" y="583"/>
                  </a:lnTo>
                  <a:lnTo>
                    <a:pt x="236" y="587"/>
                  </a:lnTo>
                  <a:lnTo>
                    <a:pt x="251" y="589"/>
                  </a:lnTo>
                  <a:lnTo>
                    <a:pt x="265" y="591"/>
                  </a:lnTo>
                  <a:lnTo>
                    <a:pt x="280" y="592"/>
                  </a:lnTo>
                  <a:lnTo>
                    <a:pt x="295" y="592"/>
                  </a:lnTo>
                  <a:lnTo>
                    <a:pt x="310" y="592"/>
                  </a:lnTo>
                  <a:lnTo>
                    <a:pt x="326" y="591"/>
                  </a:lnTo>
                  <a:lnTo>
                    <a:pt x="340" y="589"/>
                  </a:lnTo>
                  <a:lnTo>
                    <a:pt x="354" y="587"/>
                  </a:lnTo>
                  <a:lnTo>
                    <a:pt x="369" y="583"/>
                  </a:lnTo>
                  <a:lnTo>
                    <a:pt x="383" y="579"/>
                  </a:lnTo>
                  <a:lnTo>
                    <a:pt x="396" y="575"/>
                  </a:lnTo>
                  <a:lnTo>
                    <a:pt x="411" y="569"/>
                  </a:lnTo>
                  <a:lnTo>
                    <a:pt x="423" y="564"/>
                  </a:lnTo>
                  <a:lnTo>
                    <a:pt x="436" y="557"/>
                  </a:lnTo>
                  <a:lnTo>
                    <a:pt x="448" y="550"/>
                  </a:lnTo>
                  <a:lnTo>
                    <a:pt x="460" y="543"/>
                  </a:lnTo>
                  <a:lnTo>
                    <a:pt x="473" y="534"/>
                  </a:lnTo>
                  <a:lnTo>
                    <a:pt x="484" y="525"/>
                  </a:lnTo>
                  <a:lnTo>
                    <a:pt x="494" y="516"/>
                  </a:lnTo>
                  <a:lnTo>
                    <a:pt x="505" y="506"/>
                  </a:lnTo>
                  <a:lnTo>
                    <a:pt x="515" y="496"/>
                  </a:lnTo>
                  <a:lnTo>
                    <a:pt x="523" y="485"/>
                  </a:lnTo>
                  <a:lnTo>
                    <a:pt x="532" y="474"/>
                  </a:lnTo>
                  <a:lnTo>
                    <a:pt x="541" y="462"/>
                  </a:lnTo>
                  <a:lnTo>
                    <a:pt x="549" y="451"/>
                  </a:lnTo>
                  <a:lnTo>
                    <a:pt x="555" y="438"/>
                  </a:lnTo>
                  <a:lnTo>
                    <a:pt x="562" y="426"/>
                  </a:lnTo>
                  <a:lnTo>
                    <a:pt x="568" y="412"/>
                  </a:lnTo>
                  <a:lnTo>
                    <a:pt x="573" y="399"/>
                  </a:lnTo>
                  <a:lnTo>
                    <a:pt x="577" y="385"/>
                  </a:lnTo>
                  <a:lnTo>
                    <a:pt x="582" y="371"/>
                  </a:lnTo>
                  <a:lnTo>
                    <a:pt x="585" y="357"/>
                  </a:lnTo>
                  <a:lnTo>
                    <a:pt x="587" y="342"/>
                  </a:lnTo>
                  <a:lnTo>
                    <a:pt x="590" y="327"/>
                  </a:lnTo>
                  <a:lnTo>
                    <a:pt x="591" y="312"/>
                  </a:lnTo>
                  <a:lnTo>
                    <a:pt x="591" y="296"/>
                  </a:lnTo>
                  <a:lnTo>
                    <a:pt x="591" y="281"/>
                  </a:lnTo>
                  <a:lnTo>
                    <a:pt x="590" y="264"/>
                  </a:lnTo>
                  <a:lnTo>
                    <a:pt x="587" y="248"/>
                  </a:lnTo>
                  <a:lnTo>
                    <a:pt x="584" y="231"/>
                  </a:lnTo>
                  <a:lnTo>
                    <a:pt x="582" y="227"/>
                  </a:lnTo>
                  <a:lnTo>
                    <a:pt x="580" y="222"/>
                  </a:lnTo>
                  <a:lnTo>
                    <a:pt x="576" y="219"/>
                  </a:lnTo>
                  <a:lnTo>
                    <a:pt x="573" y="217"/>
                  </a:lnTo>
                  <a:lnTo>
                    <a:pt x="569" y="215"/>
                  </a:lnTo>
                  <a:lnTo>
                    <a:pt x="564" y="214"/>
                  </a:lnTo>
                  <a:lnTo>
                    <a:pt x="560" y="212"/>
                  </a:lnTo>
                  <a:lnTo>
                    <a:pt x="55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1986B614-C466-42E4-8E33-F986F3CB3A00}"/>
              </a:ext>
            </a:extLst>
          </p:cNvPr>
          <p:cNvSpPr txBox="1"/>
          <p:nvPr/>
        </p:nvSpPr>
        <p:spPr>
          <a:xfrm>
            <a:off x="1976756" y="3568487"/>
            <a:ext cx="32537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Lorem ipsum dolor sit </a:t>
            </a:r>
            <a:r>
              <a:rPr lang="en-US" sz="1600" dirty="0" err="1">
                <a:solidFill>
                  <a:prstClr val="white"/>
                </a:solidFill>
              </a:rPr>
              <a:t>amet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consectetur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adipiscing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elit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  <a:r>
              <a:rPr lang="en-US" sz="1600" dirty="0" err="1">
                <a:solidFill>
                  <a:prstClr val="white"/>
                </a:solidFill>
              </a:rPr>
              <a:t>Etiam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varius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bibendum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est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sed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vulputate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xmlns="" id="{B280ECFD-DE61-4403-A30D-6219AD2D5E8E}"/>
              </a:ext>
            </a:extLst>
          </p:cNvPr>
          <p:cNvGrpSpPr/>
          <p:nvPr/>
        </p:nvGrpSpPr>
        <p:grpSpPr>
          <a:xfrm>
            <a:off x="1151256" y="3523846"/>
            <a:ext cx="711200" cy="827947"/>
            <a:chOff x="1102360" y="1720850"/>
            <a:chExt cx="711200" cy="827947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5856EE6D-9FEC-4066-BD8A-5D53DA12DB6A}"/>
                </a:ext>
              </a:extLst>
            </p:cNvPr>
            <p:cNvSpPr txBox="1"/>
            <p:nvPr/>
          </p:nvSpPr>
          <p:spPr>
            <a:xfrm>
              <a:off x="1102360" y="1720850"/>
              <a:ext cx="711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white"/>
                  </a:solidFill>
                </a:rPr>
                <a:t>15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xmlns="" id="{035DA618-E90C-4CDF-97D1-FD10016BC532}"/>
                </a:ext>
              </a:extLst>
            </p:cNvPr>
            <p:cNvSpPr txBox="1"/>
            <p:nvPr/>
          </p:nvSpPr>
          <p:spPr>
            <a:xfrm>
              <a:off x="1102360" y="2271798"/>
              <a:ext cx="711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APR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xmlns="" id="{5D36042C-4833-41B9-8786-2CB2CC3F05EA}"/>
              </a:ext>
            </a:extLst>
          </p:cNvPr>
          <p:cNvGrpSpPr/>
          <p:nvPr/>
        </p:nvGrpSpPr>
        <p:grpSpPr>
          <a:xfrm>
            <a:off x="5493294" y="3794944"/>
            <a:ext cx="285751" cy="285750"/>
            <a:chOff x="2044700" y="6499225"/>
            <a:chExt cx="285751" cy="285750"/>
          </a:xfrm>
          <a:solidFill>
            <a:sysClr val="window" lastClr="FFFFFF"/>
          </a:solidFill>
        </p:grpSpPr>
        <p:sp>
          <p:nvSpPr>
            <p:cNvPr id="173" name="Freeform 1666">
              <a:extLst>
                <a:ext uri="{FF2B5EF4-FFF2-40B4-BE49-F238E27FC236}">
                  <a16:creationId xmlns:a16="http://schemas.microsoft.com/office/drawing/2014/main" xmlns="" id="{777B92D5-3BC2-4AD4-9A53-3ED09FEBD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6499225"/>
              <a:ext cx="242888" cy="223838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74" name="Freeform 1667">
              <a:extLst>
                <a:ext uri="{FF2B5EF4-FFF2-40B4-BE49-F238E27FC236}">
                  <a16:creationId xmlns:a16="http://schemas.microsoft.com/office/drawing/2014/main" xmlns="" id="{A4B5C873-033B-46DA-A3EC-D60F61DF8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6550025"/>
              <a:ext cx="234950" cy="234950"/>
            </a:xfrm>
            <a:custGeom>
              <a:avLst/>
              <a:gdLst>
                <a:gd name="T0" fmla="*/ 543 w 591"/>
                <a:gd name="T1" fmla="*/ 220 h 592"/>
                <a:gd name="T2" fmla="*/ 537 w 591"/>
                <a:gd name="T3" fmla="*/ 237 h 592"/>
                <a:gd name="T4" fmla="*/ 543 w 591"/>
                <a:gd name="T5" fmla="*/ 283 h 592"/>
                <a:gd name="T6" fmla="*/ 540 w 591"/>
                <a:gd name="T7" fmla="*/ 335 h 592"/>
                <a:gd name="T8" fmla="*/ 528 w 591"/>
                <a:gd name="T9" fmla="*/ 382 h 592"/>
                <a:gd name="T10" fmla="*/ 507 w 591"/>
                <a:gd name="T11" fmla="*/ 426 h 592"/>
                <a:gd name="T12" fmla="*/ 479 w 591"/>
                <a:gd name="T13" fmla="*/ 464 h 592"/>
                <a:gd name="T14" fmla="*/ 444 w 591"/>
                <a:gd name="T15" fmla="*/ 496 h 592"/>
                <a:gd name="T16" fmla="*/ 403 w 591"/>
                <a:gd name="T17" fmla="*/ 520 h 592"/>
                <a:gd name="T18" fmla="*/ 358 w 591"/>
                <a:gd name="T19" fmla="*/ 537 h 592"/>
                <a:gd name="T20" fmla="*/ 308 w 591"/>
                <a:gd name="T21" fmla="*/ 545 h 592"/>
                <a:gd name="T22" fmla="*/ 257 w 591"/>
                <a:gd name="T23" fmla="*/ 541 h 592"/>
                <a:gd name="T24" fmla="*/ 210 w 591"/>
                <a:gd name="T25" fmla="*/ 529 h 592"/>
                <a:gd name="T26" fmla="*/ 167 w 591"/>
                <a:gd name="T27" fmla="*/ 509 h 592"/>
                <a:gd name="T28" fmla="*/ 129 w 591"/>
                <a:gd name="T29" fmla="*/ 481 h 592"/>
                <a:gd name="T30" fmla="*/ 97 w 591"/>
                <a:gd name="T31" fmla="*/ 445 h 592"/>
                <a:gd name="T32" fmla="*/ 72 w 591"/>
                <a:gd name="T33" fmla="*/ 405 h 592"/>
                <a:gd name="T34" fmla="*/ 55 w 591"/>
                <a:gd name="T35" fmla="*/ 359 h 592"/>
                <a:gd name="T36" fmla="*/ 47 w 591"/>
                <a:gd name="T37" fmla="*/ 310 h 592"/>
                <a:gd name="T38" fmla="*/ 51 w 591"/>
                <a:gd name="T39" fmla="*/ 259 h 592"/>
                <a:gd name="T40" fmla="*/ 63 w 591"/>
                <a:gd name="T41" fmla="*/ 211 h 592"/>
                <a:gd name="T42" fmla="*/ 84 w 591"/>
                <a:gd name="T43" fmla="*/ 168 h 592"/>
                <a:gd name="T44" fmla="*/ 111 w 591"/>
                <a:gd name="T45" fmla="*/ 131 h 592"/>
                <a:gd name="T46" fmla="*/ 147 w 591"/>
                <a:gd name="T47" fmla="*/ 99 h 592"/>
                <a:gd name="T48" fmla="*/ 188 w 591"/>
                <a:gd name="T49" fmla="*/ 73 h 592"/>
                <a:gd name="T50" fmla="*/ 233 w 591"/>
                <a:gd name="T51" fmla="*/ 57 h 592"/>
                <a:gd name="T52" fmla="*/ 283 w 591"/>
                <a:gd name="T53" fmla="*/ 49 h 592"/>
                <a:gd name="T54" fmla="*/ 338 w 591"/>
                <a:gd name="T55" fmla="*/ 52 h 592"/>
                <a:gd name="T56" fmla="*/ 392 w 591"/>
                <a:gd name="T57" fmla="*/ 69 h 592"/>
                <a:gd name="T58" fmla="*/ 420 w 591"/>
                <a:gd name="T59" fmla="*/ 78 h 592"/>
                <a:gd name="T60" fmla="*/ 435 w 591"/>
                <a:gd name="T61" fmla="*/ 69 h 592"/>
                <a:gd name="T62" fmla="*/ 439 w 591"/>
                <a:gd name="T63" fmla="*/ 50 h 592"/>
                <a:gd name="T64" fmla="*/ 431 w 591"/>
                <a:gd name="T65" fmla="*/ 35 h 592"/>
                <a:gd name="T66" fmla="*/ 380 w 591"/>
                <a:gd name="T67" fmla="*/ 14 h 592"/>
                <a:gd name="T68" fmla="*/ 312 w 591"/>
                <a:gd name="T69" fmla="*/ 1 h 592"/>
                <a:gd name="T70" fmla="*/ 251 w 591"/>
                <a:gd name="T71" fmla="*/ 5 h 592"/>
                <a:gd name="T72" fmla="*/ 193 w 591"/>
                <a:gd name="T73" fmla="*/ 19 h 592"/>
                <a:gd name="T74" fmla="*/ 142 w 591"/>
                <a:gd name="T75" fmla="*/ 43 h 592"/>
                <a:gd name="T76" fmla="*/ 96 w 591"/>
                <a:gd name="T77" fmla="*/ 78 h 592"/>
                <a:gd name="T78" fmla="*/ 58 w 591"/>
                <a:gd name="T79" fmla="*/ 120 h 592"/>
                <a:gd name="T80" fmla="*/ 29 w 591"/>
                <a:gd name="T81" fmla="*/ 168 h 592"/>
                <a:gd name="T82" fmla="*/ 9 w 591"/>
                <a:gd name="T83" fmla="*/ 223 h 592"/>
                <a:gd name="T84" fmla="*/ 0 w 591"/>
                <a:gd name="T85" fmla="*/ 282 h 592"/>
                <a:gd name="T86" fmla="*/ 3 w 591"/>
                <a:gd name="T87" fmla="*/ 342 h 592"/>
                <a:gd name="T88" fmla="*/ 18 w 591"/>
                <a:gd name="T89" fmla="*/ 399 h 592"/>
                <a:gd name="T90" fmla="*/ 42 w 591"/>
                <a:gd name="T91" fmla="*/ 451 h 592"/>
                <a:gd name="T92" fmla="*/ 76 w 591"/>
                <a:gd name="T93" fmla="*/ 496 h 592"/>
                <a:gd name="T94" fmla="*/ 118 w 591"/>
                <a:gd name="T95" fmla="*/ 534 h 592"/>
                <a:gd name="T96" fmla="*/ 167 w 591"/>
                <a:gd name="T97" fmla="*/ 564 h 592"/>
                <a:gd name="T98" fmla="*/ 222 w 591"/>
                <a:gd name="T99" fmla="*/ 583 h 592"/>
                <a:gd name="T100" fmla="*/ 280 w 591"/>
                <a:gd name="T101" fmla="*/ 592 h 592"/>
                <a:gd name="T102" fmla="*/ 340 w 591"/>
                <a:gd name="T103" fmla="*/ 589 h 592"/>
                <a:gd name="T104" fmla="*/ 396 w 591"/>
                <a:gd name="T105" fmla="*/ 575 h 592"/>
                <a:gd name="T106" fmla="*/ 448 w 591"/>
                <a:gd name="T107" fmla="*/ 550 h 592"/>
                <a:gd name="T108" fmla="*/ 494 w 591"/>
                <a:gd name="T109" fmla="*/ 516 h 592"/>
                <a:gd name="T110" fmla="*/ 532 w 591"/>
                <a:gd name="T111" fmla="*/ 474 h 592"/>
                <a:gd name="T112" fmla="*/ 562 w 591"/>
                <a:gd name="T113" fmla="*/ 426 h 592"/>
                <a:gd name="T114" fmla="*/ 582 w 591"/>
                <a:gd name="T115" fmla="*/ 371 h 592"/>
                <a:gd name="T116" fmla="*/ 591 w 591"/>
                <a:gd name="T117" fmla="*/ 312 h 592"/>
                <a:gd name="T118" fmla="*/ 587 w 591"/>
                <a:gd name="T119" fmla="*/ 248 h 592"/>
                <a:gd name="T120" fmla="*/ 576 w 591"/>
                <a:gd name="T121" fmla="*/ 219 h 592"/>
                <a:gd name="T122" fmla="*/ 560 w 591"/>
                <a:gd name="T123" fmla="*/ 21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592">
                  <a:moveTo>
                    <a:pt x="555" y="212"/>
                  </a:moveTo>
                  <a:lnTo>
                    <a:pt x="550" y="215"/>
                  </a:lnTo>
                  <a:lnTo>
                    <a:pt x="547" y="217"/>
                  </a:lnTo>
                  <a:lnTo>
                    <a:pt x="543" y="220"/>
                  </a:lnTo>
                  <a:lnTo>
                    <a:pt x="540" y="225"/>
                  </a:lnTo>
                  <a:lnTo>
                    <a:pt x="538" y="228"/>
                  </a:lnTo>
                  <a:lnTo>
                    <a:pt x="537" y="232"/>
                  </a:lnTo>
                  <a:lnTo>
                    <a:pt x="537" y="237"/>
                  </a:lnTo>
                  <a:lnTo>
                    <a:pt x="537" y="241"/>
                  </a:lnTo>
                  <a:lnTo>
                    <a:pt x="540" y="255"/>
                  </a:lnTo>
                  <a:lnTo>
                    <a:pt x="542" y="269"/>
                  </a:lnTo>
                  <a:lnTo>
                    <a:pt x="543" y="283"/>
                  </a:lnTo>
                  <a:lnTo>
                    <a:pt x="543" y="296"/>
                  </a:lnTo>
                  <a:lnTo>
                    <a:pt x="543" y="310"/>
                  </a:lnTo>
                  <a:lnTo>
                    <a:pt x="542" y="322"/>
                  </a:lnTo>
                  <a:lnTo>
                    <a:pt x="540" y="335"/>
                  </a:lnTo>
                  <a:lnTo>
                    <a:pt x="538" y="347"/>
                  </a:lnTo>
                  <a:lnTo>
                    <a:pt x="536" y="359"/>
                  </a:lnTo>
                  <a:lnTo>
                    <a:pt x="532" y="370"/>
                  </a:lnTo>
                  <a:lnTo>
                    <a:pt x="528" y="382"/>
                  </a:lnTo>
                  <a:lnTo>
                    <a:pt x="523" y="394"/>
                  </a:lnTo>
                  <a:lnTo>
                    <a:pt x="519" y="405"/>
                  </a:lnTo>
                  <a:lnTo>
                    <a:pt x="513" y="416"/>
                  </a:lnTo>
                  <a:lnTo>
                    <a:pt x="507" y="426"/>
                  </a:lnTo>
                  <a:lnTo>
                    <a:pt x="501" y="435"/>
                  </a:lnTo>
                  <a:lnTo>
                    <a:pt x="494" y="445"/>
                  </a:lnTo>
                  <a:lnTo>
                    <a:pt x="487" y="455"/>
                  </a:lnTo>
                  <a:lnTo>
                    <a:pt x="479" y="464"/>
                  </a:lnTo>
                  <a:lnTo>
                    <a:pt x="470" y="472"/>
                  </a:lnTo>
                  <a:lnTo>
                    <a:pt x="462" y="481"/>
                  </a:lnTo>
                  <a:lnTo>
                    <a:pt x="453" y="488"/>
                  </a:lnTo>
                  <a:lnTo>
                    <a:pt x="444" y="496"/>
                  </a:lnTo>
                  <a:lnTo>
                    <a:pt x="434" y="503"/>
                  </a:lnTo>
                  <a:lnTo>
                    <a:pt x="424" y="509"/>
                  </a:lnTo>
                  <a:lnTo>
                    <a:pt x="413" y="515"/>
                  </a:lnTo>
                  <a:lnTo>
                    <a:pt x="403" y="520"/>
                  </a:lnTo>
                  <a:lnTo>
                    <a:pt x="392" y="525"/>
                  </a:lnTo>
                  <a:lnTo>
                    <a:pt x="381" y="529"/>
                  </a:lnTo>
                  <a:lnTo>
                    <a:pt x="369" y="534"/>
                  </a:lnTo>
                  <a:lnTo>
                    <a:pt x="358" y="537"/>
                  </a:lnTo>
                  <a:lnTo>
                    <a:pt x="346" y="539"/>
                  </a:lnTo>
                  <a:lnTo>
                    <a:pt x="333" y="541"/>
                  </a:lnTo>
                  <a:lnTo>
                    <a:pt x="320" y="544"/>
                  </a:lnTo>
                  <a:lnTo>
                    <a:pt x="308" y="545"/>
                  </a:lnTo>
                  <a:lnTo>
                    <a:pt x="295" y="545"/>
                  </a:lnTo>
                  <a:lnTo>
                    <a:pt x="283" y="545"/>
                  </a:lnTo>
                  <a:lnTo>
                    <a:pt x="271" y="544"/>
                  </a:lnTo>
                  <a:lnTo>
                    <a:pt x="257" y="541"/>
                  </a:lnTo>
                  <a:lnTo>
                    <a:pt x="245" y="539"/>
                  </a:lnTo>
                  <a:lnTo>
                    <a:pt x="233" y="537"/>
                  </a:lnTo>
                  <a:lnTo>
                    <a:pt x="222" y="534"/>
                  </a:lnTo>
                  <a:lnTo>
                    <a:pt x="210" y="529"/>
                  </a:lnTo>
                  <a:lnTo>
                    <a:pt x="199" y="525"/>
                  </a:lnTo>
                  <a:lnTo>
                    <a:pt x="188" y="520"/>
                  </a:lnTo>
                  <a:lnTo>
                    <a:pt x="178" y="515"/>
                  </a:lnTo>
                  <a:lnTo>
                    <a:pt x="167" y="509"/>
                  </a:lnTo>
                  <a:lnTo>
                    <a:pt x="157" y="503"/>
                  </a:lnTo>
                  <a:lnTo>
                    <a:pt x="147" y="496"/>
                  </a:lnTo>
                  <a:lnTo>
                    <a:pt x="138" y="488"/>
                  </a:lnTo>
                  <a:lnTo>
                    <a:pt x="129" y="481"/>
                  </a:lnTo>
                  <a:lnTo>
                    <a:pt x="120" y="472"/>
                  </a:lnTo>
                  <a:lnTo>
                    <a:pt x="111" y="464"/>
                  </a:lnTo>
                  <a:lnTo>
                    <a:pt x="104" y="455"/>
                  </a:lnTo>
                  <a:lnTo>
                    <a:pt x="97" y="445"/>
                  </a:lnTo>
                  <a:lnTo>
                    <a:pt x="89" y="435"/>
                  </a:lnTo>
                  <a:lnTo>
                    <a:pt x="84" y="426"/>
                  </a:lnTo>
                  <a:lnTo>
                    <a:pt x="77" y="416"/>
                  </a:lnTo>
                  <a:lnTo>
                    <a:pt x="72" y="405"/>
                  </a:lnTo>
                  <a:lnTo>
                    <a:pt x="67" y="394"/>
                  </a:lnTo>
                  <a:lnTo>
                    <a:pt x="63" y="382"/>
                  </a:lnTo>
                  <a:lnTo>
                    <a:pt x="58" y="370"/>
                  </a:lnTo>
                  <a:lnTo>
                    <a:pt x="55" y="359"/>
                  </a:lnTo>
                  <a:lnTo>
                    <a:pt x="53" y="347"/>
                  </a:lnTo>
                  <a:lnTo>
                    <a:pt x="51" y="335"/>
                  </a:lnTo>
                  <a:lnTo>
                    <a:pt x="49" y="322"/>
                  </a:lnTo>
                  <a:lnTo>
                    <a:pt x="47" y="310"/>
                  </a:lnTo>
                  <a:lnTo>
                    <a:pt x="47" y="296"/>
                  </a:lnTo>
                  <a:lnTo>
                    <a:pt x="47" y="284"/>
                  </a:lnTo>
                  <a:lnTo>
                    <a:pt x="49" y="271"/>
                  </a:lnTo>
                  <a:lnTo>
                    <a:pt x="51" y="259"/>
                  </a:lnTo>
                  <a:lnTo>
                    <a:pt x="53" y="247"/>
                  </a:lnTo>
                  <a:lnTo>
                    <a:pt x="55" y="234"/>
                  </a:lnTo>
                  <a:lnTo>
                    <a:pt x="58" y="223"/>
                  </a:lnTo>
                  <a:lnTo>
                    <a:pt x="63" y="211"/>
                  </a:lnTo>
                  <a:lnTo>
                    <a:pt x="67" y="200"/>
                  </a:lnTo>
                  <a:lnTo>
                    <a:pt x="72" y="189"/>
                  </a:lnTo>
                  <a:lnTo>
                    <a:pt x="77" y="178"/>
                  </a:lnTo>
                  <a:lnTo>
                    <a:pt x="84" y="168"/>
                  </a:lnTo>
                  <a:lnTo>
                    <a:pt x="89" y="158"/>
                  </a:lnTo>
                  <a:lnTo>
                    <a:pt x="97" y="148"/>
                  </a:lnTo>
                  <a:lnTo>
                    <a:pt x="104" y="140"/>
                  </a:lnTo>
                  <a:lnTo>
                    <a:pt x="111" y="131"/>
                  </a:lnTo>
                  <a:lnTo>
                    <a:pt x="120" y="122"/>
                  </a:lnTo>
                  <a:lnTo>
                    <a:pt x="129" y="113"/>
                  </a:lnTo>
                  <a:lnTo>
                    <a:pt x="138" y="105"/>
                  </a:lnTo>
                  <a:lnTo>
                    <a:pt x="147" y="99"/>
                  </a:lnTo>
                  <a:lnTo>
                    <a:pt x="157" y="91"/>
                  </a:lnTo>
                  <a:lnTo>
                    <a:pt x="167" y="84"/>
                  </a:lnTo>
                  <a:lnTo>
                    <a:pt x="178" y="79"/>
                  </a:lnTo>
                  <a:lnTo>
                    <a:pt x="188" y="73"/>
                  </a:lnTo>
                  <a:lnTo>
                    <a:pt x="199" y="69"/>
                  </a:lnTo>
                  <a:lnTo>
                    <a:pt x="210" y="63"/>
                  </a:lnTo>
                  <a:lnTo>
                    <a:pt x="222" y="60"/>
                  </a:lnTo>
                  <a:lnTo>
                    <a:pt x="233" y="57"/>
                  </a:lnTo>
                  <a:lnTo>
                    <a:pt x="245" y="53"/>
                  </a:lnTo>
                  <a:lnTo>
                    <a:pt x="257" y="51"/>
                  </a:lnTo>
                  <a:lnTo>
                    <a:pt x="271" y="50"/>
                  </a:lnTo>
                  <a:lnTo>
                    <a:pt x="283" y="49"/>
                  </a:lnTo>
                  <a:lnTo>
                    <a:pt x="295" y="49"/>
                  </a:lnTo>
                  <a:lnTo>
                    <a:pt x="310" y="49"/>
                  </a:lnTo>
                  <a:lnTo>
                    <a:pt x="324" y="50"/>
                  </a:lnTo>
                  <a:lnTo>
                    <a:pt x="338" y="52"/>
                  </a:lnTo>
                  <a:lnTo>
                    <a:pt x="352" y="56"/>
                  </a:lnTo>
                  <a:lnTo>
                    <a:pt x="365" y="59"/>
                  </a:lnTo>
                  <a:lnTo>
                    <a:pt x="379" y="64"/>
                  </a:lnTo>
                  <a:lnTo>
                    <a:pt x="392" y="69"/>
                  </a:lnTo>
                  <a:lnTo>
                    <a:pt x="405" y="75"/>
                  </a:lnTo>
                  <a:lnTo>
                    <a:pt x="410" y="77"/>
                  </a:lnTo>
                  <a:lnTo>
                    <a:pt x="415" y="78"/>
                  </a:lnTo>
                  <a:lnTo>
                    <a:pt x="420" y="78"/>
                  </a:lnTo>
                  <a:lnTo>
                    <a:pt x="424" y="77"/>
                  </a:lnTo>
                  <a:lnTo>
                    <a:pt x="428" y="74"/>
                  </a:lnTo>
                  <a:lnTo>
                    <a:pt x="432" y="72"/>
                  </a:lnTo>
                  <a:lnTo>
                    <a:pt x="435" y="69"/>
                  </a:lnTo>
                  <a:lnTo>
                    <a:pt x="437" y="64"/>
                  </a:lnTo>
                  <a:lnTo>
                    <a:pt x="439" y="60"/>
                  </a:lnTo>
                  <a:lnTo>
                    <a:pt x="441" y="56"/>
                  </a:lnTo>
                  <a:lnTo>
                    <a:pt x="439" y="50"/>
                  </a:lnTo>
                  <a:lnTo>
                    <a:pt x="438" y="46"/>
                  </a:lnTo>
                  <a:lnTo>
                    <a:pt x="437" y="41"/>
                  </a:lnTo>
                  <a:lnTo>
                    <a:pt x="434" y="38"/>
                  </a:lnTo>
                  <a:lnTo>
                    <a:pt x="431" y="35"/>
                  </a:lnTo>
                  <a:lnTo>
                    <a:pt x="427" y="32"/>
                  </a:lnTo>
                  <a:lnTo>
                    <a:pt x="411" y="25"/>
                  </a:lnTo>
                  <a:lnTo>
                    <a:pt x="395" y="18"/>
                  </a:lnTo>
                  <a:lnTo>
                    <a:pt x="380" y="14"/>
                  </a:lnTo>
                  <a:lnTo>
                    <a:pt x="363" y="9"/>
                  </a:lnTo>
                  <a:lnTo>
                    <a:pt x="347" y="5"/>
                  </a:lnTo>
                  <a:lnTo>
                    <a:pt x="329" y="3"/>
                  </a:lnTo>
                  <a:lnTo>
                    <a:pt x="312" y="1"/>
                  </a:lnTo>
                  <a:lnTo>
                    <a:pt x="295" y="0"/>
                  </a:lnTo>
                  <a:lnTo>
                    <a:pt x="280" y="1"/>
                  </a:lnTo>
                  <a:lnTo>
                    <a:pt x="265" y="3"/>
                  </a:lnTo>
                  <a:lnTo>
                    <a:pt x="251" y="5"/>
                  </a:lnTo>
                  <a:lnTo>
                    <a:pt x="236" y="7"/>
                  </a:lnTo>
                  <a:lnTo>
                    <a:pt x="222" y="10"/>
                  </a:lnTo>
                  <a:lnTo>
                    <a:pt x="208" y="15"/>
                  </a:lnTo>
                  <a:lnTo>
                    <a:pt x="193" y="19"/>
                  </a:lnTo>
                  <a:lnTo>
                    <a:pt x="180" y="25"/>
                  </a:lnTo>
                  <a:lnTo>
                    <a:pt x="167" y="30"/>
                  </a:lnTo>
                  <a:lnTo>
                    <a:pt x="155" y="37"/>
                  </a:lnTo>
                  <a:lnTo>
                    <a:pt x="142" y="43"/>
                  </a:lnTo>
                  <a:lnTo>
                    <a:pt x="130" y="51"/>
                  </a:lnTo>
                  <a:lnTo>
                    <a:pt x="118" y="60"/>
                  </a:lnTo>
                  <a:lnTo>
                    <a:pt x="107" y="69"/>
                  </a:lnTo>
                  <a:lnTo>
                    <a:pt x="96" y="78"/>
                  </a:lnTo>
                  <a:lnTo>
                    <a:pt x="86" y="88"/>
                  </a:lnTo>
                  <a:lnTo>
                    <a:pt x="76" y="98"/>
                  </a:lnTo>
                  <a:lnTo>
                    <a:pt x="67" y="109"/>
                  </a:lnTo>
                  <a:lnTo>
                    <a:pt x="58" y="120"/>
                  </a:lnTo>
                  <a:lnTo>
                    <a:pt x="50" y="132"/>
                  </a:lnTo>
                  <a:lnTo>
                    <a:pt x="42" y="144"/>
                  </a:lnTo>
                  <a:lnTo>
                    <a:pt x="35" y="156"/>
                  </a:lnTo>
                  <a:lnTo>
                    <a:pt x="29" y="168"/>
                  </a:lnTo>
                  <a:lnTo>
                    <a:pt x="23" y="181"/>
                  </a:lnTo>
                  <a:lnTo>
                    <a:pt x="18" y="195"/>
                  </a:lnTo>
                  <a:lnTo>
                    <a:pt x="13" y="209"/>
                  </a:lnTo>
                  <a:lnTo>
                    <a:pt x="9" y="223"/>
                  </a:lnTo>
                  <a:lnTo>
                    <a:pt x="5" y="238"/>
                  </a:lnTo>
                  <a:lnTo>
                    <a:pt x="3" y="252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6"/>
                  </a:lnTo>
                  <a:lnTo>
                    <a:pt x="0" y="312"/>
                  </a:lnTo>
                  <a:lnTo>
                    <a:pt x="1" y="327"/>
                  </a:lnTo>
                  <a:lnTo>
                    <a:pt x="3" y="342"/>
                  </a:lnTo>
                  <a:lnTo>
                    <a:pt x="5" y="357"/>
                  </a:lnTo>
                  <a:lnTo>
                    <a:pt x="9" y="371"/>
                  </a:lnTo>
                  <a:lnTo>
                    <a:pt x="13" y="385"/>
                  </a:lnTo>
                  <a:lnTo>
                    <a:pt x="18" y="399"/>
                  </a:lnTo>
                  <a:lnTo>
                    <a:pt x="23" y="412"/>
                  </a:lnTo>
                  <a:lnTo>
                    <a:pt x="29" y="426"/>
                  </a:lnTo>
                  <a:lnTo>
                    <a:pt x="35" y="438"/>
                  </a:lnTo>
                  <a:lnTo>
                    <a:pt x="42" y="451"/>
                  </a:lnTo>
                  <a:lnTo>
                    <a:pt x="50" y="462"/>
                  </a:lnTo>
                  <a:lnTo>
                    <a:pt x="58" y="474"/>
                  </a:lnTo>
                  <a:lnTo>
                    <a:pt x="67" y="485"/>
                  </a:lnTo>
                  <a:lnTo>
                    <a:pt x="76" y="496"/>
                  </a:lnTo>
                  <a:lnTo>
                    <a:pt x="86" y="506"/>
                  </a:lnTo>
                  <a:lnTo>
                    <a:pt x="96" y="516"/>
                  </a:lnTo>
                  <a:lnTo>
                    <a:pt x="107" y="525"/>
                  </a:lnTo>
                  <a:lnTo>
                    <a:pt x="118" y="534"/>
                  </a:lnTo>
                  <a:lnTo>
                    <a:pt x="130" y="543"/>
                  </a:lnTo>
                  <a:lnTo>
                    <a:pt x="142" y="550"/>
                  </a:lnTo>
                  <a:lnTo>
                    <a:pt x="155" y="557"/>
                  </a:lnTo>
                  <a:lnTo>
                    <a:pt x="167" y="564"/>
                  </a:lnTo>
                  <a:lnTo>
                    <a:pt x="180" y="569"/>
                  </a:lnTo>
                  <a:lnTo>
                    <a:pt x="193" y="575"/>
                  </a:lnTo>
                  <a:lnTo>
                    <a:pt x="208" y="579"/>
                  </a:lnTo>
                  <a:lnTo>
                    <a:pt x="222" y="583"/>
                  </a:lnTo>
                  <a:lnTo>
                    <a:pt x="236" y="587"/>
                  </a:lnTo>
                  <a:lnTo>
                    <a:pt x="251" y="589"/>
                  </a:lnTo>
                  <a:lnTo>
                    <a:pt x="265" y="591"/>
                  </a:lnTo>
                  <a:lnTo>
                    <a:pt x="280" y="592"/>
                  </a:lnTo>
                  <a:lnTo>
                    <a:pt x="295" y="592"/>
                  </a:lnTo>
                  <a:lnTo>
                    <a:pt x="310" y="592"/>
                  </a:lnTo>
                  <a:lnTo>
                    <a:pt x="326" y="591"/>
                  </a:lnTo>
                  <a:lnTo>
                    <a:pt x="340" y="589"/>
                  </a:lnTo>
                  <a:lnTo>
                    <a:pt x="354" y="587"/>
                  </a:lnTo>
                  <a:lnTo>
                    <a:pt x="369" y="583"/>
                  </a:lnTo>
                  <a:lnTo>
                    <a:pt x="383" y="579"/>
                  </a:lnTo>
                  <a:lnTo>
                    <a:pt x="396" y="575"/>
                  </a:lnTo>
                  <a:lnTo>
                    <a:pt x="411" y="569"/>
                  </a:lnTo>
                  <a:lnTo>
                    <a:pt x="423" y="564"/>
                  </a:lnTo>
                  <a:lnTo>
                    <a:pt x="436" y="557"/>
                  </a:lnTo>
                  <a:lnTo>
                    <a:pt x="448" y="550"/>
                  </a:lnTo>
                  <a:lnTo>
                    <a:pt x="460" y="543"/>
                  </a:lnTo>
                  <a:lnTo>
                    <a:pt x="473" y="534"/>
                  </a:lnTo>
                  <a:lnTo>
                    <a:pt x="484" y="525"/>
                  </a:lnTo>
                  <a:lnTo>
                    <a:pt x="494" y="516"/>
                  </a:lnTo>
                  <a:lnTo>
                    <a:pt x="505" y="506"/>
                  </a:lnTo>
                  <a:lnTo>
                    <a:pt x="515" y="496"/>
                  </a:lnTo>
                  <a:lnTo>
                    <a:pt x="523" y="485"/>
                  </a:lnTo>
                  <a:lnTo>
                    <a:pt x="532" y="474"/>
                  </a:lnTo>
                  <a:lnTo>
                    <a:pt x="541" y="462"/>
                  </a:lnTo>
                  <a:lnTo>
                    <a:pt x="549" y="451"/>
                  </a:lnTo>
                  <a:lnTo>
                    <a:pt x="555" y="438"/>
                  </a:lnTo>
                  <a:lnTo>
                    <a:pt x="562" y="426"/>
                  </a:lnTo>
                  <a:lnTo>
                    <a:pt x="568" y="412"/>
                  </a:lnTo>
                  <a:lnTo>
                    <a:pt x="573" y="399"/>
                  </a:lnTo>
                  <a:lnTo>
                    <a:pt x="577" y="385"/>
                  </a:lnTo>
                  <a:lnTo>
                    <a:pt x="582" y="371"/>
                  </a:lnTo>
                  <a:lnTo>
                    <a:pt x="585" y="357"/>
                  </a:lnTo>
                  <a:lnTo>
                    <a:pt x="587" y="342"/>
                  </a:lnTo>
                  <a:lnTo>
                    <a:pt x="590" y="327"/>
                  </a:lnTo>
                  <a:lnTo>
                    <a:pt x="591" y="312"/>
                  </a:lnTo>
                  <a:lnTo>
                    <a:pt x="591" y="296"/>
                  </a:lnTo>
                  <a:lnTo>
                    <a:pt x="591" y="281"/>
                  </a:lnTo>
                  <a:lnTo>
                    <a:pt x="590" y="264"/>
                  </a:lnTo>
                  <a:lnTo>
                    <a:pt x="587" y="248"/>
                  </a:lnTo>
                  <a:lnTo>
                    <a:pt x="584" y="231"/>
                  </a:lnTo>
                  <a:lnTo>
                    <a:pt x="582" y="227"/>
                  </a:lnTo>
                  <a:lnTo>
                    <a:pt x="580" y="222"/>
                  </a:lnTo>
                  <a:lnTo>
                    <a:pt x="576" y="219"/>
                  </a:lnTo>
                  <a:lnTo>
                    <a:pt x="573" y="217"/>
                  </a:lnTo>
                  <a:lnTo>
                    <a:pt x="569" y="215"/>
                  </a:lnTo>
                  <a:lnTo>
                    <a:pt x="564" y="214"/>
                  </a:lnTo>
                  <a:lnTo>
                    <a:pt x="560" y="212"/>
                  </a:lnTo>
                  <a:lnTo>
                    <a:pt x="55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D7EDBCFF-CFF3-4496-8384-D50CE251D0CC}"/>
              </a:ext>
            </a:extLst>
          </p:cNvPr>
          <p:cNvSpPr txBox="1"/>
          <p:nvPr/>
        </p:nvSpPr>
        <p:spPr>
          <a:xfrm>
            <a:off x="1976756" y="5045498"/>
            <a:ext cx="32537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Lorem ipsum dolor sit </a:t>
            </a:r>
            <a:r>
              <a:rPr lang="en-US" sz="1600" dirty="0" err="1">
                <a:solidFill>
                  <a:prstClr val="white"/>
                </a:solidFill>
              </a:rPr>
              <a:t>amet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consectetur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adipiscing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elit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  <a:r>
              <a:rPr lang="en-US" sz="1600" dirty="0" err="1">
                <a:solidFill>
                  <a:prstClr val="white"/>
                </a:solidFill>
              </a:rPr>
              <a:t>Etiam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varius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bibendum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est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sed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vulputate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xmlns="" id="{283D4C71-AF6C-4D88-A6F7-43D96A7F774A}"/>
              </a:ext>
            </a:extLst>
          </p:cNvPr>
          <p:cNvGrpSpPr/>
          <p:nvPr/>
        </p:nvGrpSpPr>
        <p:grpSpPr>
          <a:xfrm>
            <a:off x="1151256" y="5000857"/>
            <a:ext cx="711200" cy="827947"/>
            <a:chOff x="1102360" y="1720850"/>
            <a:chExt cx="711200" cy="827947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8F854F2C-6BCD-4E71-9D64-3023AF3F6B91}"/>
                </a:ext>
              </a:extLst>
            </p:cNvPr>
            <p:cNvSpPr txBox="1"/>
            <p:nvPr/>
          </p:nvSpPr>
          <p:spPr>
            <a:xfrm>
              <a:off x="1102360" y="1720850"/>
              <a:ext cx="711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white"/>
                  </a:solidFill>
                </a:rPr>
                <a:t>23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xmlns="" id="{B20E5628-9626-44FA-B61B-60D9EA0ACB1B}"/>
                </a:ext>
              </a:extLst>
            </p:cNvPr>
            <p:cNvSpPr txBox="1"/>
            <p:nvPr/>
          </p:nvSpPr>
          <p:spPr>
            <a:xfrm>
              <a:off x="1102360" y="2271798"/>
              <a:ext cx="711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APR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C432BC4C-4C26-45EF-9AFB-D34F44EC6ECC}"/>
              </a:ext>
            </a:extLst>
          </p:cNvPr>
          <p:cNvGrpSpPr/>
          <p:nvPr/>
        </p:nvGrpSpPr>
        <p:grpSpPr>
          <a:xfrm>
            <a:off x="5493294" y="5271955"/>
            <a:ext cx="285751" cy="285750"/>
            <a:chOff x="2044700" y="6499225"/>
            <a:chExt cx="285751" cy="285750"/>
          </a:xfrm>
          <a:solidFill>
            <a:sysClr val="window" lastClr="FFFFFF"/>
          </a:solidFill>
        </p:grpSpPr>
        <p:sp>
          <p:nvSpPr>
            <p:cNvPr id="180" name="Freeform 1666">
              <a:extLst>
                <a:ext uri="{FF2B5EF4-FFF2-40B4-BE49-F238E27FC236}">
                  <a16:creationId xmlns:a16="http://schemas.microsoft.com/office/drawing/2014/main" xmlns="" id="{BC0A0614-28D2-45DD-ACEC-82F107171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6499225"/>
              <a:ext cx="242888" cy="223838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81" name="Freeform 1667">
              <a:extLst>
                <a:ext uri="{FF2B5EF4-FFF2-40B4-BE49-F238E27FC236}">
                  <a16:creationId xmlns:a16="http://schemas.microsoft.com/office/drawing/2014/main" xmlns="" id="{1DE48AF8-5EBA-4461-B4EF-1B585884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6550025"/>
              <a:ext cx="234950" cy="234950"/>
            </a:xfrm>
            <a:custGeom>
              <a:avLst/>
              <a:gdLst>
                <a:gd name="T0" fmla="*/ 543 w 591"/>
                <a:gd name="T1" fmla="*/ 220 h 592"/>
                <a:gd name="T2" fmla="*/ 537 w 591"/>
                <a:gd name="T3" fmla="*/ 237 h 592"/>
                <a:gd name="T4" fmla="*/ 543 w 591"/>
                <a:gd name="T5" fmla="*/ 283 h 592"/>
                <a:gd name="T6" fmla="*/ 540 w 591"/>
                <a:gd name="T7" fmla="*/ 335 h 592"/>
                <a:gd name="T8" fmla="*/ 528 w 591"/>
                <a:gd name="T9" fmla="*/ 382 h 592"/>
                <a:gd name="T10" fmla="*/ 507 w 591"/>
                <a:gd name="T11" fmla="*/ 426 h 592"/>
                <a:gd name="T12" fmla="*/ 479 w 591"/>
                <a:gd name="T13" fmla="*/ 464 h 592"/>
                <a:gd name="T14" fmla="*/ 444 w 591"/>
                <a:gd name="T15" fmla="*/ 496 h 592"/>
                <a:gd name="T16" fmla="*/ 403 w 591"/>
                <a:gd name="T17" fmla="*/ 520 h 592"/>
                <a:gd name="T18" fmla="*/ 358 w 591"/>
                <a:gd name="T19" fmla="*/ 537 h 592"/>
                <a:gd name="T20" fmla="*/ 308 w 591"/>
                <a:gd name="T21" fmla="*/ 545 h 592"/>
                <a:gd name="T22" fmla="*/ 257 w 591"/>
                <a:gd name="T23" fmla="*/ 541 h 592"/>
                <a:gd name="T24" fmla="*/ 210 w 591"/>
                <a:gd name="T25" fmla="*/ 529 h 592"/>
                <a:gd name="T26" fmla="*/ 167 w 591"/>
                <a:gd name="T27" fmla="*/ 509 h 592"/>
                <a:gd name="T28" fmla="*/ 129 w 591"/>
                <a:gd name="T29" fmla="*/ 481 h 592"/>
                <a:gd name="T30" fmla="*/ 97 w 591"/>
                <a:gd name="T31" fmla="*/ 445 h 592"/>
                <a:gd name="T32" fmla="*/ 72 w 591"/>
                <a:gd name="T33" fmla="*/ 405 h 592"/>
                <a:gd name="T34" fmla="*/ 55 w 591"/>
                <a:gd name="T35" fmla="*/ 359 h 592"/>
                <a:gd name="T36" fmla="*/ 47 w 591"/>
                <a:gd name="T37" fmla="*/ 310 h 592"/>
                <a:gd name="T38" fmla="*/ 51 w 591"/>
                <a:gd name="T39" fmla="*/ 259 h 592"/>
                <a:gd name="T40" fmla="*/ 63 w 591"/>
                <a:gd name="T41" fmla="*/ 211 h 592"/>
                <a:gd name="T42" fmla="*/ 84 w 591"/>
                <a:gd name="T43" fmla="*/ 168 h 592"/>
                <a:gd name="T44" fmla="*/ 111 w 591"/>
                <a:gd name="T45" fmla="*/ 131 h 592"/>
                <a:gd name="T46" fmla="*/ 147 w 591"/>
                <a:gd name="T47" fmla="*/ 99 h 592"/>
                <a:gd name="T48" fmla="*/ 188 w 591"/>
                <a:gd name="T49" fmla="*/ 73 h 592"/>
                <a:gd name="T50" fmla="*/ 233 w 591"/>
                <a:gd name="T51" fmla="*/ 57 h 592"/>
                <a:gd name="T52" fmla="*/ 283 w 591"/>
                <a:gd name="T53" fmla="*/ 49 h 592"/>
                <a:gd name="T54" fmla="*/ 338 w 591"/>
                <a:gd name="T55" fmla="*/ 52 h 592"/>
                <a:gd name="T56" fmla="*/ 392 w 591"/>
                <a:gd name="T57" fmla="*/ 69 h 592"/>
                <a:gd name="T58" fmla="*/ 420 w 591"/>
                <a:gd name="T59" fmla="*/ 78 h 592"/>
                <a:gd name="T60" fmla="*/ 435 w 591"/>
                <a:gd name="T61" fmla="*/ 69 h 592"/>
                <a:gd name="T62" fmla="*/ 439 w 591"/>
                <a:gd name="T63" fmla="*/ 50 h 592"/>
                <a:gd name="T64" fmla="*/ 431 w 591"/>
                <a:gd name="T65" fmla="*/ 35 h 592"/>
                <a:gd name="T66" fmla="*/ 380 w 591"/>
                <a:gd name="T67" fmla="*/ 14 h 592"/>
                <a:gd name="T68" fmla="*/ 312 w 591"/>
                <a:gd name="T69" fmla="*/ 1 h 592"/>
                <a:gd name="T70" fmla="*/ 251 w 591"/>
                <a:gd name="T71" fmla="*/ 5 h 592"/>
                <a:gd name="T72" fmla="*/ 193 w 591"/>
                <a:gd name="T73" fmla="*/ 19 h 592"/>
                <a:gd name="T74" fmla="*/ 142 w 591"/>
                <a:gd name="T75" fmla="*/ 43 h 592"/>
                <a:gd name="T76" fmla="*/ 96 w 591"/>
                <a:gd name="T77" fmla="*/ 78 h 592"/>
                <a:gd name="T78" fmla="*/ 58 w 591"/>
                <a:gd name="T79" fmla="*/ 120 h 592"/>
                <a:gd name="T80" fmla="*/ 29 w 591"/>
                <a:gd name="T81" fmla="*/ 168 h 592"/>
                <a:gd name="T82" fmla="*/ 9 w 591"/>
                <a:gd name="T83" fmla="*/ 223 h 592"/>
                <a:gd name="T84" fmla="*/ 0 w 591"/>
                <a:gd name="T85" fmla="*/ 282 h 592"/>
                <a:gd name="T86" fmla="*/ 3 w 591"/>
                <a:gd name="T87" fmla="*/ 342 h 592"/>
                <a:gd name="T88" fmla="*/ 18 w 591"/>
                <a:gd name="T89" fmla="*/ 399 h 592"/>
                <a:gd name="T90" fmla="*/ 42 w 591"/>
                <a:gd name="T91" fmla="*/ 451 h 592"/>
                <a:gd name="T92" fmla="*/ 76 w 591"/>
                <a:gd name="T93" fmla="*/ 496 h 592"/>
                <a:gd name="T94" fmla="*/ 118 w 591"/>
                <a:gd name="T95" fmla="*/ 534 h 592"/>
                <a:gd name="T96" fmla="*/ 167 w 591"/>
                <a:gd name="T97" fmla="*/ 564 h 592"/>
                <a:gd name="T98" fmla="*/ 222 w 591"/>
                <a:gd name="T99" fmla="*/ 583 h 592"/>
                <a:gd name="T100" fmla="*/ 280 w 591"/>
                <a:gd name="T101" fmla="*/ 592 h 592"/>
                <a:gd name="T102" fmla="*/ 340 w 591"/>
                <a:gd name="T103" fmla="*/ 589 h 592"/>
                <a:gd name="T104" fmla="*/ 396 w 591"/>
                <a:gd name="T105" fmla="*/ 575 h 592"/>
                <a:gd name="T106" fmla="*/ 448 w 591"/>
                <a:gd name="T107" fmla="*/ 550 h 592"/>
                <a:gd name="T108" fmla="*/ 494 w 591"/>
                <a:gd name="T109" fmla="*/ 516 h 592"/>
                <a:gd name="T110" fmla="*/ 532 w 591"/>
                <a:gd name="T111" fmla="*/ 474 h 592"/>
                <a:gd name="T112" fmla="*/ 562 w 591"/>
                <a:gd name="T113" fmla="*/ 426 h 592"/>
                <a:gd name="T114" fmla="*/ 582 w 591"/>
                <a:gd name="T115" fmla="*/ 371 h 592"/>
                <a:gd name="T116" fmla="*/ 591 w 591"/>
                <a:gd name="T117" fmla="*/ 312 h 592"/>
                <a:gd name="T118" fmla="*/ 587 w 591"/>
                <a:gd name="T119" fmla="*/ 248 h 592"/>
                <a:gd name="T120" fmla="*/ 576 w 591"/>
                <a:gd name="T121" fmla="*/ 219 h 592"/>
                <a:gd name="T122" fmla="*/ 560 w 591"/>
                <a:gd name="T123" fmla="*/ 21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592">
                  <a:moveTo>
                    <a:pt x="555" y="212"/>
                  </a:moveTo>
                  <a:lnTo>
                    <a:pt x="550" y="215"/>
                  </a:lnTo>
                  <a:lnTo>
                    <a:pt x="547" y="217"/>
                  </a:lnTo>
                  <a:lnTo>
                    <a:pt x="543" y="220"/>
                  </a:lnTo>
                  <a:lnTo>
                    <a:pt x="540" y="225"/>
                  </a:lnTo>
                  <a:lnTo>
                    <a:pt x="538" y="228"/>
                  </a:lnTo>
                  <a:lnTo>
                    <a:pt x="537" y="232"/>
                  </a:lnTo>
                  <a:lnTo>
                    <a:pt x="537" y="237"/>
                  </a:lnTo>
                  <a:lnTo>
                    <a:pt x="537" y="241"/>
                  </a:lnTo>
                  <a:lnTo>
                    <a:pt x="540" y="255"/>
                  </a:lnTo>
                  <a:lnTo>
                    <a:pt x="542" y="269"/>
                  </a:lnTo>
                  <a:lnTo>
                    <a:pt x="543" y="283"/>
                  </a:lnTo>
                  <a:lnTo>
                    <a:pt x="543" y="296"/>
                  </a:lnTo>
                  <a:lnTo>
                    <a:pt x="543" y="310"/>
                  </a:lnTo>
                  <a:lnTo>
                    <a:pt x="542" y="322"/>
                  </a:lnTo>
                  <a:lnTo>
                    <a:pt x="540" y="335"/>
                  </a:lnTo>
                  <a:lnTo>
                    <a:pt x="538" y="347"/>
                  </a:lnTo>
                  <a:lnTo>
                    <a:pt x="536" y="359"/>
                  </a:lnTo>
                  <a:lnTo>
                    <a:pt x="532" y="370"/>
                  </a:lnTo>
                  <a:lnTo>
                    <a:pt x="528" y="382"/>
                  </a:lnTo>
                  <a:lnTo>
                    <a:pt x="523" y="394"/>
                  </a:lnTo>
                  <a:lnTo>
                    <a:pt x="519" y="405"/>
                  </a:lnTo>
                  <a:lnTo>
                    <a:pt x="513" y="416"/>
                  </a:lnTo>
                  <a:lnTo>
                    <a:pt x="507" y="426"/>
                  </a:lnTo>
                  <a:lnTo>
                    <a:pt x="501" y="435"/>
                  </a:lnTo>
                  <a:lnTo>
                    <a:pt x="494" y="445"/>
                  </a:lnTo>
                  <a:lnTo>
                    <a:pt x="487" y="455"/>
                  </a:lnTo>
                  <a:lnTo>
                    <a:pt x="479" y="464"/>
                  </a:lnTo>
                  <a:lnTo>
                    <a:pt x="470" y="472"/>
                  </a:lnTo>
                  <a:lnTo>
                    <a:pt x="462" y="481"/>
                  </a:lnTo>
                  <a:lnTo>
                    <a:pt x="453" y="488"/>
                  </a:lnTo>
                  <a:lnTo>
                    <a:pt x="444" y="496"/>
                  </a:lnTo>
                  <a:lnTo>
                    <a:pt x="434" y="503"/>
                  </a:lnTo>
                  <a:lnTo>
                    <a:pt x="424" y="509"/>
                  </a:lnTo>
                  <a:lnTo>
                    <a:pt x="413" y="515"/>
                  </a:lnTo>
                  <a:lnTo>
                    <a:pt x="403" y="520"/>
                  </a:lnTo>
                  <a:lnTo>
                    <a:pt x="392" y="525"/>
                  </a:lnTo>
                  <a:lnTo>
                    <a:pt x="381" y="529"/>
                  </a:lnTo>
                  <a:lnTo>
                    <a:pt x="369" y="534"/>
                  </a:lnTo>
                  <a:lnTo>
                    <a:pt x="358" y="537"/>
                  </a:lnTo>
                  <a:lnTo>
                    <a:pt x="346" y="539"/>
                  </a:lnTo>
                  <a:lnTo>
                    <a:pt x="333" y="541"/>
                  </a:lnTo>
                  <a:lnTo>
                    <a:pt x="320" y="544"/>
                  </a:lnTo>
                  <a:lnTo>
                    <a:pt x="308" y="545"/>
                  </a:lnTo>
                  <a:lnTo>
                    <a:pt x="295" y="545"/>
                  </a:lnTo>
                  <a:lnTo>
                    <a:pt x="283" y="545"/>
                  </a:lnTo>
                  <a:lnTo>
                    <a:pt x="271" y="544"/>
                  </a:lnTo>
                  <a:lnTo>
                    <a:pt x="257" y="541"/>
                  </a:lnTo>
                  <a:lnTo>
                    <a:pt x="245" y="539"/>
                  </a:lnTo>
                  <a:lnTo>
                    <a:pt x="233" y="537"/>
                  </a:lnTo>
                  <a:lnTo>
                    <a:pt x="222" y="534"/>
                  </a:lnTo>
                  <a:lnTo>
                    <a:pt x="210" y="529"/>
                  </a:lnTo>
                  <a:lnTo>
                    <a:pt x="199" y="525"/>
                  </a:lnTo>
                  <a:lnTo>
                    <a:pt x="188" y="520"/>
                  </a:lnTo>
                  <a:lnTo>
                    <a:pt x="178" y="515"/>
                  </a:lnTo>
                  <a:lnTo>
                    <a:pt x="167" y="509"/>
                  </a:lnTo>
                  <a:lnTo>
                    <a:pt x="157" y="503"/>
                  </a:lnTo>
                  <a:lnTo>
                    <a:pt x="147" y="496"/>
                  </a:lnTo>
                  <a:lnTo>
                    <a:pt x="138" y="488"/>
                  </a:lnTo>
                  <a:lnTo>
                    <a:pt x="129" y="481"/>
                  </a:lnTo>
                  <a:lnTo>
                    <a:pt x="120" y="472"/>
                  </a:lnTo>
                  <a:lnTo>
                    <a:pt x="111" y="464"/>
                  </a:lnTo>
                  <a:lnTo>
                    <a:pt x="104" y="455"/>
                  </a:lnTo>
                  <a:lnTo>
                    <a:pt x="97" y="445"/>
                  </a:lnTo>
                  <a:lnTo>
                    <a:pt x="89" y="435"/>
                  </a:lnTo>
                  <a:lnTo>
                    <a:pt x="84" y="426"/>
                  </a:lnTo>
                  <a:lnTo>
                    <a:pt x="77" y="416"/>
                  </a:lnTo>
                  <a:lnTo>
                    <a:pt x="72" y="405"/>
                  </a:lnTo>
                  <a:lnTo>
                    <a:pt x="67" y="394"/>
                  </a:lnTo>
                  <a:lnTo>
                    <a:pt x="63" y="382"/>
                  </a:lnTo>
                  <a:lnTo>
                    <a:pt x="58" y="370"/>
                  </a:lnTo>
                  <a:lnTo>
                    <a:pt x="55" y="359"/>
                  </a:lnTo>
                  <a:lnTo>
                    <a:pt x="53" y="347"/>
                  </a:lnTo>
                  <a:lnTo>
                    <a:pt x="51" y="335"/>
                  </a:lnTo>
                  <a:lnTo>
                    <a:pt x="49" y="322"/>
                  </a:lnTo>
                  <a:lnTo>
                    <a:pt x="47" y="310"/>
                  </a:lnTo>
                  <a:lnTo>
                    <a:pt x="47" y="296"/>
                  </a:lnTo>
                  <a:lnTo>
                    <a:pt x="47" y="284"/>
                  </a:lnTo>
                  <a:lnTo>
                    <a:pt x="49" y="271"/>
                  </a:lnTo>
                  <a:lnTo>
                    <a:pt x="51" y="259"/>
                  </a:lnTo>
                  <a:lnTo>
                    <a:pt x="53" y="247"/>
                  </a:lnTo>
                  <a:lnTo>
                    <a:pt x="55" y="234"/>
                  </a:lnTo>
                  <a:lnTo>
                    <a:pt x="58" y="223"/>
                  </a:lnTo>
                  <a:lnTo>
                    <a:pt x="63" y="211"/>
                  </a:lnTo>
                  <a:lnTo>
                    <a:pt x="67" y="200"/>
                  </a:lnTo>
                  <a:lnTo>
                    <a:pt x="72" y="189"/>
                  </a:lnTo>
                  <a:lnTo>
                    <a:pt x="77" y="178"/>
                  </a:lnTo>
                  <a:lnTo>
                    <a:pt x="84" y="168"/>
                  </a:lnTo>
                  <a:lnTo>
                    <a:pt x="89" y="158"/>
                  </a:lnTo>
                  <a:lnTo>
                    <a:pt x="97" y="148"/>
                  </a:lnTo>
                  <a:lnTo>
                    <a:pt x="104" y="140"/>
                  </a:lnTo>
                  <a:lnTo>
                    <a:pt x="111" y="131"/>
                  </a:lnTo>
                  <a:lnTo>
                    <a:pt x="120" y="122"/>
                  </a:lnTo>
                  <a:lnTo>
                    <a:pt x="129" y="113"/>
                  </a:lnTo>
                  <a:lnTo>
                    <a:pt x="138" y="105"/>
                  </a:lnTo>
                  <a:lnTo>
                    <a:pt x="147" y="99"/>
                  </a:lnTo>
                  <a:lnTo>
                    <a:pt x="157" y="91"/>
                  </a:lnTo>
                  <a:lnTo>
                    <a:pt x="167" y="84"/>
                  </a:lnTo>
                  <a:lnTo>
                    <a:pt x="178" y="79"/>
                  </a:lnTo>
                  <a:lnTo>
                    <a:pt x="188" y="73"/>
                  </a:lnTo>
                  <a:lnTo>
                    <a:pt x="199" y="69"/>
                  </a:lnTo>
                  <a:lnTo>
                    <a:pt x="210" y="63"/>
                  </a:lnTo>
                  <a:lnTo>
                    <a:pt x="222" y="60"/>
                  </a:lnTo>
                  <a:lnTo>
                    <a:pt x="233" y="57"/>
                  </a:lnTo>
                  <a:lnTo>
                    <a:pt x="245" y="53"/>
                  </a:lnTo>
                  <a:lnTo>
                    <a:pt x="257" y="51"/>
                  </a:lnTo>
                  <a:lnTo>
                    <a:pt x="271" y="50"/>
                  </a:lnTo>
                  <a:lnTo>
                    <a:pt x="283" y="49"/>
                  </a:lnTo>
                  <a:lnTo>
                    <a:pt x="295" y="49"/>
                  </a:lnTo>
                  <a:lnTo>
                    <a:pt x="310" y="49"/>
                  </a:lnTo>
                  <a:lnTo>
                    <a:pt x="324" y="50"/>
                  </a:lnTo>
                  <a:lnTo>
                    <a:pt x="338" y="52"/>
                  </a:lnTo>
                  <a:lnTo>
                    <a:pt x="352" y="56"/>
                  </a:lnTo>
                  <a:lnTo>
                    <a:pt x="365" y="59"/>
                  </a:lnTo>
                  <a:lnTo>
                    <a:pt x="379" y="64"/>
                  </a:lnTo>
                  <a:lnTo>
                    <a:pt x="392" y="69"/>
                  </a:lnTo>
                  <a:lnTo>
                    <a:pt x="405" y="75"/>
                  </a:lnTo>
                  <a:lnTo>
                    <a:pt x="410" y="77"/>
                  </a:lnTo>
                  <a:lnTo>
                    <a:pt x="415" y="78"/>
                  </a:lnTo>
                  <a:lnTo>
                    <a:pt x="420" y="78"/>
                  </a:lnTo>
                  <a:lnTo>
                    <a:pt x="424" y="77"/>
                  </a:lnTo>
                  <a:lnTo>
                    <a:pt x="428" y="74"/>
                  </a:lnTo>
                  <a:lnTo>
                    <a:pt x="432" y="72"/>
                  </a:lnTo>
                  <a:lnTo>
                    <a:pt x="435" y="69"/>
                  </a:lnTo>
                  <a:lnTo>
                    <a:pt x="437" y="64"/>
                  </a:lnTo>
                  <a:lnTo>
                    <a:pt x="439" y="60"/>
                  </a:lnTo>
                  <a:lnTo>
                    <a:pt x="441" y="56"/>
                  </a:lnTo>
                  <a:lnTo>
                    <a:pt x="439" y="50"/>
                  </a:lnTo>
                  <a:lnTo>
                    <a:pt x="438" y="46"/>
                  </a:lnTo>
                  <a:lnTo>
                    <a:pt x="437" y="41"/>
                  </a:lnTo>
                  <a:lnTo>
                    <a:pt x="434" y="38"/>
                  </a:lnTo>
                  <a:lnTo>
                    <a:pt x="431" y="35"/>
                  </a:lnTo>
                  <a:lnTo>
                    <a:pt x="427" y="32"/>
                  </a:lnTo>
                  <a:lnTo>
                    <a:pt x="411" y="25"/>
                  </a:lnTo>
                  <a:lnTo>
                    <a:pt x="395" y="18"/>
                  </a:lnTo>
                  <a:lnTo>
                    <a:pt x="380" y="14"/>
                  </a:lnTo>
                  <a:lnTo>
                    <a:pt x="363" y="9"/>
                  </a:lnTo>
                  <a:lnTo>
                    <a:pt x="347" y="5"/>
                  </a:lnTo>
                  <a:lnTo>
                    <a:pt x="329" y="3"/>
                  </a:lnTo>
                  <a:lnTo>
                    <a:pt x="312" y="1"/>
                  </a:lnTo>
                  <a:lnTo>
                    <a:pt x="295" y="0"/>
                  </a:lnTo>
                  <a:lnTo>
                    <a:pt x="280" y="1"/>
                  </a:lnTo>
                  <a:lnTo>
                    <a:pt x="265" y="3"/>
                  </a:lnTo>
                  <a:lnTo>
                    <a:pt x="251" y="5"/>
                  </a:lnTo>
                  <a:lnTo>
                    <a:pt x="236" y="7"/>
                  </a:lnTo>
                  <a:lnTo>
                    <a:pt x="222" y="10"/>
                  </a:lnTo>
                  <a:lnTo>
                    <a:pt x="208" y="15"/>
                  </a:lnTo>
                  <a:lnTo>
                    <a:pt x="193" y="19"/>
                  </a:lnTo>
                  <a:lnTo>
                    <a:pt x="180" y="25"/>
                  </a:lnTo>
                  <a:lnTo>
                    <a:pt x="167" y="30"/>
                  </a:lnTo>
                  <a:lnTo>
                    <a:pt x="155" y="37"/>
                  </a:lnTo>
                  <a:lnTo>
                    <a:pt x="142" y="43"/>
                  </a:lnTo>
                  <a:lnTo>
                    <a:pt x="130" y="51"/>
                  </a:lnTo>
                  <a:lnTo>
                    <a:pt x="118" y="60"/>
                  </a:lnTo>
                  <a:lnTo>
                    <a:pt x="107" y="69"/>
                  </a:lnTo>
                  <a:lnTo>
                    <a:pt x="96" y="78"/>
                  </a:lnTo>
                  <a:lnTo>
                    <a:pt x="86" y="88"/>
                  </a:lnTo>
                  <a:lnTo>
                    <a:pt x="76" y="98"/>
                  </a:lnTo>
                  <a:lnTo>
                    <a:pt x="67" y="109"/>
                  </a:lnTo>
                  <a:lnTo>
                    <a:pt x="58" y="120"/>
                  </a:lnTo>
                  <a:lnTo>
                    <a:pt x="50" y="132"/>
                  </a:lnTo>
                  <a:lnTo>
                    <a:pt x="42" y="144"/>
                  </a:lnTo>
                  <a:lnTo>
                    <a:pt x="35" y="156"/>
                  </a:lnTo>
                  <a:lnTo>
                    <a:pt x="29" y="168"/>
                  </a:lnTo>
                  <a:lnTo>
                    <a:pt x="23" y="181"/>
                  </a:lnTo>
                  <a:lnTo>
                    <a:pt x="18" y="195"/>
                  </a:lnTo>
                  <a:lnTo>
                    <a:pt x="13" y="209"/>
                  </a:lnTo>
                  <a:lnTo>
                    <a:pt x="9" y="223"/>
                  </a:lnTo>
                  <a:lnTo>
                    <a:pt x="5" y="238"/>
                  </a:lnTo>
                  <a:lnTo>
                    <a:pt x="3" y="252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6"/>
                  </a:lnTo>
                  <a:lnTo>
                    <a:pt x="0" y="312"/>
                  </a:lnTo>
                  <a:lnTo>
                    <a:pt x="1" y="327"/>
                  </a:lnTo>
                  <a:lnTo>
                    <a:pt x="3" y="342"/>
                  </a:lnTo>
                  <a:lnTo>
                    <a:pt x="5" y="357"/>
                  </a:lnTo>
                  <a:lnTo>
                    <a:pt x="9" y="371"/>
                  </a:lnTo>
                  <a:lnTo>
                    <a:pt x="13" y="385"/>
                  </a:lnTo>
                  <a:lnTo>
                    <a:pt x="18" y="399"/>
                  </a:lnTo>
                  <a:lnTo>
                    <a:pt x="23" y="412"/>
                  </a:lnTo>
                  <a:lnTo>
                    <a:pt x="29" y="426"/>
                  </a:lnTo>
                  <a:lnTo>
                    <a:pt x="35" y="438"/>
                  </a:lnTo>
                  <a:lnTo>
                    <a:pt x="42" y="451"/>
                  </a:lnTo>
                  <a:lnTo>
                    <a:pt x="50" y="462"/>
                  </a:lnTo>
                  <a:lnTo>
                    <a:pt x="58" y="474"/>
                  </a:lnTo>
                  <a:lnTo>
                    <a:pt x="67" y="485"/>
                  </a:lnTo>
                  <a:lnTo>
                    <a:pt x="76" y="496"/>
                  </a:lnTo>
                  <a:lnTo>
                    <a:pt x="86" y="506"/>
                  </a:lnTo>
                  <a:lnTo>
                    <a:pt x="96" y="516"/>
                  </a:lnTo>
                  <a:lnTo>
                    <a:pt x="107" y="525"/>
                  </a:lnTo>
                  <a:lnTo>
                    <a:pt x="118" y="534"/>
                  </a:lnTo>
                  <a:lnTo>
                    <a:pt x="130" y="543"/>
                  </a:lnTo>
                  <a:lnTo>
                    <a:pt x="142" y="550"/>
                  </a:lnTo>
                  <a:lnTo>
                    <a:pt x="155" y="557"/>
                  </a:lnTo>
                  <a:lnTo>
                    <a:pt x="167" y="564"/>
                  </a:lnTo>
                  <a:lnTo>
                    <a:pt x="180" y="569"/>
                  </a:lnTo>
                  <a:lnTo>
                    <a:pt x="193" y="575"/>
                  </a:lnTo>
                  <a:lnTo>
                    <a:pt x="208" y="579"/>
                  </a:lnTo>
                  <a:lnTo>
                    <a:pt x="222" y="583"/>
                  </a:lnTo>
                  <a:lnTo>
                    <a:pt x="236" y="587"/>
                  </a:lnTo>
                  <a:lnTo>
                    <a:pt x="251" y="589"/>
                  </a:lnTo>
                  <a:lnTo>
                    <a:pt x="265" y="591"/>
                  </a:lnTo>
                  <a:lnTo>
                    <a:pt x="280" y="592"/>
                  </a:lnTo>
                  <a:lnTo>
                    <a:pt x="295" y="592"/>
                  </a:lnTo>
                  <a:lnTo>
                    <a:pt x="310" y="592"/>
                  </a:lnTo>
                  <a:lnTo>
                    <a:pt x="326" y="591"/>
                  </a:lnTo>
                  <a:lnTo>
                    <a:pt x="340" y="589"/>
                  </a:lnTo>
                  <a:lnTo>
                    <a:pt x="354" y="587"/>
                  </a:lnTo>
                  <a:lnTo>
                    <a:pt x="369" y="583"/>
                  </a:lnTo>
                  <a:lnTo>
                    <a:pt x="383" y="579"/>
                  </a:lnTo>
                  <a:lnTo>
                    <a:pt x="396" y="575"/>
                  </a:lnTo>
                  <a:lnTo>
                    <a:pt x="411" y="569"/>
                  </a:lnTo>
                  <a:lnTo>
                    <a:pt x="423" y="564"/>
                  </a:lnTo>
                  <a:lnTo>
                    <a:pt x="436" y="557"/>
                  </a:lnTo>
                  <a:lnTo>
                    <a:pt x="448" y="550"/>
                  </a:lnTo>
                  <a:lnTo>
                    <a:pt x="460" y="543"/>
                  </a:lnTo>
                  <a:lnTo>
                    <a:pt x="473" y="534"/>
                  </a:lnTo>
                  <a:lnTo>
                    <a:pt x="484" y="525"/>
                  </a:lnTo>
                  <a:lnTo>
                    <a:pt x="494" y="516"/>
                  </a:lnTo>
                  <a:lnTo>
                    <a:pt x="505" y="506"/>
                  </a:lnTo>
                  <a:lnTo>
                    <a:pt x="515" y="496"/>
                  </a:lnTo>
                  <a:lnTo>
                    <a:pt x="523" y="485"/>
                  </a:lnTo>
                  <a:lnTo>
                    <a:pt x="532" y="474"/>
                  </a:lnTo>
                  <a:lnTo>
                    <a:pt x="541" y="462"/>
                  </a:lnTo>
                  <a:lnTo>
                    <a:pt x="549" y="451"/>
                  </a:lnTo>
                  <a:lnTo>
                    <a:pt x="555" y="438"/>
                  </a:lnTo>
                  <a:lnTo>
                    <a:pt x="562" y="426"/>
                  </a:lnTo>
                  <a:lnTo>
                    <a:pt x="568" y="412"/>
                  </a:lnTo>
                  <a:lnTo>
                    <a:pt x="573" y="399"/>
                  </a:lnTo>
                  <a:lnTo>
                    <a:pt x="577" y="385"/>
                  </a:lnTo>
                  <a:lnTo>
                    <a:pt x="582" y="371"/>
                  </a:lnTo>
                  <a:lnTo>
                    <a:pt x="585" y="357"/>
                  </a:lnTo>
                  <a:lnTo>
                    <a:pt x="587" y="342"/>
                  </a:lnTo>
                  <a:lnTo>
                    <a:pt x="590" y="327"/>
                  </a:lnTo>
                  <a:lnTo>
                    <a:pt x="591" y="312"/>
                  </a:lnTo>
                  <a:lnTo>
                    <a:pt x="591" y="296"/>
                  </a:lnTo>
                  <a:lnTo>
                    <a:pt x="591" y="281"/>
                  </a:lnTo>
                  <a:lnTo>
                    <a:pt x="590" y="264"/>
                  </a:lnTo>
                  <a:lnTo>
                    <a:pt x="587" y="248"/>
                  </a:lnTo>
                  <a:lnTo>
                    <a:pt x="584" y="231"/>
                  </a:lnTo>
                  <a:lnTo>
                    <a:pt x="582" y="227"/>
                  </a:lnTo>
                  <a:lnTo>
                    <a:pt x="580" y="222"/>
                  </a:lnTo>
                  <a:lnTo>
                    <a:pt x="576" y="219"/>
                  </a:lnTo>
                  <a:lnTo>
                    <a:pt x="573" y="217"/>
                  </a:lnTo>
                  <a:lnTo>
                    <a:pt x="569" y="215"/>
                  </a:lnTo>
                  <a:lnTo>
                    <a:pt x="564" y="214"/>
                  </a:lnTo>
                  <a:lnTo>
                    <a:pt x="560" y="212"/>
                  </a:lnTo>
                  <a:lnTo>
                    <a:pt x="55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xmlns="" id="{CFDBA70B-C8AA-4055-BE41-4FADA69697A5}"/>
              </a:ext>
            </a:extLst>
          </p:cNvPr>
          <p:cNvSpPr/>
          <p:nvPr/>
        </p:nvSpPr>
        <p:spPr>
          <a:xfrm>
            <a:off x="10272577" y="1960973"/>
            <a:ext cx="999671" cy="99967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xmlns="" id="{4EF2BCDB-AF8D-4A13-B73F-B585E512FD2B}"/>
              </a:ext>
            </a:extLst>
          </p:cNvPr>
          <p:cNvSpPr/>
          <p:nvPr/>
        </p:nvSpPr>
        <p:spPr>
          <a:xfrm>
            <a:off x="6287499" y="1778637"/>
            <a:ext cx="4484914" cy="136434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xmlns="" id="{4738FDAA-DE73-41BD-9F26-BC509DBB6743}"/>
              </a:ext>
            </a:extLst>
          </p:cNvPr>
          <p:cNvSpPr/>
          <p:nvPr/>
        </p:nvSpPr>
        <p:spPr>
          <a:xfrm>
            <a:off x="10272577" y="3437984"/>
            <a:ext cx="999671" cy="99967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xmlns="" id="{19FC2C03-290E-4EF4-8F1B-B43E82E7094C}"/>
              </a:ext>
            </a:extLst>
          </p:cNvPr>
          <p:cNvSpPr/>
          <p:nvPr/>
        </p:nvSpPr>
        <p:spPr>
          <a:xfrm>
            <a:off x="6287499" y="3255648"/>
            <a:ext cx="4484914" cy="136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xmlns="" id="{1625591E-EC5F-40DA-817A-F81754D76724}"/>
              </a:ext>
            </a:extLst>
          </p:cNvPr>
          <p:cNvSpPr/>
          <p:nvPr/>
        </p:nvSpPr>
        <p:spPr>
          <a:xfrm>
            <a:off x="10272577" y="4914995"/>
            <a:ext cx="999671" cy="999671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xmlns="" id="{4BA9D86D-E671-46DB-B51A-0556EF1254CF}"/>
              </a:ext>
            </a:extLst>
          </p:cNvPr>
          <p:cNvSpPr/>
          <p:nvPr/>
        </p:nvSpPr>
        <p:spPr>
          <a:xfrm>
            <a:off x="6287499" y="4732659"/>
            <a:ext cx="4484914" cy="13643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xmlns="" id="{7F0D652D-C81E-4D68-9EAF-4B17F40DEA63}"/>
              </a:ext>
            </a:extLst>
          </p:cNvPr>
          <p:cNvSpPr txBox="1"/>
          <p:nvPr/>
        </p:nvSpPr>
        <p:spPr>
          <a:xfrm>
            <a:off x="7344502" y="2091476"/>
            <a:ext cx="32537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Lorem ipsum dolor sit </a:t>
            </a:r>
            <a:r>
              <a:rPr lang="en-US" sz="1600" dirty="0" err="1">
                <a:solidFill>
                  <a:prstClr val="white"/>
                </a:solidFill>
              </a:rPr>
              <a:t>amet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consectetur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adipiscing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elit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  <a:r>
              <a:rPr lang="en-US" sz="1600" dirty="0" err="1">
                <a:solidFill>
                  <a:prstClr val="white"/>
                </a:solidFill>
              </a:rPr>
              <a:t>Etiam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varius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bibendum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est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sed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vulputate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xmlns="" id="{EF140AE1-65DC-493B-8C69-E464A4A97487}"/>
              </a:ext>
            </a:extLst>
          </p:cNvPr>
          <p:cNvGrpSpPr/>
          <p:nvPr/>
        </p:nvGrpSpPr>
        <p:grpSpPr>
          <a:xfrm>
            <a:off x="6519002" y="2046835"/>
            <a:ext cx="711200" cy="827947"/>
            <a:chOff x="1102360" y="1720850"/>
            <a:chExt cx="711200" cy="827947"/>
          </a:xfrm>
        </p:grpSpPr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xmlns="" id="{4BB8376A-99AA-4B44-80DF-C161D52B85E6}"/>
                </a:ext>
              </a:extLst>
            </p:cNvPr>
            <p:cNvSpPr txBox="1"/>
            <p:nvPr/>
          </p:nvSpPr>
          <p:spPr>
            <a:xfrm>
              <a:off x="1102360" y="1720850"/>
              <a:ext cx="711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white"/>
                  </a:solidFill>
                </a:rPr>
                <a:t>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xmlns="" id="{965DC632-0929-4E9A-8C33-2E6753ECED1E}"/>
                </a:ext>
              </a:extLst>
            </p:cNvPr>
            <p:cNvSpPr txBox="1"/>
            <p:nvPr/>
          </p:nvSpPr>
          <p:spPr>
            <a:xfrm>
              <a:off x="1102360" y="2271798"/>
              <a:ext cx="711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MAY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xmlns="" id="{700FA2F2-BE81-4503-BE81-EA1AFFF09EB9}"/>
              </a:ext>
            </a:extLst>
          </p:cNvPr>
          <p:cNvGrpSpPr/>
          <p:nvPr/>
        </p:nvGrpSpPr>
        <p:grpSpPr>
          <a:xfrm>
            <a:off x="10861040" y="2319103"/>
            <a:ext cx="285751" cy="285750"/>
            <a:chOff x="2044700" y="6499225"/>
            <a:chExt cx="285751" cy="285750"/>
          </a:xfrm>
          <a:solidFill>
            <a:sysClr val="window" lastClr="FFFFFF"/>
          </a:solidFill>
        </p:grpSpPr>
        <p:sp>
          <p:nvSpPr>
            <p:cNvPr id="193" name="Freeform 1666">
              <a:extLst>
                <a:ext uri="{FF2B5EF4-FFF2-40B4-BE49-F238E27FC236}">
                  <a16:creationId xmlns:a16="http://schemas.microsoft.com/office/drawing/2014/main" xmlns="" id="{56093DDC-0137-44E3-865C-6AE6C2A0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6499225"/>
              <a:ext cx="242888" cy="223838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194" name="Freeform 1667">
              <a:extLst>
                <a:ext uri="{FF2B5EF4-FFF2-40B4-BE49-F238E27FC236}">
                  <a16:creationId xmlns:a16="http://schemas.microsoft.com/office/drawing/2014/main" xmlns="" id="{89B4822D-277C-49DB-B706-0B15E8276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6550025"/>
              <a:ext cx="234950" cy="234950"/>
            </a:xfrm>
            <a:custGeom>
              <a:avLst/>
              <a:gdLst>
                <a:gd name="T0" fmla="*/ 543 w 591"/>
                <a:gd name="T1" fmla="*/ 220 h 592"/>
                <a:gd name="T2" fmla="*/ 537 w 591"/>
                <a:gd name="T3" fmla="*/ 237 h 592"/>
                <a:gd name="T4" fmla="*/ 543 w 591"/>
                <a:gd name="T5" fmla="*/ 283 h 592"/>
                <a:gd name="T6" fmla="*/ 540 w 591"/>
                <a:gd name="T7" fmla="*/ 335 h 592"/>
                <a:gd name="T8" fmla="*/ 528 w 591"/>
                <a:gd name="T9" fmla="*/ 382 h 592"/>
                <a:gd name="T10" fmla="*/ 507 w 591"/>
                <a:gd name="T11" fmla="*/ 426 h 592"/>
                <a:gd name="T12" fmla="*/ 479 w 591"/>
                <a:gd name="T13" fmla="*/ 464 h 592"/>
                <a:gd name="T14" fmla="*/ 444 w 591"/>
                <a:gd name="T15" fmla="*/ 496 h 592"/>
                <a:gd name="T16" fmla="*/ 403 w 591"/>
                <a:gd name="T17" fmla="*/ 520 h 592"/>
                <a:gd name="T18" fmla="*/ 358 w 591"/>
                <a:gd name="T19" fmla="*/ 537 h 592"/>
                <a:gd name="T20" fmla="*/ 308 w 591"/>
                <a:gd name="T21" fmla="*/ 545 h 592"/>
                <a:gd name="T22" fmla="*/ 257 w 591"/>
                <a:gd name="T23" fmla="*/ 541 h 592"/>
                <a:gd name="T24" fmla="*/ 210 w 591"/>
                <a:gd name="T25" fmla="*/ 529 h 592"/>
                <a:gd name="T26" fmla="*/ 167 w 591"/>
                <a:gd name="T27" fmla="*/ 509 h 592"/>
                <a:gd name="T28" fmla="*/ 129 w 591"/>
                <a:gd name="T29" fmla="*/ 481 h 592"/>
                <a:gd name="T30" fmla="*/ 97 w 591"/>
                <a:gd name="T31" fmla="*/ 445 h 592"/>
                <a:gd name="T32" fmla="*/ 72 w 591"/>
                <a:gd name="T33" fmla="*/ 405 h 592"/>
                <a:gd name="T34" fmla="*/ 55 w 591"/>
                <a:gd name="T35" fmla="*/ 359 h 592"/>
                <a:gd name="T36" fmla="*/ 47 w 591"/>
                <a:gd name="T37" fmla="*/ 310 h 592"/>
                <a:gd name="T38" fmla="*/ 51 w 591"/>
                <a:gd name="T39" fmla="*/ 259 h 592"/>
                <a:gd name="T40" fmla="*/ 63 w 591"/>
                <a:gd name="T41" fmla="*/ 211 h 592"/>
                <a:gd name="T42" fmla="*/ 84 w 591"/>
                <a:gd name="T43" fmla="*/ 168 h 592"/>
                <a:gd name="T44" fmla="*/ 111 w 591"/>
                <a:gd name="T45" fmla="*/ 131 h 592"/>
                <a:gd name="T46" fmla="*/ 147 w 591"/>
                <a:gd name="T47" fmla="*/ 99 h 592"/>
                <a:gd name="T48" fmla="*/ 188 w 591"/>
                <a:gd name="T49" fmla="*/ 73 h 592"/>
                <a:gd name="T50" fmla="*/ 233 w 591"/>
                <a:gd name="T51" fmla="*/ 57 h 592"/>
                <a:gd name="T52" fmla="*/ 283 w 591"/>
                <a:gd name="T53" fmla="*/ 49 h 592"/>
                <a:gd name="T54" fmla="*/ 338 w 591"/>
                <a:gd name="T55" fmla="*/ 52 h 592"/>
                <a:gd name="T56" fmla="*/ 392 w 591"/>
                <a:gd name="T57" fmla="*/ 69 h 592"/>
                <a:gd name="T58" fmla="*/ 420 w 591"/>
                <a:gd name="T59" fmla="*/ 78 h 592"/>
                <a:gd name="T60" fmla="*/ 435 w 591"/>
                <a:gd name="T61" fmla="*/ 69 h 592"/>
                <a:gd name="T62" fmla="*/ 439 w 591"/>
                <a:gd name="T63" fmla="*/ 50 h 592"/>
                <a:gd name="T64" fmla="*/ 431 w 591"/>
                <a:gd name="T65" fmla="*/ 35 h 592"/>
                <a:gd name="T66" fmla="*/ 380 w 591"/>
                <a:gd name="T67" fmla="*/ 14 h 592"/>
                <a:gd name="T68" fmla="*/ 312 w 591"/>
                <a:gd name="T69" fmla="*/ 1 h 592"/>
                <a:gd name="T70" fmla="*/ 251 w 591"/>
                <a:gd name="T71" fmla="*/ 5 h 592"/>
                <a:gd name="T72" fmla="*/ 193 w 591"/>
                <a:gd name="T73" fmla="*/ 19 h 592"/>
                <a:gd name="T74" fmla="*/ 142 w 591"/>
                <a:gd name="T75" fmla="*/ 43 h 592"/>
                <a:gd name="T76" fmla="*/ 96 w 591"/>
                <a:gd name="T77" fmla="*/ 78 h 592"/>
                <a:gd name="T78" fmla="*/ 58 w 591"/>
                <a:gd name="T79" fmla="*/ 120 h 592"/>
                <a:gd name="T80" fmla="*/ 29 w 591"/>
                <a:gd name="T81" fmla="*/ 168 h 592"/>
                <a:gd name="T82" fmla="*/ 9 w 591"/>
                <a:gd name="T83" fmla="*/ 223 h 592"/>
                <a:gd name="T84" fmla="*/ 0 w 591"/>
                <a:gd name="T85" fmla="*/ 282 h 592"/>
                <a:gd name="T86" fmla="*/ 3 w 591"/>
                <a:gd name="T87" fmla="*/ 342 h 592"/>
                <a:gd name="T88" fmla="*/ 18 w 591"/>
                <a:gd name="T89" fmla="*/ 399 h 592"/>
                <a:gd name="T90" fmla="*/ 42 w 591"/>
                <a:gd name="T91" fmla="*/ 451 h 592"/>
                <a:gd name="T92" fmla="*/ 76 w 591"/>
                <a:gd name="T93" fmla="*/ 496 h 592"/>
                <a:gd name="T94" fmla="*/ 118 w 591"/>
                <a:gd name="T95" fmla="*/ 534 h 592"/>
                <a:gd name="T96" fmla="*/ 167 w 591"/>
                <a:gd name="T97" fmla="*/ 564 h 592"/>
                <a:gd name="T98" fmla="*/ 222 w 591"/>
                <a:gd name="T99" fmla="*/ 583 h 592"/>
                <a:gd name="T100" fmla="*/ 280 w 591"/>
                <a:gd name="T101" fmla="*/ 592 h 592"/>
                <a:gd name="T102" fmla="*/ 340 w 591"/>
                <a:gd name="T103" fmla="*/ 589 h 592"/>
                <a:gd name="T104" fmla="*/ 396 w 591"/>
                <a:gd name="T105" fmla="*/ 575 h 592"/>
                <a:gd name="T106" fmla="*/ 448 w 591"/>
                <a:gd name="T107" fmla="*/ 550 h 592"/>
                <a:gd name="T108" fmla="*/ 494 w 591"/>
                <a:gd name="T109" fmla="*/ 516 h 592"/>
                <a:gd name="T110" fmla="*/ 532 w 591"/>
                <a:gd name="T111" fmla="*/ 474 h 592"/>
                <a:gd name="T112" fmla="*/ 562 w 591"/>
                <a:gd name="T113" fmla="*/ 426 h 592"/>
                <a:gd name="T114" fmla="*/ 582 w 591"/>
                <a:gd name="T115" fmla="*/ 371 h 592"/>
                <a:gd name="T116" fmla="*/ 591 w 591"/>
                <a:gd name="T117" fmla="*/ 312 h 592"/>
                <a:gd name="T118" fmla="*/ 587 w 591"/>
                <a:gd name="T119" fmla="*/ 248 h 592"/>
                <a:gd name="T120" fmla="*/ 576 w 591"/>
                <a:gd name="T121" fmla="*/ 219 h 592"/>
                <a:gd name="T122" fmla="*/ 560 w 591"/>
                <a:gd name="T123" fmla="*/ 21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592">
                  <a:moveTo>
                    <a:pt x="555" y="212"/>
                  </a:moveTo>
                  <a:lnTo>
                    <a:pt x="550" y="215"/>
                  </a:lnTo>
                  <a:lnTo>
                    <a:pt x="547" y="217"/>
                  </a:lnTo>
                  <a:lnTo>
                    <a:pt x="543" y="220"/>
                  </a:lnTo>
                  <a:lnTo>
                    <a:pt x="540" y="225"/>
                  </a:lnTo>
                  <a:lnTo>
                    <a:pt x="538" y="228"/>
                  </a:lnTo>
                  <a:lnTo>
                    <a:pt x="537" y="232"/>
                  </a:lnTo>
                  <a:lnTo>
                    <a:pt x="537" y="237"/>
                  </a:lnTo>
                  <a:lnTo>
                    <a:pt x="537" y="241"/>
                  </a:lnTo>
                  <a:lnTo>
                    <a:pt x="540" y="255"/>
                  </a:lnTo>
                  <a:lnTo>
                    <a:pt x="542" y="269"/>
                  </a:lnTo>
                  <a:lnTo>
                    <a:pt x="543" y="283"/>
                  </a:lnTo>
                  <a:lnTo>
                    <a:pt x="543" y="296"/>
                  </a:lnTo>
                  <a:lnTo>
                    <a:pt x="543" y="310"/>
                  </a:lnTo>
                  <a:lnTo>
                    <a:pt x="542" y="322"/>
                  </a:lnTo>
                  <a:lnTo>
                    <a:pt x="540" y="335"/>
                  </a:lnTo>
                  <a:lnTo>
                    <a:pt x="538" y="347"/>
                  </a:lnTo>
                  <a:lnTo>
                    <a:pt x="536" y="359"/>
                  </a:lnTo>
                  <a:lnTo>
                    <a:pt x="532" y="370"/>
                  </a:lnTo>
                  <a:lnTo>
                    <a:pt x="528" y="382"/>
                  </a:lnTo>
                  <a:lnTo>
                    <a:pt x="523" y="394"/>
                  </a:lnTo>
                  <a:lnTo>
                    <a:pt x="519" y="405"/>
                  </a:lnTo>
                  <a:lnTo>
                    <a:pt x="513" y="416"/>
                  </a:lnTo>
                  <a:lnTo>
                    <a:pt x="507" y="426"/>
                  </a:lnTo>
                  <a:lnTo>
                    <a:pt x="501" y="435"/>
                  </a:lnTo>
                  <a:lnTo>
                    <a:pt x="494" y="445"/>
                  </a:lnTo>
                  <a:lnTo>
                    <a:pt x="487" y="455"/>
                  </a:lnTo>
                  <a:lnTo>
                    <a:pt x="479" y="464"/>
                  </a:lnTo>
                  <a:lnTo>
                    <a:pt x="470" y="472"/>
                  </a:lnTo>
                  <a:lnTo>
                    <a:pt x="462" y="481"/>
                  </a:lnTo>
                  <a:lnTo>
                    <a:pt x="453" y="488"/>
                  </a:lnTo>
                  <a:lnTo>
                    <a:pt x="444" y="496"/>
                  </a:lnTo>
                  <a:lnTo>
                    <a:pt x="434" y="503"/>
                  </a:lnTo>
                  <a:lnTo>
                    <a:pt x="424" y="509"/>
                  </a:lnTo>
                  <a:lnTo>
                    <a:pt x="413" y="515"/>
                  </a:lnTo>
                  <a:lnTo>
                    <a:pt x="403" y="520"/>
                  </a:lnTo>
                  <a:lnTo>
                    <a:pt x="392" y="525"/>
                  </a:lnTo>
                  <a:lnTo>
                    <a:pt x="381" y="529"/>
                  </a:lnTo>
                  <a:lnTo>
                    <a:pt x="369" y="534"/>
                  </a:lnTo>
                  <a:lnTo>
                    <a:pt x="358" y="537"/>
                  </a:lnTo>
                  <a:lnTo>
                    <a:pt x="346" y="539"/>
                  </a:lnTo>
                  <a:lnTo>
                    <a:pt x="333" y="541"/>
                  </a:lnTo>
                  <a:lnTo>
                    <a:pt x="320" y="544"/>
                  </a:lnTo>
                  <a:lnTo>
                    <a:pt x="308" y="545"/>
                  </a:lnTo>
                  <a:lnTo>
                    <a:pt x="295" y="545"/>
                  </a:lnTo>
                  <a:lnTo>
                    <a:pt x="283" y="545"/>
                  </a:lnTo>
                  <a:lnTo>
                    <a:pt x="271" y="544"/>
                  </a:lnTo>
                  <a:lnTo>
                    <a:pt x="257" y="541"/>
                  </a:lnTo>
                  <a:lnTo>
                    <a:pt x="245" y="539"/>
                  </a:lnTo>
                  <a:lnTo>
                    <a:pt x="233" y="537"/>
                  </a:lnTo>
                  <a:lnTo>
                    <a:pt x="222" y="534"/>
                  </a:lnTo>
                  <a:lnTo>
                    <a:pt x="210" y="529"/>
                  </a:lnTo>
                  <a:lnTo>
                    <a:pt x="199" y="525"/>
                  </a:lnTo>
                  <a:lnTo>
                    <a:pt x="188" y="520"/>
                  </a:lnTo>
                  <a:lnTo>
                    <a:pt x="178" y="515"/>
                  </a:lnTo>
                  <a:lnTo>
                    <a:pt x="167" y="509"/>
                  </a:lnTo>
                  <a:lnTo>
                    <a:pt x="157" y="503"/>
                  </a:lnTo>
                  <a:lnTo>
                    <a:pt x="147" y="496"/>
                  </a:lnTo>
                  <a:lnTo>
                    <a:pt x="138" y="488"/>
                  </a:lnTo>
                  <a:lnTo>
                    <a:pt x="129" y="481"/>
                  </a:lnTo>
                  <a:lnTo>
                    <a:pt x="120" y="472"/>
                  </a:lnTo>
                  <a:lnTo>
                    <a:pt x="111" y="464"/>
                  </a:lnTo>
                  <a:lnTo>
                    <a:pt x="104" y="455"/>
                  </a:lnTo>
                  <a:lnTo>
                    <a:pt x="97" y="445"/>
                  </a:lnTo>
                  <a:lnTo>
                    <a:pt x="89" y="435"/>
                  </a:lnTo>
                  <a:lnTo>
                    <a:pt x="84" y="426"/>
                  </a:lnTo>
                  <a:lnTo>
                    <a:pt x="77" y="416"/>
                  </a:lnTo>
                  <a:lnTo>
                    <a:pt x="72" y="405"/>
                  </a:lnTo>
                  <a:lnTo>
                    <a:pt x="67" y="394"/>
                  </a:lnTo>
                  <a:lnTo>
                    <a:pt x="63" y="382"/>
                  </a:lnTo>
                  <a:lnTo>
                    <a:pt x="58" y="370"/>
                  </a:lnTo>
                  <a:lnTo>
                    <a:pt x="55" y="359"/>
                  </a:lnTo>
                  <a:lnTo>
                    <a:pt x="53" y="347"/>
                  </a:lnTo>
                  <a:lnTo>
                    <a:pt x="51" y="335"/>
                  </a:lnTo>
                  <a:lnTo>
                    <a:pt x="49" y="322"/>
                  </a:lnTo>
                  <a:lnTo>
                    <a:pt x="47" y="310"/>
                  </a:lnTo>
                  <a:lnTo>
                    <a:pt x="47" y="296"/>
                  </a:lnTo>
                  <a:lnTo>
                    <a:pt x="47" y="284"/>
                  </a:lnTo>
                  <a:lnTo>
                    <a:pt x="49" y="271"/>
                  </a:lnTo>
                  <a:lnTo>
                    <a:pt x="51" y="259"/>
                  </a:lnTo>
                  <a:lnTo>
                    <a:pt x="53" y="247"/>
                  </a:lnTo>
                  <a:lnTo>
                    <a:pt x="55" y="234"/>
                  </a:lnTo>
                  <a:lnTo>
                    <a:pt x="58" y="223"/>
                  </a:lnTo>
                  <a:lnTo>
                    <a:pt x="63" y="211"/>
                  </a:lnTo>
                  <a:lnTo>
                    <a:pt x="67" y="200"/>
                  </a:lnTo>
                  <a:lnTo>
                    <a:pt x="72" y="189"/>
                  </a:lnTo>
                  <a:lnTo>
                    <a:pt x="77" y="178"/>
                  </a:lnTo>
                  <a:lnTo>
                    <a:pt x="84" y="168"/>
                  </a:lnTo>
                  <a:lnTo>
                    <a:pt x="89" y="158"/>
                  </a:lnTo>
                  <a:lnTo>
                    <a:pt x="97" y="148"/>
                  </a:lnTo>
                  <a:lnTo>
                    <a:pt x="104" y="140"/>
                  </a:lnTo>
                  <a:lnTo>
                    <a:pt x="111" y="131"/>
                  </a:lnTo>
                  <a:lnTo>
                    <a:pt x="120" y="122"/>
                  </a:lnTo>
                  <a:lnTo>
                    <a:pt x="129" y="113"/>
                  </a:lnTo>
                  <a:lnTo>
                    <a:pt x="138" y="105"/>
                  </a:lnTo>
                  <a:lnTo>
                    <a:pt x="147" y="99"/>
                  </a:lnTo>
                  <a:lnTo>
                    <a:pt x="157" y="91"/>
                  </a:lnTo>
                  <a:lnTo>
                    <a:pt x="167" y="84"/>
                  </a:lnTo>
                  <a:lnTo>
                    <a:pt x="178" y="79"/>
                  </a:lnTo>
                  <a:lnTo>
                    <a:pt x="188" y="73"/>
                  </a:lnTo>
                  <a:lnTo>
                    <a:pt x="199" y="69"/>
                  </a:lnTo>
                  <a:lnTo>
                    <a:pt x="210" y="63"/>
                  </a:lnTo>
                  <a:lnTo>
                    <a:pt x="222" y="60"/>
                  </a:lnTo>
                  <a:lnTo>
                    <a:pt x="233" y="57"/>
                  </a:lnTo>
                  <a:lnTo>
                    <a:pt x="245" y="53"/>
                  </a:lnTo>
                  <a:lnTo>
                    <a:pt x="257" y="51"/>
                  </a:lnTo>
                  <a:lnTo>
                    <a:pt x="271" y="50"/>
                  </a:lnTo>
                  <a:lnTo>
                    <a:pt x="283" y="49"/>
                  </a:lnTo>
                  <a:lnTo>
                    <a:pt x="295" y="49"/>
                  </a:lnTo>
                  <a:lnTo>
                    <a:pt x="310" y="49"/>
                  </a:lnTo>
                  <a:lnTo>
                    <a:pt x="324" y="50"/>
                  </a:lnTo>
                  <a:lnTo>
                    <a:pt x="338" y="52"/>
                  </a:lnTo>
                  <a:lnTo>
                    <a:pt x="352" y="56"/>
                  </a:lnTo>
                  <a:lnTo>
                    <a:pt x="365" y="59"/>
                  </a:lnTo>
                  <a:lnTo>
                    <a:pt x="379" y="64"/>
                  </a:lnTo>
                  <a:lnTo>
                    <a:pt x="392" y="69"/>
                  </a:lnTo>
                  <a:lnTo>
                    <a:pt x="405" y="75"/>
                  </a:lnTo>
                  <a:lnTo>
                    <a:pt x="410" y="77"/>
                  </a:lnTo>
                  <a:lnTo>
                    <a:pt x="415" y="78"/>
                  </a:lnTo>
                  <a:lnTo>
                    <a:pt x="420" y="78"/>
                  </a:lnTo>
                  <a:lnTo>
                    <a:pt x="424" y="77"/>
                  </a:lnTo>
                  <a:lnTo>
                    <a:pt x="428" y="74"/>
                  </a:lnTo>
                  <a:lnTo>
                    <a:pt x="432" y="72"/>
                  </a:lnTo>
                  <a:lnTo>
                    <a:pt x="435" y="69"/>
                  </a:lnTo>
                  <a:lnTo>
                    <a:pt x="437" y="64"/>
                  </a:lnTo>
                  <a:lnTo>
                    <a:pt x="439" y="60"/>
                  </a:lnTo>
                  <a:lnTo>
                    <a:pt x="441" y="56"/>
                  </a:lnTo>
                  <a:lnTo>
                    <a:pt x="439" y="50"/>
                  </a:lnTo>
                  <a:lnTo>
                    <a:pt x="438" y="46"/>
                  </a:lnTo>
                  <a:lnTo>
                    <a:pt x="437" y="41"/>
                  </a:lnTo>
                  <a:lnTo>
                    <a:pt x="434" y="38"/>
                  </a:lnTo>
                  <a:lnTo>
                    <a:pt x="431" y="35"/>
                  </a:lnTo>
                  <a:lnTo>
                    <a:pt x="427" y="32"/>
                  </a:lnTo>
                  <a:lnTo>
                    <a:pt x="411" y="25"/>
                  </a:lnTo>
                  <a:lnTo>
                    <a:pt x="395" y="18"/>
                  </a:lnTo>
                  <a:lnTo>
                    <a:pt x="380" y="14"/>
                  </a:lnTo>
                  <a:lnTo>
                    <a:pt x="363" y="9"/>
                  </a:lnTo>
                  <a:lnTo>
                    <a:pt x="347" y="5"/>
                  </a:lnTo>
                  <a:lnTo>
                    <a:pt x="329" y="3"/>
                  </a:lnTo>
                  <a:lnTo>
                    <a:pt x="312" y="1"/>
                  </a:lnTo>
                  <a:lnTo>
                    <a:pt x="295" y="0"/>
                  </a:lnTo>
                  <a:lnTo>
                    <a:pt x="280" y="1"/>
                  </a:lnTo>
                  <a:lnTo>
                    <a:pt x="265" y="3"/>
                  </a:lnTo>
                  <a:lnTo>
                    <a:pt x="251" y="5"/>
                  </a:lnTo>
                  <a:lnTo>
                    <a:pt x="236" y="7"/>
                  </a:lnTo>
                  <a:lnTo>
                    <a:pt x="222" y="10"/>
                  </a:lnTo>
                  <a:lnTo>
                    <a:pt x="208" y="15"/>
                  </a:lnTo>
                  <a:lnTo>
                    <a:pt x="193" y="19"/>
                  </a:lnTo>
                  <a:lnTo>
                    <a:pt x="180" y="25"/>
                  </a:lnTo>
                  <a:lnTo>
                    <a:pt x="167" y="30"/>
                  </a:lnTo>
                  <a:lnTo>
                    <a:pt x="155" y="37"/>
                  </a:lnTo>
                  <a:lnTo>
                    <a:pt x="142" y="43"/>
                  </a:lnTo>
                  <a:lnTo>
                    <a:pt x="130" y="51"/>
                  </a:lnTo>
                  <a:lnTo>
                    <a:pt x="118" y="60"/>
                  </a:lnTo>
                  <a:lnTo>
                    <a:pt x="107" y="69"/>
                  </a:lnTo>
                  <a:lnTo>
                    <a:pt x="96" y="78"/>
                  </a:lnTo>
                  <a:lnTo>
                    <a:pt x="86" y="88"/>
                  </a:lnTo>
                  <a:lnTo>
                    <a:pt x="76" y="98"/>
                  </a:lnTo>
                  <a:lnTo>
                    <a:pt x="67" y="109"/>
                  </a:lnTo>
                  <a:lnTo>
                    <a:pt x="58" y="120"/>
                  </a:lnTo>
                  <a:lnTo>
                    <a:pt x="50" y="132"/>
                  </a:lnTo>
                  <a:lnTo>
                    <a:pt x="42" y="144"/>
                  </a:lnTo>
                  <a:lnTo>
                    <a:pt x="35" y="156"/>
                  </a:lnTo>
                  <a:lnTo>
                    <a:pt x="29" y="168"/>
                  </a:lnTo>
                  <a:lnTo>
                    <a:pt x="23" y="181"/>
                  </a:lnTo>
                  <a:lnTo>
                    <a:pt x="18" y="195"/>
                  </a:lnTo>
                  <a:lnTo>
                    <a:pt x="13" y="209"/>
                  </a:lnTo>
                  <a:lnTo>
                    <a:pt x="9" y="223"/>
                  </a:lnTo>
                  <a:lnTo>
                    <a:pt x="5" y="238"/>
                  </a:lnTo>
                  <a:lnTo>
                    <a:pt x="3" y="252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6"/>
                  </a:lnTo>
                  <a:lnTo>
                    <a:pt x="0" y="312"/>
                  </a:lnTo>
                  <a:lnTo>
                    <a:pt x="1" y="327"/>
                  </a:lnTo>
                  <a:lnTo>
                    <a:pt x="3" y="342"/>
                  </a:lnTo>
                  <a:lnTo>
                    <a:pt x="5" y="357"/>
                  </a:lnTo>
                  <a:lnTo>
                    <a:pt x="9" y="371"/>
                  </a:lnTo>
                  <a:lnTo>
                    <a:pt x="13" y="385"/>
                  </a:lnTo>
                  <a:lnTo>
                    <a:pt x="18" y="399"/>
                  </a:lnTo>
                  <a:lnTo>
                    <a:pt x="23" y="412"/>
                  </a:lnTo>
                  <a:lnTo>
                    <a:pt x="29" y="426"/>
                  </a:lnTo>
                  <a:lnTo>
                    <a:pt x="35" y="438"/>
                  </a:lnTo>
                  <a:lnTo>
                    <a:pt x="42" y="451"/>
                  </a:lnTo>
                  <a:lnTo>
                    <a:pt x="50" y="462"/>
                  </a:lnTo>
                  <a:lnTo>
                    <a:pt x="58" y="474"/>
                  </a:lnTo>
                  <a:lnTo>
                    <a:pt x="67" y="485"/>
                  </a:lnTo>
                  <a:lnTo>
                    <a:pt x="76" y="496"/>
                  </a:lnTo>
                  <a:lnTo>
                    <a:pt x="86" y="506"/>
                  </a:lnTo>
                  <a:lnTo>
                    <a:pt x="96" y="516"/>
                  </a:lnTo>
                  <a:lnTo>
                    <a:pt x="107" y="525"/>
                  </a:lnTo>
                  <a:lnTo>
                    <a:pt x="118" y="534"/>
                  </a:lnTo>
                  <a:lnTo>
                    <a:pt x="130" y="543"/>
                  </a:lnTo>
                  <a:lnTo>
                    <a:pt x="142" y="550"/>
                  </a:lnTo>
                  <a:lnTo>
                    <a:pt x="155" y="557"/>
                  </a:lnTo>
                  <a:lnTo>
                    <a:pt x="167" y="564"/>
                  </a:lnTo>
                  <a:lnTo>
                    <a:pt x="180" y="569"/>
                  </a:lnTo>
                  <a:lnTo>
                    <a:pt x="193" y="575"/>
                  </a:lnTo>
                  <a:lnTo>
                    <a:pt x="208" y="579"/>
                  </a:lnTo>
                  <a:lnTo>
                    <a:pt x="222" y="583"/>
                  </a:lnTo>
                  <a:lnTo>
                    <a:pt x="236" y="587"/>
                  </a:lnTo>
                  <a:lnTo>
                    <a:pt x="251" y="589"/>
                  </a:lnTo>
                  <a:lnTo>
                    <a:pt x="265" y="591"/>
                  </a:lnTo>
                  <a:lnTo>
                    <a:pt x="280" y="592"/>
                  </a:lnTo>
                  <a:lnTo>
                    <a:pt x="295" y="592"/>
                  </a:lnTo>
                  <a:lnTo>
                    <a:pt x="310" y="592"/>
                  </a:lnTo>
                  <a:lnTo>
                    <a:pt x="326" y="591"/>
                  </a:lnTo>
                  <a:lnTo>
                    <a:pt x="340" y="589"/>
                  </a:lnTo>
                  <a:lnTo>
                    <a:pt x="354" y="587"/>
                  </a:lnTo>
                  <a:lnTo>
                    <a:pt x="369" y="583"/>
                  </a:lnTo>
                  <a:lnTo>
                    <a:pt x="383" y="579"/>
                  </a:lnTo>
                  <a:lnTo>
                    <a:pt x="396" y="575"/>
                  </a:lnTo>
                  <a:lnTo>
                    <a:pt x="411" y="569"/>
                  </a:lnTo>
                  <a:lnTo>
                    <a:pt x="423" y="564"/>
                  </a:lnTo>
                  <a:lnTo>
                    <a:pt x="436" y="557"/>
                  </a:lnTo>
                  <a:lnTo>
                    <a:pt x="448" y="550"/>
                  </a:lnTo>
                  <a:lnTo>
                    <a:pt x="460" y="543"/>
                  </a:lnTo>
                  <a:lnTo>
                    <a:pt x="473" y="534"/>
                  </a:lnTo>
                  <a:lnTo>
                    <a:pt x="484" y="525"/>
                  </a:lnTo>
                  <a:lnTo>
                    <a:pt x="494" y="516"/>
                  </a:lnTo>
                  <a:lnTo>
                    <a:pt x="505" y="506"/>
                  </a:lnTo>
                  <a:lnTo>
                    <a:pt x="515" y="496"/>
                  </a:lnTo>
                  <a:lnTo>
                    <a:pt x="523" y="485"/>
                  </a:lnTo>
                  <a:lnTo>
                    <a:pt x="532" y="474"/>
                  </a:lnTo>
                  <a:lnTo>
                    <a:pt x="541" y="462"/>
                  </a:lnTo>
                  <a:lnTo>
                    <a:pt x="549" y="451"/>
                  </a:lnTo>
                  <a:lnTo>
                    <a:pt x="555" y="438"/>
                  </a:lnTo>
                  <a:lnTo>
                    <a:pt x="562" y="426"/>
                  </a:lnTo>
                  <a:lnTo>
                    <a:pt x="568" y="412"/>
                  </a:lnTo>
                  <a:lnTo>
                    <a:pt x="573" y="399"/>
                  </a:lnTo>
                  <a:lnTo>
                    <a:pt x="577" y="385"/>
                  </a:lnTo>
                  <a:lnTo>
                    <a:pt x="582" y="371"/>
                  </a:lnTo>
                  <a:lnTo>
                    <a:pt x="585" y="357"/>
                  </a:lnTo>
                  <a:lnTo>
                    <a:pt x="587" y="342"/>
                  </a:lnTo>
                  <a:lnTo>
                    <a:pt x="590" y="327"/>
                  </a:lnTo>
                  <a:lnTo>
                    <a:pt x="591" y="312"/>
                  </a:lnTo>
                  <a:lnTo>
                    <a:pt x="591" y="296"/>
                  </a:lnTo>
                  <a:lnTo>
                    <a:pt x="591" y="281"/>
                  </a:lnTo>
                  <a:lnTo>
                    <a:pt x="590" y="264"/>
                  </a:lnTo>
                  <a:lnTo>
                    <a:pt x="587" y="248"/>
                  </a:lnTo>
                  <a:lnTo>
                    <a:pt x="584" y="231"/>
                  </a:lnTo>
                  <a:lnTo>
                    <a:pt x="582" y="227"/>
                  </a:lnTo>
                  <a:lnTo>
                    <a:pt x="580" y="222"/>
                  </a:lnTo>
                  <a:lnTo>
                    <a:pt x="576" y="219"/>
                  </a:lnTo>
                  <a:lnTo>
                    <a:pt x="573" y="217"/>
                  </a:lnTo>
                  <a:lnTo>
                    <a:pt x="569" y="215"/>
                  </a:lnTo>
                  <a:lnTo>
                    <a:pt x="564" y="214"/>
                  </a:lnTo>
                  <a:lnTo>
                    <a:pt x="560" y="212"/>
                  </a:lnTo>
                  <a:lnTo>
                    <a:pt x="55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xmlns="" id="{49B94D96-D0C9-4C17-916C-E18B8C62ED80}"/>
              </a:ext>
            </a:extLst>
          </p:cNvPr>
          <p:cNvSpPr txBox="1"/>
          <p:nvPr/>
        </p:nvSpPr>
        <p:spPr>
          <a:xfrm>
            <a:off x="7344502" y="3568487"/>
            <a:ext cx="32537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Lorem ipsum dolor sit </a:t>
            </a:r>
            <a:r>
              <a:rPr lang="en-US" sz="1600" dirty="0" err="1">
                <a:solidFill>
                  <a:prstClr val="white"/>
                </a:solidFill>
              </a:rPr>
              <a:t>amet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consectetur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adipiscing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elit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  <a:r>
              <a:rPr lang="en-US" sz="1600" dirty="0" err="1">
                <a:solidFill>
                  <a:prstClr val="white"/>
                </a:solidFill>
              </a:rPr>
              <a:t>Etiam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varius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bibendum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est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sed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vulputate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8ADCB4DE-30E8-480E-A66E-4B3AA030089B}"/>
              </a:ext>
            </a:extLst>
          </p:cNvPr>
          <p:cNvGrpSpPr/>
          <p:nvPr/>
        </p:nvGrpSpPr>
        <p:grpSpPr>
          <a:xfrm>
            <a:off x="6519002" y="3523846"/>
            <a:ext cx="711200" cy="827947"/>
            <a:chOff x="1102360" y="1720850"/>
            <a:chExt cx="711200" cy="827947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xmlns="" id="{979D3138-EABE-43AC-B6E1-E8FE19695C5A}"/>
                </a:ext>
              </a:extLst>
            </p:cNvPr>
            <p:cNvSpPr txBox="1"/>
            <p:nvPr/>
          </p:nvSpPr>
          <p:spPr>
            <a:xfrm>
              <a:off x="1102360" y="1720850"/>
              <a:ext cx="711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white"/>
                  </a:solidFill>
                </a:rPr>
                <a:t>17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9B125084-AFFB-41DE-8DC5-DEE070FEA692}"/>
                </a:ext>
              </a:extLst>
            </p:cNvPr>
            <p:cNvSpPr txBox="1"/>
            <p:nvPr/>
          </p:nvSpPr>
          <p:spPr>
            <a:xfrm>
              <a:off x="1102360" y="2271798"/>
              <a:ext cx="711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AUG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xmlns="" id="{EAE367E3-38D2-47B4-B54D-C746A247C7E2}"/>
              </a:ext>
            </a:extLst>
          </p:cNvPr>
          <p:cNvGrpSpPr/>
          <p:nvPr/>
        </p:nvGrpSpPr>
        <p:grpSpPr>
          <a:xfrm>
            <a:off x="10861040" y="3794944"/>
            <a:ext cx="285751" cy="285750"/>
            <a:chOff x="2044700" y="6499225"/>
            <a:chExt cx="285751" cy="285750"/>
          </a:xfrm>
          <a:solidFill>
            <a:sysClr val="window" lastClr="FFFFFF"/>
          </a:solidFill>
        </p:grpSpPr>
        <p:sp>
          <p:nvSpPr>
            <p:cNvPr id="200" name="Freeform 1666">
              <a:extLst>
                <a:ext uri="{FF2B5EF4-FFF2-40B4-BE49-F238E27FC236}">
                  <a16:creationId xmlns:a16="http://schemas.microsoft.com/office/drawing/2014/main" xmlns="" id="{DDC7C77B-D6AF-4744-8120-F437F6103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6499225"/>
              <a:ext cx="242888" cy="223838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01" name="Freeform 1667">
              <a:extLst>
                <a:ext uri="{FF2B5EF4-FFF2-40B4-BE49-F238E27FC236}">
                  <a16:creationId xmlns:a16="http://schemas.microsoft.com/office/drawing/2014/main" xmlns="" id="{F1C648BB-941A-42A1-A84E-046A88D74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6550025"/>
              <a:ext cx="234950" cy="234950"/>
            </a:xfrm>
            <a:custGeom>
              <a:avLst/>
              <a:gdLst>
                <a:gd name="T0" fmla="*/ 543 w 591"/>
                <a:gd name="T1" fmla="*/ 220 h 592"/>
                <a:gd name="T2" fmla="*/ 537 w 591"/>
                <a:gd name="T3" fmla="*/ 237 h 592"/>
                <a:gd name="T4" fmla="*/ 543 w 591"/>
                <a:gd name="T5" fmla="*/ 283 h 592"/>
                <a:gd name="T6" fmla="*/ 540 w 591"/>
                <a:gd name="T7" fmla="*/ 335 h 592"/>
                <a:gd name="T8" fmla="*/ 528 w 591"/>
                <a:gd name="T9" fmla="*/ 382 h 592"/>
                <a:gd name="T10" fmla="*/ 507 w 591"/>
                <a:gd name="T11" fmla="*/ 426 h 592"/>
                <a:gd name="T12" fmla="*/ 479 w 591"/>
                <a:gd name="T13" fmla="*/ 464 h 592"/>
                <a:gd name="T14" fmla="*/ 444 w 591"/>
                <a:gd name="T15" fmla="*/ 496 h 592"/>
                <a:gd name="T16" fmla="*/ 403 w 591"/>
                <a:gd name="T17" fmla="*/ 520 h 592"/>
                <a:gd name="T18" fmla="*/ 358 w 591"/>
                <a:gd name="T19" fmla="*/ 537 h 592"/>
                <a:gd name="T20" fmla="*/ 308 w 591"/>
                <a:gd name="T21" fmla="*/ 545 h 592"/>
                <a:gd name="T22" fmla="*/ 257 w 591"/>
                <a:gd name="T23" fmla="*/ 541 h 592"/>
                <a:gd name="T24" fmla="*/ 210 w 591"/>
                <a:gd name="T25" fmla="*/ 529 h 592"/>
                <a:gd name="T26" fmla="*/ 167 w 591"/>
                <a:gd name="T27" fmla="*/ 509 h 592"/>
                <a:gd name="T28" fmla="*/ 129 w 591"/>
                <a:gd name="T29" fmla="*/ 481 h 592"/>
                <a:gd name="T30" fmla="*/ 97 w 591"/>
                <a:gd name="T31" fmla="*/ 445 h 592"/>
                <a:gd name="T32" fmla="*/ 72 w 591"/>
                <a:gd name="T33" fmla="*/ 405 h 592"/>
                <a:gd name="T34" fmla="*/ 55 w 591"/>
                <a:gd name="T35" fmla="*/ 359 h 592"/>
                <a:gd name="T36" fmla="*/ 47 w 591"/>
                <a:gd name="T37" fmla="*/ 310 h 592"/>
                <a:gd name="T38" fmla="*/ 51 w 591"/>
                <a:gd name="T39" fmla="*/ 259 h 592"/>
                <a:gd name="T40" fmla="*/ 63 w 591"/>
                <a:gd name="T41" fmla="*/ 211 h 592"/>
                <a:gd name="T42" fmla="*/ 84 w 591"/>
                <a:gd name="T43" fmla="*/ 168 h 592"/>
                <a:gd name="T44" fmla="*/ 111 w 591"/>
                <a:gd name="T45" fmla="*/ 131 h 592"/>
                <a:gd name="T46" fmla="*/ 147 w 591"/>
                <a:gd name="T47" fmla="*/ 99 h 592"/>
                <a:gd name="T48" fmla="*/ 188 w 591"/>
                <a:gd name="T49" fmla="*/ 73 h 592"/>
                <a:gd name="T50" fmla="*/ 233 w 591"/>
                <a:gd name="T51" fmla="*/ 57 h 592"/>
                <a:gd name="T52" fmla="*/ 283 w 591"/>
                <a:gd name="T53" fmla="*/ 49 h 592"/>
                <a:gd name="T54" fmla="*/ 338 w 591"/>
                <a:gd name="T55" fmla="*/ 52 h 592"/>
                <a:gd name="T56" fmla="*/ 392 w 591"/>
                <a:gd name="T57" fmla="*/ 69 h 592"/>
                <a:gd name="T58" fmla="*/ 420 w 591"/>
                <a:gd name="T59" fmla="*/ 78 h 592"/>
                <a:gd name="T60" fmla="*/ 435 w 591"/>
                <a:gd name="T61" fmla="*/ 69 h 592"/>
                <a:gd name="T62" fmla="*/ 439 w 591"/>
                <a:gd name="T63" fmla="*/ 50 h 592"/>
                <a:gd name="T64" fmla="*/ 431 w 591"/>
                <a:gd name="T65" fmla="*/ 35 h 592"/>
                <a:gd name="T66" fmla="*/ 380 w 591"/>
                <a:gd name="T67" fmla="*/ 14 h 592"/>
                <a:gd name="T68" fmla="*/ 312 w 591"/>
                <a:gd name="T69" fmla="*/ 1 h 592"/>
                <a:gd name="T70" fmla="*/ 251 w 591"/>
                <a:gd name="T71" fmla="*/ 5 h 592"/>
                <a:gd name="T72" fmla="*/ 193 w 591"/>
                <a:gd name="T73" fmla="*/ 19 h 592"/>
                <a:gd name="T74" fmla="*/ 142 w 591"/>
                <a:gd name="T75" fmla="*/ 43 h 592"/>
                <a:gd name="T76" fmla="*/ 96 w 591"/>
                <a:gd name="T77" fmla="*/ 78 h 592"/>
                <a:gd name="T78" fmla="*/ 58 w 591"/>
                <a:gd name="T79" fmla="*/ 120 h 592"/>
                <a:gd name="T80" fmla="*/ 29 w 591"/>
                <a:gd name="T81" fmla="*/ 168 h 592"/>
                <a:gd name="T82" fmla="*/ 9 w 591"/>
                <a:gd name="T83" fmla="*/ 223 h 592"/>
                <a:gd name="T84" fmla="*/ 0 w 591"/>
                <a:gd name="T85" fmla="*/ 282 h 592"/>
                <a:gd name="T86" fmla="*/ 3 w 591"/>
                <a:gd name="T87" fmla="*/ 342 h 592"/>
                <a:gd name="T88" fmla="*/ 18 w 591"/>
                <a:gd name="T89" fmla="*/ 399 h 592"/>
                <a:gd name="T90" fmla="*/ 42 w 591"/>
                <a:gd name="T91" fmla="*/ 451 h 592"/>
                <a:gd name="T92" fmla="*/ 76 w 591"/>
                <a:gd name="T93" fmla="*/ 496 h 592"/>
                <a:gd name="T94" fmla="*/ 118 w 591"/>
                <a:gd name="T95" fmla="*/ 534 h 592"/>
                <a:gd name="T96" fmla="*/ 167 w 591"/>
                <a:gd name="T97" fmla="*/ 564 h 592"/>
                <a:gd name="T98" fmla="*/ 222 w 591"/>
                <a:gd name="T99" fmla="*/ 583 h 592"/>
                <a:gd name="T100" fmla="*/ 280 w 591"/>
                <a:gd name="T101" fmla="*/ 592 h 592"/>
                <a:gd name="T102" fmla="*/ 340 w 591"/>
                <a:gd name="T103" fmla="*/ 589 h 592"/>
                <a:gd name="T104" fmla="*/ 396 w 591"/>
                <a:gd name="T105" fmla="*/ 575 h 592"/>
                <a:gd name="T106" fmla="*/ 448 w 591"/>
                <a:gd name="T107" fmla="*/ 550 h 592"/>
                <a:gd name="T108" fmla="*/ 494 w 591"/>
                <a:gd name="T109" fmla="*/ 516 h 592"/>
                <a:gd name="T110" fmla="*/ 532 w 591"/>
                <a:gd name="T111" fmla="*/ 474 h 592"/>
                <a:gd name="T112" fmla="*/ 562 w 591"/>
                <a:gd name="T113" fmla="*/ 426 h 592"/>
                <a:gd name="T114" fmla="*/ 582 w 591"/>
                <a:gd name="T115" fmla="*/ 371 h 592"/>
                <a:gd name="T116" fmla="*/ 591 w 591"/>
                <a:gd name="T117" fmla="*/ 312 h 592"/>
                <a:gd name="T118" fmla="*/ 587 w 591"/>
                <a:gd name="T119" fmla="*/ 248 h 592"/>
                <a:gd name="T120" fmla="*/ 576 w 591"/>
                <a:gd name="T121" fmla="*/ 219 h 592"/>
                <a:gd name="T122" fmla="*/ 560 w 591"/>
                <a:gd name="T123" fmla="*/ 21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592">
                  <a:moveTo>
                    <a:pt x="555" y="212"/>
                  </a:moveTo>
                  <a:lnTo>
                    <a:pt x="550" y="215"/>
                  </a:lnTo>
                  <a:lnTo>
                    <a:pt x="547" y="217"/>
                  </a:lnTo>
                  <a:lnTo>
                    <a:pt x="543" y="220"/>
                  </a:lnTo>
                  <a:lnTo>
                    <a:pt x="540" y="225"/>
                  </a:lnTo>
                  <a:lnTo>
                    <a:pt x="538" y="228"/>
                  </a:lnTo>
                  <a:lnTo>
                    <a:pt x="537" y="232"/>
                  </a:lnTo>
                  <a:lnTo>
                    <a:pt x="537" y="237"/>
                  </a:lnTo>
                  <a:lnTo>
                    <a:pt x="537" y="241"/>
                  </a:lnTo>
                  <a:lnTo>
                    <a:pt x="540" y="255"/>
                  </a:lnTo>
                  <a:lnTo>
                    <a:pt x="542" y="269"/>
                  </a:lnTo>
                  <a:lnTo>
                    <a:pt x="543" y="283"/>
                  </a:lnTo>
                  <a:lnTo>
                    <a:pt x="543" y="296"/>
                  </a:lnTo>
                  <a:lnTo>
                    <a:pt x="543" y="310"/>
                  </a:lnTo>
                  <a:lnTo>
                    <a:pt x="542" y="322"/>
                  </a:lnTo>
                  <a:lnTo>
                    <a:pt x="540" y="335"/>
                  </a:lnTo>
                  <a:lnTo>
                    <a:pt x="538" y="347"/>
                  </a:lnTo>
                  <a:lnTo>
                    <a:pt x="536" y="359"/>
                  </a:lnTo>
                  <a:lnTo>
                    <a:pt x="532" y="370"/>
                  </a:lnTo>
                  <a:lnTo>
                    <a:pt x="528" y="382"/>
                  </a:lnTo>
                  <a:lnTo>
                    <a:pt x="523" y="394"/>
                  </a:lnTo>
                  <a:lnTo>
                    <a:pt x="519" y="405"/>
                  </a:lnTo>
                  <a:lnTo>
                    <a:pt x="513" y="416"/>
                  </a:lnTo>
                  <a:lnTo>
                    <a:pt x="507" y="426"/>
                  </a:lnTo>
                  <a:lnTo>
                    <a:pt x="501" y="435"/>
                  </a:lnTo>
                  <a:lnTo>
                    <a:pt x="494" y="445"/>
                  </a:lnTo>
                  <a:lnTo>
                    <a:pt x="487" y="455"/>
                  </a:lnTo>
                  <a:lnTo>
                    <a:pt x="479" y="464"/>
                  </a:lnTo>
                  <a:lnTo>
                    <a:pt x="470" y="472"/>
                  </a:lnTo>
                  <a:lnTo>
                    <a:pt x="462" y="481"/>
                  </a:lnTo>
                  <a:lnTo>
                    <a:pt x="453" y="488"/>
                  </a:lnTo>
                  <a:lnTo>
                    <a:pt x="444" y="496"/>
                  </a:lnTo>
                  <a:lnTo>
                    <a:pt x="434" y="503"/>
                  </a:lnTo>
                  <a:lnTo>
                    <a:pt x="424" y="509"/>
                  </a:lnTo>
                  <a:lnTo>
                    <a:pt x="413" y="515"/>
                  </a:lnTo>
                  <a:lnTo>
                    <a:pt x="403" y="520"/>
                  </a:lnTo>
                  <a:lnTo>
                    <a:pt x="392" y="525"/>
                  </a:lnTo>
                  <a:lnTo>
                    <a:pt x="381" y="529"/>
                  </a:lnTo>
                  <a:lnTo>
                    <a:pt x="369" y="534"/>
                  </a:lnTo>
                  <a:lnTo>
                    <a:pt x="358" y="537"/>
                  </a:lnTo>
                  <a:lnTo>
                    <a:pt x="346" y="539"/>
                  </a:lnTo>
                  <a:lnTo>
                    <a:pt x="333" y="541"/>
                  </a:lnTo>
                  <a:lnTo>
                    <a:pt x="320" y="544"/>
                  </a:lnTo>
                  <a:lnTo>
                    <a:pt x="308" y="545"/>
                  </a:lnTo>
                  <a:lnTo>
                    <a:pt x="295" y="545"/>
                  </a:lnTo>
                  <a:lnTo>
                    <a:pt x="283" y="545"/>
                  </a:lnTo>
                  <a:lnTo>
                    <a:pt x="271" y="544"/>
                  </a:lnTo>
                  <a:lnTo>
                    <a:pt x="257" y="541"/>
                  </a:lnTo>
                  <a:lnTo>
                    <a:pt x="245" y="539"/>
                  </a:lnTo>
                  <a:lnTo>
                    <a:pt x="233" y="537"/>
                  </a:lnTo>
                  <a:lnTo>
                    <a:pt x="222" y="534"/>
                  </a:lnTo>
                  <a:lnTo>
                    <a:pt x="210" y="529"/>
                  </a:lnTo>
                  <a:lnTo>
                    <a:pt x="199" y="525"/>
                  </a:lnTo>
                  <a:lnTo>
                    <a:pt x="188" y="520"/>
                  </a:lnTo>
                  <a:lnTo>
                    <a:pt x="178" y="515"/>
                  </a:lnTo>
                  <a:lnTo>
                    <a:pt x="167" y="509"/>
                  </a:lnTo>
                  <a:lnTo>
                    <a:pt x="157" y="503"/>
                  </a:lnTo>
                  <a:lnTo>
                    <a:pt x="147" y="496"/>
                  </a:lnTo>
                  <a:lnTo>
                    <a:pt x="138" y="488"/>
                  </a:lnTo>
                  <a:lnTo>
                    <a:pt x="129" y="481"/>
                  </a:lnTo>
                  <a:lnTo>
                    <a:pt x="120" y="472"/>
                  </a:lnTo>
                  <a:lnTo>
                    <a:pt x="111" y="464"/>
                  </a:lnTo>
                  <a:lnTo>
                    <a:pt x="104" y="455"/>
                  </a:lnTo>
                  <a:lnTo>
                    <a:pt x="97" y="445"/>
                  </a:lnTo>
                  <a:lnTo>
                    <a:pt x="89" y="435"/>
                  </a:lnTo>
                  <a:lnTo>
                    <a:pt x="84" y="426"/>
                  </a:lnTo>
                  <a:lnTo>
                    <a:pt x="77" y="416"/>
                  </a:lnTo>
                  <a:lnTo>
                    <a:pt x="72" y="405"/>
                  </a:lnTo>
                  <a:lnTo>
                    <a:pt x="67" y="394"/>
                  </a:lnTo>
                  <a:lnTo>
                    <a:pt x="63" y="382"/>
                  </a:lnTo>
                  <a:lnTo>
                    <a:pt x="58" y="370"/>
                  </a:lnTo>
                  <a:lnTo>
                    <a:pt x="55" y="359"/>
                  </a:lnTo>
                  <a:lnTo>
                    <a:pt x="53" y="347"/>
                  </a:lnTo>
                  <a:lnTo>
                    <a:pt x="51" y="335"/>
                  </a:lnTo>
                  <a:lnTo>
                    <a:pt x="49" y="322"/>
                  </a:lnTo>
                  <a:lnTo>
                    <a:pt x="47" y="310"/>
                  </a:lnTo>
                  <a:lnTo>
                    <a:pt x="47" y="296"/>
                  </a:lnTo>
                  <a:lnTo>
                    <a:pt x="47" y="284"/>
                  </a:lnTo>
                  <a:lnTo>
                    <a:pt x="49" y="271"/>
                  </a:lnTo>
                  <a:lnTo>
                    <a:pt x="51" y="259"/>
                  </a:lnTo>
                  <a:lnTo>
                    <a:pt x="53" y="247"/>
                  </a:lnTo>
                  <a:lnTo>
                    <a:pt x="55" y="234"/>
                  </a:lnTo>
                  <a:lnTo>
                    <a:pt x="58" y="223"/>
                  </a:lnTo>
                  <a:lnTo>
                    <a:pt x="63" y="211"/>
                  </a:lnTo>
                  <a:lnTo>
                    <a:pt x="67" y="200"/>
                  </a:lnTo>
                  <a:lnTo>
                    <a:pt x="72" y="189"/>
                  </a:lnTo>
                  <a:lnTo>
                    <a:pt x="77" y="178"/>
                  </a:lnTo>
                  <a:lnTo>
                    <a:pt x="84" y="168"/>
                  </a:lnTo>
                  <a:lnTo>
                    <a:pt x="89" y="158"/>
                  </a:lnTo>
                  <a:lnTo>
                    <a:pt x="97" y="148"/>
                  </a:lnTo>
                  <a:lnTo>
                    <a:pt x="104" y="140"/>
                  </a:lnTo>
                  <a:lnTo>
                    <a:pt x="111" y="131"/>
                  </a:lnTo>
                  <a:lnTo>
                    <a:pt x="120" y="122"/>
                  </a:lnTo>
                  <a:lnTo>
                    <a:pt x="129" y="113"/>
                  </a:lnTo>
                  <a:lnTo>
                    <a:pt x="138" y="105"/>
                  </a:lnTo>
                  <a:lnTo>
                    <a:pt x="147" y="99"/>
                  </a:lnTo>
                  <a:lnTo>
                    <a:pt x="157" y="91"/>
                  </a:lnTo>
                  <a:lnTo>
                    <a:pt x="167" y="84"/>
                  </a:lnTo>
                  <a:lnTo>
                    <a:pt x="178" y="79"/>
                  </a:lnTo>
                  <a:lnTo>
                    <a:pt x="188" y="73"/>
                  </a:lnTo>
                  <a:lnTo>
                    <a:pt x="199" y="69"/>
                  </a:lnTo>
                  <a:lnTo>
                    <a:pt x="210" y="63"/>
                  </a:lnTo>
                  <a:lnTo>
                    <a:pt x="222" y="60"/>
                  </a:lnTo>
                  <a:lnTo>
                    <a:pt x="233" y="57"/>
                  </a:lnTo>
                  <a:lnTo>
                    <a:pt x="245" y="53"/>
                  </a:lnTo>
                  <a:lnTo>
                    <a:pt x="257" y="51"/>
                  </a:lnTo>
                  <a:lnTo>
                    <a:pt x="271" y="50"/>
                  </a:lnTo>
                  <a:lnTo>
                    <a:pt x="283" y="49"/>
                  </a:lnTo>
                  <a:lnTo>
                    <a:pt x="295" y="49"/>
                  </a:lnTo>
                  <a:lnTo>
                    <a:pt x="310" y="49"/>
                  </a:lnTo>
                  <a:lnTo>
                    <a:pt x="324" y="50"/>
                  </a:lnTo>
                  <a:lnTo>
                    <a:pt x="338" y="52"/>
                  </a:lnTo>
                  <a:lnTo>
                    <a:pt x="352" y="56"/>
                  </a:lnTo>
                  <a:lnTo>
                    <a:pt x="365" y="59"/>
                  </a:lnTo>
                  <a:lnTo>
                    <a:pt x="379" y="64"/>
                  </a:lnTo>
                  <a:lnTo>
                    <a:pt x="392" y="69"/>
                  </a:lnTo>
                  <a:lnTo>
                    <a:pt x="405" y="75"/>
                  </a:lnTo>
                  <a:lnTo>
                    <a:pt x="410" y="77"/>
                  </a:lnTo>
                  <a:lnTo>
                    <a:pt x="415" y="78"/>
                  </a:lnTo>
                  <a:lnTo>
                    <a:pt x="420" y="78"/>
                  </a:lnTo>
                  <a:lnTo>
                    <a:pt x="424" y="77"/>
                  </a:lnTo>
                  <a:lnTo>
                    <a:pt x="428" y="74"/>
                  </a:lnTo>
                  <a:lnTo>
                    <a:pt x="432" y="72"/>
                  </a:lnTo>
                  <a:lnTo>
                    <a:pt x="435" y="69"/>
                  </a:lnTo>
                  <a:lnTo>
                    <a:pt x="437" y="64"/>
                  </a:lnTo>
                  <a:lnTo>
                    <a:pt x="439" y="60"/>
                  </a:lnTo>
                  <a:lnTo>
                    <a:pt x="441" y="56"/>
                  </a:lnTo>
                  <a:lnTo>
                    <a:pt x="439" y="50"/>
                  </a:lnTo>
                  <a:lnTo>
                    <a:pt x="438" y="46"/>
                  </a:lnTo>
                  <a:lnTo>
                    <a:pt x="437" y="41"/>
                  </a:lnTo>
                  <a:lnTo>
                    <a:pt x="434" y="38"/>
                  </a:lnTo>
                  <a:lnTo>
                    <a:pt x="431" y="35"/>
                  </a:lnTo>
                  <a:lnTo>
                    <a:pt x="427" y="32"/>
                  </a:lnTo>
                  <a:lnTo>
                    <a:pt x="411" y="25"/>
                  </a:lnTo>
                  <a:lnTo>
                    <a:pt x="395" y="18"/>
                  </a:lnTo>
                  <a:lnTo>
                    <a:pt x="380" y="14"/>
                  </a:lnTo>
                  <a:lnTo>
                    <a:pt x="363" y="9"/>
                  </a:lnTo>
                  <a:lnTo>
                    <a:pt x="347" y="5"/>
                  </a:lnTo>
                  <a:lnTo>
                    <a:pt x="329" y="3"/>
                  </a:lnTo>
                  <a:lnTo>
                    <a:pt x="312" y="1"/>
                  </a:lnTo>
                  <a:lnTo>
                    <a:pt x="295" y="0"/>
                  </a:lnTo>
                  <a:lnTo>
                    <a:pt x="280" y="1"/>
                  </a:lnTo>
                  <a:lnTo>
                    <a:pt x="265" y="3"/>
                  </a:lnTo>
                  <a:lnTo>
                    <a:pt x="251" y="5"/>
                  </a:lnTo>
                  <a:lnTo>
                    <a:pt x="236" y="7"/>
                  </a:lnTo>
                  <a:lnTo>
                    <a:pt x="222" y="10"/>
                  </a:lnTo>
                  <a:lnTo>
                    <a:pt x="208" y="15"/>
                  </a:lnTo>
                  <a:lnTo>
                    <a:pt x="193" y="19"/>
                  </a:lnTo>
                  <a:lnTo>
                    <a:pt x="180" y="25"/>
                  </a:lnTo>
                  <a:lnTo>
                    <a:pt x="167" y="30"/>
                  </a:lnTo>
                  <a:lnTo>
                    <a:pt x="155" y="37"/>
                  </a:lnTo>
                  <a:lnTo>
                    <a:pt x="142" y="43"/>
                  </a:lnTo>
                  <a:lnTo>
                    <a:pt x="130" y="51"/>
                  </a:lnTo>
                  <a:lnTo>
                    <a:pt x="118" y="60"/>
                  </a:lnTo>
                  <a:lnTo>
                    <a:pt x="107" y="69"/>
                  </a:lnTo>
                  <a:lnTo>
                    <a:pt x="96" y="78"/>
                  </a:lnTo>
                  <a:lnTo>
                    <a:pt x="86" y="88"/>
                  </a:lnTo>
                  <a:lnTo>
                    <a:pt x="76" y="98"/>
                  </a:lnTo>
                  <a:lnTo>
                    <a:pt x="67" y="109"/>
                  </a:lnTo>
                  <a:lnTo>
                    <a:pt x="58" y="120"/>
                  </a:lnTo>
                  <a:lnTo>
                    <a:pt x="50" y="132"/>
                  </a:lnTo>
                  <a:lnTo>
                    <a:pt x="42" y="144"/>
                  </a:lnTo>
                  <a:lnTo>
                    <a:pt x="35" y="156"/>
                  </a:lnTo>
                  <a:lnTo>
                    <a:pt x="29" y="168"/>
                  </a:lnTo>
                  <a:lnTo>
                    <a:pt x="23" y="181"/>
                  </a:lnTo>
                  <a:lnTo>
                    <a:pt x="18" y="195"/>
                  </a:lnTo>
                  <a:lnTo>
                    <a:pt x="13" y="209"/>
                  </a:lnTo>
                  <a:lnTo>
                    <a:pt x="9" y="223"/>
                  </a:lnTo>
                  <a:lnTo>
                    <a:pt x="5" y="238"/>
                  </a:lnTo>
                  <a:lnTo>
                    <a:pt x="3" y="252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6"/>
                  </a:lnTo>
                  <a:lnTo>
                    <a:pt x="0" y="312"/>
                  </a:lnTo>
                  <a:lnTo>
                    <a:pt x="1" y="327"/>
                  </a:lnTo>
                  <a:lnTo>
                    <a:pt x="3" y="342"/>
                  </a:lnTo>
                  <a:lnTo>
                    <a:pt x="5" y="357"/>
                  </a:lnTo>
                  <a:lnTo>
                    <a:pt x="9" y="371"/>
                  </a:lnTo>
                  <a:lnTo>
                    <a:pt x="13" y="385"/>
                  </a:lnTo>
                  <a:lnTo>
                    <a:pt x="18" y="399"/>
                  </a:lnTo>
                  <a:lnTo>
                    <a:pt x="23" y="412"/>
                  </a:lnTo>
                  <a:lnTo>
                    <a:pt x="29" y="426"/>
                  </a:lnTo>
                  <a:lnTo>
                    <a:pt x="35" y="438"/>
                  </a:lnTo>
                  <a:lnTo>
                    <a:pt x="42" y="451"/>
                  </a:lnTo>
                  <a:lnTo>
                    <a:pt x="50" y="462"/>
                  </a:lnTo>
                  <a:lnTo>
                    <a:pt x="58" y="474"/>
                  </a:lnTo>
                  <a:lnTo>
                    <a:pt x="67" y="485"/>
                  </a:lnTo>
                  <a:lnTo>
                    <a:pt x="76" y="496"/>
                  </a:lnTo>
                  <a:lnTo>
                    <a:pt x="86" y="506"/>
                  </a:lnTo>
                  <a:lnTo>
                    <a:pt x="96" y="516"/>
                  </a:lnTo>
                  <a:lnTo>
                    <a:pt x="107" y="525"/>
                  </a:lnTo>
                  <a:lnTo>
                    <a:pt x="118" y="534"/>
                  </a:lnTo>
                  <a:lnTo>
                    <a:pt x="130" y="543"/>
                  </a:lnTo>
                  <a:lnTo>
                    <a:pt x="142" y="550"/>
                  </a:lnTo>
                  <a:lnTo>
                    <a:pt x="155" y="557"/>
                  </a:lnTo>
                  <a:lnTo>
                    <a:pt x="167" y="564"/>
                  </a:lnTo>
                  <a:lnTo>
                    <a:pt x="180" y="569"/>
                  </a:lnTo>
                  <a:lnTo>
                    <a:pt x="193" y="575"/>
                  </a:lnTo>
                  <a:lnTo>
                    <a:pt x="208" y="579"/>
                  </a:lnTo>
                  <a:lnTo>
                    <a:pt x="222" y="583"/>
                  </a:lnTo>
                  <a:lnTo>
                    <a:pt x="236" y="587"/>
                  </a:lnTo>
                  <a:lnTo>
                    <a:pt x="251" y="589"/>
                  </a:lnTo>
                  <a:lnTo>
                    <a:pt x="265" y="591"/>
                  </a:lnTo>
                  <a:lnTo>
                    <a:pt x="280" y="592"/>
                  </a:lnTo>
                  <a:lnTo>
                    <a:pt x="295" y="592"/>
                  </a:lnTo>
                  <a:lnTo>
                    <a:pt x="310" y="592"/>
                  </a:lnTo>
                  <a:lnTo>
                    <a:pt x="326" y="591"/>
                  </a:lnTo>
                  <a:lnTo>
                    <a:pt x="340" y="589"/>
                  </a:lnTo>
                  <a:lnTo>
                    <a:pt x="354" y="587"/>
                  </a:lnTo>
                  <a:lnTo>
                    <a:pt x="369" y="583"/>
                  </a:lnTo>
                  <a:lnTo>
                    <a:pt x="383" y="579"/>
                  </a:lnTo>
                  <a:lnTo>
                    <a:pt x="396" y="575"/>
                  </a:lnTo>
                  <a:lnTo>
                    <a:pt x="411" y="569"/>
                  </a:lnTo>
                  <a:lnTo>
                    <a:pt x="423" y="564"/>
                  </a:lnTo>
                  <a:lnTo>
                    <a:pt x="436" y="557"/>
                  </a:lnTo>
                  <a:lnTo>
                    <a:pt x="448" y="550"/>
                  </a:lnTo>
                  <a:lnTo>
                    <a:pt x="460" y="543"/>
                  </a:lnTo>
                  <a:lnTo>
                    <a:pt x="473" y="534"/>
                  </a:lnTo>
                  <a:lnTo>
                    <a:pt x="484" y="525"/>
                  </a:lnTo>
                  <a:lnTo>
                    <a:pt x="494" y="516"/>
                  </a:lnTo>
                  <a:lnTo>
                    <a:pt x="505" y="506"/>
                  </a:lnTo>
                  <a:lnTo>
                    <a:pt x="515" y="496"/>
                  </a:lnTo>
                  <a:lnTo>
                    <a:pt x="523" y="485"/>
                  </a:lnTo>
                  <a:lnTo>
                    <a:pt x="532" y="474"/>
                  </a:lnTo>
                  <a:lnTo>
                    <a:pt x="541" y="462"/>
                  </a:lnTo>
                  <a:lnTo>
                    <a:pt x="549" y="451"/>
                  </a:lnTo>
                  <a:lnTo>
                    <a:pt x="555" y="438"/>
                  </a:lnTo>
                  <a:lnTo>
                    <a:pt x="562" y="426"/>
                  </a:lnTo>
                  <a:lnTo>
                    <a:pt x="568" y="412"/>
                  </a:lnTo>
                  <a:lnTo>
                    <a:pt x="573" y="399"/>
                  </a:lnTo>
                  <a:lnTo>
                    <a:pt x="577" y="385"/>
                  </a:lnTo>
                  <a:lnTo>
                    <a:pt x="582" y="371"/>
                  </a:lnTo>
                  <a:lnTo>
                    <a:pt x="585" y="357"/>
                  </a:lnTo>
                  <a:lnTo>
                    <a:pt x="587" y="342"/>
                  </a:lnTo>
                  <a:lnTo>
                    <a:pt x="590" y="327"/>
                  </a:lnTo>
                  <a:lnTo>
                    <a:pt x="591" y="312"/>
                  </a:lnTo>
                  <a:lnTo>
                    <a:pt x="591" y="296"/>
                  </a:lnTo>
                  <a:lnTo>
                    <a:pt x="591" y="281"/>
                  </a:lnTo>
                  <a:lnTo>
                    <a:pt x="590" y="264"/>
                  </a:lnTo>
                  <a:lnTo>
                    <a:pt x="587" y="248"/>
                  </a:lnTo>
                  <a:lnTo>
                    <a:pt x="584" y="231"/>
                  </a:lnTo>
                  <a:lnTo>
                    <a:pt x="582" y="227"/>
                  </a:lnTo>
                  <a:lnTo>
                    <a:pt x="580" y="222"/>
                  </a:lnTo>
                  <a:lnTo>
                    <a:pt x="576" y="219"/>
                  </a:lnTo>
                  <a:lnTo>
                    <a:pt x="573" y="217"/>
                  </a:lnTo>
                  <a:lnTo>
                    <a:pt x="569" y="215"/>
                  </a:lnTo>
                  <a:lnTo>
                    <a:pt x="564" y="214"/>
                  </a:lnTo>
                  <a:lnTo>
                    <a:pt x="560" y="212"/>
                  </a:lnTo>
                  <a:lnTo>
                    <a:pt x="55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02" name="TextBox 201">
            <a:extLst>
              <a:ext uri="{FF2B5EF4-FFF2-40B4-BE49-F238E27FC236}">
                <a16:creationId xmlns:a16="http://schemas.microsoft.com/office/drawing/2014/main" xmlns="" id="{899462D1-E5E8-4B44-9599-DF336FA2106B}"/>
              </a:ext>
            </a:extLst>
          </p:cNvPr>
          <p:cNvSpPr txBox="1"/>
          <p:nvPr/>
        </p:nvSpPr>
        <p:spPr>
          <a:xfrm>
            <a:off x="7344502" y="5045498"/>
            <a:ext cx="325374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</a:rPr>
              <a:t>Lorem ipsum dolor sit </a:t>
            </a:r>
            <a:r>
              <a:rPr lang="en-US" sz="1600" dirty="0" err="1">
                <a:solidFill>
                  <a:prstClr val="white"/>
                </a:solidFill>
              </a:rPr>
              <a:t>amet</a:t>
            </a:r>
            <a:r>
              <a:rPr lang="en-US" sz="1600" dirty="0">
                <a:solidFill>
                  <a:prstClr val="white"/>
                </a:solidFill>
              </a:rPr>
              <a:t>, </a:t>
            </a:r>
            <a:r>
              <a:rPr lang="en-US" sz="1600" dirty="0" err="1">
                <a:solidFill>
                  <a:prstClr val="white"/>
                </a:solidFill>
              </a:rPr>
              <a:t>consectetur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adipiscing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elit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  <a:r>
              <a:rPr lang="en-US" sz="1600" dirty="0" err="1">
                <a:solidFill>
                  <a:prstClr val="white"/>
                </a:solidFill>
              </a:rPr>
              <a:t>Etiam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varius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bibendum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est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sed</a:t>
            </a:r>
            <a:r>
              <a:rPr lang="en-US" sz="1600" dirty="0">
                <a:solidFill>
                  <a:prstClr val="white"/>
                </a:solidFill>
              </a:rPr>
              <a:t> </a:t>
            </a:r>
            <a:r>
              <a:rPr lang="en-US" sz="1600" dirty="0" err="1">
                <a:solidFill>
                  <a:prstClr val="white"/>
                </a:solidFill>
              </a:rPr>
              <a:t>vulputate</a:t>
            </a:r>
            <a:r>
              <a:rPr lang="en-US" sz="1600" dirty="0">
                <a:solidFill>
                  <a:prstClr val="white"/>
                </a:solidFill>
              </a:rPr>
              <a:t>. 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xmlns="" id="{5AD5705A-C889-49F4-BED8-8A92DBCC268F}"/>
              </a:ext>
            </a:extLst>
          </p:cNvPr>
          <p:cNvGrpSpPr/>
          <p:nvPr/>
        </p:nvGrpSpPr>
        <p:grpSpPr>
          <a:xfrm>
            <a:off x="6519002" y="5000857"/>
            <a:ext cx="711200" cy="827947"/>
            <a:chOff x="1102360" y="1720850"/>
            <a:chExt cx="711200" cy="827947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xmlns="" id="{4E4BF15E-5415-4DA6-A6D2-9206E60480C5}"/>
                </a:ext>
              </a:extLst>
            </p:cNvPr>
            <p:cNvSpPr txBox="1"/>
            <p:nvPr/>
          </p:nvSpPr>
          <p:spPr>
            <a:xfrm>
              <a:off x="1102360" y="1720850"/>
              <a:ext cx="711200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600" dirty="0">
                  <a:solidFill>
                    <a:prstClr val="white"/>
                  </a:solidFill>
                </a:rPr>
                <a:t>30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242BD6E4-B5A5-47C4-AD9B-76341038F3F3}"/>
                </a:ext>
              </a:extLst>
            </p:cNvPr>
            <p:cNvSpPr txBox="1"/>
            <p:nvPr/>
          </p:nvSpPr>
          <p:spPr>
            <a:xfrm>
              <a:off x="1102360" y="2271798"/>
              <a:ext cx="7112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white"/>
                  </a:solidFill>
                </a:rPr>
                <a:t>SEP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E2FDB471-732E-4401-8CDC-520D00B247BD}"/>
              </a:ext>
            </a:extLst>
          </p:cNvPr>
          <p:cNvGrpSpPr/>
          <p:nvPr/>
        </p:nvGrpSpPr>
        <p:grpSpPr>
          <a:xfrm>
            <a:off x="10861040" y="5271955"/>
            <a:ext cx="285751" cy="285750"/>
            <a:chOff x="2044700" y="6499225"/>
            <a:chExt cx="285751" cy="285750"/>
          </a:xfrm>
          <a:solidFill>
            <a:sysClr val="window" lastClr="FFFFFF"/>
          </a:solidFill>
        </p:grpSpPr>
        <p:sp>
          <p:nvSpPr>
            <p:cNvPr id="207" name="Freeform 1666">
              <a:extLst>
                <a:ext uri="{FF2B5EF4-FFF2-40B4-BE49-F238E27FC236}">
                  <a16:creationId xmlns:a16="http://schemas.microsoft.com/office/drawing/2014/main" xmlns="" id="{68829CCE-8628-4CC6-847C-7DCD6C64E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563" y="6499225"/>
              <a:ext cx="242888" cy="223838"/>
            </a:xfrm>
            <a:custGeom>
              <a:avLst/>
              <a:gdLst>
                <a:gd name="T0" fmla="*/ 602 w 611"/>
                <a:gd name="T1" fmla="*/ 5 h 562"/>
                <a:gd name="T2" fmla="*/ 599 w 611"/>
                <a:gd name="T3" fmla="*/ 2 h 562"/>
                <a:gd name="T4" fmla="*/ 594 w 611"/>
                <a:gd name="T5" fmla="*/ 1 h 562"/>
                <a:gd name="T6" fmla="*/ 590 w 611"/>
                <a:gd name="T7" fmla="*/ 0 h 562"/>
                <a:gd name="T8" fmla="*/ 585 w 611"/>
                <a:gd name="T9" fmla="*/ 0 h 562"/>
                <a:gd name="T10" fmla="*/ 580 w 611"/>
                <a:gd name="T11" fmla="*/ 1 h 562"/>
                <a:gd name="T12" fmla="*/ 576 w 611"/>
                <a:gd name="T13" fmla="*/ 2 h 562"/>
                <a:gd name="T14" fmla="*/ 572 w 611"/>
                <a:gd name="T15" fmla="*/ 5 h 562"/>
                <a:gd name="T16" fmla="*/ 569 w 611"/>
                <a:gd name="T17" fmla="*/ 8 h 562"/>
                <a:gd name="T18" fmla="*/ 166 w 611"/>
                <a:gd name="T19" fmla="*/ 503 h 562"/>
                <a:gd name="T20" fmla="*/ 41 w 611"/>
                <a:gd name="T21" fmla="*/ 377 h 562"/>
                <a:gd name="T22" fmla="*/ 38 w 611"/>
                <a:gd name="T23" fmla="*/ 374 h 562"/>
                <a:gd name="T24" fmla="*/ 33 w 611"/>
                <a:gd name="T25" fmla="*/ 372 h 562"/>
                <a:gd name="T26" fmla="*/ 29 w 611"/>
                <a:gd name="T27" fmla="*/ 371 h 562"/>
                <a:gd name="T28" fmla="*/ 24 w 611"/>
                <a:gd name="T29" fmla="*/ 371 h 562"/>
                <a:gd name="T30" fmla="*/ 20 w 611"/>
                <a:gd name="T31" fmla="*/ 371 h 562"/>
                <a:gd name="T32" fmla="*/ 16 w 611"/>
                <a:gd name="T33" fmla="*/ 372 h 562"/>
                <a:gd name="T34" fmla="*/ 11 w 611"/>
                <a:gd name="T35" fmla="*/ 374 h 562"/>
                <a:gd name="T36" fmla="*/ 8 w 611"/>
                <a:gd name="T37" fmla="*/ 377 h 562"/>
                <a:gd name="T38" fmla="*/ 4 w 611"/>
                <a:gd name="T39" fmla="*/ 382 h 562"/>
                <a:gd name="T40" fmla="*/ 2 w 611"/>
                <a:gd name="T41" fmla="*/ 386 h 562"/>
                <a:gd name="T42" fmla="*/ 1 w 611"/>
                <a:gd name="T43" fmla="*/ 390 h 562"/>
                <a:gd name="T44" fmla="*/ 0 w 611"/>
                <a:gd name="T45" fmla="*/ 395 h 562"/>
                <a:gd name="T46" fmla="*/ 1 w 611"/>
                <a:gd name="T47" fmla="*/ 399 h 562"/>
                <a:gd name="T48" fmla="*/ 2 w 611"/>
                <a:gd name="T49" fmla="*/ 404 h 562"/>
                <a:gd name="T50" fmla="*/ 4 w 611"/>
                <a:gd name="T51" fmla="*/ 408 h 562"/>
                <a:gd name="T52" fmla="*/ 8 w 611"/>
                <a:gd name="T53" fmla="*/ 412 h 562"/>
                <a:gd name="T54" fmla="*/ 151 w 611"/>
                <a:gd name="T55" fmla="*/ 556 h 562"/>
                <a:gd name="T56" fmla="*/ 155 w 611"/>
                <a:gd name="T57" fmla="*/ 558 h 562"/>
                <a:gd name="T58" fmla="*/ 159 w 611"/>
                <a:gd name="T59" fmla="*/ 560 h 562"/>
                <a:gd name="T60" fmla="*/ 164 w 611"/>
                <a:gd name="T61" fmla="*/ 562 h 562"/>
                <a:gd name="T62" fmla="*/ 168 w 611"/>
                <a:gd name="T63" fmla="*/ 562 h 562"/>
                <a:gd name="T64" fmla="*/ 169 w 611"/>
                <a:gd name="T65" fmla="*/ 562 h 562"/>
                <a:gd name="T66" fmla="*/ 169 w 611"/>
                <a:gd name="T67" fmla="*/ 562 h 562"/>
                <a:gd name="T68" fmla="*/ 175 w 611"/>
                <a:gd name="T69" fmla="*/ 562 h 562"/>
                <a:gd name="T70" fmla="*/ 179 w 611"/>
                <a:gd name="T71" fmla="*/ 559 h 562"/>
                <a:gd name="T72" fmla="*/ 183 w 611"/>
                <a:gd name="T73" fmla="*/ 557 h 562"/>
                <a:gd name="T74" fmla="*/ 187 w 611"/>
                <a:gd name="T75" fmla="*/ 554 h 562"/>
                <a:gd name="T76" fmla="*/ 606 w 611"/>
                <a:gd name="T77" fmla="*/ 38 h 562"/>
                <a:gd name="T78" fmla="*/ 609 w 611"/>
                <a:gd name="T79" fmla="*/ 34 h 562"/>
                <a:gd name="T80" fmla="*/ 611 w 611"/>
                <a:gd name="T81" fmla="*/ 29 h 562"/>
                <a:gd name="T82" fmla="*/ 611 w 611"/>
                <a:gd name="T83" fmla="*/ 25 h 562"/>
                <a:gd name="T84" fmla="*/ 611 w 611"/>
                <a:gd name="T85" fmla="*/ 20 h 562"/>
                <a:gd name="T86" fmla="*/ 611 w 611"/>
                <a:gd name="T87" fmla="*/ 16 h 562"/>
                <a:gd name="T88" fmla="*/ 609 w 611"/>
                <a:gd name="T89" fmla="*/ 12 h 562"/>
                <a:gd name="T90" fmla="*/ 606 w 611"/>
                <a:gd name="T91" fmla="*/ 8 h 562"/>
                <a:gd name="T92" fmla="*/ 602 w 611"/>
                <a:gd name="T93" fmla="*/ 5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11" h="562">
                  <a:moveTo>
                    <a:pt x="602" y="5"/>
                  </a:moveTo>
                  <a:lnTo>
                    <a:pt x="599" y="2"/>
                  </a:lnTo>
                  <a:lnTo>
                    <a:pt x="594" y="1"/>
                  </a:lnTo>
                  <a:lnTo>
                    <a:pt x="590" y="0"/>
                  </a:lnTo>
                  <a:lnTo>
                    <a:pt x="585" y="0"/>
                  </a:lnTo>
                  <a:lnTo>
                    <a:pt x="580" y="1"/>
                  </a:lnTo>
                  <a:lnTo>
                    <a:pt x="576" y="2"/>
                  </a:lnTo>
                  <a:lnTo>
                    <a:pt x="572" y="5"/>
                  </a:lnTo>
                  <a:lnTo>
                    <a:pt x="569" y="8"/>
                  </a:lnTo>
                  <a:lnTo>
                    <a:pt x="166" y="503"/>
                  </a:lnTo>
                  <a:lnTo>
                    <a:pt x="41" y="377"/>
                  </a:lnTo>
                  <a:lnTo>
                    <a:pt x="38" y="374"/>
                  </a:lnTo>
                  <a:lnTo>
                    <a:pt x="33" y="372"/>
                  </a:lnTo>
                  <a:lnTo>
                    <a:pt x="29" y="371"/>
                  </a:lnTo>
                  <a:lnTo>
                    <a:pt x="24" y="371"/>
                  </a:lnTo>
                  <a:lnTo>
                    <a:pt x="20" y="371"/>
                  </a:lnTo>
                  <a:lnTo>
                    <a:pt x="16" y="372"/>
                  </a:lnTo>
                  <a:lnTo>
                    <a:pt x="11" y="374"/>
                  </a:lnTo>
                  <a:lnTo>
                    <a:pt x="8" y="377"/>
                  </a:lnTo>
                  <a:lnTo>
                    <a:pt x="4" y="382"/>
                  </a:lnTo>
                  <a:lnTo>
                    <a:pt x="2" y="386"/>
                  </a:lnTo>
                  <a:lnTo>
                    <a:pt x="1" y="390"/>
                  </a:lnTo>
                  <a:lnTo>
                    <a:pt x="0" y="395"/>
                  </a:lnTo>
                  <a:lnTo>
                    <a:pt x="1" y="399"/>
                  </a:lnTo>
                  <a:lnTo>
                    <a:pt x="2" y="404"/>
                  </a:lnTo>
                  <a:lnTo>
                    <a:pt x="4" y="408"/>
                  </a:lnTo>
                  <a:lnTo>
                    <a:pt x="8" y="412"/>
                  </a:lnTo>
                  <a:lnTo>
                    <a:pt x="151" y="556"/>
                  </a:lnTo>
                  <a:lnTo>
                    <a:pt x="155" y="558"/>
                  </a:lnTo>
                  <a:lnTo>
                    <a:pt x="159" y="560"/>
                  </a:lnTo>
                  <a:lnTo>
                    <a:pt x="164" y="562"/>
                  </a:lnTo>
                  <a:lnTo>
                    <a:pt x="168" y="562"/>
                  </a:lnTo>
                  <a:lnTo>
                    <a:pt x="169" y="562"/>
                  </a:lnTo>
                  <a:lnTo>
                    <a:pt x="169" y="562"/>
                  </a:lnTo>
                  <a:lnTo>
                    <a:pt x="175" y="562"/>
                  </a:lnTo>
                  <a:lnTo>
                    <a:pt x="179" y="559"/>
                  </a:lnTo>
                  <a:lnTo>
                    <a:pt x="183" y="557"/>
                  </a:lnTo>
                  <a:lnTo>
                    <a:pt x="187" y="554"/>
                  </a:lnTo>
                  <a:lnTo>
                    <a:pt x="606" y="38"/>
                  </a:lnTo>
                  <a:lnTo>
                    <a:pt x="609" y="34"/>
                  </a:lnTo>
                  <a:lnTo>
                    <a:pt x="611" y="29"/>
                  </a:lnTo>
                  <a:lnTo>
                    <a:pt x="611" y="25"/>
                  </a:lnTo>
                  <a:lnTo>
                    <a:pt x="611" y="20"/>
                  </a:lnTo>
                  <a:lnTo>
                    <a:pt x="611" y="16"/>
                  </a:lnTo>
                  <a:lnTo>
                    <a:pt x="609" y="12"/>
                  </a:lnTo>
                  <a:lnTo>
                    <a:pt x="606" y="8"/>
                  </a:lnTo>
                  <a:lnTo>
                    <a:pt x="60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  <p:sp>
          <p:nvSpPr>
            <p:cNvPr id="208" name="Freeform 1667">
              <a:extLst>
                <a:ext uri="{FF2B5EF4-FFF2-40B4-BE49-F238E27FC236}">
                  <a16:creationId xmlns:a16="http://schemas.microsoft.com/office/drawing/2014/main" xmlns="" id="{BE8EBC03-99E7-43F7-A113-782036E0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4700" y="6550025"/>
              <a:ext cx="234950" cy="234950"/>
            </a:xfrm>
            <a:custGeom>
              <a:avLst/>
              <a:gdLst>
                <a:gd name="T0" fmla="*/ 543 w 591"/>
                <a:gd name="T1" fmla="*/ 220 h 592"/>
                <a:gd name="T2" fmla="*/ 537 w 591"/>
                <a:gd name="T3" fmla="*/ 237 h 592"/>
                <a:gd name="T4" fmla="*/ 543 w 591"/>
                <a:gd name="T5" fmla="*/ 283 h 592"/>
                <a:gd name="T6" fmla="*/ 540 w 591"/>
                <a:gd name="T7" fmla="*/ 335 h 592"/>
                <a:gd name="T8" fmla="*/ 528 w 591"/>
                <a:gd name="T9" fmla="*/ 382 h 592"/>
                <a:gd name="T10" fmla="*/ 507 w 591"/>
                <a:gd name="T11" fmla="*/ 426 h 592"/>
                <a:gd name="T12" fmla="*/ 479 w 591"/>
                <a:gd name="T13" fmla="*/ 464 h 592"/>
                <a:gd name="T14" fmla="*/ 444 w 591"/>
                <a:gd name="T15" fmla="*/ 496 h 592"/>
                <a:gd name="T16" fmla="*/ 403 w 591"/>
                <a:gd name="T17" fmla="*/ 520 h 592"/>
                <a:gd name="T18" fmla="*/ 358 w 591"/>
                <a:gd name="T19" fmla="*/ 537 h 592"/>
                <a:gd name="T20" fmla="*/ 308 w 591"/>
                <a:gd name="T21" fmla="*/ 545 h 592"/>
                <a:gd name="T22" fmla="*/ 257 w 591"/>
                <a:gd name="T23" fmla="*/ 541 h 592"/>
                <a:gd name="T24" fmla="*/ 210 w 591"/>
                <a:gd name="T25" fmla="*/ 529 h 592"/>
                <a:gd name="T26" fmla="*/ 167 w 591"/>
                <a:gd name="T27" fmla="*/ 509 h 592"/>
                <a:gd name="T28" fmla="*/ 129 w 591"/>
                <a:gd name="T29" fmla="*/ 481 h 592"/>
                <a:gd name="T30" fmla="*/ 97 w 591"/>
                <a:gd name="T31" fmla="*/ 445 h 592"/>
                <a:gd name="T32" fmla="*/ 72 w 591"/>
                <a:gd name="T33" fmla="*/ 405 h 592"/>
                <a:gd name="T34" fmla="*/ 55 w 591"/>
                <a:gd name="T35" fmla="*/ 359 h 592"/>
                <a:gd name="T36" fmla="*/ 47 w 591"/>
                <a:gd name="T37" fmla="*/ 310 h 592"/>
                <a:gd name="T38" fmla="*/ 51 w 591"/>
                <a:gd name="T39" fmla="*/ 259 h 592"/>
                <a:gd name="T40" fmla="*/ 63 w 591"/>
                <a:gd name="T41" fmla="*/ 211 h 592"/>
                <a:gd name="T42" fmla="*/ 84 w 591"/>
                <a:gd name="T43" fmla="*/ 168 h 592"/>
                <a:gd name="T44" fmla="*/ 111 w 591"/>
                <a:gd name="T45" fmla="*/ 131 h 592"/>
                <a:gd name="T46" fmla="*/ 147 w 591"/>
                <a:gd name="T47" fmla="*/ 99 h 592"/>
                <a:gd name="T48" fmla="*/ 188 w 591"/>
                <a:gd name="T49" fmla="*/ 73 h 592"/>
                <a:gd name="T50" fmla="*/ 233 w 591"/>
                <a:gd name="T51" fmla="*/ 57 h 592"/>
                <a:gd name="T52" fmla="*/ 283 w 591"/>
                <a:gd name="T53" fmla="*/ 49 h 592"/>
                <a:gd name="T54" fmla="*/ 338 w 591"/>
                <a:gd name="T55" fmla="*/ 52 h 592"/>
                <a:gd name="T56" fmla="*/ 392 w 591"/>
                <a:gd name="T57" fmla="*/ 69 h 592"/>
                <a:gd name="T58" fmla="*/ 420 w 591"/>
                <a:gd name="T59" fmla="*/ 78 h 592"/>
                <a:gd name="T60" fmla="*/ 435 w 591"/>
                <a:gd name="T61" fmla="*/ 69 h 592"/>
                <a:gd name="T62" fmla="*/ 439 w 591"/>
                <a:gd name="T63" fmla="*/ 50 h 592"/>
                <a:gd name="T64" fmla="*/ 431 w 591"/>
                <a:gd name="T65" fmla="*/ 35 h 592"/>
                <a:gd name="T66" fmla="*/ 380 w 591"/>
                <a:gd name="T67" fmla="*/ 14 h 592"/>
                <a:gd name="T68" fmla="*/ 312 w 591"/>
                <a:gd name="T69" fmla="*/ 1 h 592"/>
                <a:gd name="T70" fmla="*/ 251 w 591"/>
                <a:gd name="T71" fmla="*/ 5 h 592"/>
                <a:gd name="T72" fmla="*/ 193 w 591"/>
                <a:gd name="T73" fmla="*/ 19 h 592"/>
                <a:gd name="T74" fmla="*/ 142 w 591"/>
                <a:gd name="T75" fmla="*/ 43 h 592"/>
                <a:gd name="T76" fmla="*/ 96 w 591"/>
                <a:gd name="T77" fmla="*/ 78 h 592"/>
                <a:gd name="T78" fmla="*/ 58 w 591"/>
                <a:gd name="T79" fmla="*/ 120 h 592"/>
                <a:gd name="T80" fmla="*/ 29 w 591"/>
                <a:gd name="T81" fmla="*/ 168 h 592"/>
                <a:gd name="T82" fmla="*/ 9 w 591"/>
                <a:gd name="T83" fmla="*/ 223 h 592"/>
                <a:gd name="T84" fmla="*/ 0 w 591"/>
                <a:gd name="T85" fmla="*/ 282 h 592"/>
                <a:gd name="T86" fmla="*/ 3 w 591"/>
                <a:gd name="T87" fmla="*/ 342 h 592"/>
                <a:gd name="T88" fmla="*/ 18 w 591"/>
                <a:gd name="T89" fmla="*/ 399 h 592"/>
                <a:gd name="T90" fmla="*/ 42 w 591"/>
                <a:gd name="T91" fmla="*/ 451 h 592"/>
                <a:gd name="T92" fmla="*/ 76 w 591"/>
                <a:gd name="T93" fmla="*/ 496 h 592"/>
                <a:gd name="T94" fmla="*/ 118 w 591"/>
                <a:gd name="T95" fmla="*/ 534 h 592"/>
                <a:gd name="T96" fmla="*/ 167 w 591"/>
                <a:gd name="T97" fmla="*/ 564 h 592"/>
                <a:gd name="T98" fmla="*/ 222 w 591"/>
                <a:gd name="T99" fmla="*/ 583 h 592"/>
                <a:gd name="T100" fmla="*/ 280 w 591"/>
                <a:gd name="T101" fmla="*/ 592 h 592"/>
                <a:gd name="T102" fmla="*/ 340 w 591"/>
                <a:gd name="T103" fmla="*/ 589 h 592"/>
                <a:gd name="T104" fmla="*/ 396 w 591"/>
                <a:gd name="T105" fmla="*/ 575 h 592"/>
                <a:gd name="T106" fmla="*/ 448 w 591"/>
                <a:gd name="T107" fmla="*/ 550 h 592"/>
                <a:gd name="T108" fmla="*/ 494 w 591"/>
                <a:gd name="T109" fmla="*/ 516 h 592"/>
                <a:gd name="T110" fmla="*/ 532 w 591"/>
                <a:gd name="T111" fmla="*/ 474 h 592"/>
                <a:gd name="T112" fmla="*/ 562 w 591"/>
                <a:gd name="T113" fmla="*/ 426 h 592"/>
                <a:gd name="T114" fmla="*/ 582 w 591"/>
                <a:gd name="T115" fmla="*/ 371 h 592"/>
                <a:gd name="T116" fmla="*/ 591 w 591"/>
                <a:gd name="T117" fmla="*/ 312 h 592"/>
                <a:gd name="T118" fmla="*/ 587 w 591"/>
                <a:gd name="T119" fmla="*/ 248 h 592"/>
                <a:gd name="T120" fmla="*/ 576 w 591"/>
                <a:gd name="T121" fmla="*/ 219 h 592"/>
                <a:gd name="T122" fmla="*/ 560 w 591"/>
                <a:gd name="T123" fmla="*/ 21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1" h="592">
                  <a:moveTo>
                    <a:pt x="555" y="212"/>
                  </a:moveTo>
                  <a:lnTo>
                    <a:pt x="550" y="215"/>
                  </a:lnTo>
                  <a:lnTo>
                    <a:pt x="547" y="217"/>
                  </a:lnTo>
                  <a:lnTo>
                    <a:pt x="543" y="220"/>
                  </a:lnTo>
                  <a:lnTo>
                    <a:pt x="540" y="225"/>
                  </a:lnTo>
                  <a:lnTo>
                    <a:pt x="538" y="228"/>
                  </a:lnTo>
                  <a:lnTo>
                    <a:pt x="537" y="232"/>
                  </a:lnTo>
                  <a:lnTo>
                    <a:pt x="537" y="237"/>
                  </a:lnTo>
                  <a:lnTo>
                    <a:pt x="537" y="241"/>
                  </a:lnTo>
                  <a:lnTo>
                    <a:pt x="540" y="255"/>
                  </a:lnTo>
                  <a:lnTo>
                    <a:pt x="542" y="269"/>
                  </a:lnTo>
                  <a:lnTo>
                    <a:pt x="543" y="283"/>
                  </a:lnTo>
                  <a:lnTo>
                    <a:pt x="543" y="296"/>
                  </a:lnTo>
                  <a:lnTo>
                    <a:pt x="543" y="310"/>
                  </a:lnTo>
                  <a:lnTo>
                    <a:pt x="542" y="322"/>
                  </a:lnTo>
                  <a:lnTo>
                    <a:pt x="540" y="335"/>
                  </a:lnTo>
                  <a:lnTo>
                    <a:pt x="538" y="347"/>
                  </a:lnTo>
                  <a:lnTo>
                    <a:pt x="536" y="359"/>
                  </a:lnTo>
                  <a:lnTo>
                    <a:pt x="532" y="370"/>
                  </a:lnTo>
                  <a:lnTo>
                    <a:pt x="528" y="382"/>
                  </a:lnTo>
                  <a:lnTo>
                    <a:pt x="523" y="394"/>
                  </a:lnTo>
                  <a:lnTo>
                    <a:pt x="519" y="405"/>
                  </a:lnTo>
                  <a:lnTo>
                    <a:pt x="513" y="416"/>
                  </a:lnTo>
                  <a:lnTo>
                    <a:pt x="507" y="426"/>
                  </a:lnTo>
                  <a:lnTo>
                    <a:pt x="501" y="435"/>
                  </a:lnTo>
                  <a:lnTo>
                    <a:pt x="494" y="445"/>
                  </a:lnTo>
                  <a:lnTo>
                    <a:pt x="487" y="455"/>
                  </a:lnTo>
                  <a:lnTo>
                    <a:pt x="479" y="464"/>
                  </a:lnTo>
                  <a:lnTo>
                    <a:pt x="470" y="472"/>
                  </a:lnTo>
                  <a:lnTo>
                    <a:pt x="462" y="481"/>
                  </a:lnTo>
                  <a:lnTo>
                    <a:pt x="453" y="488"/>
                  </a:lnTo>
                  <a:lnTo>
                    <a:pt x="444" y="496"/>
                  </a:lnTo>
                  <a:lnTo>
                    <a:pt x="434" y="503"/>
                  </a:lnTo>
                  <a:lnTo>
                    <a:pt x="424" y="509"/>
                  </a:lnTo>
                  <a:lnTo>
                    <a:pt x="413" y="515"/>
                  </a:lnTo>
                  <a:lnTo>
                    <a:pt x="403" y="520"/>
                  </a:lnTo>
                  <a:lnTo>
                    <a:pt x="392" y="525"/>
                  </a:lnTo>
                  <a:lnTo>
                    <a:pt x="381" y="529"/>
                  </a:lnTo>
                  <a:lnTo>
                    <a:pt x="369" y="534"/>
                  </a:lnTo>
                  <a:lnTo>
                    <a:pt x="358" y="537"/>
                  </a:lnTo>
                  <a:lnTo>
                    <a:pt x="346" y="539"/>
                  </a:lnTo>
                  <a:lnTo>
                    <a:pt x="333" y="541"/>
                  </a:lnTo>
                  <a:lnTo>
                    <a:pt x="320" y="544"/>
                  </a:lnTo>
                  <a:lnTo>
                    <a:pt x="308" y="545"/>
                  </a:lnTo>
                  <a:lnTo>
                    <a:pt x="295" y="545"/>
                  </a:lnTo>
                  <a:lnTo>
                    <a:pt x="283" y="545"/>
                  </a:lnTo>
                  <a:lnTo>
                    <a:pt x="271" y="544"/>
                  </a:lnTo>
                  <a:lnTo>
                    <a:pt x="257" y="541"/>
                  </a:lnTo>
                  <a:lnTo>
                    <a:pt x="245" y="539"/>
                  </a:lnTo>
                  <a:lnTo>
                    <a:pt x="233" y="537"/>
                  </a:lnTo>
                  <a:lnTo>
                    <a:pt x="222" y="534"/>
                  </a:lnTo>
                  <a:lnTo>
                    <a:pt x="210" y="529"/>
                  </a:lnTo>
                  <a:lnTo>
                    <a:pt x="199" y="525"/>
                  </a:lnTo>
                  <a:lnTo>
                    <a:pt x="188" y="520"/>
                  </a:lnTo>
                  <a:lnTo>
                    <a:pt x="178" y="515"/>
                  </a:lnTo>
                  <a:lnTo>
                    <a:pt x="167" y="509"/>
                  </a:lnTo>
                  <a:lnTo>
                    <a:pt x="157" y="503"/>
                  </a:lnTo>
                  <a:lnTo>
                    <a:pt x="147" y="496"/>
                  </a:lnTo>
                  <a:lnTo>
                    <a:pt x="138" y="488"/>
                  </a:lnTo>
                  <a:lnTo>
                    <a:pt x="129" y="481"/>
                  </a:lnTo>
                  <a:lnTo>
                    <a:pt x="120" y="472"/>
                  </a:lnTo>
                  <a:lnTo>
                    <a:pt x="111" y="464"/>
                  </a:lnTo>
                  <a:lnTo>
                    <a:pt x="104" y="455"/>
                  </a:lnTo>
                  <a:lnTo>
                    <a:pt x="97" y="445"/>
                  </a:lnTo>
                  <a:lnTo>
                    <a:pt x="89" y="435"/>
                  </a:lnTo>
                  <a:lnTo>
                    <a:pt x="84" y="426"/>
                  </a:lnTo>
                  <a:lnTo>
                    <a:pt x="77" y="416"/>
                  </a:lnTo>
                  <a:lnTo>
                    <a:pt x="72" y="405"/>
                  </a:lnTo>
                  <a:lnTo>
                    <a:pt x="67" y="394"/>
                  </a:lnTo>
                  <a:lnTo>
                    <a:pt x="63" y="382"/>
                  </a:lnTo>
                  <a:lnTo>
                    <a:pt x="58" y="370"/>
                  </a:lnTo>
                  <a:lnTo>
                    <a:pt x="55" y="359"/>
                  </a:lnTo>
                  <a:lnTo>
                    <a:pt x="53" y="347"/>
                  </a:lnTo>
                  <a:lnTo>
                    <a:pt x="51" y="335"/>
                  </a:lnTo>
                  <a:lnTo>
                    <a:pt x="49" y="322"/>
                  </a:lnTo>
                  <a:lnTo>
                    <a:pt x="47" y="310"/>
                  </a:lnTo>
                  <a:lnTo>
                    <a:pt x="47" y="296"/>
                  </a:lnTo>
                  <a:lnTo>
                    <a:pt x="47" y="284"/>
                  </a:lnTo>
                  <a:lnTo>
                    <a:pt x="49" y="271"/>
                  </a:lnTo>
                  <a:lnTo>
                    <a:pt x="51" y="259"/>
                  </a:lnTo>
                  <a:lnTo>
                    <a:pt x="53" y="247"/>
                  </a:lnTo>
                  <a:lnTo>
                    <a:pt x="55" y="234"/>
                  </a:lnTo>
                  <a:lnTo>
                    <a:pt x="58" y="223"/>
                  </a:lnTo>
                  <a:lnTo>
                    <a:pt x="63" y="211"/>
                  </a:lnTo>
                  <a:lnTo>
                    <a:pt x="67" y="200"/>
                  </a:lnTo>
                  <a:lnTo>
                    <a:pt x="72" y="189"/>
                  </a:lnTo>
                  <a:lnTo>
                    <a:pt x="77" y="178"/>
                  </a:lnTo>
                  <a:lnTo>
                    <a:pt x="84" y="168"/>
                  </a:lnTo>
                  <a:lnTo>
                    <a:pt x="89" y="158"/>
                  </a:lnTo>
                  <a:lnTo>
                    <a:pt x="97" y="148"/>
                  </a:lnTo>
                  <a:lnTo>
                    <a:pt x="104" y="140"/>
                  </a:lnTo>
                  <a:lnTo>
                    <a:pt x="111" y="131"/>
                  </a:lnTo>
                  <a:lnTo>
                    <a:pt x="120" y="122"/>
                  </a:lnTo>
                  <a:lnTo>
                    <a:pt x="129" y="113"/>
                  </a:lnTo>
                  <a:lnTo>
                    <a:pt x="138" y="105"/>
                  </a:lnTo>
                  <a:lnTo>
                    <a:pt x="147" y="99"/>
                  </a:lnTo>
                  <a:lnTo>
                    <a:pt x="157" y="91"/>
                  </a:lnTo>
                  <a:lnTo>
                    <a:pt x="167" y="84"/>
                  </a:lnTo>
                  <a:lnTo>
                    <a:pt x="178" y="79"/>
                  </a:lnTo>
                  <a:lnTo>
                    <a:pt x="188" y="73"/>
                  </a:lnTo>
                  <a:lnTo>
                    <a:pt x="199" y="69"/>
                  </a:lnTo>
                  <a:lnTo>
                    <a:pt x="210" y="63"/>
                  </a:lnTo>
                  <a:lnTo>
                    <a:pt x="222" y="60"/>
                  </a:lnTo>
                  <a:lnTo>
                    <a:pt x="233" y="57"/>
                  </a:lnTo>
                  <a:lnTo>
                    <a:pt x="245" y="53"/>
                  </a:lnTo>
                  <a:lnTo>
                    <a:pt x="257" y="51"/>
                  </a:lnTo>
                  <a:lnTo>
                    <a:pt x="271" y="50"/>
                  </a:lnTo>
                  <a:lnTo>
                    <a:pt x="283" y="49"/>
                  </a:lnTo>
                  <a:lnTo>
                    <a:pt x="295" y="49"/>
                  </a:lnTo>
                  <a:lnTo>
                    <a:pt x="310" y="49"/>
                  </a:lnTo>
                  <a:lnTo>
                    <a:pt x="324" y="50"/>
                  </a:lnTo>
                  <a:lnTo>
                    <a:pt x="338" y="52"/>
                  </a:lnTo>
                  <a:lnTo>
                    <a:pt x="352" y="56"/>
                  </a:lnTo>
                  <a:lnTo>
                    <a:pt x="365" y="59"/>
                  </a:lnTo>
                  <a:lnTo>
                    <a:pt x="379" y="64"/>
                  </a:lnTo>
                  <a:lnTo>
                    <a:pt x="392" y="69"/>
                  </a:lnTo>
                  <a:lnTo>
                    <a:pt x="405" y="75"/>
                  </a:lnTo>
                  <a:lnTo>
                    <a:pt x="410" y="77"/>
                  </a:lnTo>
                  <a:lnTo>
                    <a:pt x="415" y="78"/>
                  </a:lnTo>
                  <a:lnTo>
                    <a:pt x="420" y="78"/>
                  </a:lnTo>
                  <a:lnTo>
                    <a:pt x="424" y="77"/>
                  </a:lnTo>
                  <a:lnTo>
                    <a:pt x="428" y="74"/>
                  </a:lnTo>
                  <a:lnTo>
                    <a:pt x="432" y="72"/>
                  </a:lnTo>
                  <a:lnTo>
                    <a:pt x="435" y="69"/>
                  </a:lnTo>
                  <a:lnTo>
                    <a:pt x="437" y="64"/>
                  </a:lnTo>
                  <a:lnTo>
                    <a:pt x="439" y="60"/>
                  </a:lnTo>
                  <a:lnTo>
                    <a:pt x="441" y="56"/>
                  </a:lnTo>
                  <a:lnTo>
                    <a:pt x="439" y="50"/>
                  </a:lnTo>
                  <a:lnTo>
                    <a:pt x="438" y="46"/>
                  </a:lnTo>
                  <a:lnTo>
                    <a:pt x="437" y="41"/>
                  </a:lnTo>
                  <a:lnTo>
                    <a:pt x="434" y="38"/>
                  </a:lnTo>
                  <a:lnTo>
                    <a:pt x="431" y="35"/>
                  </a:lnTo>
                  <a:lnTo>
                    <a:pt x="427" y="32"/>
                  </a:lnTo>
                  <a:lnTo>
                    <a:pt x="411" y="25"/>
                  </a:lnTo>
                  <a:lnTo>
                    <a:pt x="395" y="18"/>
                  </a:lnTo>
                  <a:lnTo>
                    <a:pt x="380" y="14"/>
                  </a:lnTo>
                  <a:lnTo>
                    <a:pt x="363" y="9"/>
                  </a:lnTo>
                  <a:lnTo>
                    <a:pt x="347" y="5"/>
                  </a:lnTo>
                  <a:lnTo>
                    <a:pt x="329" y="3"/>
                  </a:lnTo>
                  <a:lnTo>
                    <a:pt x="312" y="1"/>
                  </a:lnTo>
                  <a:lnTo>
                    <a:pt x="295" y="0"/>
                  </a:lnTo>
                  <a:lnTo>
                    <a:pt x="280" y="1"/>
                  </a:lnTo>
                  <a:lnTo>
                    <a:pt x="265" y="3"/>
                  </a:lnTo>
                  <a:lnTo>
                    <a:pt x="251" y="5"/>
                  </a:lnTo>
                  <a:lnTo>
                    <a:pt x="236" y="7"/>
                  </a:lnTo>
                  <a:lnTo>
                    <a:pt x="222" y="10"/>
                  </a:lnTo>
                  <a:lnTo>
                    <a:pt x="208" y="15"/>
                  </a:lnTo>
                  <a:lnTo>
                    <a:pt x="193" y="19"/>
                  </a:lnTo>
                  <a:lnTo>
                    <a:pt x="180" y="25"/>
                  </a:lnTo>
                  <a:lnTo>
                    <a:pt x="167" y="30"/>
                  </a:lnTo>
                  <a:lnTo>
                    <a:pt x="155" y="37"/>
                  </a:lnTo>
                  <a:lnTo>
                    <a:pt x="142" y="43"/>
                  </a:lnTo>
                  <a:lnTo>
                    <a:pt x="130" y="51"/>
                  </a:lnTo>
                  <a:lnTo>
                    <a:pt x="118" y="60"/>
                  </a:lnTo>
                  <a:lnTo>
                    <a:pt x="107" y="69"/>
                  </a:lnTo>
                  <a:lnTo>
                    <a:pt x="96" y="78"/>
                  </a:lnTo>
                  <a:lnTo>
                    <a:pt x="86" y="88"/>
                  </a:lnTo>
                  <a:lnTo>
                    <a:pt x="76" y="98"/>
                  </a:lnTo>
                  <a:lnTo>
                    <a:pt x="67" y="109"/>
                  </a:lnTo>
                  <a:lnTo>
                    <a:pt x="58" y="120"/>
                  </a:lnTo>
                  <a:lnTo>
                    <a:pt x="50" y="132"/>
                  </a:lnTo>
                  <a:lnTo>
                    <a:pt x="42" y="144"/>
                  </a:lnTo>
                  <a:lnTo>
                    <a:pt x="35" y="156"/>
                  </a:lnTo>
                  <a:lnTo>
                    <a:pt x="29" y="168"/>
                  </a:lnTo>
                  <a:lnTo>
                    <a:pt x="23" y="181"/>
                  </a:lnTo>
                  <a:lnTo>
                    <a:pt x="18" y="195"/>
                  </a:lnTo>
                  <a:lnTo>
                    <a:pt x="13" y="209"/>
                  </a:lnTo>
                  <a:lnTo>
                    <a:pt x="9" y="223"/>
                  </a:lnTo>
                  <a:lnTo>
                    <a:pt x="5" y="238"/>
                  </a:lnTo>
                  <a:lnTo>
                    <a:pt x="3" y="252"/>
                  </a:lnTo>
                  <a:lnTo>
                    <a:pt x="1" y="267"/>
                  </a:lnTo>
                  <a:lnTo>
                    <a:pt x="0" y="282"/>
                  </a:lnTo>
                  <a:lnTo>
                    <a:pt x="0" y="296"/>
                  </a:lnTo>
                  <a:lnTo>
                    <a:pt x="0" y="312"/>
                  </a:lnTo>
                  <a:lnTo>
                    <a:pt x="1" y="327"/>
                  </a:lnTo>
                  <a:lnTo>
                    <a:pt x="3" y="342"/>
                  </a:lnTo>
                  <a:lnTo>
                    <a:pt x="5" y="357"/>
                  </a:lnTo>
                  <a:lnTo>
                    <a:pt x="9" y="371"/>
                  </a:lnTo>
                  <a:lnTo>
                    <a:pt x="13" y="385"/>
                  </a:lnTo>
                  <a:lnTo>
                    <a:pt x="18" y="399"/>
                  </a:lnTo>
                  <a:lnTo>
                    <a:pt x="23" y="412"/>
                  </a:lnTo>
                  <a:lnTo>
                    <a:pt x="29" y="426"/>
                  </a:lnTo>
                  <a:lnTo>
                    <a:pt x="35" y="438"/>
                  </a:lnTo>
                  <a:lnTo>
                    <a:pt x="42" y="451"/>
                  </a:lnTo>
                  <a:lnTo>
                    <a:pt x="50" y="462"/>
                  </a:lnTo>
                  <a:lnTo>
                    <a:pt x="58" y="474"/>
                  </a:lnTo>
                  <a:lnTo>
                    <a:pt x="67" y="485"/>
                  </a:lnTo>
                  <a:lnTo>
                    <a:pt x="76" y="496"/>
                  </a:lnTo>
                  <a:lnTo>
                    <a:pt x="86" y="506"/>
                  </a:lnTo>
                  <a:lnTo>
                    <a:pt x="96" y="516"/>
                  </a:lnTo>
                  <a:lnTo>
                    <a:pt x="107" y="525"/>
                  </a:lnTo>
                  <a:lnTo>
                    <a:pt x="118" y="534"/>
                  </a:lnTo>
                  <a:lnTo>
                    <a:pt x="130" y="543"/>
                  </a:lnTo>
                  <a:lnTo>
                    <a:pt x="142" y="550"/>
                  </a:lnTo>
                  <a:lnTo>
                    <a:pt x="155" y="557"/>
                  </a:lnTo>
                  <a:lnTo>
                    <a:pt x="167" y="564"/>
                  </a:lnTo>
                  <a:lnTo>
                    <a:pt x="180" y="569"/>
                  </a:lnTo>
                  <a:lnTo>
                    <a:pt x="193" y="575"/>
                  </a:lnTo>
                  <a:lnTo>
                    <a:pt x="208" y="579"/>
                  </a:lnTo>
                  <a:lnTo>
                    <a:pt x="222" y="583"/>
                  </a:lnTo>
                  <a:lnTo>
                    <a:pt x="236" y="587"/>
                  </a:lnTo>
                  <a:lnTo>
                    <a:pt x="251" y="589"/>
                  </a:lnTo>
                  <a:lnTo>
                    <a:pt x="265" y="591"/>
                  </a:lnTo>
                  <a:lnTo>
                    <a:pt x="280" y="592"/>
                  </a:lnTo>
                  <a:lnTo>
                    <a:pt x="295" y="592"/>
                  </a:lnTo>
                  <a:lnTo>
                    <a:pt x="310" y="592"/>
                  </a:lnTo>
                  <a:lnTo>
                    <a:pt x="326" y="591"/>
                  </a:lnTo>
                  <a:lnTo>
                    <a:pt x="340" y="589"/>
                  </a:lnTo>
                  <a:lnTo>
                    <a:pt x="354" y="587"/>
                  </a:lnTo>
                  <a:lnTo>
                    <a:pt x="369" y="583"/>
                  </a:lnTo>
                  <a:lnTo>
                    <a:pt x="383" y="579"/>
                  </a:lnTo>
                  <a:lnTo>
                    <a:pt x="396" y="575"/>
                  </a:lnTo>
                  <a:lnTo>
                    <a:pt x="411" y="569"/>
                  </a:lnTo>
                  <a:lnTo>
                    <a:pt x="423" y="564"/>
                  </a:lnTo>
                  <a:lnTo>
                    <a:pt x="436" y="557"/>
                  </a:lnTo>
                  <a:lnTo>
                    <a:pt x="448" y="550"/>
                  </a:lnTo>
                  <a:lnTo>
                    <a:pt x="460" y="543"/>
                  </a:lnTo>
                  <a:lnTo>
                    <a:pt x="473" y="534"/>
                  </a:lnTo>
                  <a:lnTo>
                    <a:pt x="484" y="525"/>
                  </a:lnTo>
                  <a:lnTo>
                    <a:pt x="494" y="516"/>
                  </a:lnTo>
                  <a:lnTo>
                    <a:pt x="505" y="506"/>
                  </a:lnTo>
                  <a:lnTo>
                    <a:pt x="515" y="496"/>
                  </a:lnTo>
                  <a:lnTo>
                    <a:pt x="523" y="485"/>
                  </a:lnTo>
                  <a:lnTo>
                    <a:pt x="532" y="474"/>
                  </a:lnTo>
                  <a:lnTo>
                    <a:pt x="541" y="462"/>
                  </a:lnTo>
                  <a:lnTo>
                    <a:pt x="549" y="451"/>
                  </a:lnTo>
                  <a:lnTo>
                    <a:pt x="555" y="438"/>
                  </a:lnTo>
                  <a:lnTo>
                    <a:pt x="562" y="426"/>
                  </a:lnTo>
                  <a:lnTo>
                    <a:pt x="568" y="412"/>
                  </a:lnTo>
                  <a:lnTo>
                    <a:pt x="573" y="399"/>
                  </a:lnTo>
                  <a:lnTo>
                    <a:pt x="577" y="385"/>
                  </a:lnTo>
                  <a:lnTo>
                    <a:pt x="582" y="371"/>
                  </a:lnTo>
                  <a:lnTo>
                    <a:pt x="585" y="357"/>
                  </a:lnTo>
                  <a:lnTo>
                    <a:pt x="587" y="342"/>
                  </a:lnTo>
                  <a:lnTo>
                    <a:pt x="590" y="327"/>
                  </a:lnTo>
                  <a:lnTo>
                    <a:pt x="591" y="312"/>
                  </a:lnTo>
                  <a:lnTo>
                    <a:pt x="591" y="296"/>
                  </a:lnTo>
                  <a:lnTo>
                    <a:pt x="591" y="281"/>
                  </a:lnTo>
                  <a:lnTo>
                    <a:pt x="590" y="264"/>
                  </a:lnTo>
                  <a:lnTo>
                    <a:pt x="587" y="248"/>
                  </a:lnTo>
                  <a:lnTo>
                    <a:pt x="584" y="231"/>
                  </a:lnTo>
                  <a:lnTo>
                    <a:pt x="582" y="227"/>
                  </a:lnTo>
                  <a:lnTo>
                    <a:pt x="580" y="222"/>
                  </a:lnTo>
                  <a:lnTo>
                    <a:pt x="576" y="219"/>
                  </a:lnTo>
                  <a:lnTo>
                    <a:pt x="573" y="217"/>
                  </a:lnTo>
                  <a:lnTo>
                    <a:pt x="569" y="215"/>
                  </a:lnTo>
                  <a:lnTo>
                    <a:pt x="564" y="214"/>
                  </a:lnTo>
                  <a:lnTo>
                    <a:pt x="560" y="212"/>
                  </a:lnTo>
                  <a:lnTo>
                    <a:pt x="555" y="2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3305C839-6E37-4ACF-ADB0-967746B27FAC}"/>
              </a:ext>
            </a:extLst>
          </p:cNvPr>
          <p:cNvSpPr txBox="1"/>
          <p:nvPr/>
        </p:nvSpPr>
        <p:spPr>
          <a:xfrm>
            <a:off x="1535340" y="1294398"/>
            <a:ext cx="32537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+mj-lt"/>
              </a:rPr>
              <a:t>ON PROGRESS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xmlns="" id="{7451E325-BAF1-4A81-8B8D-82EC885CE673}"/>
              </a:ext>
            </a:extLst>
          </p:cNvPr>
          <p:cNvSpPr txBox="1"/>
          <p:nvPr/>
        </p:nvSpPr>
        <p:spPr>
          <a:xfrm>
            <a:off x="6792232" y="1294398"/>
            <a:ext cx="32537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+mj-lt"/>
              </a:rPr>
              <a:t>ON GOING</a:t>
            </a:r>
          </a:p>
        </p:txBody>
      </p:sp>
    </p:spTree>
    <p:extLst>
      <p:ext uri="{BB962C8B-B14F-4D97-AF65-F5344CB8AC3E}">
        <p14:creationId xmlns:p14="http://schemas.microsoft.com/office/powerpoint/2010/main" val="248367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30B7DD8-7BF4-41D3-954B-5979D0A0DC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r="9958"/>
          <a:stretch/>
        </p:blipFill>
        <p:spPr>
          <a:xfrm>
            <a:off x="304800" y="0"/>
            <a:ext cx="3811926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428F735-EC5F-416F-A4A5-164A58242045}"/>
              </a:ext>
            </a:extLst>
          </p:cNvPr>
          <p:cNvSpPr/>
          <p:nvPr/>
        </p:nvSpPr>
        <p:spPr>
          <a:xfrm>
            <a:off x="304801" y="0"/>
            <a:ext cx="3832564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4F60FBE8-49DC-4328-864A-259BF5AE9180}"/>
              </a:ext>
            </a:extLst>
          </p:cNvPr>
          <p:cNvSpPr/>
          <p:nvPr/>
        </p:nvSpPr>
        <p:spPr>
          <a:xfrm rot="16200000">
            <a:off x="10305143" y="4971144"/>
            <a:ext cx="1886856" cy="1886856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8EE1AE6-92EF-4E3A-9467-DCF7AD8564F3}"/>
              </a:ext>
            </a:extLst>
          </p:cNvPr>
          <p:cNvSpPr/>
          <p:nvPr/>
        </p:nvSpPr>
        <p:spPr>
          <a:xfrm rot="16200000">
            <a:off x="-181881" y="587828"/>
            <a:ext cx="842736" cy="13062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983866F-34E1-4377-8772-48400CD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E1A4B-2DB9-460D-8B3D-E2C359F92024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C787DF3-B5C6-4DCE-8445-5075BBB85792}"/>
              </a:ext>
            </a:extLst>
          </p:cNvPr>
          <p:cNvSpPr/>
          <p:nvPr/>
        </p:nvSpPr>
        <p:spPr>
          <a:xfrm>
            <a:off x="174170" y="304800"/>
            <a:ext cx="5921829" cy="696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E58AD01-85B9-4F3F-8CBE-486B2767EC47}"/>
              </a:ext>
            </a:extLst>
          </p:cNvPr>
          <p:cNvSpPr txBox="1"/>
          <p:nvPr/>
        </p:nvSpPr>
        <p:spPr>
          <a:xfrm>
            <a:off x="496659" y="437700"/>
            <a:ext cx="5276850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CONSULTING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EF4F87E-F554-4F94-8BFC-21B4259186B7}"/>
              </a:ext>
            </a:extLst>
          </p:cNvPr>
          <p:cNvSpPr txBox="1"/>
          <p:nvPr/>
        </p:nvSpPr>
        <p:spPr>
          <a:xfrm>
            <a:off x="6226627" y="443907"/>
            <a:ext cx="5127173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Lorem ipsum dolor sit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amet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consectetur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adipiscing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elit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. Nunc vel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porttitor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dolor.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708586FB-7550-44F4-852E-CDFD51C1351D}"/>
              </a:ext>
            </a:extLst>
          </p:cNvPr>
          <p:cNvGrpSpPr/>
          <p:nvPr/>
        </p:nvGrpSpPr>
        <p:grpSpPr>
          <a:xfrm>
            <a:off x="4756674" y="1250337"/>
            <a:ext cx="6147566" cy="4911720"/>
            <a:chOff x="6205639" y="1562100"/>
            <a:chExt cx="4831391" cy="3523615"/>
          </a:xfrm>
        </p:grpSpPr>
        <p:sp>
          <p:nvSpPr>
            <p:cNvPr id="72" name="Freeform 21">
              <a:extLst>
                <a:ext uri="{FF2B5EF4-FFF2-40B4-BE49-F238E27FC236}">
                  <a16:creationId xmlns:a16="http://schemas.microsoft.com/office/drawing/2014/main" xmlns="" id="{6C462BAB-F825-4335-BD7B-F0DB34ED676F}"/>
                </a:ext>
              </a:extLst>
            </p:cNvPr>
            <p:cNvSpPr/>
            <p:nvPr/>
          </p:nvSpPr>
          <p:spPr>
            <a:xfrm flipH="1">
              <a:off x="7342761" y="2830813"/>
              <a:ext cx="2535678" cy="680493"/>
            </a:xfrm>
            <a:custGeom>
              <a:avLst/>
              <a:gdLst>
                <a:gd name="connsiteX0" fmla="*/ 1366836 w 1621629"/>
                <a:gd name="connsiteY0" fmla="*/ 0 h 385762"/>
                <a:gd name="connsiteX1" fmla="*/ 1366029 w 1621629"/>
                <a:gd name="connsiteY1" fmla="*/ 0 h 385762"/>
                <a:gd name="connsiteX2" fmla="*/ 257175 w 1621629"/>
                <a:gd name="connsiteY2" fmla="*/ 0 h 385762"/>
                <a:gd name="connsiteX3" fmla="*/ 257174 w 1621629"/>
                <a:gd name="connsiteY3" fmla="*/ 0 h 385762"/>
                <a:gd name="connsiteX4" fmla="*/ 257174 w 1621629"/>
                <a:gd name="connsiteY4" fmla="*/ 2 h 385762"/>
                <a:gd name="connsiteX5" fmla="*/ 0 w 1621629"/>
                <a:gd name="connsiteY5" fmla="*/ 385762 h 385762"/>
                <a:gd name="connsiteX6" fmla="*/ 257174 w 1621629"/>
                <a:gd name="connsiteY6" fmla="*/ 385762 h 385762"/>
                <a:gd name="connsiteX7" fmla="*/ 257175 w 1621629"/>
                <a:gd name="connsiteY7" fmla="*/ 385762 h 385762"/>
                <a:gd name="connsiteX8" fmla="*/ 1366029 w 1621629"/>
                <a:gd name="connsiteY8" fmla="*/ 385762 h 385762"/>
                <a:gd name="connsiteX9" fmla="*/ 1366836 w 1621629"/>
                <a:gd name="connsiteY9" fmla="*/ 385762 h 385762"/>
                <a:gd name="connsiteX10" fmla="*/ 1621629 w 1621629"/>
                <a:gd name="connsiteY10" fmla="*/ 385762 h 385762"/>
                <a:gd name="connsiteX11" fmla="*/ 1366836 w 1621629"/>
                <a:gd name="connsiteY11" fmla="*/ 1218 h 38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1629" h="385762">
                  <a:moveTo>
                    <a:pt x="1366836" y="0"/>
                  </a:moveTo>
                  <a:lnTo>
                    <a:pt x="1366029" y="0"/>
                  </a:lnTo>
                  <a:lnTo>
                    <a:pt x="257175" y="0"/>
                  </a:lnTo>
                  <a:lnTo>
                    <a:pt x="257174" y="0"/>
                  </a:lnTo>
                  <a:lnTo>
                    <a:pt x="257174" y="2"/>
                  </a:lnTo>
                  <a:lnTo>
                    <a:pt x="0" y="385762"/>
                  </a:lnTo>
                  <a:lnTo>
                    <a:pt x="257174" y="385762"/>
                  </a:lnTo>
                  <a:lnTo>
                    <a:pt x="257175" y="385762"/>
                  </a:lnTo>
                  <a:lnTo>
                    <a:pt x="1366029" y="385762"/>
                  </a:lnTo>
                  <a:lnTo>
                    <a:pt x="1366836" y="385762"/>
                  </a:lnTo>
                  <a:lnTo>
                    <a:pt x="1621629" y="385762"/>
                  </a:lnTo>
                  <a:lnTo>
                    <a:pt x="1366836" y="12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23">
              <a:extLst>
                <a:ext uri="{FF2B5EF4-FFF2-40B4-BE49-F238E27FC236}">
                  <a16:creationId xmlns:a16="http://schemas.microsoft.com/office/drawing/2014/main" xmlns="" id="{BD2477E5-35DF-459A-8CBC-7E877434EEFA}"/>
                </a:ext>
              </a:extLst>
            </p:cNvPr>
            <p:cNvSpPr/>
            <p:nvPr/>
          </p:nvSpPr>
          <p:spPr>
            <a:xfrm flipH="1">
              <a:off x="6781344" y="3618017"/>
              <a:ext cx="3673799" cy="680493"/>
            </a:xfrm>
            <a:custGeom>
              <a:avLst/>
              <a:gdLst>
                <a:gd name="connsiteX0" fmla="*/ 2093885 w 2349485"/>
                <a:gd name="connsiteY0" fmla="*/ 0 h 385762"/>
                <a:gd name="connsiteX1" fmla="*/ 257175 w 2349485"/>
                <a:gd name="connsiteY1" fmla="*/ 0 h 385762"/>
                <a:gd name="connsiteX2" fmla="*/ 0 w 2349485"/>
                <a:gd name="connsiteY2" fmla="*/ 385762 h 385762"/>
                <a:gd name="connsiteX3" fmla="*/ 257175 w 2349485"/>
                <a:gd name="connsiteY3" fmla="*/ 385762 h 385762"/>
                <a:gd name="connsiteX4" fmla="*/ 2093885 w 2349485"/>
                <a:gd name="connsiteY4" fmla="*/ 385762 h 385762"/>
                <a:gd name="connsiteX5" fmla="*/ 2349485 w 2349485"/>
                <a:gd name="connsiteY5" fmla="*/ 385762 h 38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485" h="385762">
                  <a:moveTo>
                    <a:pt x="2093885" y="0"/>
                  </a:moveTo>
                  <a:lnTo>
                    <a:pt x="257175" y="0"/>
                  </a:lnTo>
                  <a:lnTo>
                    <a:pt x="0" y="385762"/>
                  </a:lnTo>
                  <a:lnTo>
                    <a:pt x="257175" y="385762"/>
                  </a:lnTo>
                  <a:lnTo>
                    <a:pt x="2093885" y="385762"/>
                  </a:lnTo>
                  <a:lnTo>
                    <a:pt x="2349485" y="385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xmlns="" id="{22A7A2A0-EE8E-4F7E-AEDA-FD701AEA8B4B}"/>
                </a:ext>
              </a:extLst>
            </p:cNvPr>
            <p:cNvSpPr/>
            <p:nvPr/>
          </p:nvSpPr>
          <p:spPr>
            <a:xfrm>
              <a:off x="7910579" y="1562100"/>
              <a:ext cx="1400024" cy="116200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xmlns="" id="{2419AE27-D2A2-4000-9B77-1D110582E905}"/>
                </a:ext>
              </a:extLst>
            </p:cNvPr>
            <p:cNvSpPr/>
            <p:nvPr/>
          </p:nvSpPr>
          <p:spPr>
            <a:xfrm flipH="1">
              <a:off x="6205639" y="4405222"/>
              <a:ext cx="4831391" cy="680493"/>
            </a:xfrm>
            <a:custGeom>
              <a:avLst/>
              <a:gdLst>
                <a:gd name="connsiteX0" fmla="*/ 2836575 w 3089794"/>
                <a:gd name="connsiteY0" fmla="*/ 0 h 385762"/>
                <a:gd name="connsiteX1" fmla="*/ 2834194 w 3089794"/>
                <a:gd name="connsiteY1" fmla="*/ 0 h 385762"/>
                <a:gd name="connsiteX2" fmla="*/ 257175 w 3089794"/>
                <a:gd name="connsiteY2" fmla="*/ 0 h 385762"/>
                <a:gd name="connsiteX3" fmla="*/ 0 w 3089794"/>
                <a:gd name="connsiteY3" fmla="*/ 385762 h 385762"/>
                <a:gd name="connsiteX4" fmla="*/ 257175 w 3089794"/>
                <a:gd name="connsiteY4" fmla="*/ 385762 h 385762"/>
                <a:gd name="connsiteX5" fmla="*/ 2834194 w 3089794"/>
                <a:gd name="connsiteY5" fmla="*/ 385762 h 385762"/>
                <a:gd name="connsiteX6" fmla="*/ 2836575 w 3089794"/>
                <a:gd name="connsiteY6" fmla="*/ 385762 h 385762"/>
                <a:gd name="connsiteX7" fmla="*/ 3089794 w 3089794"/>
                <a:gd name="connsiteY7" fmla="*/ 385762 h 385762"/>
                <a:gd name="connsiteX8" fmla="*/ 2836575 w 3089794"/>
                <a:gd name="connsiteY8" fmla="*/ 3594 h 38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9794" h="385762">
                  <a:moveTo>
                    <a:pt x="2836575" y="0"/>
                  </a:moveTo>
                  <a:lnTo>
                    <a:pt x="2834194" y="0"/>
                  </a:lnTo>
                  <a:lnTo>
                    <a:pt x="257175" y="0"/>
                  </a:lnTo>
                  <a:lnTo>
                    <a:pt x="0" y="385762"/>
                  </a:lnTo>
                  <a:lnTo>
                    <a:pt x="257175" y="385762"/>
                  </a:lnTo>
                  <a:lnTo>
                    <a:pt x="2834194" y="385762"/>
                  </a:lnTo>
                  <a:lnTo>
                    <a:pt x="2836575" y="385762"/>
                  </a:lnTo>
                  <a:lnTo>
                    <a:pt x="3089794" y="385762"/>
                  </a:lnTo>
                  <a:lnTo>
                    <a:pt x="2836575" y="35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788969B3-BB61-49DA-8072-D32FF5077F1E}"/>
              </a:ext>
            </a:extLst>
          </p:cNvPr>
          <p:cNvGrpSpPr/>
          <p:nvPr/>
        </p:nvGrpSpPr>
        <p:grpSpPr>
          <a:xfrm>
            <a:off x="3650343" y="1821603"/>
            <a:ext cx="972457" cy="4340454"/>
            <a:chOff x="3650343" y="1821603"/>
            <a:chExt cx="972457" cy="43404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59DC7AA8-7378-478E-BA4C-91F0A30ADE12}"/>
                </a:ext>
              </a:extLst>
            </p:cNvPr>
            <p:cNvSpPr/>
            <p:nvPr/>
          </p:nvSpPr>
          <p:spPr>
            <a:xfrm>
              <a:off x="3650343" y="1821603"/>
              <a:ext cx="972457" cy="972457"/>
            </a:xfrm>
            <a:prstGeom prst="ellipse">
              <a:avLst/>
            </a:prstGeom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1AD4B7BB-2439-4B36-92DA-ECAB5E5B8DE6}"/>
                </a:ext>
              </a:extLst>
            </p:cNvPr>
            <p:cNvSpPr/>
            <p:nvPr/>
          </p:nvSpPr>
          <p:spPr>
            <a:xfrm>
              <a:off x="3650343" y="2944269"/>
              <a:ext cx="972457" cy="972457"/>
            </a:xfrm>
            <a:prstGeom prst="ellipse">
              <a:avLst/>
            </a:prstGeom>
            <a:solidFill>
              <a:schemeClr val="accent2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31FCBABA-D83C-4883-9FCA-C4DA6E22685B}"/>
                </a:ext>
              </a:extLst>
            </p:cNvPr>
            <p:cNvSpPr/>
            <p:nvPr/>
          </p:nvSpPr>
          <p:spPr>
            <a:xfrm>
              <a:off x="3650343" y="4066935"/>
              <a:ext cx="972457" cy="972457"/>
            </a:xfrm>
            <a:prstGeom prst="ellipse">
              <a:avLst/>
            </a:prstGeom>
            <a:solidFill>
              <a:schemeClr val="accent3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xmlns="" id="{9C8C083B-E909-4E5C-BD64-D062B94ED05B}"/>
                </a:ext>
              </a:extLst>
            </p:cNvPr>
            <p:cNvSpPr/>
            <p:nvPr/>
          </p:nvSpPr>
          <p:spPr>
            <a:xfrm>
              <a:off x="3650343" y="5189600"/>
              <a:ext cx="972457" cy="972457"/>
            </a:xfrm>
            <a:prstGeom prst="ellipse">
              <a:avLst/>
            </a:prstGeom>
            <a:solidFill>
              <a:schemeClr val="accent4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4022186-E138-4BE9-8573-D3F2468F740A}"/>
              </a:ext>
            </a:extLst>
          </p:cNvPr>
          <p:cNvCxnSpPr/>
          <p:nvPr/>
        </p:nvCxnSpPr>
        <p:spPr>
          <a:xfrm>
            <a:off x="4775200" y="2307771"/>
            <a:ext cx="1879743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4D52D459-BC82-476F-9DBE-D138EE8DCE33}"/>
              </a:ext>
            </a:extLst>
          </p:cNvPr>
          <p:cNvCxnSpPr/>
          <p:nvPr/>
        </p:nvCxnSpPr>
        <p:spPr>
          <a:xfrm>
            <a:off x="4775200" y="3430497"/>
            <a:ext cx="1879743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C7C1504D-A017-4F77-8103-C4F25A08C9AF}"/>
              </a:ext>
            </a:extLst>
          </p:cNvPr>
          <p:cNvCxnSpPr/>
          <p:nvPr/>
        </p:nvCxnSpPr>
        <p:spPr>
          <a:xfrm>
            <a:off x="4775200" y="4553163"/>
            <a:ext cx="1879743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712F78EA-0180-4205-8CBF-5A68745B4BA9}"/>
              </a:ext>
            </a:extLst>
          </p:cNvPr>
          <p:cNvCxnSpPr/>
          <p:nvPr/>
        </p:nvCxnSpPr>
        <p:spPr>
          <a:xfrm>
            <a:off x="4775200" y="5675828"/>
            <a:ext cx="1879743" cy="0"/>
          </a:xfrm>
          <a:prstGeom prst="line">
            <a:avLst/>
          </a:prstGeom>
          <a:ln>
            <a:solidFill>
              <a:schemeClr val="tx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xmlns="" id="{555A55AB-7815-470D-A23C-4E6FD36F9D83}"/>
              </a:ext>
            </a:extLst>
          </p:cNvPr>
          <p:cNvGrpSpPr/>
          <p:nvPr/>
        </p:nvGrpSpPr>
        <p:grpSpPr>
          <a:xfrm>
            <a:off x="3992902" y="5532159"/>
            <a:ext cx="287338" cy="287338"/>
            <a:chOff x="4319588" y="4213225"/>
            <a:chExt cx="287338" cy="287338"/>
          </a:xfrm>
          <a:solidFill>
            <a:schemeClr val="bg1"/>
          </a:solidFill>
        </p:grpSpPr>
        <p:sp>
          <p:nvSpPr>
            <p:cNvPr id="114" name="Freeform 421">
              <a:extLst>
                <a:ext uri="{FF2B5EF4-FFF2-40B4-BE49-F238E27FC236}">
                  <a16:creationId xmlns:a16="http://schemas.microsoft.com/office/drawing/2014/main" xmlns="" id="{42718EDE-069E-4EA0-8A53-B7F11796A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213225"/>
              <a:ext cx="134938" cy="133350"/>
            </a:xfrm>
            <a:custGeom>
              <a:avLst/>
              <a:gdLst>
                <a:gd name="T0" fmla="*/ 15 w 422"/>
                <a:gd name="T1" fmla="*/ 422 h 422"/>
                <a:gd name="T2" fmla="*/ 407 w 422"/>
                <a:gd name="T3" fmla="*/ 422 h 422"/>
                <a:gd name="T4" fmla="*/ 409 w 422"/>
                <a:gd name="T5" fmla="*/ 421 h 422"/>
                <a:gd name="T6" fmla="*/ 412 w 422"/>
                <a:gd name="T7" fmla="*/ 421 h 422"/>
                <a:gd name="T8" fmla="*/ 414 w 422"/>
                <a:gd name="T9" fmla="*/ 419 h 422"/>
                <a:gd name="T10" fmla="*/ 416 w 422"/>
                <a:gd name="T11" fmla="*/ 417 h 422"/>
                <a:gd name="T12" fmla="*/ 419 w 422"/>
                <a:gd name="T13" fmla="*/ 414 h 422"/>
                <a:gd name="T14" fmla="*/ 420 w 422"/>
                <a:gd name="T15" fmla="*/ 412 h 422"/>
                <a:gd name="T16" fmla="*/ 421 w 422"/>
                <a:gd name="T17" fmla="*/ 409 h 422"/>
                <a:gd name="T18" fmla="*/ 422 w 422"/>
                <a:gd name="T19" fmla="*/ 407 h 422"/>
                <a:gd name="T20" fmla="*/ 421 w 422"/>
                <a:gd name="T21" fmla="*/ 386 h 422"/>
                <a:gd name="T22" fmla="*/ 420 w 422"/>
                <a:gd name="T23" fmla="*/ 365 h 422"/>
                <a:gd name="T24" fmla="*/ 416 w 422"/>
                <a:gd name="T25" fmla="*/ 345 h 422"/>
                <a:gd name="T26" fmla="*/ 413 w 422"/>
                <a:gd name="T27" fmla="*/ 324 h 422"/>
                <a:gd name="T28" fmla="*/ 409 w 422"/>
                <a:gd name="T29" fmla="*/ 305 h 422"/>
                <a:gd name="T30" fmla="*/ 403 w 422"/>
                <a:gd name="T31" fmla="*/ 286 h 422"/>
                <a:gd name="T32" fmla="*/ 397 w 422"/>
                <a:gd name="T33" fmla="*/ 266 h 422"/>
                <a:gd name="T34" fmla="*/ 390 w 422"/>
                <a:gd name="T35" fmla="*/ 248 h 422"/>
                <a:gd name="T36" fmla="*/ 381 w 422"/>
                <a:gd name="T37" fmla="*/ 230 h 422"/>
                <a:gd name="T38" fmla="*/ 372 w 422"/>
                <a:gd name="T39" fmla="*/ 213 h 422"/>
                <a:gd name="T40" fmla="*/ 363 w 422"/>
                <a:gd name="T41" fmla="*/ 196 h 422"/>
                <a:gd name="T42" fmla="*/ 352 w 422"/>
                <a:gd name="T43" fmla="*/ 180 h 422"/>
                <a:gd name="T44" fmla="*/ 340 w 422"/>
                <a:gd name="T45" fmla="*/ 163 h 422"/>
                <a:gd name="T46" fmla="*/ 329 w 422"/>
                <a:gd name="T47" fmla="*/ 148 h 422"/>
                <a:gd name="T48" fmla="*/ 316 w 422"/>
                <a:gd name="T49" fmla="*/ 133 h 422"/>
                <a:gd name="T50" fmla="*/ 302 w 422"/>
                <a:gd name="T51" fmla="*/ 119 h 422"/>
                <a:gd name="T52" fmla="*/ 288 w 422"/>
                <a:gd name="T53" fmla="*/ 106 h 422"/>
                <a:gd name="T54" fmla="*/ 274 w 422"/>
                <a:gd name="T55" fmla="*/ 93 h 422"/>
                <a:gd name="T56" fmla="*/ 258 w 422"/>
                <a:gd name="T57" fmla="*/ 81 h 422"/>
                <a:gd name="T58" fmla="*/ 242 w 422"/>
                <a:gd name="T59" fmla="*/ 69 h 422"/>
                <a:gd name="T60" fmla="*/ 226 w 422"/>
                <a:gd name="T61" fmla="*/ 59 h 422"/>
                <a:gd name="T62" fmla="*/ 208 w 422"/>
                <a:gd name="T63" fmla="*/ 49 h 422"/>
                <a:gd name="T64" fmla="*/ 191 w 422"/>
                <a:gd name="T65" fmla="*/ 40 h 422"/>
                <a:gd name="T66" fmla="*/ 173 w 422"/>
                <a:gd name="T67" fmla="*/ 32 h 422"/>
                <a:gd name="T68" fmla="*/ 155 w 422"/>
                <a:gd name="T69" fmla="*/ 25 h 422"/>
                <a:gd name="T70" fmla="*/ 135 w 422"/>
                <a:gd name="T71" fmla="*/ 19 h 422"/>
                <a:gd name="T72" fmla="*/ 116 w 422"/>
                <a:gd name="T73" fmla="*/ 13 h 422"/>
                <a:gd name="T74" fmla="*/ 97 w 422"/>
                <a:gd name="T75" fmla="*/ 8 h 422"/>
                <a:gd name="T76" fmla="*/ 76 w 422"/>
                <a:gd name="T77" fmla="*/ 5 h 422"/>
                <a:gd name="T78" fmla="*/ 56 w 422"/>
                <a:gd name="T79" fmla="*/ 3 h 422"/>
                <a:gd name="T80" fmla="*/ 36 w 422"/>
                <a:gd name="T81" fmla="*/ 0 h 422"/>
                <a:gd name="T82" fmla="*/ 15 w 422"/>
                <a:gd name="T83" fmla="*/ 0 h 422"/>
                <a:gd name="T84" fmla="*/ 12 w 422"/>
                <a:gd name="T85" fmla="*/ 0 h 422"/>
                <a:gd name="T86" fmla="*/ 9 w 422"/>
                <a:gd name="T87" fmla="*/ 2 h 422"/>
                <a:gd name="T88" fmla="*/ 7 w 422"/>
                <a:gd name="T89" fmla="*/ 3 h 422"/>
                <a:gd name="T90" fmla="*/ 5 w 422"/>
                <a:gd name="T91" fmla="*/ 5 h 422"/>
                <a:gd name="T92" fmla="*/ 2 w 422"/>
                <a:gd name="T93" fmla="*/ 7 h 422"/>
                <a:gd name="T94" fmla="*/ 1 w 422"/>
                <a:gd name="T95" fmla="*/ 9 h 422"/>
                <a:gd name="T96" fmla="*/ 0 w 422"/>
                <a:gd name="T97" fmla="*/ 12 h 422"/>
                <a:gd name="T98" fmla="*/ 0 w 422"/>
                <a:gd name="T99" fmla="*/ 15 h 422"/>
                <a:gd name="T100" fmla="*/ 0 w 422"/>
                <a:gd name="T101" fmla="*/ 406 h 422"/>
                <a:gd name="T102" fmla="*/ 0 w 422"/>
                <a:gd name="T103" fmla="*/ 409 h 422"/>
                <a:gd name="T104" fmla="*/ 1 w 422"/>
                <a:gd name="T105" fmla="*/ 412 h 422"/>
                <a:gd name="T106" fmla="*/ 2 w 422"/>
                <a:gd name="T107" fmla="*/ 414 h 422"/>
                <a:gd name="T108" fmla="*/ 5 w 422"/>
                <a:gd name="T109" fmla="*/ 417 h 422"/>
                <a:gd name="T110" fmla="*/ 7 w 422"/>
                <a:gd name="T111" fmla="*/ 419 h 422"/>
                <a:gd name="T112" fmla="*/ 9 w 422"/>
                <a:gd name="T113" fmla="*/ 421 h 422"/>
                <a:gd name="T114" fmla="*/ 12 w 422"/>
                <a:gd name="T115" fmla="*/ 421 h 422"/>
                <a:gd name="T116" fmla="*/ 15 w 422"/>
                <a:gd name="T117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22" h="422">
                  <a:moveTo>
                    <a:pt x="15" y="422"/>
                  </a:moveTo>
                  <a:lnTo>
                    <a:pt x="407" y="422"/>
                  </a:lnTo>
                  <a:lnTo>
                    <a:pt x="409" y="421"/>
                  </a:lnTo>
                  <a:lnTo>
                    <a:pt x="412" y="421"/>
                  </a:lnTo>
                  <a:lnTo>
                    <a:pt x="414" y="419"/>
                  </a:lnTo>
                  <a:lnTo>
                    <a:pt x="416" y="417"/>
                  </a:lnTo>
                  <a:lnTo>
                    <a:pt x="419" y="414"/>
                  </a:lnTo>
                  <a:lnTo>
                    <a:pt x="420" y="412"/>
                  </a:lnTo>
                  <a:lnTo>
                    <a:pt x="421" y="409"/>
                  </a:lnTo>
                  <a:lnTo>
                    <a:pt x="422" y="407"/>
                  </a:lnTo>
                  <a:lnTo>
                    <a:pt x="421" y="386"/>
                  </a:lnTo>
                  <a:lnTo>
                    <a:pt x="420" y="365"/>
                  </a:lnTo>
                  <a:lnTo>
                    <a:pt x="416" y="345"/>
                  </a:lnTo>
                  <a:lnTo>
                    <a:pt x="413" y="324"/>
                  </a:lnTo>
                  <a:lnTo>
                    <a:pt x="409" y="305"/>
                  </a:lnTo>
                  <a:lnTo>
                    <a:pt x="403" y="286"/>
                  </a:lnTo>
                  <a:lnTo>
                    <a:pt x="397" y="266"/>
                  </a:lnTo>
                  <a:lnTo>
                    <a:pt x="390" y="248"/>
                  </a:lnTo>
                  <a:lnTo>
                    <a:pt x="381" y="230"/>
                  </a:lnTo>
                  <a:lnTo>
                    <a:pt x="372" y="213"/>
                  </a:lnTo>
                  <a:lnTo>
                    <a:pt x="363" y="196"/>
                  </a:lnTo>
                  <a:lnTo>
                    <a:pt x="352" y="180"/>
                  </a:lnTo>
                  <a:lnTo>
                    <a:pt x="340" y="163"/>
                  </a:lnTo>
                  <a:lnTo>
                    <a:pt x="329" y="148"/>
                  </a:lnTo>
                  <a:lnTo>
                    <a:pt x="316" y="133"/>
                  </a:lnTo>
                  <a:lnTo>
                    <a:pt x="302" y="119"/>
                  </a:lnTo>
                  <a:lnTo>
                    <a:pt x="288" y="106"/>
                  </a:lnTo>
                  <a:lnTo>
                    <a:pt x="274" y="93"/>
                  </a:lnTo>
                  <a:lnTo>
                    <a:pt x="258" y="81"/>
                  </a:lnTo>
                  <a:lnTo>
                    <a:pt x="242" y="69"/>
                  </a:lnTo>
                  <a:lnTo>
                    <a:pt x="226" y="59"/>
                  </a:lnTo>
                  <a:lnTo>
                    <a:pt x="208" y="49"/>
                  </a:lnTo>
                  <a:lnTo>
                    <a:pt x="191" y="40"/>
                  </a:lnTo>
                  <a:lnTo>
                    <a:pt x="173" y="32"/>
                  </a:lnTo>
                  <a:lnTo>
                    <a:pt x="155" y="25"/>
                  </a:lnTo>
                  <a:lnTo>
                    <a:pt x="135" y="19"/>
                  </a:lnTo>
                  <a:lnTo>
                    <a:pt x="116" y="13"/>
                  </a:lnTo>
                  <a:lnTo>
                    <a:pt x="97" y="8"/>
                  </a:lnTo>
                  <a:lnTo>
                    <a:pt x="76" y="5"/>
                  </a:lnTo>
                  <a:lnTo>
                    <a:pt x="56" y="3"/>
                  </a:lnTo>
                  <a:lnTo>
                    <a:pt x="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406"/>
                  </a:lnTo>
                  <a:lnTo>
                    <a:pt x="0" y="409"/>
                  </a:lnTo>
                  <a:lnTo>
                    <a:pt x="1" y="412"/>
                  </a:lnTo>
                  <a:lnTo>
                    <a:pt x="2" y="414"/>
                  </a:lnTo>
                  <a:lnTo>
                    <a:pt x="5" y="417"/>
                  </a:lnTo>
                  <a:lnTo>
                    <a:pt x="7" y="419"/>
                  </a:lnTo>
                  <a:lnTo>
                    <a:pt x="9" y="421"/>
                  </a:lnTo>
                  <a:lnTo>
                    <a:pt x="12" y="421"/>
                  </a:lnTo>
                  <a:lnTo>
                    <a:pt x="15" y="4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22">
              <a:extLst>
                <a:ext uri="{FF2B5EF4-FFF2-40B4-BE49-F238E27FC236}">
                  <a16:creationId xmlns:a16="http://schemas.microsoft.com/office/drawing/2014/main" xmlns="" id="{2DD3BFF3-D627-45A4-8271-47C8F5343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4241800"/>
              <a:ext cx="220663" cy="258763"/>
            </a:xfrm>
            <a:custGeom>
              <a:avLst/>
              <a:gdLst>
                <a:gd name="T0" fmla="*/ 421 w 698"/>
                <a:gd name="T1" fmla="*/ 15 h 813"/>
                <a:gd name="T2" fmla="*/ 420 w 698"/>
                <a:gd name="T3" fmla="*/ 8 h 813"/>
                <a:gd name="T4" fmla="*/ 417 w 698"/>
                <a:gd name="T5" fmla="*/ 4 h 813"/>
                <a:gd name="T6" fmla="*/ 413 w 698"/>
                <a:gd name="T7" fmla="*/ 1 h 813"/>
                <a:gd name="T8" fmla="*/ 406 w 698"/>
                <a:gd name="T9" fmla="*/ 0 h 813"/>
                <a:gd name="T10" fmla="*/ 365 w 698"/>
                <a:gd name="T11" fmla="*/ 2 h 813"/>
                <a:gd name="T12" fmla="*/ 325 w 698"/>
                <a:gd name="T13" fmla="*/ 8 h 813"/>
                <a:gd name="T14" fmla="*/ 286 w 698"/>
                <a:gd name="T15" fmla="*/ 18 h 813"/>
                <a:gd name="T16" fmla="*/ 249 w 698"/>
                <a:gd name="T17" fmla="*/ 32 h 813"/>
                <a:gd name="T18" fmla="*/ 213 w 698"/>
                <a:gd name="T19" fmla="*/ 49 h 813"/>
                <a:gd name="T20" fmla="*/ 180 w 698"/>
                <a:gd name="T21" fmla="*/ 69 h 813"/>
                <a:gd name="T22" fmla="*/ 148 w 698"/>
                <a:gd name="T23" fmla="*/ 92 h 813"/>
                <a:gd name="T24" fmla="*/ 120 w 698"/>
                <a:gd name="T25" fmla="*/ 119 h 813"/>
                <a:gd name="T26" fmla="*/ 93 w 698"/>
                <a:gd name="T27" fmla="*/ 148 h 813"/>
                <a:gd name="T28" fmla="*/ 69 w 698"/>
                <a:gd name="T29" fmla="*/ 179 h 813"/>
                <a:gd name="T30" fmla="*/ 49 w 698"/>
                <a:gd name="T31" fmla="*/ 212 h 813"/>
                <a:gd name="T32" fmla="*/ 32 w 698"/>
                <a:gd name="T33" fmla="*/ 247 h 813"/>
                <a:gd name="T34" fmla="*/ 19 w 698"/>
                <a:gd name="T35" fmla="*/ 285 h 813"/>
                <a:gd name="T36" fmla="*/ 8 w 698"/>
                <a:gd name="T37" fmla="*/ 325 h 813"/>
                <a:gd name="T38" fmla="*/ 2 w 698"/>
                <a:gd name="T39" fmla="*/ 364 h 813"/>
                <a:gd name="T40" fmla="*/ 0 w 698"/>
                <a:gd name="T41" fmla="*/ 406 h 813"/>
                <a:gd name="T42" fmla="*/ 2 w 698"/>
                <a:gd name="T43" fmla="*/ 447 h 813"/>
                <a:gd name="T44" fmla="*/ 8 w 698"/>
                <a:gd name="T45" fmla="*/ 488 h 813"/>
                <a:gd name="T46" fmla="*/ 19 w 698"/>
                <a:gd name="T47" fmla="*/ 526 h 813"/>
                <a:gd name="T48" fmla="*/ 32 w 698"/>
                <a:gd name="T49" fmla="*/ 564 h 813"/>
                <a:gd name="T50" fmla="*/ 49 w 698"/>
                <a:gd name="T51" fmla="*/ 599 h 813"/>
                <a:gd name="T52" fmla="*/ 69 w 698"/>
                <a:gd name="T53" fmla="*/ 633 h 813"/>
                <a:gd name="T54" fmla="*/ 93 w 698"/>
                <a:gd name="T55" fmla="*/ 665 h 813"/>
                <a:gd name="T56" fmla="*/ 120 w 698"/>
                <a:gd name="T57" fmla="*/ 694 h 813"/>
                <a:gd name="T58" fmla="*/ 148 w 698"/>
                <a:gd name="T59" fmla="*/ 719 h 813"/>
                <a:gd name="T60" fmla="*/ 180 w 698"/>
                <a:gd name="T61" fmla="*/ 743 h 813"/>
                <a:gd name="T62" fmla="*/ 213 w 698"/>
                <a:gd name="T63" fmla="*/ 763 h 813"/>
                <a:gd name="T64" fmla="*/ 249 w 698"/>
                <a:gd name="T65" fmla="*/ 780 h 813"/>
                <a:gd name="T66" fmla="*/ 286 w 698"/>
                <a:gd name="T67" fmla="*/ 794 h 813"/>
                <a:gd name="T68" fmla="*/ 325 w 698"/>
                <a:gd name="T69" fmla="*/ 804 h 813"/>
                <a:gd name="T70" fmla="*/ 365 w 698"/>
                <a:gd name="T71" fmla="*/ 810 h 813"/>
                <a:gd name="T72" fmla="*/ 406 w 698"/>
                <a:gd name="T73" fmla="*/ 813 h 813"/>
                <a:gd name="T74" fmla="*/ 447 w 698"/>
                <a:gd name="T75" fmla="*/ 810 h 813"/>
                <a:gd name="T76" fmla="*/ 487 w 698"/>
                <a:gd name="T77" fmla="*/ 804 h 813"/>
                <a:gd name="T78" fmla="*/ 525 w 698"/>
                <a:gd name="T79" fmla="*/ 794 h 813"/>
                <a:gd name="T80" fmla="*/ 562 w 698"/>
                <a:gd name="T81" fmla="*/ 782 h 813"/>
                <a:gd name="T82" fmla="*/ 598 w 698"/>
                <a:gd name="T83" fmla="*/ 764 h 813"/>
                <a:gd name="T84" fmla="*/ 632 w 698"/>
                <a:gd name="T85" fmla="*/ 744 h 813"/>
                <a:gd name="T86" fmla="*/ 664 w 698"/>
                <a:gd name="T87" fmla="*/ 720 h 813"/>
                <a:gd name="T88" fmla="*/ 694 w 698"/>
                <a:gd name="T89" fmla="*/ 694 h 813"/>
                <a:gd name="T90" fmla="*/ 697 w 698"/>
                <a:gd name="T91" fmla="*/ 688 h 813"/>
                <a:gd name="T92" fmla="*/ 698 w 698"/>
                <a:gd name="T93" fmla="*/ 683 h 813"/>
                <a:gd name="T94" fmla="*/ 697 w 698"/>
                <a:gd name="T95" fmla="*/ 676 h 813"/>
                <a:gd name="T96" fmla="*/ 694 w 698"/>
                <a:gd name="T97" fmla="*/ 672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98" h="813">
                  <a:moveTo>
                    <a:pt x="421" y="400"/>
                  </a:move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3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386" y="0"/>
                  </a:lnTo>
                  <a:lnTo>
                    <a:pt x="365" y="2"/>
                  </a:lnTo>
                  <a:lnTo>
                    <a:pt x="345" y="4"/>
                  </a:lnTo>
                  <a:lnTo>
                    <a:pt x="325" y="8"/>
                  </a:lnTo>
                  <a:lnTo>
                    <a:pt x="305" y="12"/>
                  </a:lnTo>
                  <a:lnTo>
                    <a:pt x="286" y="18"/>
                  </a:lnTo>
                  <a:lnTo>
                    <a:pt x="267" y="24"/>
                  </a:lnTo>
                  <a:lnTo>
                    <a:pt x="249" y="32"/>
                  </a:lnTo>
                  <a:lnTo>
                    <a:pt x="230" y="39"/>
                  </a:lnTo>
                  <a:lnTo>
                    <a:pt x="213" y="49"/>
                  </a:lnTo>
                  <a:lnTo>
                    <a:pt x="196" y="59"/>
                  </a:lnTo>
                  <a:lnTo>
                    <a:pt x="180" y="69"/>
                  </a:lnTo>
                  <a:lnTo>
                    <a:pt x="164" y="80"/>
                  </a:lnTo>
                  <a:lnTo>
                    <a:pt x="148" y="92"/>
                  </a:lnTo>
                  <a:lnTo>
                    <a:pt x="134" y="105"/>
                  </a:lnTo>
                  <a:lnTo>
                    <a:pt x="120" y="119"/>
                  </a:lnTo>
                  <a:lnTo>
                    <a:pt x="106" y="133"/>
                  </a:lnTo>
                  <a:lnTo>
                    <a:pt x="93" y="148"/>
                  </a:lnTo>
                  <a:lnTo>
                    <a:pt x="81" y="163"/>
                  </a:lnTo>
                  <a:lnTo>
                    <a:pt x="69" y="179"/>
                  </a:lnTo>
                  <a:lnTo>
                    <a:pt x="59" y="195"/>
                  </a:lnTo>
                  <a:lnTo>
                    <a:pt x="49" y="212"/>
                  </a:lnTo>
                  <a:lnTo>
                    <a:pt x="40" y="230"/>
                  </a:lnTo>
                  <a:lnTo>
                    <a:pt x="32" y="247"/>
                  </a:lnTo>
                  <a:lnTo>
                    <a:pt x="24" y="267"/>
                  </a:lnTo>
                  <a:lnTo>
                    <a:pt x="19" y="285"/>
                  </a:lnTo>
                  <a:lnTo>
                    <a:pt x="13" y="304"/>
                  </a:lnTo>
                  <a:lnTo>
                    <a:pt x="8" y="325"/>
                  </a:lnTo>
                  <a:lnTo>
                    <a:pt x="5" y="344"/>
                  </a:lnTo>
                  <a:lnTo>
                    <a:pt x="2" y="364"/>
                  </a:lnTo>
                  <a:lnTo>
                    <a:pt x="1" y="385"/>
                  </a:lnTo>
                  <a:lnTo>
                    <a:pt x="0" y="406"/>
                  </a:lnTo>
                  <a:lnTo>
                    <a:pt x="1" y="426"/>
                  </a:lnTo>
                  <a:lnTo>
                    <a:pt x="2" y="447"/>
                  </a:lnTo>
                  <a:lnTo>
                    <a:pt x="5" y="467"/>
                  </a:lnTo>
                  <a:lnTo>
                    <a:pt x="8" y="488"/>
                  </a:lnTo>
                  <a:lnTo>
                    <a:pt x="13" y="507"/>
                  </a:lnTo>
                  <a:lnTo>
                    <a:pt x="19" y="526"/>
                  </a:lnTo>
                  <a:lnTo>
                    <a:pt x="24" y="546"/>
                  </a:lnTo>
                  <a:lnTo>
                    <a:pt x="32" y="564"/>
                  </a:lnTo>
                  <a:lnTo>
                    <a:pt x="40" y="582"/>
                  </a:lnTo>
                  <a:lnTo>
                    <a:pt x="49" y="599"/>
                  </a:lnTo>
                  <a:lnTo>
                    <a:pt x="59" y="616"/>
                  </a:lnTo>
                  <a:lnTo>
                    <a:pt x="69" y="633"/>
                  </a:lnTo>
                  <a:lnTo>
                    <a:pt x="81" y="649"/>
                  </a:lnTo>
                  <a:lnTo>
                    <a:pt x="93" y="665"/>
                  </a:lnTo>
                  <a:lnTo>
                    <a:pt x="106" y="679"/>
                  </a:lnTo>
                  <a:lnTo>
                    <a:pt x="120" y="694"/>
                  </a:lnTo>
                  <a:lnTo>
                    <a:pt x="134" y="706"/>
                  </a:lnTo>
                  <a:lnTo>
                    <a:pt x="148" y="719"/>
                  </a:lnTo>
                  <a:lnTo>
                    <a:pt x="164" y="731"/>
                  </a:lnTo>
                  <a:lnTo>
                    <a:pt x="180" y="743"/>
                  </a:lnTo>
                  <a:lnTo>
                    <a:pt x="196" y="754"/>
                  </a:lnTo>
                  <a:lnTo>
                    <a:pt x="213" y="763"/>
                  </a:lnTo>
                  <a:lnTo>
                    <a:pt x="230" y="772"/>
                  </a:lnTo>
                  <a:lnTo>
                    <a:pt x="249" y="780"/>
                  </a:lnTo>
                  <a:lnTo>
                    <a:pt x="267" y="788"/>
                  </a:lnTo>
                  <a:lnTo>
                    <a:pt x="286" y="794"/>
                  </a:lnTo>
                  <a:lnTo>
                    <a:pt x="305" y="800"/>
                  </a:lnTo>
                  <a:lnTo>
                    <a:pt x="325" y="804"/>
                  </a:lnTo>
                  <a:lnTo>
                    <a:pt x="345" y="807"/>
                  </a:lnTo>
                  <a:lnTo>
                    <a:pt x="365" y="810"/>
                  </a:lnTo>
                  <a:lnTo>
                    <a:pt x="386" y="812"/>
                  </a:lnTo>
                  <a:lnTo>
                    <a:pt x="406" y="813"/>
                  </a:lnTo>
                  <a:lnTo>
                    <a:pt x="427" y="812"/>
                  </a:lnTo>
                  <a:lnTo>
                    <a:pt x="447" y="810"/>
                  </a:lnTo>
                  <a:lnTo>
                    <a:pt x="467" y="808"/>
                  </a:lnTo>
                  <a:lnTo>
                    <a:pt x="487" y="804"/>
                  </a:lnTo>
                  <a:lnTo>
                    <a:pt x="506" y="800"/>
                  </a:lnTo>
                  <a:lnTo>
                    <a:pt x="525" y="794"/>
                  </a:lnTo>
                  <a:lnTo>
                    <a:pt x="543" y="789"/>
                  </a:lnTo>
                  <a:lnTo>
                    <a:pt x="562" y="782"/>
                  </a:lnTo>
                  <a:lnTo>
                    <a:pt x="580" y="774"/>
                  </a:lnTo>
                  <a:lnTo>
                    <a:pt x="598" y="764"/>
                  </a:lnTo>
                  <a:lnTo>
                    <a:pt x="615" y="755"/>
                  </a:lnTo>
                  <a:lnTo>
                    <a:pt x="632" y="744"/>
                  </a:lnTo>
                  <a:lnTo>
                    <a:pt x="649" y="733"/>
                  </a:lnTo>
                  <a:lnTo>
                    <a:pt x="664" y="720"/>
                  </a:lnTo>
                  <a:lnTo>
                    <a:pt x="680" y="707"/>
                  </a:lnTo>
                  <a:lnTo>
                    <a:pt x="694" y="694"/>
                  </a:lnTo>
                  <a:lnTo>
                    <a:pt x="696" y="691"/>
                  </a:lnTo>
                  <a:lnTo>
                    <a:pt x="697" y="688"/>
                  </a:lnTo>
                  <a:lnTo>
                    <a:pt x="698" y="686"/>
                  </a:lnTo>
                  <a:lnTo>
                    <a:pt x="698" y="683"/>
                  </a:lnTo>
                  <a:lnTo>
                    <a:pt x="698" y="680"/>
                  </a:lnTo>
                  <a:lnTo>
                    <a:pt x="697" y="676"/>
                  </a:lnTo>
                  <a:lnTo>
                    <a:pt x="696" y="674"/>
                  </a:lnTo>
                  <a:lnTo>
                    <a:pt x="694" y="672"/>
                  </a:lnTo>
                  <a:lnTo>
                    <a:pt x="421" y="4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23">
              <a:extLst>
                <a:ext uri="{FF2B5EF4-FFF2-40B4-BE49-F238E27FC236}">
                  <a16:creationId xmlns:a16="http://schemas.microsoft.com/office/drawing/2014/main" xmlns="" id="{2C4957CE-8F61-46D5-9F89-B2CA2C129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4356100"/>
              <a:ext cx="134938" cy="98425"/>
            </a:xfrm>
            <a:custGeom>
              <a:avLst/>
              <a:gdLst>
                <a:gd name="T0" fmla="*/ 407 w 422"/>
                <a:gd name="T1" fmla="*/ 0 h 307"/>
                <a:gd name="T2" fmla="*/ 15 w 422"/>
                <a:gd name="T3" fmla="*/ 0 h 307"/>
                <a:gd name="T4" fmla="*/ 11 w 422"/>
                <a:gd name="T5" fmla="*/ 0 h 307"/>
                <a:gd name="T6" fmla="*/ 7 w 422"/>
                <a:gd name="T7" fmla="*/ 2 h 307"/>
                <a:gd name="T8" fmla="*/ 4 w 422"/>
                <a:gd name="T9" fmla="*/ 5 h 307"/>
                <a:gd name="T10" fmla="*/ 1 w 422"/>
                <a:gd name="T11" fmla="*/ 9 h 307"/>
                <a:gd name="T12" fmla="*/ 0 w 422"/>
                <a:gd name="T13" fmla="*/ 13 h 307"/>
                <a:gd name="T14" fmla="*/ 0 w 422"/>
                <a:gd name="T15" fmla="*/ 17 h 307"/>
                <a:gd name="T16" fmla="*/ 1 w 422"/>
                <a:gd name="T17" fmla="*/ 21 h 307"/>
                <a:gd name="T18" fmla="*/ 5 w 422"/>
                <a:gd name="T19" fmla="*/ 26 h 307"/>
                <a:gd name="T20" fmla="*/ 281 w 422"/>
                <a:gd name="T21" fmla="*/ 303 h 307"/>
                <a:gd name="T22" fmla="*/ 283 w 422"/>
                <a:gd name="T23" fmla="*/ 304 h 307"/>
                <a:gd name="T24" fmla="*/ 286 w 422"/>
                <a:gd name="T25" fmla="*/ 306 h 307"/>
                <a:gd name="T26" fmla="*/ 289 w 422"/>
                <a:gd name="T27" fmla="*/ 306 h 307"/>
                <a:gd name="T28" fmla="*/ 292 w 422"/>
                <a:gd name="T29" fmla="*/ 307 h 307"/>
                <a:gd name="T30" fmla="*/ 294 w 422"/>
                <a:gd name="T31" fmla="*/ 306 h 307"/>
                <a:gd name="T32" fmla="*/ 297 w 422"/>
                <a:gd name="T33" fmla="*/ 306 h 307"/>
                <a:gd name="T34" fmla="*/ 300 w 422"/>
                <a:gd name="T35" fmla="*/ 304 h 307"/>
                <a:gd name="T36" fmla="*/ 303 w 422"/>
                <a:gd name="T37" fmla="*/ 303 h 307"/>
                <a:gd name="T38" fmla="*/ 317 w 422"/>
                <a:gd name="T39" fmla="*/ 288 h 307"/>
                <a:gd name="T40" fmla="*/ 330 w 422"/>
                <a:gd name="T41" fmla="*/ 272 h 307"/>
                <a:gd name="T42" fmla="*/ 341 w 422"/>
                <a:gd name="T43" fmla="*/ 256 h 307"/>
                <a:gd name="T44" fmla="*/ 353 w 422"/>
                <a:gd name="T45" fmla="*/ 240 h 307"/>
                <a:gd name="T46" fmla="*/ 364 w 422"/>
                <a:gd name="T47" fmla="*/ 223 h 307"/>
                <a:gd name="T48" fmla="*/ 374 w 422"/>
                <a:gd name="T49" fmla="*/ 206 h 307"/>
                <a:gd name="T50" fmla="*/ 382 w 422"/>
                <a:gd name="T51" fmla="*/ 189 h 307"/>
                <a:gd name="T52" fmla="*/ 391 w 422"/>
                <a:gd name="T53" fmla="*/ 171 h 307"/>
                <a:gd name="T54" fmla="*/ 398 w 422"/>
                <a:gd name="T55" fmla="*/ 152 h 307"/>
                <a:gd name="T56" fmla="*/ 404 w 422"/>
                <a:gd name="T57" fmla="*/ 133 h 307"/>
                <a:gd name="T58" fmla="*/ 409 w 422"/>
                <a:gd name="T59" fmla="*/ 114 h 307"/>
                <a:gd name="T60" fmla="*/ 413 w 422"/>
                <a:gd name="T61" fmla="*/ 94 h 307"/>
                <a:gd name="T62" fmla="*/ 416 w 422"/>
                <a:gd name="T63" fmla="*/ 75 h 307"/>
                <a:gd name="T64" fmla="*/ 420 w 422"/>
                <a:gd name="T65" fmla="*/ 55 h 307"/>
                <a:gd name="T66" fmla="*/ 421 w 422"/>
                <a:gd name="T67" fmla="*/ 35 h 307"/>
                <a:gd name="T68" fmla="*/ 422 w 422"/>
                <a:gd name="T69" fmla="*/ 15 h 307"/>
                <a:gd name="T70" fmla="*/ 421 w 422"/>
                <a:gd name="T71" fmla="*/ 12 h 307"/>
                <a:gd name="T72" fmla="*/ 420 w 422"/>
                <a:gd name="T73" fmla="*/ 9 h 307"/>
                <a:gd name="T74" fmla="*/ 419 w 422"/>
                <a:gd name="T75" fmla="*/ 6 h 307"/>
                <a:gd name="T76" fmla="*/ 416 w 422"/>
                <a:gd name="T77" fmla="*/ 4 h 307"/>
                <a:gd name="T78" fmla="*/ 414 w 422"/>
                <a:gd name="T79" fmla="*/ 2 h 307"/>
                <a:gd name="T80" fmla="*/ 412 w 422"/>
                <a:gd name="T81" fmla="*/ 1 h 307"/>
                <a:gd name="T82" fmla="*/ 409 w 422"/>
                <a:gd name="T83" fmla="*/ 0 h 307"/>
                <a:gd name="T84" fmla="*/ 407 w 422"/>
                <a:gd name="T8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2" h="307">
                  <a:moveTo>
                    <a:pt x="407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1" y="9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5" y="26"/>
                  </a:lnTo>
                  <a:lnTo>
                    <a:pt x="281" y="303"/>
                  </a:lnTo>
                  <a:lnTo>
                    <a:pt x="283" y="304"/>
                  </a:lnTo>
                  <a:lnTo>
                    <a:pt x="286" y="306"/>
                  </a:lnTo>
                  <a:lnTo>
                    <a:pt x="289" y="306"/>
                  </a:lnTo>
                  <a:lnTo>
                    <a:pt x="292" y="307"/>
                  </a:lnTo>
                  <a:lnTo>
                    <a:pt x="294" y="306"/>
                  </a:lnTo>
                  <a:lnTo>
                    <a:pt x="297" y="306"/>
                  </a:lnTo>
                  <a:lnTo>
                    <a:pt x="300" y="304"/>
                  </a:lnTo>
                  <a:lnTo>
                    <a:pt x="303" y="303"/>
                  </a:lnTo>
                  <a:lnTo>
                    <a:pt x="317" y="288"/>
                  </a:lnTo>
                  <a:lnTo>
                    <a:pt x="330" y="272"/>
                  </a:lnTo>
                  <a:lnTo>
                    <a:pt x="341" y="256"/>
                  </a:lnTo>
                  <a:lnTo>
                    <a:pt x="353" y="240"/>
                  </a:lnTo>
                  <a:lnTo>
                    <a:pt x="364" y="223"/>
                  </a:lnTo>
                  <a:lnTo>
                    <a:pt x="374" y="206"/>
                  </a:lnTo>
                  <a:lnTo>
                    <a:pt x="382" y="189"/>
                  </a:lnTo>
                  <a:lnTo>
                    <a:pt x="391" y="171"/>
                  </a:lnTo>
                  <a:lnTo>
                    <a:pt x="398" y="152"/>
                  </a:lnTo>
                  <a:lnTo>
                    <a:pt x="404" y="133"/>
                  </a:lnTo>
                  <a:lnTo>
                    <a:pt x="409" y="114"/>
                  </a:lnTo>
                  <a:lnTo>
                    <a:pt x="413" y="94"/>
                  </a:lnTo>
                  <a:lnTo>
                    <a:pt x="416" y="75"/>
                  </a:lnTo>
                  <a:lnTo>
                    <a:pt x="420" y="55"/>
                  </a:lnTo>
                  <a:lnTo>
                    <a:pt x="421" y="35"/>
                  </a:lnTo>
                  <a:lnTo>
                    <a:pt x="422" y="15"/>
                  </a:lnTo>
                  <a:lnTo>
                    <a:pt x="421" y="12"/>
                  </a:lnTo>
                  <a:lnTo>
                    <a:pt x="420" y="9"/>
                  </a:lnTo>
                  <a:lnTo>
                    <a:pt x="419" y="6"/>
                  </a:lnTo>
                  <a:lnTo>
                    <a:pt x="416" y="4"/>
                  </a:lnTo>
                  <a:lnTo>
                    <a:pt x="414" y="2"/>
                  </a:lnTo>
                  <a:lnTo>
                    <a:pt x="412" y="1"/>
                  </a:lnTo>
                  <a:lnTo>
                    <a:pt x="409" y="0"/>
                  </a:lnTo>
                  <a:lnTo>
                    <a:pt x="40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3BE8BD21-3C6C-40DD-A4A2-515F3F1E4644}"/>
              </a:ext>
            </a:extLst>
          </p:cNvPr>
          <p:cNvGrpSpPr/>
          <p:nvPr/>
        </p:nvGrpSpPr>
        <p:grpSpPr>
          <a:xfrm>
            <a:off x="3992902" y="4428544"/>
            <a:ext cx="287338" cy="249238"/>
            <a:chOff x="3171825" y="2530475"/>
            <a:chExt cx="287338" cy="249238"/>
          </a:xfrm>
          <a:solidFill>
            <a:schemeClr val="bg1"/>
          </a:solidFill>
        </p:grpSpPr>
        <p:sp>
          <p:nvSpPr>
            <p:cNvPr id="118" name="Freeform 535">
              <a:extLst>
                <a:ext uri="{FF2B5EF4-FFF2-40B4-BE49-F238E27FC236}">
                  <a16:creationId xmlns:a16="http://schemas.microsoft.com/office/drawing/2014/main" xmlns="" id="{F9BB4E03-3393-4CDD-AC31-38176A1B0D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0400" y="2640013"/>
              <a:ext cx="230188" cy="139700"/>
            </a:xfrm>
            <a:custGeom>
              <a:avLst/>
              <a:gdLst>
                <a:gd name="T0" fmla="*/ 481 w 722"/>
                <a:gd name="T1" fmla="*/ 407 h 437"/>
                <a:gd name="T2" fmla="*/ 632 w 722"/>
                <a:gd name="T3" fmla="*/ 106 h 437"/>
                <a:gd name="T4" fmla="*/ 361 w 722"/>
                <a:gd name="T5" fmla="*/ 287 h 437"/>
                <a:gd name="T6" fmla="*/ 90 w 722"/>
                <a:gd name="T7" fmla="*/ 106 h 437"/>
                <a:gd name="T8" fmla="*/ 361 w 722"/>
                <a:gd name="T9" fmla="*/ 287 h 437"/>
                <a:gd name="T10" fmla="*/ 584 w 722"/>
                <a:gd name="T11" fmla="*/ 10 h 437"/>
                <a:gd name="T12" fmla="*/ 555 w 722"/>
                <a:gd name="T13" fmla="*/ 28 h 437"/>
                <a:gd name="T14" fmla="*/ 523 w 722"/>
                <a:gd name="T15" fmla="*/ 39 h 437"/>
                <a:gd name="T16" fmla="*/ 487 w 722"/>
                <a:gd name="T17" fmla="*/ 45 h 437"/>
                <a:gd name="T18" fmla="*/ 450 w 722"/>
                <a:gd name="T19" fmla="*/ 46 h 437"/>
                <a:gd name="T20" fmla="*/ 418 w 722"/>
                <a:gd name="T21" fmla="*/ 42 h 437"/>
                <a:gd name="T22" fmla="*/ 388 w 722"/>
                <a:gd name="T23" fmla="*/ 33 h 437"/>
                <a:gd name="T24" fmla="*/ 360 w 722"/>
                <a:gd name="T25" fmla="*/ 22 h 437"/>
                <a:gd name="T26" fmla="*/ 336 w 722"/>
                <a:gd name="T27" fmla="*/ 22 h 437"/>
                <a:gd name="T28" fmla="*/ 312 w 722"/>
                <a:gd name="T29" fmla="*/ 34 h 437"/>
                <a:gd name="T30" fmla="*/ 285 w 722"/>
                <a:gd name="T31" fmla="*/ 42 h 437"/>
                <a:gd name="T32" fmla="*/ 256 w 722"/>
                <a:gd name="T33" fmla="*/ 46 h 437"/>
                <a:gd name="T34" fmla="*/ 223 w 722"/>
                <a:gd name="T35" fmla="*/ 45 h 437"/>
                <a:gd name="T36" fmla="*/ 188 w 722"/>
                <a:gd name="T37" fmla="*/ 39 h 437"/>
                <a:gd name="T38" fmla="*/ 159 w 722"/>
                <a:gd name="T39" fmla="*/ 28 h 437"/>
                <a:gd name="T40" fmla="*/ 135 w 722"/>
                <a:gd name="T41" fmla="*/ 10 h 437"/>
                <a:gd name="T42" fmla="*/ 110 w 722"/>
                <a:gd name="T43" fmla="*/ 4 h 437"/>
                <a:gd name="T44" fmla="*/ 83 w 722"/>
                <a:gd name="T45" fmla="*/ 10 h 437"/>
                <a:gd name="T46" fmla="*/ 48 w 722"/>
                <a:gd name="T47" fmla="*/ 15 h 437"/>
                <a:gd name="T48" fmla="*/ 15 w 722"/>
                <a:gd name="T49" fmla="*/ 15 h 437"/>
                <a:gd name="T50" fmla="*/ 0 w 722"/>
                <a:gd name="T51" fmla="*/ 422 h 437"/>
                <a:gd name="T52" fmla="*/ 1 w 722"/>
                <a:gd name="T53" fmla="*/ 428 h 437"/>
                <a:gd name="T54" fmla="*/ 4 w 722"/>
                <a:gd name="T55" fmla="*/ 433 h 437"/>
                <a:gd name="T56" fmla="*/ 9 w 722"/>
                <a:gd name="T57" fmla="*/ 436 h 437"/>
                <a:gd name="T58" fmla="*/ 15 w 722"/>
                <a:gd name="T59" fmla="*/ 437 h 437"/>
                <a:gd name="T60" fmla="*/ 647 w 722"/>
                <a:gd name="T61" fmla="*/ 437 h 437"/>
                <a:gd name="T62" fmla="*/ 711 w 722"/>
                <a:gd name="T63" fmla="*/ 437 h 437"/>
                <a:gd name="T64" fmla="*/ 716 w 722"/>
                <a:gd name="T65" fmla="*/ 435 h 437"/>
                <a:gd name="T66" fmla="*/ 720 w 722"/>
                <a:gd name="T67" fmla="*/ 431 h 437"/>
                <a:gd name="T68" fmla="*/ 722 w 722"/>
                <a:gd name="T69" fmla="*/ 426 h 437"/>
                <a:gd name="T70" fmla="*/ 722 w 722"/>
                <a:gd name="T71" fmla="*/ 9 h 437"/>
                <a:gd name="T72" fmla="*/ 700 w 722"/>
                <a:gd name="T73" fmla="*/ 14 h 437"/>
                <a:gd name="T74" fmla="*/ 677 w 722"/>
                <a:gd name="T75" fmla="*/ 16 h 437"/>
                <a:gd name="T76" fmla="*/ 636 w 722"/>
                <a:gd name="T77" fmla="*/ 12 h 437"/>
                <a:gd name="T78" fmla="*/ 597 w 722"/>
                <a:gd name="T7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22" h="437">
                  <a:moveTo>
                    <a:pt x="632" y="407"/>
                  </a:moveTo>
                  <a:lnTo>
                    <a:pt x="481" y="407"/>
                  </a:lnTo>
                  <a:lnTo>
                    <a:pt x="481" y="106"/>
                  </a:lnTo>
                  <a:lnTo>
                    <a:pt x="632" y="106"/>
                  </a:lnTo>
                  <a:lnTo>
                    <a:pt x="632" y="407"/>
                  </a:lnTo>
                  <a:close/>
                  <a:moveTo>
                    <a:pt x="361" y="287"/>
                  </a:moveTo>
                  <a:lnTo>
                    <a:pt x="90" y="287"/>
                  </a:lnTo>
                  <a:lnTo>
                    <a:pt x="90" y="106"/>
                  </a:lnTo>
                  <a:lnTo>
                    <a:pt x="361" y="106"/>
                  </a:lnTo>
                  <a:lnTo>
                    <a:pt x="361" y="287"/>
                  </a:lnTo>
                  <a:close/>
                  <a:moveTo>
                    <a:pt x="597" y="0"/>
                  </a:moveTo>
                  <a:lnTo>
                    <a:pt x="584" y="10"/>
                  </a:lnTo>
                  <a:lnTo>
                    <a:pt x="570" y="20"/>
                  </a:lnTo>
                  <a:lnTo>
                    <a:pt x="555" y="28"/>
                  </a:lnTo>
                  <a:lnTo>
                    <a:pt x="540" y="34"/>
                  </a:lnTo>
                  <a:lnTo>
                    <a:pt x="523" y="39"/>
                  </a:lnTo>
                  <a:lnTo>
                    <a:pt x="505" y="43"/>
                  </a:lnTo>
                  <a:lnTo>
                    <a:pt x="487" y="45"/>
                  </a:lnTo>
                  <a:lnTo>
                    <a:pt x="466" y="46"/>
                  </a:lnTo>
                  <a:lnTo>
                    <a:pt x="450" y="46"/>
                  </a:lnTo>
                  <a:lnTo>
                    <a:pt x="434" y="44"/>
                  </a:lnTo>
                  <a:lnTo>
                    <a:pt x="418" y="42"/>
                  </a:lnTo>
                  <a:lnTo>
                    <a:pt x="403" y="38"/>
                  </a:lnTo>
                  <a:lnTo>
                    <a:pt x="388" y="33"/>
                  </a:lnTo>
                  <a:lnTo>
                    <a:pt x="374" y="29"/>
                  </a:lnTo>
                  <a:lnTo>
                    <a:pt x="360" y="22"/>
                  </a:lnTo>
                  <a:lnTo>
                    <a:pt x="347" y="15"/>
                  </a:lnTo>
                  <a:lnTo>
                    <a:pt x="336" y="22"/>
                  </a:lnTo>
                  <a:lnTo>
                    <a:pt x="325" y="29"/>
                  </a:lnTo>
                  <a:lnTo>
                    <a:pt x="312" y="34"/>
                  </a:lnTo>
                  <a:lnTo>
                    <a:pt x="299" y="38"/>
                  </a:lnTo>
                  <a:lnTo>
                    <a:pt x="285" y="42"/>
                  </a:lnTo>
                  <a:lnTo>
                    <a:pt x="271" y="44"/>
                  </a:lnTo>
                  <a:lnTo>
                    <a:pt x="256" y="46"/>
                  </a:lnTo>
                  <a:lnTo>
                    <a:pt x="241" y="46"/>
                  </a:lnTo>
                  <a:lnTo>
                    <a:pt x="223" y="45"/>
                  </a:lnTo>
                  <a:lnTo>
                    <a:pt x="204" y="43"/>
                  </a:lnTo>
                  <a:lnTo>
                    <a:pt x="188" y="39"/>
                  </a:lnTo>
                  <a:lnTo>
                    <a:pt x="173" y="35"/>
                  </a:lnTo>
                  <a:lnTo>
                    <a:pt x="159" y="28"/>
                  </a:lnTo>
                  <a:lnTo>
                    <a:pt x="147" y="20"/>
                  </a:lnTo>
                  <a:lnTo>
                    <a:pt x="135" y="10"/>
                  </a:lnTo>
                  <a:lnTo>
                    <a:pt x="123" y="0"/>
                  </a:lnTo>
                  <a:lnTo>
                    <a:pt x="110" y="4"/>
                  </a:lnTo>
                  <a:lnTo>
                    <a:pt x="96" y="7"/>
                  </a:lnTo>
                  <a:lnTo>
                    <a:pt x="83" y="10"/>
                  </a:lnTo>
                  <a:lnTo>
                    <a:pt x="70" y="13"/>
                  </a:lnTo>
                  <a:lnTo>
                    <a:pt x="48" y="15"/>
                  </a:lnTo>
                  <a:lnTo>
                    <a:pt x="30" y="16"/>
                  </a:lnTo>
                  <a:lnTo>
                    <a:pt x="15" y="15"/>
                  </a:lnTo>
                  <a:lnTo>
                    <a:pt x="0" y="13"/>
                  </a:lnTo>
                  <a:lnTo>
                    <a:pt x="0" y="422"/>
                  </a:lnTo>
                  <a:lnTo>
                    <a:pt x="1" y="426"/>
                  </a:lnTo>
                  <a:lnTo>
                    <a:pt x="1" y="428"/>
                  </a:lnTo>
                  <a:lnTo>
                    <a:pt x="3" y="431"/>
                  </a:lnTo>
                  <a:lnTo>
                    <a:pt x="4" y="433"/>
                  </a:lnTo>
                  <a:lnTo>
                    <a:pt x="6" y="435"/>
                  </a:lnTo>
                  <a:lnTo>
                    <a:pt x="9" y="436"/>
                  </a:lnTo>
                  <a:lnTo>
                    <a:pt x="11" y="437"/>
                  </a:lnTo>
                  <a:lnTo>
                    <a:pt x="15" y="437"/>
                  </a:lnTo>
                  <a:lnTo>
                    <a:pt x="466" y="437"/>
                  </a:lnTo>
                  <a:lnTo>
                    <a:pt x="647" y="437"/>
                  </a:lnTo>
                  <a:lnTo>
                    <a:pt x="707" y="437"/>
                  </a:lnTo>
                  <a:lnTo>
                    <a:pt x="711" y="437"/>
                  </a:lnTo>
                  <a:lnTo>
                    <a:pt x="713" y="436"/>
                  </a:lnTo>
                  <a:lnTo>
                    <a:pt x="716" y="435"/>
                  </a:lnTo>
                  <a:lnTo>
                    <a:pt x="718" y="433"/>
                  </a:lnTo>
                  <a:lnTo>
                    <a:pt x="720" y="431"/>
                  </a:lnTo>
                  <a:lnTo>
                    <a:pt x="721" y="428"/>
                  </a:lnTo>
                  <a:lnTo>
                    <a:pt x="722" y="426"/>
                  </a:lnTo>
                  <a:lnTo>
                    <a:pt x="722" y="422"/>
                  </a:lnTo>
                  <a:lnTo>
                    <a:pt x="722" y="9"/>
                  </a:lnTo>
                  <a:lnTo>
                    <a:pt x="712" y="12"/>
                  </a:lnTo>
                  <a:lnTo>
                    <a:pt x="700" y="14"/>
                  </a:lnTo>
                  <a:lnTo>
                    <a:pt x="689" y="16"/>
                  </a:lnTo>
                  <a:lnTo>
                    <a:pt x="677" y="16"/>
                  </a:lnTo>
                  <a:lnTo>
                    <a:pt x="656" y="15"/>
                  </a:lnTo>
                  <a:lnTo>
                    <a:pt x="636" y="12"/>
                  </a:lnTo>
                  <a:lnTo>
                    <a:pt x="615" y="6"/>
                  </a:lnTo>
                  <a:lnTo>
                    <a:pt x="597" y="0"/>
                  </a:lnTo>
                  <a:lnTo>
                    <a:pt x="5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536">
              <a:extLst>
                <a:ext uri="{FF2B5EF4-FFF2-40B4-BE49-F238E27FC236}">
                  <a16:creationId xmlns:a16="http://schemas.microsoft.com/office/drawing/2014/main" xmlns="" id="{A00D7A7E-D686-4751-835C-5F84BC58ED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2488" y="2587625"/>
              <a:ext cx="66675" cy="47625"/>
            </a:xfrm>
            <a:custGeom>
              <a:avLst/>
              <a:gdLst>
                <a:gd name="T0" fmla="*/ 196 w 211"/>
                <a:gd name="T1" fmla="*/ 0 h 151"/>
                <a:gd name="T2" fmla="*/ 181 w 211"/>
                <a:gd name="T3" fmla="*/ 0 h 151"/>
                <a:gd name="T4" fmla="*/ 0 w 211"/>
                <a:gd name="T5" fmla="*/ 0 h 151"/>
                <a:gd name="T6" fmla="*/ 0 w 211"/>
                <a:gd name="T7" fmla="*/ 134 h 151"/>
                <a:gd name="T8" fmla="*/ 11 w 211"/>
                <a:gd name="T9" fmla="*/ 139 h 151"/>
                <a:gd name="T10" fmla="*/ 23 w 211"/>
                <a:gd name="T11" fmla="*/ 143 h 151"/>
                <a:gd name="T12" fmla="*/ 34 w 211"/>
                <a:gd name="T13" fmla="*/ 145 h 151"/>
                <a:gd name="T14" fmla="*/ 44 w 211"/>
                <a:gd name="T15" fmla="*/ 148 h 151"/>
                <a:gd name="T16" fmla="*/ 63 w 211"/>
                <a:gd name="T17" fmla="*/ 150 h 151"/>
                <a:gd name="T18" fmla="*/ 75 w 211"/>
                <a:gd name="T19" fmla="*/ 151 h 151"/>
                <a:gd name="T20" fmla="*/ 87 w 211"/>
                <a:gd name="T21" fmla="*/ 150 h 151"/>
                <a:gd name="T22" fmla="*/ 98 w 211"/>
                <a:gd name="T23" fmla="*/ 149 h 151"/>
                <a:gd name="T24" fmla="*/ 110 w 211"/>
                <a:gd name="T25" fmla="*/ 145 h 151"/>
                <a:gd name="T26" fmla="*/ 120 w 211"/>
                <a:gd name="T27" fmla="*/ 142 h 151"/>
                <a:gd name="T28" fmla="*/ 120 w 211"/>
                <a:gd name="T29" fmla="*/ 142 h 151"/>
                <a:gd name="T30" fmla="*/ 130 w 211"/>
                <a:gd name="T31" fmla="*/ 138 h 151"/>
                <a:gd name="T32" fmla="*/ 139 w 211"/>
                <a:gd name="T33" fmla="*/ 133 h 151"/>
                <a:gd name="T34" fmla="*/ 147 w 211"/>
                <a:gd name="T35" fmla="*/ 127 h 151"/>
                <a:gd name="T36" fmla="*/ 156 w 211"/>
                <a:gd name="T37" fmla="*/ 122 h 151"/>
                <a:gd name="T38" fmla="*/ 163 w 211"/>
                <a:gd name="T39" fmla="*/ 114 h 151"/>
                <a:gd name="T40" fmla="*/ 171 w 211"/>
                <a:gd name="T41" fmla="*/ 108 h 151"/>
                <a:gd name="T42" fmla="*/ 178 w 211"/>
                <a:gd name="T43" fmla="*/ 100 h 151"/>
                <a:gd name="T44" fmla="*/ 185 w 211"/>
                <a:gd name="T45" fmla="*/ 92 h 151"/>
                <a:gd name="T46" fmla="*/ 190 w 211"/>
                <a:gd name="T47" fmla="*/ 83 h 151"/>
                <a:gd name="T48" fmla="*/ 196 w 211"/>
                <a:gd name="T49" fmla="*/ 75 h 151"/>
                <a:gd name="T50" fmla="*/ 200 w 211"/>
                <a:gd name="T51" fmla="*/ 65 h 151"/>
                <a:gd name="T52" fmla="*/ 204 w 211"/>
                <a:gd name="T53" fmla="*/ 55 h 151"/>
                <a:gd name="T54" fmla="*/ 206 w 211"/>
                <a:gd name="T55" fmla="*/ 46 h 151"/>
                <a:gd name="T56" fmla="*/ 208 w 211"/>
                <a:gd name="T57" fmla="*/ 36 h 151"/>
                <a:gd name="T58" fmla="*/ 211 w 211"/>
                <a:gd name="T59" fmla="*/ 25 h 151"/>
                <a:gd name="T60" fmla="*/ 211 w 211"/>
                <a:gd name="T61" fmla="*/ 16 h 151"/>
                <a:gd name="T62" fmla="*/ 211 w 211"/>
                <a:gd name="T63" fmla="*/ 0 h 151"/>
                <a:gd name="T64" fmla="*/ 196 w 211"/>
                <a:gd name="T6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1" h="151">
                  <a:moveTo>
                    <a:pt x="196" y="0"/>
                  </a:moveTo>
                  <a:lnTo>
                    <a:pt x="181" y="0"/>
                  </a:lnTo>
                  <a:lnTo>
                    <a:pt x="0" y="0"/>
                  </a:lnTo>
                  <a:lnTo>
                    <a:pt x="0" y="134"/>
                  </a:lnTo>
                  <a:lnTo>
                    <a:pt x="11" y="139"/>
                  </a:lnTo>
                  <a:lnTo>
                    <a:pt x="23" y="143"/>
                  </a:lnTo>
                  <a:lnTo>
                    <a:pt x="34" y="145"/>
                  </a:lnTo>
                  <a:lnTo>
                    <a:pt x="44" y="148"/>
                  </a:lnTo>
                  <a:lnTo>
                    <a:pt x="63" y="150"/>
                  </a:lnTo>
                  <a:lnTo>
                    <a:pt x="75" y="151"/>
                  </a:lnTo>
                  <a:lnTo>
                    <a:pt x="87" y="150"/>
                  </a:lnTo>
                  <a:lnTo>
                    <a:pt x="98" y="149"/>
                  </a:lnTo>
                  <a:lnTo>
                    <a:pt x="110" y="145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30" y="138"/>
                  </a:lnTo>
                  <a:lnTo>
                    <a:pt x="139" y="133"/>
                  </a:lnTo>
                  <a:lnTo>
                    <a:pt x="147" y="127"/>
                  </a:lnTo>
                  <a:lnTo>
                    <a:pt x="156" y="122"/>
                  </a:lnTo>
                  <a:lnTo>
                    <a:pt x="163" y="114"/>
                  </a:lnTo>
                  <a:lnTo>
                    <a:pt x="171" y="108"/>
                  </a:lnTo>
                  <a:lnTo>
                    <a:pt x="178" y="100"/>
                  </a:lnTo>
                  <a:lnTo>
                    <a:pt x="185" y="92"/>
                  </a:lnTo>
                  <a:lnTo>
                    <a:pt x="190" y="83"/>
                  </a:lnTo>
                  <a:lnTo>
                    <a:pt x="196" y="75"/>
                  </a:lnTo>
                  <a:lnTo>
                    <a:pt x="200" y="65"/>
                  </a:lnTo>
                  <a:lnTo>
                    <a:pt x="204" y="55"/>
                  </a:lnTo>
                  <a:lnTo>
                    <a:pt x="206" y="46"/>
                  </a:lnTo>
                  <a:lnTo>
                    <a:pt x="208" y="36"/>
                  </a:lnTo>
                  <a:lnTo>
                    <a:pt x="211" y="25"/>
                  </a:lnTo>
                  <a:lnTo>
                    <a:pt x="211" y="16"/>
                  </a:lnTo>
                  <a:lnTo>
                    <a:pt x="211" y="0"/>
                  </a:lnTo>
                  <a:lnTo>
                    <a:pt x="19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537">
              <a:extLst>
                <a:ext uri="{FF2B5EF4-FFF2-40B4-BE49-F238E27FC236}">
                  <a16:creationId xmlns:a16="http://schemas.microsoft.com/office/drawing/2014/main" xmlns="" id="{B8F1EAD0-C7E1-4014-8ABF-6F255B3AA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2587625"/>
              <a:ext cx="66675" cy="57150"/>
            </a:xfrm>
            <a:custGeom>
              <a:avLst/>
              <a:gdLst>
                <a:gd name="T0" fmla="*/ 213 w 213"/>
                <a:gd name="T1" fmla="*/ 143 h 181"/>
                <a:gd name="T2" fmla="*/ 211 w 213"/>
                <a:gd name="T3" fmla="*/ 140 h 181"/>
                <a:gd name="T4" fmla="*/ 211 w 213"/>
                <a:gd name="T5" fmla="*/ 136 h 181"/>
                <a:gd name="T6" fmla="*/ 211 w 213"/>
                <a:gd name="T7" fmla="*/ 0 h 181"/>
                <a:gd name="T8" fmla="*/ 0 w 213"/>
                <a:gd name="T9" fmla="*/ 0 h 181"/>
                <a:gd name="T10" fmla="*/ 0 w 213"/>
                <a:gd name="T11" fmla="*/ 151 h 181"/>
                <a:gd name="T12" fmla="*/ 0 w 213"/>
                <a:gd name="T13" fmla="*/ 152 h 181"/>
                <a:gd name="T14" fmla="*/ 0 w 213"/>
                <a:gd name="T15" fmla="*/ 153 h 181"/>
                <a:gd name="T16" fmla="*/ 11 w 213"/>
                <a:gd name="T17" fmla="*/ 159 h 181"/>
                <a:gd name="T18" fmla="*/ 23 w 213"/>
                <a:gd name="T19" fmla="*/ 165 h 181"/>
                <a:gd name="T20" fmla="*/ 34 w 213"/>
                <a:gd name="T21" fmla="*/ 169 h 181"/>
                <a:gd name="T22" fmla="*/ 48 w 213"/>
                <a:gd name="T23" fmla="*/ 173 h 181"/>
                <a:gd name="T24" fmla="*/ 61 w 213"/>
                <a:gd name="T25" fmla="*/ 177 h 181"/>
                <a:gd name="T26" fmla="*/ 76 w 213"/>
                <a:gd name="T27" fmla="*/ 179 h 181"/>
                <a:gd name="T28" fmla="*/ 90 w 213"/>
                <a:gd name="T29" fmla="*/ 181 h 181"/>
                <a:gd name="T30" fmla="*/ 105 w 213"/>
                <a:gd name="T31" fmla="*/ 181 h 181"/>
                <a:gd name="T32" fmla="*/ 122 w 213"/>
                <a:gd name="T33" fmla="*/ 180 h 181"/>
                <a:gd name="T34" fmla="*/ 138 w 213"/>
                <a:gd name="T35" fmla="*/ 179 h 181"/>
                <a:gd name="T36" fmla="*/ 152 w 213"/>
                <a:gd name="T37" fmla="*/ 175 h 181"/>
                <a:gd name="T38" fmla="*/ 166 w 213"/>
                <a:gd name="T39" fmla="*/ 171 h 181"/>
                <a:gd name="T40" fmla="*/ 179 w 213"/>
                <a:gd name="T41" fmla="*/ 167 h 181"/>
                <a:gd name="T42" fmla="*/ 192 w 213"/>
                <a:gd name="T43" fmla="*/ 160 h 181"/>
                <a:gd name="T44" fmla="*/ 203 w 213"/>
                <a:gd name="T45" fmla="*/ 153 h 181"/>
                <a:gd name="T46" fmla="*/ 213 w 213"/>
                <a:gd name="T47" fmla="*/ 143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3" h="181">
                  <a:moveTo>
                    <a:pt x="213" y="143"/>
                  </a:moveTo>
                  <a:lnTo>
                    <a:pt x="211" y="140"/>
                  </a:lnTo>
                  <a:lnTo>
                    <a:pt x="211" y="136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51"/>
                  </a:lnTo>
                  <a:lnTo>
                    <a:pt x="0" y="152"/>
                  </a:lnTo>
                  <a:lnTo>
                    <a:pt x="0" y="153"/>
                  </a:lnTo>
                  <a:lnTo>
                    <a:pt x="11" y="159"/>
                  </a:lnTo>
                  <a:lnTo>
                    <a:pt x="23" y="165"/>
                  </a:lnTo>
                  <a:lnTo>
                    <a:pt x="34" y="169"/>
                  </a:lnTo>
                  <a:lnTo>
                    <a:pt x="48" y="173"/>
                  </a:lnTo>
                  <a:lnTo>
                    <a:pt x="61" y="177"/>
                  </a:lnTo>
                  <a:lnTo>
                    <a:pt x="76" y="179"/>
                  </a:lnTo>
                  <a:lnTo>
                    <a:pt x="90" y="181"/>
                  </a:lnTo>
                  <a:lnTo>
                    <a:pt x="105" y="181"/>
                  </a:lnTo>
                  <a:lnTo>
                    <a:pt x="122" y="180"/>
                  </a:lnTo>
                  <a:lnTo>
                    <a:pt x="138" y="179"/>
                  </a:lnTo>
                  <a:lnTo>
                    <a:pt x="152" y="175"/>
                  </a:lnTo>
                  <a:lnTo>
                    <a:pt x="166" y="171"/>
                  </a:lnTo>
                  <a:lnTo>
                    <a:pt x="179" y="167"/>
                  </a:lnTo>
                  <a:lnTo>
                    <a:pt x="192" y="160"/>
                  </a:lnTo>
                  <a:lnTo>
                    <a:pt x="203" y="153"/>
                  </a:lnTo>
                  <a:lnTo>
                    <a:pt x="213" y="1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538">
              <a:extLst>
                <a:ext uri="{FF2B5EF4-FFF2-40B4-BE49-F238E27FC236}">
                  <a16:creationId xmlns:a16="http://schemas.microsoft.com/office/drawing/2014/main" xmlns="" id="{40F8AE1F-4B5C-45D4-BEA5-032DAEE0B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2587625"/>
              <a:ext cx="57150" cy="57150"/>
            </a:xfrm>
            <a:custGeom>
              <a:avLst/>
              <a:gdLst>
                <a:gd name="T0" fmla="*/ 0 w 181"/>
                <a:gd name="T1" fmla="*/ 0 h 181"/>
                <a:gd name="T2" fmla="*/ 0 w 181"/>
                <a:gd name="T3" fmla="*/ 149 h 181"/>
                <a:gd name="T4" fmla="*/ 8 w 181"/>
                <a:gd name="T5" fmla="*/ 157 h 181"/>
                <a:gd name="T6" fmla="*/ 18 w 181"/>
                <a:gd name="T7" fmla="*/ 164 h 181"/>
                <a:gd name="T8" fmla="*/ 28 w 181"/>
                <a:gd name="T9" fmla="*/ 169 h 181"/>
                <a:gd name="T10" fmla="*/ 38 w 181"/>
                <a:gd name="T11" fmla="*/ 173 h 181"/>
                <a:gd name="T12" fmla="*/ 49 w 181"/>
                <a:gd name="T13" fmla="*/ 177 h 181"/>
                <a:gd name="T14" fmla="*/ 62 w 181"/>
                <a:gd name="T15" fmla="*/ 179 h 181"/>
                <a:gd name="T16" fmla="*/ 75 w 181"/>
                <a:gd name="T17" fmla="*/ 181 h 181"/>
                <a:gd name="T18" fmla="*/ 90 w 181"/>
                <a:gd name="T19" fmla="*/ 181 h 181"/>
                <a:gd name="T20" fmla="*/ 103 w 181"/>
                <a:gd name="T21" fmla="*/ 181 h 181"/>
                <a:gd name="T22" fmla="*/ 116 w 181"/>
                <a:gd name="T23" fmla="*/ 179 h 181"/>
                <a:gd name="T24" fmla="*/ 129 w 181"/>
                <a:gd name="T25" fmla="*/ 178 h 181"/>
                <a:gd name="T26" fmla="*/ 139 w 181"/>
                <a:gd name="T27" fmla="*/ 174 h 181"/>
                <a:gd name="T28" fmla="*/ 151 w 181"/>
                <a:gd name="T29" fmla="*/ 170 h 181"/>
                <a:gd name="T30" fmla="*/ 161 w 181"/>
                <a:gd name="T31" fmla="*/ 166 h 181"/>
                <a:gd name="T32" fmla="*/ 171 w 181"/>
                <a:gd name="T33" fmla="*/ 160 h 181"/>
                <a:gd name="T34" fmla="*/ 181 w 181"/>
                <a:gd name="T35" fmla="*/ 154 h 181"/>
                <a:gd name="T36" fmla="*/ 180 w 181"/>
                <a:gd name="T37" fmla="*/ 152 h 181"/>
                <a:gd name="T38" fmla="*/ 180 w 181"/>
                <a:gd name="T39" fmla="*/ 151 h 181"/>
                <a:gd name="T40" fmla="*/ 180 w 181"/>
                <a:gd name="T41" fmla="*/ 0 h 181"/>
                <a:gd name="T42" fmla="*/ 0 w 181"/>
                <a:gd name="T4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1" h="181">
                  <a:moveTo>
                    <a:pt x="0" y="0"/>
                  </a:moveTo>
                  <a:lnTo>
                    <a:pt x="0" y="149"/>
                  </a:lnTo>
                  <a:lnTo>
                    <a:pt x="8" y="157"/>
                  </a:lnTo>
                  <a:lnTo>
                    <a:pt x="18" y="164"/>
                  </a:lnTo>
                  <a:lnTo>
                    <a:pt x="28" y="169"/>
                  </a:lnTo>
                  <a:lnTo>
                    <a:pt x="38" y="173"/>
                  </a:lnTo>
                  <a:lnTo>
                    <a:pt x="49" y="177"/>
                  </a:lnTo>
                  <a:lnTo>
                    <a:pt x="62" y="179"/>
                  </a:lnTo>
                  <a:lnTo>
                    <a:pt x="75" y="181"/>
                  </a:lnTo>
                  <a:lnTo>
                    <a:pt x="90" y="181"/>
                  </a:lnTo>
                  <a:lnTo>
                    <a:pt x="103" y="181"/>
                  </a:lnTo>
                  <a:lnTo>
                    <a:pt x="116" y="179"/>
                  </a:lnTo>
                  <a:lnTo>
                    <a:pt x="129" y="178"/>
                  </a:lnTo>
                  <a:lnTo>
                    <a:pt x="139" y="174"/>
                  </a:lnTo>
                  <a:lnTo>
                    <a:pt x="151" y="170"/>
                  </a:lnTo>
                  <a:lnTo>
                    <a:pt x="161" y="166"/>
                  </a:lnTo>
                  <a:lnTo>
                    <a:pt x="171" y="160"/>
                  </a:lnTo>
                  <a:lnTo>
                    <a:pt x="181" y="154"/>
                  </a:lnTo>
                  <a:lnTo>
                    <a:pt x="180" y="152"/>
                  </a:lnTo>
                  <a:lnTo>
                    <a:pt x="180" y="151"/>
                  </a:lnTo>
                  <a:lnTo>
                    <a:pt x="18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539">
              <a:extLst>
                <a:ext uri="{FF2B5EF4-FFF2-40B4-BE49-F238E27FC236}">
                  <a16:creationId xmlns:a16="http://schemas.microsoft.com/office/drawing/2014/main" xmlns="" id="{AEDBA07E-2F2C-497A-8DDB-6E4C63A79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2587625"/>
              <a:ext cx="68263" cy="47625"/>
            </a:xfrm>
            <a:custGeom>
              <a:avLst/>
              <a:gdLst>
                <a:gd name="T0" fmla="*/ 211 w 211"/>
                <a:gd name="T1" fmla="*/ 133 h 151"/>
                <a:gd name="T2" fmla="*/ 211 w 211"/>
                <a:gd name="T3" fmla="*/ 0 h 151"/>
                <a:gd name="T4" fmla="*/ 30 w 211"/>
                <a:gd name="T5" fmla="*/ 0 h 151"/>
                <a:gd name="T6" fmla="*/ 15 w 211"/>
                <a:gd name="T7" fmla="*/ 0 h 151"/>
                <a:gd name="T8" fmla="*/ 0 w 211"/>
                <a:gd name="T9" fmla="*/ 0 h 151"/>
                <a:gd name="T10" fmla="*/ 0 w 211"/>
                <a:gd name="T11" fmla="*/ 16 h 151"/>
                <a:gd name="T12" fmla="*/ 1 w 211"/>
                <a:gd name="T13" fmla="*/ 30 h 151"/>
                <a:gd name="T14" fmla="*/ 2 w 211"/>
                <a:gd name="T15" fmla="*/ 42 h 151"/>
                <a:gd name="T16" fmla="*/ 5 w 211"/>
                <a:gd name="T17" fmla="*/ 56 h 151"/>
                <a:gd name="T18" fmla="*/ 9 w 211"/>
                <a:gd name="T19" fmla="*/ 68 h 151"/>
                <a:gd name="T20" fmla="*/ 13 w 211"/>
                <a:gd name="T21" fmla="*/ 80 h 151"/>
                <a:gd name="T22" fmla="*/ 20 w 211"/>
                <a:gd name="T23" fmla="*/ 92 h 151"/>
                <a:gd name="T24" fmla="*/ 26 w 211"/>
                <a:gd name="T25" fmla="*/ 101 h 151"/>
                <a:gd name="T26" fmla="*/ 35 w 211"/>
                <a:gd name="T27" fmla="*/ 111 h 151"/>
                <a:gd name="T28" fmla="*/ 42 w 211"/>
                <a:gd name="T29" fmla="*/ 120 h 151"/>
                <a:gd name="T30" fmla="*/ 52 w 211"/>
                <a:gd name="T31" fmla="*/ 128 h 151"/>
                <a:gd name="T32" fmla="*/ 62 w 211"/>
                <a:gd name="T33" fmla="*/ 135 h 151"/>
                <a:gd name="T34" fmla="*/ 72 w 211"/>
                <a:gd name="T35" fmla="*/ 140 h 151"/>
                <a:gd name="T36" fmla="*/ 84 w 211"/>
                <a:gd name="T37" fmla="*/ 144 h 151"/>
                <a:gd name="T38" fmla="*/ 95 w 211"/>
                <a:gd name="T39" fmla="*/ 148 h 151"/>
                <a:gd name="T40" fmla="*/ 108 w 211"/>
                <a:gd name="T41" fmla="*/ 150 h 151"/>
                <a:gd name="T42" fmla="*/ 120 w 211"/>
                <a:gd name="T43" fmla="*/ 151 h 151"/>
                <a:gd name="T44" fmla="*/ 137 w 211"/>
                <a:gd name="T45" fmla="*/ 150 h 151"/>
                <a:gd name="T46" fmla="*/ 159 w 211"/>
                <a:gd name="T47" fmla="*/ 147 h 151"/>
                <a:gd name="T48" fmla="*/ 172 w 211"/>
                <a:gd name="T49" fmla="*/ 144 h 151"/>
                <a:gd name="T50" fmla="*/ 185 w 211"/>
                <a:gd name="T51" fmla="*/ 141 h 151"/>
                <a:gd name="T52" fmla="*/ 198 w 211"/>
                <a:gd name="T53" fmla="*/ 138 h 151"/>
                <a:gd name="T54" fmla="*/ 211 w 211"/>
                <a:gd name="T55" fmla="*/ 133 h 151"/>
                <a:gd name="T56" fmla="*/ 211 w 211"/>
                <a:gd name="T57" fmla="*/ 133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11" h="151">
                  <a:moveTo>
                    <a:pt x="211" y="133"/>
                  </a:moveTo>
                  <a:lnTo>
                    <a:pt x="211" y="0"/>
                  </a:lnTo>
                  <a:lnTo>
                    <a:pt x="30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1" y="30"/>
                  </a:lnTo>
                  <a:lnTo>
                    <a:pt x="2" y="42"/>
                  </a:lnTo>
                  <a:lnTo>
                    <a:pt x="5" y="56"/>
                  </a:lnTo>
                  <a:lnTo>
                    <a:pt x="9" y="68"/>
                  </a:lnTo>
                  <a:lnTo>
                    <a:pt x="13" y="80"/>
                  </a:lnTo>
                  <a:lnTo>
                    <a:pt x="20" y="92"/>
                  </a:lnTo>
                  <a:lnTo>
                    <a:pt x="26" y="101"/>
                  </a:lnTo>
                  <a:lnTo>
                    <a:pt x="35" y="111"/>
                  </a:lnTo>
                  <a:lnTo>
                    <a:pt x="42" y="120"/>
                  </a:lnTo>
                  <a:lnTo>
                    <a:pt x="52" y="128"/>
                  </a:lnTo>
                  <a:lnTo>
                    <a:pt x="62" y="135"/>
                  </a:lnTo>
                  <a:lnTo>
                    <a:pt x="72" y="140"/>
                  </a:lnTo>
                  <a:lnTo>
                    <a:pt x="84" y="144"/>
                  </a:lnTo>
                  <a:lnTo>
                    <a:pt x="95" y="148"/>
                  </a:lnTo>
                  <a:lnTo>
                    <a:pt x="108" y="150"/>
                  </a:lnTo>
                  <a:lnTo>
                    <a:pt x="120" y="151"/>
                  </a:lnTo>
                  <a:lnTo>
                    <a:pt x="137" y="150"/>
                  </a:lnTo>
                  <a:lnTo>
                    <a:pt x="159" y="147"/>
                  </a:lnTo>
                  <a:lnTo>
                    <a:pt x="172" y="144"/>
                  </a:lnTo>
                  <a:lnTo>
                    <a:pt x="185" y="141"/>
                  </a:lnTo>
                  <a:lnTo>
                    <a:pt x="198" y="138"/>
                  </a:lnTo>
                  <a:lnTo>
                    <a:pt x="211" y="133"/>
                  </a:lnTo>
                  <a:lnTo>
                    <a:pt x="211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540">
              <a:extLst>
                <a:ext uri="{FF2B5EF4-FFF2-40B4-BE49-F238E27FC236}">
                  <a16:creationId xmlns:a16="http://schemas.microsoft.com/office/drawing/2014/main" xmlns="" id="{4CD23421-795E-4CCC-9FCD-2AD793CA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963" y="2722563"/>
              <a:ext cx="9525" cy="9525"/>
            </a:xfrm>
            <a:custGeom>
              <a:avLst/>
              <a:gdLst>
                <a:gd name="T0" fmla="*/ 15 w 30"/>
                <a:gd name="T1" fmla="*/ 30 h 30"/>
                <a:gd name="T2" fmla="*/ 17 w 30"/>
                <a:gd name="T3" fmla="*/ 29 h 30"/>
                <a:gd name="T4" fmla="*/ 21 w 30"/>
                <a:gd name="T5" fmla="*/ 28 h 30"/>
                <a:gd name="T6" fmla="*/ 23 w 30"/>
                <a:gd name="T7" fmla="*/ 27 h 30"/>
                <a:gd name="T8" fmla="*/ 26 w 30"/>
                <a:gd name="T9" fmla="*/ 25 h 30"/>
                <a:gd name="T10" fmla="*/ 27 w 30"/>
                <a:gd name="T11" fmla="*/ 23 h 30"/>
                <a:gd name="T12" fmla="*/ 29 w 30"/>
                <a:gd name="T13" fmla="*/ 21 h 30"/>
                <a:gd name="T14" fmla="*/ 29 w 30"/>
                <a:gd name="T15" fmla="*/ 17 h 30"/>
                <a:gd name="T16" fmla="*/ 30 w 30"/>
                <a:gd name="T17" fmla="*/ 15 h 30"/>
                <a:gd name="T18" fmla="*/ 29 w 30"/>
                <a:gd name="T19" fmla="*/ 12 h 30"/>
                <a:gd name="T20" fmla="*/ 29 w 30"/>
                <a:gd name="T21" fmla="*/ 9 h 30"/>
                <a:gd name="T22" fmla="*/ 27 w 30"/>
                <a:gd name="T23" fmla="*/ 7 h 30"/>
                <a:gd name="T24" fmla="*/ 26 w 30"/>
                <a:gd name="T25" fmla="*/ 4 h 30"/>
                <a:gd name="T26" fmla="*/ 23 w 30"/>
                <a:gd name="T27" fmla="*/ 2 h 30"/>
                <a:gd name="T28" fmla="*/ 21 w 30"/>
                <a:gd name="T29" fmla="*/ 1 h 30"/>
                <a:gd name="T30" fmla="*/ 17 w 30"/>
                <a:gd name="T31" fmla="*/ 0 h 30"/>
                <a:gd name="T32" fmla="*/ 15 w 30"/>
                <a:gd name="T33" fmla="*/ 0 h 30"/>
                <a:gd name="T34" fmla="*/ 12 w 30"/>
                <a:gd name="T35" fmla="*/ 0 h 30"/>
                <a:gd name="T36" fmla="*/ 9 w 30"/>
                <a:gd name="T37" fmla="*/ 1 h 30"/>
                <a:gd name="T38" fmla="*/ 7 w 30"/>
                <a:gd name="T39" fmla="*/ 2 h 30"/>
                <a:gd name="T40" fmla="*/ 5 w 30"/>
                <a:gd name="T41" fmla="*/ 4 h 30"/>
                <a:gd name="T42" fmla="*/ 2 w 30"/>
                <a:gd name="T43" fmla="*/ 7 h 30"/>
                <a:gd name="T44" fmla="*/ 1 w 30"/>
                <a:gd name="T45" fmla="*/ 9 h 30"/>
                <a:gd name="T46" fmla="*/ 0 w 30"/>
                <a:gd name="T47" fmla="*/ 12 h 30"/>
                <a:gd name="T48" fmla="*/ 0 w 30"/>
                <a:gd name="T49" fmla="*/ 15 h 30"/>
                <a:gd name="T50" fmla="*/ 0 w 30"/>
                <a:gd name="T51" fmla="*/ 17 h 30"/>
                <a:gd name="T52" fmla="*/ 1 w 30"/>
                <a:gd name="T53" fmla="*/ 21 h 30"/>
                <a:gd name="T54" fmla="*/ 2 w 30"/>
                <a:gd name="T55" fmla="*/ 23 h 30"/>
                <a:gd name="T56" fmla="*/ 5 w 30"/>
                <a:gd name="T57" fmla="*/ 25 h 30"/>
                <a:gd name="T58" fmla="*/ 7 w 30"/>
                <a:gd name="T59" fmla="*/ 27 h 30"/>
                <a:gd name="T60" fmla="*/ 9 w 30"/>
                <a:gd name="T61" fmla="*/ 28 h 30"/>
                <a:gd name="T62" fmla="*/ 12 w 30"/>
                <a:gd name="T63" fmla="*/ 29 h 30"/>
                <a:gd name="T64" fmla="*/ 15 w 30"/>
                <a:gd name="T6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0" h="30">
                  <a:moveTo>
                    <a:pt x="15" y="30"/>
                  </a:moveTo>
                  <a:lnTo>
                    <a:pt x="17" y="29"/>
                  </a:lnTo>
                  <a:lnTo>
                    <a:pt x="21" y="28"/>
                  </a:lnTo>
                  <a:lnTo>
                    <a:pt x="23" y="27"/>
                  </a:lnTo>
                  <a:lnTo>
                    <a:pt x="26" y="25"/>
                  </a:lnTo>
                  <a:lnTo>
                    <a:pt x="27" y="23"/>
                  </a:lnTo>
                  <a:lnTo>
                    <a:pt x="29" y="21"/>
                  </a:lnTo>
                  <a:lnTo>
                    <a:pt x="29" y="17"/>
                  </a:lnTo>
                  <a:lnTo>
                    <a:pt x="30" y="15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4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8"/>
                  </a:lnTo>
                  <a:lnTo>
                    <a:pt x="12" y="29"/>
                  </a:lnTo>
                  <a:lnTo>
                    <a:pt x="15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541">
              <a:extLst>
                <a:ext uri="{FF2B5EF4-FFF2-40B4-BE49-F238E27FC236}">
                  <a16:creationId xmlns:a16="http://schemas.microsoft.com/office/drawing/2014/main" xmlns="" id="{DA9BA1C3-A822-4FCC-AECF-92D35D0AF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0" y="2530475"/>
              <a:ext cx="80963" cy="47625"/>
            </a:xfrm>
            <a:custGeom>
              <a:avLst/>
              <a:gdLst>
                <a:gd name="T0" fmla="*/ 35 w 258"/>
                <a:gd name="T1" fmla="*/ 151 h 151"/>
                <a:gd name="T2" fmla="*/ 208 w 258"/>
                <a:gd name="T3" fmla="*/ 151 h 151"/>
                <a:gd name="T4" fmla="*/ 258 w 258"/>
                <a:gd name="T5" fmla="*/ 0 h 151"/>
                <a:gd name="T6" fmla="*/ 99 w 258"/>
                <a:gd name="T7" fmla="*/ 0 h 151"/>
                <a:gd name="T8" fmla="*/ 95 w 258"/>
                <a:gd name="T9" fmla="*/ 1 h 151"/>
                <a:gd name="T10" fmla="*/ 91 w 258"/>
                <a:gd name="T11" fmla="*/ 2 h 151"/>
                <a:gd name="T12" fmla="*/ 88 w 258"/>
                <a:gd name="T13" fmla="*/ 5 h 151"/>
                <a:gd name="T14" fmla="*/ 86 w 258"/>
                <a:gd name="T15" fmla="*/ 8 h 151"/>
                <a:gd name="T16" fmla="*/ 18 w 258"/>
                <a:gd name="T17" fmla="*/ 120 h 151"/>
                <a:gd name="T18" fmla="*/ 0 w 258"/>
                <a:gd name="T19" fmla="*/ 151 h 151"/>
                <a:gd name="T20" fmla="*/ 9 w 258"/>
                <a:gd name="T21" fmla="*/ 151 h 151"/>
                <a:gd name="T22" fmla="*/ 35 w 258"/>
                <a:gd name="T2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151">
                  <a:moveTo>
                    <a:pt x="35" y="151"/>
                  </a:moveTo>
                  <a:lnTo>
                    <a:pt x="208" y="151"/>
                  </a:lnTo>
                  <a:lnTo>
                    <a:pt x="258" y="0"/>
                  </a:lnTo>
                  <a:lnTo>
                    <a:pt x="99" y="0"/>
                  </a:lnTo>
                  <a:lnTo>
                    <a:pt x="95" y="1"/>
                  </a:lnTo>
                  <a:lnTo>
                    <a:pt x="91" y="2"/>
                  </a:lnTo>
                  <a:lnTo>
                    <a:pt x="88" y="5"/>
                  </a:lnTo>
                  <a:lnTo>
                    <a:pt x="86" y="8"/>
                  </a:lnTo>
                  <a:lnTo>
                    <a:pt x="18" y="120"/>
                  </a:lnTo>
                  <a:lnTo>
                    <a:pt x="0" y="151"/>
                  </a:lnTo>
                  <a:lnTo>
                    <a:pt x="9" y="151"/>
                  </a:lnTo>
                  <a:lnTo>
                    <a:pt x="3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542">
              <a:extLst>
                <a:ext uri="{FF2B5EF4-FFF2-40B4-BE49-F238E27FC236}">
                  <a16:creationId xmlns:a16="http://schemas.microsoft.com/office/drawing/2014/main" xmlns="" id="{6D9A3F1C-7564-4583-9EAE-81C09F361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200" y="2530475"/>
              <a:ext cx="55563" cy="47625"/>
            </a:xfrm>
            <a:custGeom>
              <a:avLst/>
              <a:gdLst>
                <a:gd name="T0" fmla="*/ 175 w 175"/>
                <a:gd name="T1" fmla="*/ 151 h 151"/>
                <a:gd name="T2" fmla="*/ 175 w 175"/>
                <a:gd name="T3" fmla="*/ 0 h 151"/>
                <a:gd name="T4" fmla="*/ 51 w 175"/>
                <a:gd name="T5" fmla="*/ 0 h 151"/>
                <a:gd name="T6" fmla="*/ 0 w 175"/>
                <a:gd name="T7" fmla="*/ 151 h 151"/>
                <a:gd name="T8" fmla="*/ 175 w 175"/>
                <a:gd name="T9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151">
                  <a:moveTo>
                    <a:pt x="175" y="151"/>
                  </a:moveTo>
                  <a:lnTo>
                    <a:pt x="175" y="0"/>
                  </a:lnTo>
                  <a:lnTo>
                    <a:pt x="51" y="0"/>
                  </a:lnTo>
                  <a:lnTo>
                    <a:pt x="0" y="151"/>
                  </a:lnTo>
                  <a:lnTo>
                    <a:pt x="17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543">
              <a:extLst>
                <a:ext uri="{FF2B5EF4-FFF2-40B4-BE49-F238E27FC236}">
                  <a16:creationId xmlns:a16="http://schemas.microsoft.com/office/drawing/2014/main" xmlns="" id="{B1C763F5-736C-417C-B416-03CBE2B63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5025" y="2530475"/>
              <a:ext cx="82550" cy="47625"/>
            </a:xfrm>
            <a:custGeom>
              <a:avLst/>
              <a:gdLst>
                <a:gd name="T0" fmla="*/ 223 w 258"/>
                <a:gd name="T1" fmla="*/ 151 h 151"/>
                <a:gd name="T2" fmla="*/ 250 w 258"/>
                <a:gd name="T3" fmla="*/ 151 h 151"/>
                <a:gd name="T4" fmla="*/ 258 w 258"/>
                <a:gd name="T5" fmla="*/ 151 h 151"/>
                <a:gd name="T6" fmla="*/ 240 w 258"/>
                <a:gd name="T7" fmla="*/ 120 h 151"/>
                <a:gd name="T8" fmla="*/ 172 w 258"/>
                <a:gd name="T9" fmla="*/ 8 h 151"/>
                <a:gd name="T10" fmla="*/ 170 w 258"/>
                <a:gd name="T11" fmla="*/ 5 h 151"/>
                <a:gd name="T12" fmla="*/ 167 w 258"/>
                <a:gd name="T13" fmla="*/ 2 h 151"/>
                <a:gd name="T14" fmla="*/ 164 w 258"/>
                <a:gd name="T15" fmla="*/ 1 h 151"/>
                <a:gd name="T16" fmla="*/ 159 w 258"/>
                <a:gd name="T17" fmla="*/ 0 h 151"/>
                <a:gd name="T18" fmla="*/ 0 w 258"/>
                <a:gd name="T19" fmla="*/ 0 h 151"/>
                <a:gd name="T20" fmla="*/ 50 w 258"/>
                <a:gd name="T21" fmla="*/ 151 h 151"/>
                <a:gd name="T22" fmla="*/ 223 w 258"/>
                <a:gd name="T2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8" h="151">
                  <a:moveTo>
                    <a:pt x="223" y="151"/>
                  </a:moveTo>
                  <a:lnTo>
                    <a:pt x="250" y="151"/>
                  </a:lnTo>
                  <a:lnTo>
                    <a:pt x="258" y="151"/>
                  </a:lnTo>
                  <a:lnTo>
                    <a:pt x="240" y="120"/>
                  </a:lnTo>
                  <a:lnTo>
                    <a:pt x="172" y="8"/>
                  </a:lnTo>
                  <a:lnTo>
                    <a:pt x="170" y="5"/>
                  </a:lnTo>
                  <a:lnTo>
                    <a:pt x="167" y="2"/>
                  </a:lnTo>
                  <a:lnTo>
                    <a:pt x="164" y="1"/>
                  </a:lnTo>
                  <a:lnTo>
                    <a:pt x="159" y="0"/>
                  </a:lnTo>
                  <a:lnTo>
                    <a:pt x="0" y="0"/>
                  </a:lnTo>
                  <a:lnTo>
                    <a:pt x="50" y="151"/>
                  </a:lnTo>
                  <a:lnTo>
                    <a:pt x="223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544">
              <a:extLst>
                <a:ext uri="{FF2B5EF4-FFF2-40B4-BE49-F238E27FC236}">
                  <a16:creationId xmlns:a16="http://schemas.microsoft.com/office/drawing/2014/main" xmlns="" id="{38B0681F-E6A3-4D98-8F02-6BB50AC2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2530475"/>
              <a:ext cx="65088" cy="47625"/>
            </a:xfrm>
            <a:custGeom>
              <a:avLst/>
              <a:gdLst>
                <a:gd name="T0" fmla="*/ 154 w 205"/>
                <a:gd name="T1" fmla="*/ 0 h 151"/>
                <a:gd name="T2" fmla="*/ 0 w 205"/>
                <a:gd name="T3" fmla="*/ 0 h 151"/>
                <a:gd name="T4" fmla="*/ 0 w 205"/>
                <a:gd name="T5" fmla="*/ 151 h 151"/>
                <a:gd name="T6" fmla="*/ 205 w 205"/>
                <a:gd name="T7" fmla="*/ 151 h 151"/>
                <a:gd name="T8" fmla="*/ 154 w 205"/>
                <a:gd name="T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51">
                  <a:moveTo>
                    <a:pt x="154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205" y="151"/>
                  </a:lnTo>
                  <a:lnTo>
                    <a:pt x="15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0" name="Freeform 3073">
            <a:extLst>
              <a:ext uri="{FF2B5EF4-FFF2-40B4-BE49-F238E27FC236}">
                <a16:creationId xmlns:a16="http://schemas.microsoft.com/office/drawing/2014/main" xmlns="" id="{9B93E921-FF49-4CE7-9D4F-BB28E7CF111E}"/>
              </a:ext>
            </a:extLst>
          </p:cNvPr>
          <p:cNvSpPr>
            <a:spLocks noEditPoints="1"/>
          </p:cNvSpPr>
          <p:nvPr/>
        </p:nvSpPr>
        <p:spPr bwMode="auto">
          <a:xfrm>
            <a:off x="3993696" y="216495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31516100-750A-4E9E-8587-794B67AD344D}"/>
              </a:ext>
            </a:extLst>
          </p:cNvPr>
          <p:cNvGrpSpPr/>
          <p:nvPr/>
        </p:nvGrpSpPr>
        <p:grpSpPr>
          <a:xfrm>
            <a:off x="3993696" y="3295560"/>
            <a:ext cx="285751" cy="269875"/>
            <a:chOff x="333622" y="4212342"/>
            <a:chExt cx="285751" cy="269875"/>
          </a:xfrm>
          <a:solidFill>
            <a:schemeClr val="bg1"/>
          </a:solidFill>
        </p:grpSpPr>
        <p:sp>
          <p:nvSpPr>
            <p:cNvPr id="132" name="Freeform 4461">
              <a:extLst>
                <a:ext uri="{FF2B5EF4-FFF2-40B4-BE49-F238E27FC236}">
                  <a16:creationId xmlns:a16="http://schemas.microsoft.com/office/drawing/2014/main" xmlns="" id="{B8A0E018-7E69-4497-BF53-A45D07425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97" y="4467929"/>
              <a:ext cx="15875" cy="14288"/>
            </a:xfrm>
            <a:custGeom>
              <a:avLst/>
              <a:gdLst>
                <a:gd name="T0" fmla="*/ 4 w 52"/>
                <a:gd name="T1" fmla="*/ 23 h 49"/>
                <a:gd name="T2" fmla="*/ 2 w 52"/>
                <a:gd name="T3" fmla="*/ 25 h 49"/>
                <a:gd name="T4" fmla="*/ 1 w 52"/>
                <a:gd name="T5" fmla="*/ 28 h 49"/>
                <a:gd name="T6" fmla="*/ 0 w 52"/>
                <a:gd name="T7" fmla="*/ 31 h 49"/>
                <a:gd name="T8" fmla="*/ 0 w 52"/>
                <a:gd name="T9" fmla="*/ 33 h 49"/>
                <a:gd name="T10" fmla="*/ 0 w 52"/>
                <a:gd name="T11" fmla="*/ 37 h 49"/>
                <a:gd name="T12" fmla="*/ 1 w 52"/>
                <a:gd name="T13" fmla="*/ 40 h 49"/>
                <a:gd name="T14" fmla="*/ 2 w 52"/>
                <a:gd name="T15" fmla="*/ 43 h 49"/>
                <a:gd name="T16" fmla="*/ 4 w 52"/>
                <a:gd name="T17" fmla="*/ 45 h 49"/>
                <a:gd name="T18" fmla="*/ 6 w 52"/>
                <a:gd name="T19" fmla="*/ 47 h 49"/>
                <a:gd name="T20" fmla="*/ 9 w 52"/>
                <a:gd name="T21" fmla="*/ 48 h 49"/>
                <a:gd name="T22" fmla="*/ 11 w 52"/>
                <a:gd name="T23" fmla="*/ 49 h 49"/>
                <a:gd name="T24" fmla="*/ 15 w 52"/>
                <a:gd name="T25" fmla="*/ 49 h 49"/>
                <a:gd name="T26" fmla="*/ 18 w 52"/>
                <a:gd name="T27" fmla="*/ 49 h 49"/>
                <a:gd name="T28" fmla="*/ 20 w 52"/>
                <a:gd name="T29" fmla="*/ 48 h 49"/>
                <a:gd name="T30" fmla="*/ 23 w 52"/>
                <a:gd name="T31" fmla="*/ 47 h 49"/>
                <a:gd name="T32" fmla="*/ 25 w 52"/>
                <a:gd name="T33" fmla="*/ 45 h 49"/>
                <a:gd name="T34" fmla="*/ 52 w 52"/>
                <a:gd name="T35" fmla="*/ 18 h 49"/>
                <a:gd name="T36" fmla="*/ 39 w 52"/>
                <a:gd name="T37" fmla="*/ 9 h 49"/>
                <a:gd name="T38" fmla="*/ 26 w 52"/>
                <a:gd name="T39" fmla="*/ 0 h 49"/>
                <a:gd name="T40" fmla="*/ 4 w 52"/>
                <a:gd name="T41" fmla="*/ 2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2" h="49">
                  <a:moveTo>
                    <a:pt x="4" y="23"/>
                  </a:moveTo>
                  <a:lnTo>
                    <a:pt x="2" y="25"/>
                  </a:lnTo>
                  <a:lnTo>
                    <a:pt x="1" y="28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2" y="43"/>
                  </a:lnTo>
                  <a:lnTo>
                    <a:pt x="4" y="45"/>
                  </a:lnTo>
                  <a:lnTo>
                    <a:pt x="6" y="47"/>
                  </a:lnTo>
                  <a:lnTo>
                    <a:pt x="9" y="48"/>
                  </a:lnTo>
                  <a:lnTo>
                    <a:pt x="11" y="49"/>
                  </a:lnTo>
                  <a:lnTo>
                    <a:pt x="15" y="49"/>
                  </a:lnTo>
                  <a:lnTo>
                    <a:pt x="18" y="49"/>
                  </a:lnTo>
                  <a:lnTo>
                    <a:pt x="20" y="48"/>
                  </a:lnTo>
                  <a:lnTo>
                    <a:pt x="23" y="47"/>
                  </a:lnTo>
                  <a:lnTo>
                    <a:pt x="25" y="45"/>
                  </a:lnTo>
                  <a:lnTo>
                    <a:pt x="52" y="18"/>
                  </a:lnTo>
                  <a:lnTo>
                    <a:pt x="39" y="9"/>
                  </a:lnTo>
                  <a:lnTo>
                    <a:pt x="26" y="0"/>
                  </a:lnTo>
                  <a:lnTo>
                    <a:pt x="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4462">
              <a:extLst>
                <a:ext uri="{FF2B5EF4-FFF2-40B4-BE49-F238E27FC236}">
                  <a16:creationId xmlns:a16="http://schemas.microsoft.com/office/drawing/2014/main" xmlns="" id="{20D4331F-3076-4E74-A357-940BEF80D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60" y="4464754"/>
              <a:ext cx="19050" cy="17463"/>
            </a:xfrm>
            <a:custGeom>
              <a:avLst/>
              <a:gdLst>
                <a:gd name="T0" fmla="*/ 24 w 61"/>
                <a:gd name="T1" fmla="*/ 0 h 59"/>
                <a:gd name="T2" fmla="*/ 12 w 61"/>
                <a:gd name="T3" fmla="*/ 9 h 59"/>
                <a:gd name="T4" fmla="*/ 0 w 61"/>
                <a:gd name="T5" fmla="*/ 18 h 59"/>
                <a:gd name="T6" fmla="*/ 36 w 61"/>
                <a:gd name="T7" fmla="*/ 55 h 59"/>
                <a:gd name="T8" fmla="*/ 39 w 61"/>
                <a:gd name="T9" fmla="*/ 57 h 59"/>
                <a:gd name="T10" fmla="*/ 41 w 61"/>
                <a:gd name="T11" fmla="*/ 58 h 59"/>
                <a:gd name="T12" fmla="*/ 44 w 61"/>
                <a:gd name="T13" fmla="*/ 59 h 59"/>
                <a:gd name="T14" fmla="*/ 46 w 61"/>
                <a:gd name="T15" fmla="*/ 59 h 59"/>
                <a:gd name="T16" fmla="*/ 49 w 61"/>
                <a:gd name="T17" fmla="*/ 59 h 59"/>
                <a:gd name="T18" fmla="*/ 53 w 61"/>
                <a:gd name="T19" fmla="*/ 58 h 59"/>
                <a:gd name="T20" fmla="*/ 55 w 61"/>
                <a:gd name="T21" fmla="*/ 57 h 59"/>
                <a:gd name="T22" fmla="*/ 57 w 61"/>
                <a:gd name="T23" fmla="*/ 55 h 59"/>
                <a:gd name="T24" fmla="*/ 59 w 61"/>
                <a:gd name="T25" fmla="*/ 53 h 59"/>
                <a:gd name="T26" fmla="*/ 60 w 61"/>
                <a:gd name="T27" fmla="*/ 50 h 59"/>
                <a:gd name="T28" fmla="*/ 61 w 61"/>
                <a:gd name="T29" fmla="*/ 47 h 59"/>
                <a:gd name="T30" fmla="*/ 61 w 61"/>
                <a:gd name="T31" fmla="*/ 43 h 59"/>
                <a:gd name="T32" fmla="*/ 61 w 61"/>
                <a:gd name="T33" fmla="*/ 41 h 59"/>
                <a:gd name="T34" fmla="*/ 60 w 61"/>
                <a:gd name="T35" fmla="*/ 38 h 59"/>
                <a:gd name="T36" fmla="*/ 59 w 61"/>
                <a:gd name="T37" fmla="*/ 35 h 59"/>
                <a:gd name="T38" fmla="*/ 57 w 61"/>
                <a:gd name="T39" fmla="*/ 33 h 59"/>
                <a:gd name="T40" fmla="*/ 24 w 61"/>
                <a:gd name="T4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" h="59">
                  <a:moveTo>
                    <a:pt x="24" y="0"/>
                  </a:moveTo>
                  <a:lnTo>
                    <a:pt x="12" y="9"/>
                  </a:lnTo>
                  <a:lnTo>
                    <a:pt x="0" y="18"/>
                  </a:lnTo>
                  <a:lnTo>
                    <a:pt x="36" y="55"/>
                  </a:lnTo>
                  <a:lnTo>
                    <a:pt x="39" y="57"/>
                  </a:lnTo>
                  <a:lnTo>
                    <a:pt x="41" y="58"/>
                  </a:lnTo>
                  <a:lnTo>
                    <a:pt x="44" y="59"/>
                  </a:lnTo>
                  <a:lnTo>
                    <a:pt x="46" y="59"/>
                  </a:lnTo>
                  <a:lnTo>
                    <a:pt x="49" y="59"/>
                  </a:lnTo>
                  <a:lnTo>
                    <a:pt x="53" y="58"/>
                  </a:lnTo>
                  <a:lnTo>
                    <a:pt x="55" y="57"/>
                  </a:lnTo>
                  <a:lnTo>
                    <a:pt x="57" y="55"/>
                  </a:lnTo>
                  <a:lnTo>
                    <a:pt x="59" y="53"/>
                  </a:lnTo>
                  <a:lnTo>
                    <a:pt x="60" y="50"/>
                  </a:lnTo>
                  <a:lnTo>
                    <a:pt x="61" y="47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0" y="38"/>
                  </a:lnTo>
                  <a:lnTo>
                    <a:pt x="59" y="35"/>
                  </a:lnTo>
                  <a:lnTo>
                    <a:pt x="57" y="33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4463">
              <a:extLst>
                <a:ext uri="{FF2B5EF4-FFF2-40B4-BE49-F238E27FC236}">
                  <a16:creationId xmlns:a16="http://schemas.microsoft.com/office/drawing/2014/main" xmlns="" id="{A90C3799-DF4E-4795-863A-638634FD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22" y="4212342"/>
              <a:ext cx="93663" cy="90488"/>
            </a:xfrm>
            <a:custGeom>
              <a:avLst/>
              <a:gdLst>
                <a:gd name="T0" fmla="*/ 286 w 291"/>
                <a:gd name="T1" fmla="*/ 91 h 283"/>
                <a:gd name="T2" fmla="*/ 276 w 291"/>
                <a:gd name="T3" fmla="*/ 70 h 283"/>
                <a:gd name="T4" fmla="*/ 262 w 291"/>
                <a:gd name="T5" fmla="*/ 52 h 283"/>
                <a:gd name="T6" fmla="*/ 246 w 291"/>
                <a:gd name="T7" fmla="*/ 36 h 283"/>
                <a:gd name="T8" fmla="*/ 228 w 291"/>
                <a:gd name="T9" fmla="*/ 23 h 283"/>
                <a:gd name="T10" fmla="*/ 207 w 291"/>
                <a:gd name="T11" fmla="*/ 13 h 283"/>
                <a:gd name="T12" fmla="*/ 185 w 291"/>
                <a:gd name="T13" fmla="*/ 5 h 283"/>
                <a:gd name="T14" fmla="*/ 161 w 291"/>
                <a:gd name="T15" fmla="*/ 1 h 283"/>
                <a:gd name="T16" fmla="*/ 133 w 291"/>
                <a:gd name="T17" fmla="*/ 1 h 283"/>
                <a:gd name="T18" fmla="*/ 105 w 291"/>
                <a:gd name="T19" fmla="*/ 7 h 283"/>
                <a:gd name="T20" fmla="*/ 78 w 291"/>
                <a:gd name="T21" fmla="*/ 18 h 283"/>
                <a:gd name="T22" fmla="*/ 54 w 291"/>
                <a:gd name="T23" fmla="*/ 34 h 283"/>
                <a:gd name="T24" fmla="*/ 34 w 291"/>
                <a:gd name="T25" fmla="*/ 54 h 283"/>
                <a:gd name="T26" fmla="*/ 18 w 291"/>
                <a:gd name="T27" fmla="*/ 79 h 283"/>
                <a:gd name="T28" fmla="*/ 6 w 291"/>
                <a:gd name="T29" fmla="*/ 106 h 283"/>
                <a:gd name="T30" fmla="*/ 1 w 291"/>
                <a:gd name="T31" fmla="*/ 135 h 283"/>
                <a:gd name="T32" fmla="*/ 0 w 291"/>
                <a:gd name="T33" fmla="*/ 160 h 283"/>
                <a:gd name="T34" fmla="*/ 3 w 291"/>
                <a:gd name="T35" fmla="*/ 182 h 283"/>
                <a:gd name="T36" fmla="*/ 8 w 291"/>
                <a:gd name="T37" fmla="*/ 201 h 283"/>
                <a:gd name="T38" fmla="*/ 17 w 291"/>
                <a:gd name="T39" fmla="*/ 220 h 283"/>
                <a:gd name="T40" fmla="*/ 28 w 291"/>
                <a:gd name="T41" fmla="*/ 237 h 283"/>
                <a:gd name="T42" fmla="*/ 40 w 291"/>
                <a:gd name="T43" fmla="*/ 252 h 283"/>
                <a:gd name="T44" fmla="*/ 55 w 291"/>
                <a:gd name="T45" fmla="*/ 266 h 283"/>
                <a:gd name="T46" fmla="*/ 71 w 291"/>
                <a:gd name="T47" fmla="*/ 278 h 283"/>
                <a:gd name="T48" fmla="*/ 90 w 291"/>
                <a:gd name="T49" fmla="*/ 267 h 283"/>
                <a:gd name="T50" fmla="*/ 110 w 291"/>
                <a:gd name="T51" fmla="*/ 238 h 283"/>
                <a:gd name="T52" fmla="*/ 131 w 291"/>
                <a:gd name="T53" fmla="*/ 212 h 283"/>
                <a:gd name="T54" fmla="*/ 156 w 291"/>
                <a:gd name="T55" fmla="*/ 186 h 283"/>
                <a:gd name="T56" fmla="*/ 183 w 291"/>
                <a:gd name="T57" fmla="*/ 163 h 283"/>
                <a:gd name="T58" fmla="*/ 212 w 291"/>
                <a:gd name="T59" fmla="*/ 142 h 283"/>
                <a:gd name="T60" fmla="*/ 242 w 291"/>
                <a:gd name="T61" fmla="*/ 124 h 283"/>
                <a:gd name="T62" fmla="*/ 274 w 291"/>
                <a:gd name="T63" fmla="*/ 10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1" h="283">
                  <a:moveTo>
                    <a:pt x="291" y="102"/>
                  </a:moveTo>
                  <a:lnTo>
                    <a:pt x="286" y="91"/>
                  </a:lnTo>
                  <a:lnTo>
                    <a:pt x="281" y="81"/>
                  </a:lnTo>
                  <a:lnTo>
                    <a:pt x="276" y="70"/>
                  </a:lnTo>
                  <a:lnTo>
                    <a:pt x="269" y="62"/>
                  </a:lnTo>
                  <a:lnTo>
                    <a:pt x="262" y="52"/>
                  </a:lnTo>
                  <a:lnTo>
                    <a:pt x="254" y="44"/>
                  </a:lnTo>
                  <a:lnTo>
                    <a:pt x="246" y="36"/>
                  </a:lnTo>
                  <a:lnTo>
                    <a:pt x="237" y="30"/>
                  </a:lnTo>
                  <a:lnTo>
                    <a:pt x="228" y="23"/>
                  </a:lnTo>
                  <a:lnTo>
                    <a:pt x="217" y="17"/>
                  </a:lnTo>
                  <a:lnTo>
                    <a:pt x="207" y="13"/>
                  </a:lnTo>
                  <a:lnTo>
                    <a:pt x="196" y="8"/>
                  </a:lnTo>
                  <a:lnTo>
                    <a:pt x="185" y="5"/>
                  </a:lnTo>
                  <a:lnTo>
                    <a:pt x="173" y="2"/>
                  </a:lnTo>
                  <a:lnTo>
                    <a:pt x="161" y="1"/>
                  </a:lnTo>
                  <a:lnTo>
                    <a:pt x="149" y="0"/>
                  </a:lnTo>
                  <a:lnTo>
                    <a:pt x="133" y="1"/>
                  </a:lnTo>
                  <a:lnTo>
                    <a:pt x="120" y="3"/>
                  </a:lnTo>
                  <a:lnTo>
                    <a:pt x="105" y="7"/>
                  </a:lnTo>
                  <a:lnTo>
                    <a:pt x="91" y="12"/>
                  </a:lnTo>
                  <a:lnTo>
                    <a:pt x="78" y="18"/>
                  </a:lnTo>
                  <a:lnTo>
                    <a:pt x="66" y="25"/>
                  </a:lnTo>
                  <a:lnTo>
                    <a:pt x="54" y="34"/>
                  </a:lnTo>
                  <a:lnTo>
                    <a:pt x="44" y="45"/>
                  </a:lnTo>
                  <a:lnTo>
                    <a:pt x="34" y="54"/>
                  </a:lnTo>
                  <a:lnTo>
                    <a:pt x="25" y="66"/>
                  </a:lnTo>
                  <a:lnTo>
                    <a:pt x="18" y="79"/>
                  </a:lnTo>
                  <a:lnTo>
                    <a:pt x="11" y="92"/>
                  </a:lnTo>
                  <a:lnTo>
                    <a:pt x="6" y="106"/>
                  </a:lnTo>
                  <a:lnTo>
                    <a:pt x="3" y="120"/>
                  </a:lnTo>
                  <a:lnTo>
                    <a:pt x="1" y="135"/>
                  </a:lnTo>
                  <a:lnTo>
                    <a:pt x="0" y="150"/>
                  </a:lnTo>
                  <a:lnTo>
                    <a:pt x="0" y="160"/>
                  </a:lnTo>
                  <a:lnTo>
                    <a:pt x="1" y="171"/>
                  </a:lnTo>
                  <a:lnTo>
                    <a:pt x="3" y="182"/>
                  </a:lnTo>
                  <a:lnTo>
                    <a:pt x="5" y="191"/>
                  </a:lnTo>
                  <a:lnTo>
                    <a:pt x="8" y="201"/>
                  </a:lnTo>
                  <a:lnTo>
                    <a:pt x="13" y="211"/>
                  </a:lnTo>
                  <a:lnTo>
                    <a:pt x="17" y="220"/>
                  </a:lnTo>
                  <a:lnTo>
                    <a:pt x="22" y="229"/>
                  </a:lnTo>
                  <a:lnTo>
                    <a:pt x="28" y="237"/>
                  </a:lnTo>
                  <a:lnTo>
                    <a:pt x="34" y="245"/>
                  </a:lnTo>
                  <a:lnTo>
                    <a:pt x="40" y="252"/>
                  </a:lnTo>
                  <a:lnTo>
                    <a:pt x="48" y="260"/>
                  </a:lnTo>
                  <a:lnTo>
                    <a:pt x="55" y="266"/>
                  </a:lnTo>
                  <a:lnTo>
                    <a:pt x="63" y="273"/>
                  </a:lnTo>
                  <a:lnTo>
                    <a:pt x="71" y="278"/>
                  </a:lnTo>
                  <a:lnTo>
                    <a:pt x="81" y="283"/>
                  </a:lnTo>
                  <a:lnTo>
                    <a:pt x="90" y="267"/>
                  </a:lnTo>
                  <a:lnTo>
                    <a:pt x="99" y="253"/>
                  </a:lnTo>
                  <a:lnTo>
                    <a:pt x="110" y="238"/>
                  </a:lnTo>
                  <a:lnTo>
                    <a:pt x="121" y="224"/>
                  </a:lnTo>
                  <a:lnTo>
                    <a:pt x="131" y="212"/>
                  </a:lnTo>
                  <a:lnTo>
                    <a:pt x="144" y="199"/>
                  </a:lnTo>
                  <a:lnTo>
                    <a:pt x="156" y="186"/>
                  </a:lnTo>
                  <a:lnTo>
                    <a:pt x="169" y="174"/>
                  </a:lnTo>
                  <a:lnTo>
                    <a:pt x="183" y="163"/>
                  </a:lnTo>
                  <a:lnTo>
                    <a:pt x="197" y="153"/>
                  </a:lnTo>
                  <a:lnTo>
                    <a:pt x="212" y="142"/>
                  </a:lnTo>
                  <a:lnTo>
                    <a:pt x="227" y="133"/>
                  </a:lnTo>
                  <a:lnTo>
                    <a:pt x="242" y="124"/>
                  </a:lnTo>
                  <a:lnTo>
                    <a:pt x="258" y="116"/>
                  </a:lnTo>
                  <a:lnTo>
                    <a:pt x="274" y="109"/>
                  </a:lnTo>
                  <a:lnTo>
                    <a:pt x="291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4464">
              <a:extLst>
                <a:ext uri="{FF2B5EF4-FFF2-40B4-BE49-F238E27FC236}">
                  <a16:creationId xmlns:a16="http://schemas.microsoft.com/office/drawing/2014/main" xmlns="" id="{9EDEFE04-7735-4202-A8C3-905315B5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710" y="4212342"/>
              <a:ext cx="93663" cy="93663"/>
            </a:xfrm>
            <a:custGeom>
              <a:avLst/>
              <a:gdLst>
                <a:gd name="T0" fmla="*/ 132 w 293"/>
                <a:gd name="T1" fmla="*/ 1 h 293"/>
                <a:gd name="T2" fmla="*/ 106 w 293"/>
                <a:gd name="T3" fmla="*/ 5 h 293"/>
                <a:gd name="T4" fmla="*/ 84 w 293"/>
                <a:gd name="T5" fmla="*/ 14 h 293"/>
                <a:gd name="T6" fmla="*/ 62 w 293"/>
                <a:gd name="T7" fmla="*/ 25 h 293"/>
                <a:gd name="T8" fmla="*/ 43 w 293"/>
                <a:gd name="T9" fmla="*/ 40 h 293"/>
                <a:gd name="T10" fmla="*/ 27 w 293"/>
                <a:gd name="T11" fmla="*/ 58 h 293"/>
                <a:gd name="T12" fmla="*/ 13 w 293"/>
                <a:gd name="T13" fmla="*/ 78 h 293"/>
                <a:gd name="T14" fmla="*/ 3 w 293"/>
                <a:gd name="T15" fmla="*/ 100 h 293"/>
                <a:gd name="T16" fmla="*/ 15 w 293"/>
                <a:gd name="T17" fmla="*/ 120 h 293"/>
                <a:gd name="T18" fmla="*/ 44 w 293"/>
                <a:gd name="T19" fmla="*/ 137 h 293"/>
                <a:gd name="T20" fmla="*/ 71 w 293"/>
                <a:gd name="T21" fmla="*/ 156 h 293"/>
                <a:gd name="T22" fmla="*/ 96 w 293"/>
                <a:gd name="T23" fmla="*/ 176 h 293"/>
                <a:gd name="T24" fmla="*/ 121 w 293"/>
                <a:gd name="T25" fmla="*/ 200 h 293"/>
                <a:gd name="T26" fmla="*/ 142 w 293"/>
                <a:gd name="T27" fmla="*/ 224 h 293"/>
                <a:gd name="T28" fmla="*/ 163 w 293"/>
                <a:gd name="T29" fmla="*/ 250 h 293"/>
                <a:gd name="T30" fmla="*/ 180 w 293"/>
                <a:gd name="T31" fmla="*/ 279 h 293"/>
                <a:gd name="T32" fmla="*/ 199 w 293"/>
                <a:gd name="T33" fmla="*/ 290 h 293"/>
                <a:gd name="T34" fmla="*/ 221 w 293"/>
                <a:gd name="T35" fmla="*/ 279 h 293"/>
                <a:gd name="T36" fmla="*/ 240 w 293"/>
                <a:gd name="T37" fmla="*/ 265 h 293"/>
                <a:gd name="T38" fmla="*/ 257 w 293"/>
                <a:gd name="T39" fmla="*/ 249 h 293"/>
                <a:gd name="T40" fmla="*/ 271 w 293"/>
                <a:gd name="T41" fmla="*/ 230 h 293"/>
                <a:gd name="T42" fmla="*/ 282 w 293"/>
                <a:gd name="T43" fmla="*/ 209 h 293"/>
                <a:gd name="T44" fmla="*/ 289 w 293"/>
                <a:gd name="T45" fmla="*/ 186 h 293"/>
                <a:gd name="T46" fmla="*/ 293 w 293"/>
                <a:gd name="T47" fmla="*/ 162 h 293"/>
                <a:gd name="T48" fmla="*/ 293 w 293"/>
                <a:gd name="T49" fmla="*/ 135 h 293"/>
                <a:gd name="T50" fmla="*/ 287 w 293"/>
                <a:gd name="T51" fmla="*/ 106 h 293"/>
                <a:gd name="T52" fmla="*/ 276 w 293"/>
                <a:gd name="T53" fmla="*/ 79 h 293"/>
                <a:gd name="T54" fmla="*/ 260 w 293"/>
                <a:gd name="T55" fmla="*/ 54 h 293"/>
                <a:gd name="T56" fmla="*/ 240 w 293"/>
                <a:gd name="T57" fmla="*/ 34 h 293"/>
                <a:gd name="T58" fmla="*/ 215 w 293"/>
                <a:gd name="T59" fmla="*/ 18 h 293"/>
                <a:gd name="T60" fmla="*/ 188 w 293"/>
                <a:gd name="T61" fmla="*/ 7 h 293"/>
                <a:gd name="T62" fmla="*/ 160 w 293"/>
                <a:gd name="T63" fmla="*/ 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93" h="293">
                  <a:moveTo>
                    <a:pt x="145" y="0"/>
                  </a:moveTo>
                  <a:lnTo>
                    <a:pt x="132" y="1"/>
                  </a:lnTo>
                  <a:lnTo>
                    <a:pt x="119" y="3"/>
                  </a:lnTo>
                  <a:lnTo>
                    <a:pt x="106" y="5"/>
                  </a:lnTo>
                  <a:lnTo>
                    <a:pt x="94" y="8"/>
                  </a:lnTo>
                  <a:lnTo>
                    <a:pt x="84" y="14"/>
                  </a:lnTo>
                  <a:lnTo>
                    <a:pt x="72" y="19"/>
                  </a:lnTo>
                  <a:lnTo>
                    <a:pt x="62" y="25"/>
                  </a:lnTo>
                  <a:lnTo>
                    <a:pt x="53" y="32"/>
                  </a:lnTo>
                  <a:lnTo>
                    <a:pt x="43" y="40"/>
                  </a:lnTo>
                  <a:lnTo>
                    <a:pt x="34" y="49"/>
                  </a:lnTo>
                  <a:lnTo>
                    <a:pt x="27" y="58"/>
                  </a:lnTo>
                  <a:lnTo>
                    <a:pt x="19" y="68"/>
                  </a:lnTo>
                  <a:lnTo>
                    <a:pt x="13" y="78"/>
                  </a:lnTo>
                  <a:lnTo>
                    <a:pt x="8" y="90"/>
                  </a:lnTo>
                  <a:lnTo>
                    <a:pt x="3" y="100"/>
                  </a:lnTo>
                  <a:lnTo>
                    <a:pt x="0" y="112"/>
                  </a:lnTo>
                  <a:lnTo>
                    <a:pt x="15" y="120"/>
                  </a:lnTo>
                  <a:lnTo>
                    <a:pt x="29" y="128"/>
                  </a:lnTo>
                  <a:lnTo>
                    <a:pt x="44" y="137"/>
                  </a:lnTo>
                  <a:lnTo>
                    <a:pt x="58" y="146"/>
                  </a:lnTo>
                  <a:lnTo>
                    <a:pt x="71" y="156"/>
                  </a:lnTo>
                  <a:lnTo>
                    <a:pt x="84" y="166"/>
                  </a:lnTo>
                  <a:lnTo>
                    <a:pt x="96" y="176"/>
                  </a:lnTo>
                  <a:lnTo>
                    <a:pt x="109" y="188"/>
                  </a:lnTo>
                  <a:lnTo>
                    <a:pt x="121" y="200"/>
                  </a:lnTo>
                  <a:lnTo>
                    <a:pt x="132" y="212"/>
                  </a:lnTo>
                  <a:lnTo>
                    <a:pt x="142" y="224"/>
                  </a:lnTo>
                  <a:lnTo>
                    <a:pt x="153" y="237"/>
                  </a:lnTo>
                  <a:lnTo>
                    <a:pt x="163" y="250"/>
                  </a:lnTo>
                  <a:lnTo>
                    <a:pt x="171" y="264"/>
                  </a:lnTo>
                  <a:lnTo>
                    <a:pt x="180" y="279"/>
                  </a:lnTo>
                  <a:lnTo>
                    <a:pt x="188" y="293"/>
                  </a:lnTo>
                  <a:lnTo>
                    <a:pt x="199" y="290"/>
                  </a:lnTo>
                  <a:lnTo>
                    <a:pt x="211" y="284"/>
                  </a:lnTo>
                  <a:lnTo>
                    <a:pt x="221" y="279"/>
                  </a:lnTo>
                  <a:lnTo>
                    <a:pt x="230" y="273"/>
                  </a:lnTo>
                  <a:lnTo>
                    <a:pt x="240" y="265"/>
                  </a:lnTo>
                  <a:lnTo>
                    <a:pt x="248" y="258"/>
                  </a:lnTo>
                  <a:lnTo>
                    <a:pt x="257" y="249"/>
                  </a:lnTo>
                  <a:lnTo>
                    <a:pt x="264" y="239"/>
                  </a:lnTo>
                  <a:lnTo>
                    <a:pt x="271" y="230"/>
                  </a:lnTo>
                  <a:lnTo>
                    <a:pt x="276" y="220"/>
                  </a:lnTo>
                  <a:lnTo>
                    <a:pt x="282" y="209"/>
                  </a:lnTo>
                  <a:lnTo>
                    <a:pt x="286" y="198"/>
                  </a:lnTo>
                  <a:lnTo>
                    <a:pt x="289" y="186"/>
                  </a:lnTo>
                  <a:lnTo>
                    <a:pt x="292" y="174"/>
                  </a:lnTo>
                  <a:lnTo>
                    <a:pt x="293" y="162"/>
                  </a:lnTo>
                  <a:lnTo>
                    <a:pt x="293" y="150"/>
                  </a:lnTo>
                  <a:lnTo>
                    <a:pt x="293" y="135"/>
                  </a:lnTo>
                  <a:lnTo>
                    <a:pt x="291" y="120"/>
                  </a:lnTo>
                  <a:lnTo>
                    <a:pt x="287" y="106"/>
                  </a:lnTo>
                  <a:lnTo>
                    <a:pt x="282" y="92"/>
                  </a:lnTo>
                  <a:lnTo>
                    <a:pt x="276" y="79"/>
                  </a:lnTo>
                  <a:lnTo>
                    <a:pt x="269" y="66"/>
                  </a:lnTo>
                  <a:lnTo>
                    <a:pt x="260" y="54"/>
                  </a:lnTo>
                  <a:lnTo>
                    <a:pt x="249" y="45"/>
                  </a:lnTo>
                  <a:lnTo>
                    <a:pt x="240" y="34"/>
                  </a:lnTo>
                  <a:lnTo>
                    <a:pt x="228" y="25"/>
                  </a:lnTo>
                  <a:lnTo>
                    <a:pt x="215" y="18"/>
                  </a:lnTo>
                  <a:lnTo>
                    <a:pt x="202" y="12"/>
                  </a:lnTo>
                  <a:lnTo>
                    <a:pt x="188" y="7"/>
                  </a:lnTo>
                  <a:lnTo>
                    <a:pt x="175" y="3"/>
                  </a:lnTo>
                  <a:lnTo>
                    <a:pt x="160" y="1"/>
                  </a:lnTo>
                  <a:lnTo>
                    <a:pt x="1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4465">
              <a:extLst>
                <a:ext uri="{FF2B5EF4-FFF2-40B4-BE49-F238E27FC236}">
                  <a16:creationId xmlns:a16="http://schemas.microsoft.com/office/drawing/2014/main" xmlns="" id="{631A1469-E666-4B5C-9CA9-F33A2CE76F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672" y="4245679"/>
              <a:ext cx="238125" cy="236538"/>
            </a:xfrm>
            <a:custGeom>
              <a:avLst/>
              <a:gdLst>
                <a:gd name="T0" fmla="*/ 418 w 748"/>
                <a:gd name="T1" fmla="*/ 394 h 747"/>
                <a:gd name="T2" fmla="*/ 413 w 748"/>
                <a:gd name="T3" fmla="*/ 401 h 747"/>
                <a:gd name="T4" fmla="*/ 404 w 748"/>
                <a:gd name="T5" fmla="*/ 404 h 747"/>
                <a:gd name="T6" fmla="*/ 248 w 748"/>
                <a:gd name="T7" fmla="*/ 403 h 747"/>
                <a:gd name="T8" fmla="*/ 241 w 748"/>
                <a:gd name="T9" fmla="*/ 398 h 747"/>
                <a:gd name="T10" fmla="*/ 238 w 748"/>
                <a:gd name="T11" fmla="*/ 389 h 747"/>
                <a:gd name="T12" fmla="*/ 241 w 748"/>
                <a:gd name="T13" fmla="*/ 380 h 747"/>
                <a:gd name="T14" fmla="*/ 248 w 748"/>
                <a:gd name="T15" fmla="*/ 375 h 747"/>
                <a:gd name="T16" fmla="*/ 389 w 748"/>
                <a:gd name="T17" fmla="*/ 374 h 747"/>
                <a:gd name="T18" fmla="*/ 391 w 748"/>
                <a:gd name="T19" fmla="*/ 160 h 747"/>
                <a:gd name="T20" fmla="*/ 397 w 748"/>
                <a:gd name="T21" fmla="*/ 154 h 747"/>
                <a:gd name="T22" fmla="*/ 404 w 748"/>
                <a:gd name="T23" fmla="*/ 150 h 747"/>
                <a:gd name="T24" fmla="*/ 413 w 748"/>
                <a:gd name="T25" fmla="*/ 154 h 747"/>
                <a:gd name="T26" fmla="*/ 418 w 748"/>
                <a:gd name="T27" fmla="*/ 160 h 747"/>
                <a:gd name="T28" fmla="*/ 419 w 748"/>
                <a:gd name="T29" fmla="*/ 389 h 747"/>
                <a:gd name="T30" fmla="*/ 336 w 748"/>
                <a:gd name="T31" fmla="*/ 2 h 747"/>
                <a:gd name="T32" fmla="*/ 280 w 748"/>
                <a:gd name="T33" fmla="*/ 11 h 747"/>
                <a:gd name="T34" fmla="*/ 228 w 748"/>
                <a:gd name="T35" fmla="*/ 30 h 747"/>
                <a:gd name="T36" fmla="*/ 179 w 748"/>
                <a:gd name="T37" fmla="*/ 54 h 747"/>
                <a:gd name="T38" fmla="*/ 136 w 748"/>
                <a:gd name="T39" fmla="*/ 86 h 747"/>
                <a:gd name="T40" fmla="*/ 97 w 748"/>
                <a:gd name="T41" fmla="*/ 123 h 747"/>
                <a:gd name="T42" fmla="*/ 64 w 748"/>
                <a:gd name="T43" fmla="*/ 165 h 747"/>
                <a:gd name="T44" fmla="*/ 36 w 748"/>
                <a:gd name="T45" fmla="*/ 212 h 747"/>
                <a:gd name="T46" fmla="*/ 17 w 748"/>
                <a:gd name="T47" fmla="*/ 263 h 747"/>
                <a:gd name="T48" fmla="*/ 4 w 748"/>
                <a:gd name="T49" fmla="*/ 317 h 747"/>
                <a:gd name="T50" fmla="*/ 0 w 748"/>
                <a:gd name="T51" fmla="*/ 374 h 747"/>
                <a:gd name="T52" fmla="*/ 4 w 748"/>
                <a:gd name="T53" fmla="*/ 431 h 747"/>
                <a:gd name="T54" fmla="*/ 17 w 748"/>
                <a:gd name="T55" fmla="*/ 485 h 747"/>
                <a:gd name="T56" fmla="*/ 36 w 748"/>
                <a:gd name="T57" fmla="*/ 536 h 747"/>
                <a:gd name="T58" fmla="*/ 64 w 748"/>
                <a:gd name="T59" fmla="*/ 583 h 747"/>
                <a:gd name="T60" fmla="*/ 97 w 748"/>
                <a:gd name="T61" fmla="*/ 625 h 747"/>
                <a:gd name="T62" fmla="*/ 136 w 748"/>
                <a:gd name="T63" fmla="*/ 662 h 747"/>
                <a:gd name="T64" fmla="*/ 179 w 748"/>
                <a:gd name="T65" fmla="*/ 694 h 747"/>
                <a:gd name="T66" fmla="*/ 228 w 748"/>
                <a:gd name="T67" fmla="*/ 719 h 747"/>
                <a:gd name="T68" fmla="*/ 280 w 748"/>
                <a:gd name="T69" fmla="*/ 736 h 747"/>
                <a:gd name="T70" fmla="*/ 336 w 748"/>
                <a:gd name="T71" fmla="*/ 745 h 747"/>
                <a:gd name="T72" fmla="*/ 392 w 748"/>
                <a:gd name="T73" fmla="*/ 747 h 747"/>
                <a:gd name="T74" fmla="*/ 449 w 748"/>
                <a:gd name="T75" fmla="*/ 740 h 747"/>
                <a:gd name="T76" fmla="*/ 501 w 748"/>
                <a:gd name="T77" fmla="*/ 725 h 747"/>
                <a:gd name="T78" fmla="*/ 552 w 748"/>
                <a:gd name="T79" fmla="*/ 702 h 747"/>
                <a:gd name="T80" fmla="*/ 597 w 748"/>
                <a:gd name="T81" fmla="*/ 674 h 747"/>
                <a:gd name="T82" fmla="*/ 637 w 748"/>
                <a:gd name="T83" fmla="*/ 638 h 747"/>
                <a:gd name="T84" fmla="*/ 673 w 748"/>
                <a:gd name="T85" fmla="*/ 598 h 747"/>
                <a:gd name="T86" fmla="*/ 702 w 748"/>
                <a:gd name="T87" fmla="*/ 552 h 747"/>
                <a:gd name="T88" fmla="*/ 724 w 748"/>
                <a:gd name="T89" fmla="*/ 502 h 747"/>
                <a:gd name="T90" fmla="*/ 739 w 748"/>
                <a:gd name="T91" fmla="*/ 449 h 747"/>
                <a:gd name="T92" fmla="*/ 746 w 748"/>
                <a:gd name="T93" fmla="*/ 393 h 747"/>
                <a:gd name="T94" fmla="*/ 745 w 748"/>
                <a:gd name="T95" fmla="*/ 336 h 747"/>
                <a:gd name="T96" fmla="*/ 736 w 748"/>
                <a:gd name="T97" fmla="*/ 281 h 747"/>
                <a:gd name="T98" fmla="*/ 718 w 748"/>
                <a:gd name="T99" fmla="*/ 229 h 747"/>
                <a:gd name="T100" fmla="*/ 693 w 748"/>
                <a:gd name="T101" fmla="*/ 180 h 747"/>
                <a:gd name="T102" fmla="*/ 662 w 748"/>
                <a:gd name="T103" fmla="*/ 137 h 747"/>
                <a:gd name="T104" fmla="*/ 624 w 748"/>
                <a:gd name="T105" fmla="*/ 98 h 747"/>
                <a:gd name="T106" fmla="*/ 582 w 748"/>
                <a:gd name="T107" fmla="*/ 64 h 747"/>
                <a:gd name="T108" fmla="*/ 536 w 748"/>
                <a:gd name="T109" fmla="*/ 37 h 747"/>
                <a:gd name="T110" fmla="*/ 484 w 748"/>
                <a:gd name="T111" fmla="*/ 17 h 747"/>
                <a:gd name="T112" fmla="*/ 430 w 748"/>
                <a:gd name="T113" fmla="*/ 4 h 747"/>
                <a:gd name="T114" fmla="*/ 373 w 748"/>
                <a:gd name="T115" fmla="*/ 0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48" h="747">
                  <a:moveTo>
                    <a:pt x="419" y="389"/>
                  </a:moveTo>
                  <a:lnTo>
                    <a:pt x="419" y="392"/>
                  </a:lnTo>
                  <a:lnTo>
                    <a:pt x="418" y="394"/>
                  </a:lnTo>
                  <a:lnTo>
                    <a:pt x="417" y="398"/>
                  </a:lnTo>
                  <a:lnTo>
                    <a:pt x="415" y="400"/>
                  </a:lnTo>
                  <a:lnTo>
                    <a:pt x="413" y="401"/>
                  </a:lnTo>
                  <a:lnTo>
                    <a:pt x="410" y="403"/>
                  </a:lnTo>
                  <a:lnTo>
                    <a:pt x="407" y="403"/>
                  </a:lnTo>
                  <a:lnTo>
                    <a:pt x="404" y="404"/>
                  </a:lnTo>
                  <a:lnTo>
                    <a:pt x="253" y="404"/>
                  </a:lnTo>
                  <a:lnTo>
                    <a:pt x="251" y="403"/>
                  </a:lnTo>
                  <a:lnTo>
                    <a:pt x="248" y="403"/>
                  </a:lnTo>
                  <a:lnTo>
                    <a:pt x="246" y="401"/>
                  </a:lnTo>
                  <a:lnTo>
                    <a:pt x="244" y="400"/>
                  </a:lnTo>
                  <a:lnTo>
                    <a:pt x="241" y="398"/>
                  </a:lnTo>
                  <a:lnTo>
                    <a:pt x="240" y="394"/>
                  </a:lnTo>
                  <a:lnTo>
                    <a:pt x="239" y="392"/>
                  </a:lnTo>
                  <a:lnTo>
                    <a:pt x="238" y="389"/>
                  </a:lnTo>
                  <a:lnTo>
                    <a:pt x="239" y="386"/>
                  </a:lnTo>
                  <a:lnTo>
                    <a:pt x="240" y="384"/>
                  </a:lnTo>
                  <a:lnTo>
                    <a:pt x="241" y="380"/>
                  </a:lnTo>
                  <a:lnTo>
                    <a:pt x="244" y="378"/>
                  </a:lnTo>
                  <a:lnTo>
                    <a:pt x="246" y="376"/>
                  </a:lnTo>
                  <a:lnTo>
                    <a:pt x="248" y="375"/>
                  </a:lnTo>
                  <a:lnTo>
                    <a:pt x="251" y="374"/>
                  </a:lnTo>
                  <a:lnTo>
                    <a:pt x="253" y="374"/>
                  </a:lnTo>
                  <a:lnTo>
                    <a:pt x="389" y="374"/>
                  </a:lnTo>
                  <a:lnTo>
                    <a:pt x="389" y="165"/>
                  </a:lnTo>
                  <a:lnTo>
                    <a:pt x="390" y="163"/>
                  </a:lnTo>
                  <a:lnTo>
                    <a:pt x="391" y="160"/>
                  </a:lnTo>
                  <a:lnTo>
                    <a:pt x="392" y="158"/>
                  </a:lnTo>
                  <a:lnTo>
                    <a:pt x="394" y="156"/>
                  </a:lnTo>
                  <a:lnTo>
                    <a:pt x="397" y="154"/>
                  </a:lnTo>
                  <a:lnTo>
                    <a:pt x="399" y="153"/>
                  </a:lnTo>
                  <a:lnTo>
                    <a:pt x="402" y="152"/>
                  </a:lnTo>
                  <a:lnTo>
                    <a:pt x="404" y="150"/>
                  </a:lnTo>
                  <a:lnTo>
                    <a:pt x="407" y="152"/>
                  </a:lnTo>
                  <a:lnTo>
                    <a:pt x="410" y="153"/>
                  </a:lnTo>
                  <a:lnTo>
                    <a:pt x="413" y="154"/>
                  </a:lnTo>
                  <a:lnTo>
                    <a:pt x="415" y="156"/>
                  </a:lnTo>
                  <a:lnTo>
                    <a:pt x="417" y="158"/>
                  </a:lnTo>
                  <a:lnTo>
                    <a:pt x="418" y="160"/>
                  </a:lnTo>
                  <a:lnTo>
                    <a:pt x="419" y="163"/>
                  </a:lnTo>
                  <a:lnTo>
                    <a:pt x="419" y="165"/>
                  </a:lnTo>
                  <a:lnTo>
                    <a:pt x="419" y="389"/>
                  </a:lnTo>
                  <a:close/>
                  <a:moveTo>
                    <a:pt x="373" y="0"/>
                  </a:moveTo>
                  <a:lnTo>
                    <a:pt x="354" y="1"/>
                  </a:lnTo>
                  <a:lnTo>
                    <a:pt x="336" y="2"/>
                  </a:lnTo>
                  <a:lnTo>
                    <a:pt x="316" y="4"/>
                  </a:lnTo>
                  <a:lnTo>
                    <a:pt x="298" y="7"/>
                  </a:lnTo>
                  <a:lnTo>
                    <a:pt x="280" y="11"/>
                  </a:lnTo>
                  <a:lnTo>
                    <a:pt x="262" y="17"/>
                  </a:lnTo>
                  <a:lnTo>
                    <a:pt x="245" y="23"/>
                  </a:lnTo>
                  <a:lnTo>
                    <a:pt x="228" y="30"/>
                  </a:lnTo>
                  <a:lnTo>
                    <a:pt x="211" y="37"/>
                  </a:lnTo>
                  <a:lnTo>
                    <a:pt x="195" y="46"/>
                  </a:lnTo>
                  <a:lnTo>
                    <a:pt x="179" y="54"/>
                  </a:lnTo>
                  <a:lnTo>
                    <a:pt x="164" y="64"/>
                  </a:lnTo>
                  <a:lnTo>
                    <a:pt x="149" y="74"/>
                  </a:lnTo>
                  <a:lnTo>
                    <a:pt x="136" y="86"/>
                  </a:lnTo>
                  <a:lnTo>
                    <a:pt x="122" y="98"/>
                  </a:lnTo>
                  <a:lnTo>
                    <a:pt x="109" y="110"/>
                  </a:lnTo>
                  <a:lnTo>
                    <a:pt x="97" y="123"/>
                  </a:lnTo>
                  <a:lnTo>
                    <a:pt x="85" y="137"/>
                  </a:lnTo>
                  <a:lnTo>
                    <a:pt x="73" y="150"/>
                  </a:lnTo>
                  <a:lnTo>
                    <a:pt x="64" y="165"/>
                  </a:lnTo>
                  <a:lnTo>
                    <a:pt x="53" y="180"/>
                  </a:lnTo>
                  <a:lnTo>
                    <a:pt x="45" y="196"/>
                  </a:lnTo>
                  <a:lnTo>
                    <a:pt x="36" y="212"/>
                  </a:lnTo>
                  <a:lnTo>
                    <a:pt x="29" y="229"/>
                  </a:lnTo>
                  <a:lnTo>
                    <a:pt x="22" y="246"/>
                  </a:lnTo>
                  <a:lnTo>
                    <a:pt x="17" y="263"/>
                  </a:lnTo>
                  <a:lnTo>
                    <a:pt x="11" y="281"/>
                  </a:lnTo>
                  <a:lnTo>
                    <a:pt x="7" y="299"/>
                  </a:lnTo>
                  <a:lnTo>
                    <a:pt x="4" y="317"/>
                  </a:lnTo>
                  <a:lnTo>
                    <a:pt x="2" y="336"/>
                  </a:lnTo>
                  <a:lnTo>
                    <a:pt x="0" y="355"/>
                  </a:lnTo>
                  <a:lnTo>
                    <a:pt x="0" y="374"/>
                  </a:lnTo>
                  <a:lnTo>
                    <a:pt x="0" y="393"/>
                  </a:lnTo>
                  <a:lnTo>
                    <a:pt x="2" y="411"/>
                  </a:lnTo>
                  <a:lnTo>
                    <a:pt x="4" y="431"/>
                  </a:lnTo>
                  <a:lnTo>
                    <a:pt x="7" y="449"/>
                  </a:lnTo>
                  <a:lnTo>
                    <a:pt x="11" y="467"/>
                  </a:lnTo>
                  <a:lnTo>
                    <a:pt x="17" y="485"/>
                  </a:lnTo>
                  <a:lnTo>
                    <a:pt x="22" y="502"/>
                  </a:lnTo>
                  <a:lnTo>
                    <a:pt x="29" y="520"/>
                  </a:lnTo>
                  <a:lnTo>
                    <a:pt x="36" y="536"/>
                  </a:lnTo>
                  <a:lnTo>
                    <a:pt x="45" y="552"/>
                  </a:lnTo>
                  <a:lnTo>
                    <a:pt x="53" y="568"/>
                  </a:lnTo>
                  <a:lnTo>
                    <a:pt x="64" y="583"/>
                  </a:lnTo>
                  <a:lnTo>
                    <a:pt x="73" y="598"/>
                  </a:lnTo>
                  <a:lnTo>
                    <a:pt x="85" y="612"/>
                  </a:lnTo>
                  <a:lnTo>
                    <a:pt x="97" y="625"/>
                  </a:lnTo>
                  <a:lnTo>
                    <a:pt x="109" y="638"/>
                  </a:lnTo>
                  <a:lnTo>
                    <a:pt x="122" y="650"/>
                  </a:lnTo>
                  <a:lnTo>
                    <a:pt x="136" y="662"/>
                  </a:lnTo>
                  <a:lnTo>
                    <a:pt x="149" y="674"/>
                  </a:lnTo>
                  <a:lnTo>
                    <a:pt x="164" y="683"/>
                  </a:lnTo>
                  <a:lnTo>
                    <a:pt x="179" y="694"/>
                  </a:lnTo>
                  <a:lnTo>
                    <a:pt x="195" y="702"/>
                  </a:lnTo>
                  <a:lnTo>
                    <a:pt x="211" y="711"/>
                  </a:lnTo>
                  <a:lnTo>
                    <a:pt x="228" y="719"/>
                  </a:lnTo>
                  <a:lnTo>
                    <a:pt x="245" y="725"/>
                  </a:lnTo>
                  <a:lnTo>
                    <a:pt x="262" y="730"/>
                  </a:lnTo>
                  <a:lnTo>
                    <a:pt x="280" y="736"/>
                  </a:lnTo>
                  <a:lnTo>
                    <a:pt x="298" y="740"/>
                  </a:lnTo>
                  <a:lnTo>
                    <a:pt x="316" y="743"/>
                  </a:lnTo>
                  <a:lnTo>
                    <a:pt x="336" y="745"/>
                  </a:lnTo>
                  <a:lnTo>
                    <a:pt x="354" y="747"/>
                  </a:lnTo>
                  <a:lnTo>
                    <a:pt x="373" y="747"/>
                  </a:lnTo>
                  <a:lnTo>
                    <a:pt x="392" y="747"/>
                  </a:lnTo>
                  <a:lnTo>
                    <a:pt x="412" y="745"/>
                  </a:lnTo>
                  <a:lnTo>
                    <a:pt x="430" y="743"/>
                  </a:lnTo>
                  <a:lnTo>
                    <a:pt x="449" y="740"/>
                  </a:lnTo>
                  <a:lnTo>
                    <a:pt x="466" y="736"/>
                  </a:lnTo>
                  <a:lnTo>
                    <a:pt x="484" y="730"/>
                  </a:lnTo>
                  <a:lnTo>
                    <a:pt x="501" y="725"/>
                  </a:lnTo>
                  <a:lnTo>
                    <a:pt x="519" y="719"/>
                  </a:lnTo>
                  <a:lnTo>
                    <a:pt x="536" y="711"/>
                  </a:lnTo>
                  <a:lnTo>
                    <a:pt x="552" y="702"/>
                  </a:lnTo>
                  <a:lnTo>
                    <a:pt x="567" y="694"/>
                  </a:lnTo>
                  <a:lnTo>
                    <a:pt x="582" y="683"/>
                  </a:lnTo>
                  <a:lnTo>
                    <a:pt x="597" y="674"/>
                  </a:lnTo>
                  <a:lnTo>
                    <a:pt x="611" y="662"/>
                  </a:lnTo>
                  <a:lnTo>
                    <a:pt x="624" y="650"/>
                  </a:lnTo>
                  <a:lnTo>
                    <a:pt x="637" y="638"/>
                  </a:lnTo>
                  <a:lnTo>
                    <a:pt x="650" y="625"/>
                  </a:lnTo>
                  <a:lnTo>
                    <a:pt x="662" y="612"/>
                  </a:lnTo>
                  <a:lnTo>
                    <a:pt x="673" y="598"/>
                  </a:lnTo>
                  <a:lnTo>
                    <a:pt x="683" y="583"/>
                  </a:lnTo>
                  <a:lnTo>
                    <a:pt x="693" y="568"/>
                  </a:lnTo>
                  <a:lnTo>
                    <a:pt x="702" y="552"/>
                  </a:lnTo>
                  <a:lnTo>
                    <a:pt x="710" y="536"/>
                  </a:lnTo>
                  <a:lnTo>
                    <a:pt x="718" y="520"/>
                  </a:lnTo>
                  <a:lnTo>
                    <a:pt x="724" y="502"/>
                  </a:lnTo>
                  <a:lnTo>
                    <a:pt x="730" y="485"/>
                  </a:lnTo>
                  <a:lnTo>
                    <a:pt x="736" y="467"/>
                  </a:lnTo>
                  <a:lnTo>
                    <a:pt x="739" y="449"/>
                  </a:lnTo>
                  <a:lnTo>
                    <a:pt x="743" y="431"/>
                  </a:lnTo>
                  <a:lnTo>
                    <a:pt x="745" y="411"/>
                  </a:lnTo>
                  <a:lnTo>
                    <a:pt x="746" y="393"/>
                  </a:lnTo>
                  <a:lnTo>
                    <a:pt x="748" y="374"/>
                  </a:lnTo>
                  <a:lnTo>
                    <a:pt x="746" y="355"/>
                  </a:lnTo>
                  <a:lnTo>
                    <a:pt x="745" y="336"/>
                  </a:lnTo>
                  <a:lnTo>
                    <a:pt x="743" y="317"/>
                  </a:lnTo>
                  <a:lnTo>
                    <a:pt x="739" y="299"/>
                  </a:lnTo>
                  <a:lnTo>
                    <a:pt x="736" y="281"/>
                  </a:lnTo>
                  <a:lnTo>
                    <a:pt x="730" y="263"/>
                  </a:lnTo>
                  <a:lnTo>
                    <a:pt x="724" y="246"/>
                  </a:lnTo>
                  <a:lnTo>
                    <a:pt x="718" y="229"/>
                  </a:lnTo>
                  <a:lnTo>
                    <a:pt x="710" y="212"/>
                  </a:lnTo>
                  <a:lnTo>
                    <a:pt x="702" y="196"/>
                  </a:lnTo>
                  <a:lnTo>
                    <a:pt x="693" y="180"/>
                  </a:lnTo>
                  <a:lnTo>
                    <a:pt x="683" y="165"/>
                  </a:lnTo>
                  <a:lnTo>
                    <a:pt x="673" y="150"/>
                  </a:lnTo>
                  <a:lnTo>
                    <a:pt x="662" y="137"/>
                  </a:lnTo>
                  <a:lnTo>
                    <a:pt x="650" y="123"/>
                  </a:lnTo>
                  <a:lnTo>
                    <a:pt x="637" y="110"/>
                  </a:lnTo>
                  <a:lnTo>
                    <a:pt x="624" y="98"/>
                  </a:lnTo>
                  <a:lnTo>
                    <a:pt x="611" y="86"/>
                  </a:lnTo>
                  <a:lnTo>
                    <a:pt x="597" y="74"/>
                  </a:lnTo>
                  <a:lnTo>
                    <a:pt x="582" y="64"/>
                  </a:lnTo>
                  <a:lnTo>
                    <a:pt x="567" y="54"/>
                  </a:lnTo>
                  <a:lnTo>
                    <a:pt x="552" y="46"/>
                  </a:lnTo>
                  <a:lnTo>
                    <a:pt x="536" y="37"/>
                  </a:lnTo>
                  <a:lnTo>
                    <a:pt x="519" y="30"/>
                  </a:lnTo>
                  <a:lnTo>
                    <a:pt x="501" y="23"/>
                  </a:lnTo>
                  <a:lnTo>
                    <a:pt x="484" y="17"/>
                  </a:lnTo>
                  <a:lnTo>
                    <a:pt x="466" y="11"/>
                  </a:lnTo>
                  <a:lnTo>
                    <a:pt x="449" y="7"/>
                  </a:lnTo>
                  <a:lnTo>
                    <a:pt x="430" y="4"/>
                  </a:lnTo>
                  <a:lnTo>
                    <a:pt x="412" y="2"/>
                  </a:lnTo>
                  <a:lnTo>
                    <a:pt x="392" y="1"/>
                  </a:lnTo>
                  <a:lnTo>
                    <a:pt x="37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8D78DA11-BA43-464A-BDEC-008FF5D1D739}"/>
              </a:ext>
            </a:extLst>
          </p:cNvPr>
          <p:cNvSpPr txBox="1"/>
          <p:nvPr/>
        </p:nvSpPr>
        <p:spPr>
          <a:xfrm>
            <a:off x="714624" y="1821603"/>
            <a:ext cx="2677743" cy="409342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adipiscing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Donec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aliquam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lectus</a:t>
            </a:r>
            <a:r>
              <a:rPr lang="en-US" sz="1400" dirty="0">
                <a:solidFill>
                  <a:schemeClr val="bg1"/>
                </a:solidFill>
              </a:rPr>
              <a:t> mi, </a:t>
            </a:r>
            <a:r>
              <a:rPr lang="en-US" sz="1400" dirty="0" err="1">
                <a:solidFill>
                  <a:schemeClr val="bg1"/>
                </a:solidFill>
              </a:rPr>
              <a:t>nec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consectetur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lacus</a:t>
            </a:r>
            <a:r>
              <a:rPr lang="en-US" sz="1400" dirty="0">
                <a:solidFill>
                  <a:schemeClr val="bg1"/>
                </a:solidFill>
              </a:rPr>
              <a:t> convallis </a:t>
            </a:r>
            <a:r>
              <a:rPr lang="en-US" sz="1400" dirty="0" err="1">
                <a:solidFill>
                  <a:schemeClr val="bg1"/>
                </a:solidFill>
              </a:rPr>
              <a:t>eget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quis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turpis</a:t>
            </a:r>
            <a:r>
              <a:rPr lang="en-US" sz="1400" dirty="0">
                <a:solidFill>
                  <a:schemeClr val="bg1"/>
                </a:solidFill>
              </a:rPr>
              <a:t> id </a:t>
            </a:r>
            <a:r>
              <a:rPr lang="en-US" sz="1400" dirty="0" err="1">
                <a:solidFill>
                  <a:schemeClr val="bg1"/>
                </a:solidFill>
              </a:rPr>
              <a:t>enim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ultricies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egestas</a:t>
            </a:r>
            <a:r>
              <a:rPr lang="en-US" sz="1400" dirty="0">
                <a:solidFill>
                  <a:schemeClr val="bg1"/>
                </a:solidFill>
              </a:rPr>
              <a:t> sed </a:t>
            </a:r>
            <a:r>
              <a:rPr lang="en-US" sz="1400" dirty="0" err="1">
                <a:solidFill>
                  <a:schemeClr val="bg1"/>
                </a:solidFill>
              </a:rPr>
              <a:t>sed</a:t>
            </a:r>
            <a:r>
              <a:rPr lang="en-US" sz="1400" dirty="0">
                <a:solidFill>
                  <a:schemeClr val="bg1"/>
                </a:solidFill>
              </a:rPr>
              <a:t> diam. </a:t>
            </a:r>
            <a:r>
              <a:rPr lang="en-US" sz="1400" dirty="0" err="1">
                <a:solidFill>
                  <a:schemeClr val="bg1"/>
                </a:solidFill>
              </a:rPr>
              <a:t>Quisque</a:t>
            </a:r>
            <a:r>
              <a:rPr lang="en-US" sz="1400" dirty="0">
                <a:solidFill>
                  <a:schemeClr val="bg1"/>
                </a:solidFill>
              </a:rPr>
              <a:t> pulvinar </a:t>
            </a:r>
            <a:r>
              <a:rPr lang="en-US" sz="1400" dirty="0" err="1">
                <a:solidFill>
                  <a:schemeClr val="bg1"/>
                </a:solidFill>
              </a:rPr>
              <a:t>sollicitudin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placerat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Aenean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feugiat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sodales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posuere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porta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turpis</a:t>
            </a:r>
            <a:r>
              <a:rPr lang="en-US" sz="1400" dirty="0">
                <a:solidFill>
                  <a:schemeClr val="bg1"/>
                </a:solidFill>
              </a:rPr>
              <a:t> in </a:t>
            </a:r>
            <a:r>
              <a:rPr lang="en-US" sz="1400" dirty="0" err="1">
                <a:solidFill>
                  <a:schemeClr val="bg1"/>
                </a:solidFill>
              </a:rPr>
              <a:t>aliquet</a:t>
            </a:r>
            <a:r>
              <a:rPr lang="en-US" sz="1400" dirty="0">
                <a:solidFill>
                  <a:schemeClr val="bg1"/>
                </a:solidFill>
              </a:rPr>
              <a:t>. Morbi </a:t>
            </a:r>
            <a:r>
              <a:rPr lang="en-US" sz="1400" dirty="0" err="1">
                <a:solidFill>
                  <a:schemeClr val="bg1"/>
                </a:solidFill>
              </a:rPr>
              <a:t>tellus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tellus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mattis</a:t>
            </a:r>
            <a:r>
              <a:rPr lang="en-US" sz="1400" dirty="0">
                <a:solidFill>
                  <a:schemeClr val="bg1"/>
                </a:solidFill>
              </a:rPr>
              <a:t> id </a:t>
            </a:r>
            <a:r>
              <a:rPr lang="en-US" sz="1400" dirty="0" err="1">
                <a:solidFill>
                  <a:schemeClr val="bg1"/>
                </a:solidFill>
              </a:rPr>
              <a:t>aliquet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eu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efficitur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eget</a:t>
            </a:r>
            <a:r>
              <a:rPr lang="en-US" sz="1400" dirty="0">
                <a:solidFill>
                  <a:schemeClr val="bg1"/>
                </a:solidFill>
              </a:rPr>
              <a:t> ex. </a:t>
            </a:r>
            <a:r>
              <a:rPr lang="en-US" sz="1400" dirty="0" err="1">
                <a:solidFill>
                  <a:schemeClr val="bg1"/>
                </a:solidFill>
              </a:rPr>
              <a:t>Quisque</a:t>
            </a:r>
            <a:r>
              <a:rPr lang="en-US" sz="1400" dirty="0">
                <a:solidFill>
                  <a:schemeClr val="bg1"/>
                </a:solidFill>
              </a:rPr>
              <a:t> in </a:t>
            </a:r>
            <a:r>
              <a:rPr lang="en-US" sz="1400" dirty="0" err="1">
                <a:solidFill>
                  <a:schemeClr val="bg1"/>
                </a:solidFill>
              </a:rPr>
              <a:t>porttitor</a:t>
            </a:r>
            <a:r>
              <a:rPr lang="en-US" sz="1400" dirty="0">
                <a:solidFill>
                  <a:schemeClr val="bg1"/>
                </a:solidFill>
              </a:rPr>
              <a:t> nisi. </a:t>
            </a:r>
            <a:r>
              <a:rPr lang="en-US" sz="1400" dirty="0" err="1">
                <a:solidFill>
                  <a:schemeClr val="bg1"/>
                </a:solidFill>
              </a:rPr>
              <a:t>Curabitur</a:t>
            </a:r>
            <a:r>
              <a:rPr lang="en-US" sz="1400" dirty="0">
                <a:solidFill>
                  <a:schemeClr val="bg1"/>
                </a:solidFill>
              </a:rPr>
              <a:t> ante </a:t>
            </a:r>
            <a:r>
              <a:rPr lang="en-US" sz="1400" dirty="0" err="1">
                <a:solidFill>
                  <a:schemeClr val="bg1"/>
                </a:solidFill>
              </a:rPr>
              <a:t>sem</a:t>
            </a:r>
            <a:r>
              <a:rPr lang="en-US" sz="1400" dirty="0">
                <a:solidFill>
                  <a:schemeClr val="bg1"/>
                </a:solidFill>
              </a:rPr>
              <a:t>, dictum </a:t>
            </a:r>
            <a:r>
              <a:rPr lang="en-US" sz="1400" dirty="0" err="1">
                <a:solidFill>
                  <a:schemeClr val="bg1"/>
                </a:solidFill>
              </a:rPr>
              <a:t>faucibus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est</a:t>
            </a:r>
            <a:r>
              <a:rPr lang="en-US" sz="1400" dirty="0">
                <a:solidFill>
                  <a:schemeClr val="bg1"/>
                </a:solidFill>
              </a:rPr>
              <a:t> vel, </a:t>
            </a:r>
            <a:r>
              <a:rPr lang="en-US" sz="1400" dirty="0" err="1">
                <a:solidFill>
                  <a:schemeClr val="bg1"/>
                </a:solidFill>
              </a:rPr>
              <a:t>pellentesque</a:t>
            </a:r>
            <a:r>
              <a:rPr lang="en-US" sz="1400" dirty="0">
                <a:solidFill>
                  <a:schemeClr val="bg1"/>
                </a:solidFill>
              </a:rPr>
              <a:t> fermentum ante. Duis </a:t>
            </a:r>
            <a:r>
              <a:rPr lang="en-US" sz="1400" dirty="0" err="1">
                <a:solidFill>
                  <a:schemeClr val="bg1"/>
                </a:solidFill>
              </a:rPr>
              <a:t>mollis</a:t>
            </a:r>
            <a:r>
              <a:rPr lang="en-US" sz="1400" dirty="0">
                <a:solidFill>
                  <a:schemeClr val="bg1"/>
                </a:solidFill>
              </a:rPr>
              <a:t> vitae </a:t>
            </a:r>
            <a:r>
              <a:rPr lang="en-US" sz="1400" dirty="0" err="1">
                <a:solidFill>
                  <a:schemeClr val="bg1"/>
                </a:solidFill>
              </a:rPr>
              <a:t>orci</a:t>
            </a:r>
            <a:r>
              <a:rPr lang="en-US" sz="1400" dirty="0">
                <a:solidFill>
                  <a:schemeClr val="bg1"/>
                </a:solidFill>
              </a:rPr>
              <a:t> at </a:t>
            </a:r>
            <a:r>
              <a:rPr lang="en-US" sz="1400" dirty="0" err="1">
                <a:solidFill>
                  <a:schemeClr val="bg1"/>
                </a:solidFill>
              </a:rPr>
              <a:t>sagittis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Etiam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ullamcorper</a:t>
            </a:r>
            <a:r>
              <a:rPr lang="en-US" sz="1400" dirty="0">
                <a:solidFill>
                  <a:schemeClr val="bg1"/>
                </a:solidFill>
              </a:rPr>
              <a:t> libero non lacinia </a:t>
            </a:r>
            <a:r>
              <a:rPr lang="en-US" sz="1400" dirty="0" err="1">
                <a:solidFill>
                  <a:schemeClr val="bg1"/>
                </a:solidFill>
              </a:rPr>
              <a:t>blandit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  <a:r>
              <a:rPr lang="en-US" sz="1400" dirty="0" err="1">
                <a:solidFill>
                  <a:schemeClr val="bg1"/>
                </a:solidFill>
              </a:rPr>
              <a:t>Vivamus</a:t>
            </a:r>
            <a:r>
              <a:rPr lang="en-US" sz="1400" dirty="0">
                <a:solidFill>
                  <a:schemeClr val="bg1"/>
                </a:solidFill>
              </a:rPr>
              <a:t> ac </a:t>
            </a:r>
            <a:r>
              <a:rPr lang="en-US" sz="1400" dirty="0" err="1">
                <a:solidFill>
                  <a:schemeClr val="bg1"/>
                </a:solidFill>
              </a:rPr>
              <a:t>commodo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eros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53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D63A31"/>
      </a:accent1>
      <a:accent2>
        <a:srgbClr val="066F89"/>
      </a:accent2>
      <a:accent3>
        <a:srgbClr val="55B0BD"/>
      </a:accent3>
      <a:accent4>
        <a:srgbClr val="D0D3C4"/>
      </a:accent4>
      <a:accent5>
        <a:srgbClr val="022B30"/>
      </a:accent5>
      <a:accent6>
        <a:srgbClr val="FFC000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850</Words>
  <Application>Microsoft Office PowerPoint</Application>
  <PresentationFormat>Custom</PresentationFormat>
  <Paragraphs>105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USER</cp:lastModifiedBy>
  <cp:revision>36</cp:revision>
  <dcterms:created xsi:type="dcterms:W3CDTF">2019-04-22T03:50:59Z</dcterms:created>
  <dcterms:modified xsi:type="dcterms:W3CDTF">2022-07-11T06:44:01Z</dcterms:modified>
</cp:coreProperties>
</file>