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"/>
  </p:notesMasterIdLst>
  <p:handoutMasterIdLst>
    <p:handoutMasterId r:id="rId13"/>
  </p:handoutMasterIdLst>
  <p:sldIdLst>
    <p:sldId id="299" r:id="rId2"/>
    <p:sldId id="300" r:id="rId3"/>
    <p:sldId id="302" r:id="rId4"/>
    <p:sldId id="304" r:id="rId5"/>
    <p:sldId id="301" r:id="rId6"/>
    <p:sldId id="307" r:id="rId7"/>
    <p:sldId id="306" r:id="rId8"/>
    <p:sldId id="308" r:id="rId9"/>
    <p:sldId id="30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8DC"/>
    <a:srgbClr val="414857"/>
    <a:srgbClr val="F5CEAD"/>
    <a:srgbClr val="262626"/>
    <a:srgbClr val="545D70"/>
    <a:srgbClr val="F1F2F4"/>
    <a:srgbClr val="F7D9C1"/>
    <a:srgbClr val="DEDFE2"/>
    <a:srgbClr val="F9E4D3"/>
    <a:srgbClr val="F7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3006" autoAdjust="0"/>
  </p:normalViewPr>
  <p:slideViewPr>
    <p:cSldViewPr snapToGrid="0">
      <p:cViewPr>
        <p:scale>
          <a:sx n="90" d="100"/>
          <a:sy n="90" d="100"/>
        </p:scale>
        <p:origin x="-1998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CEAD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Lorem Ipsum 1</c:v>
                </c:pt>
                <c:pt idx="1">
                  <c:v>Lorem Ipsum 2</c:v>
                </c:pt>
                <c:pt idx="2">
                  <c:v>Lorem Ipsum 3</c:v>
                </c:pt>
                <c:pt idx="3">
                  <c:v>Lorem Ipsum 4</c:v>
                </c:pt>
                <c:pt idx="4">
                  <c:v>Lorem Ipsum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262-4606-A884-81B5AE198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180672"/>
        <c:axId val="181186560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4857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8262-4606-A884-81B5AE1989A7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262-4606-A884-81B5AE1989A7}"/>
              </c:ext>
            </c:extLst>
          </c:dPt>
          <c:dLbls>
            <c:spPr>
              <a:solidFill>
                <a:srgbClr val="D7D8DC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41485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Lorem Ipsum 1</c:v>
                </c:pt>
                <c:pt idx="1">
                  <c:v>Lorem Ipsum 2</c:v>
                </c:pt>
                <c:pt idx="2">
                  <c:v>Lorem Ipsum 3</c:v>
                </c:pt>
                <c:pt idx="3">
                  <c:v>Lorem Ipsum 4</c:v>
                </c:pt>
                <c:pt idx="4">
                  <c:v>Lorem Ipsum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262-4606-A884-81B5AE198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180672"/>
        <c:axId val="181186560"/>
      </c:barChart>
      <c:catAx>
        <c:axId val="18118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1186560"/>
        <c:crosses val="autoZero"/>
        <c:auto val="1"/>
        <c:lblAlgn val="ctr"/>
        <c:lblOffset val="100"/>
        <c:noMultiLvlLbl val="1"/>
      </c:catAx>
      <c:valAx>
        <c:axId val="18118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7D8DC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11806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bg1">
              <a:lumMod val="75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7D9C1"/>
            </a:solidFill>
          </c:spPr>
          <c:dPt>
            <c:idx val="0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A66-4666-9714-8643A446AF2E}"/>
              </c:ext>
            </c:extLst>
          </c:dPt>
          <c:dPt>
            <c:idx val="1"/>
            <c:bubble3D val="0"/>
            <c:spPr>
              <a:solidFill>
                <a:srgbClr val="F1F2F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94-4B33-9E19-3C6DD1DF4462}"/>
              </c:ext>
            </c:extLst>
          </c:dPt>
          <c:dPt>
            <c:idx val="2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A66-4666-9714-8643A446AF2E}"/>
              </c:ext>
            </c:extLst>
          </c:dPt>
          <c:dPt>
            <c:idx val="3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A66-4666-9714-8643A446AF2E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94-4B33-9E19-3C6DD1DF44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7D9C1"/>
            </a:solidFill>
          </c:spPr>
          <c:dPt>
            <c:idx val="0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268-42F9-9C89-A740E222F467}"/>
              </c:ext>
            </c:extLst>
          </c:dPt>
          <c:dPt>
            <c:idx val="1"/>
            <c:bubble3D val="0"/>
            <c:spPr>
              <a:solidFill>
                <a:srgbClr val="F1F2F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94-4B33-9E19-3C6DD1DF4462}"/>
              </c:ext>
            </c:extLst>
          </c:dPt>
          <c:dPt>
            <c:idx val="2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268-42F9-9C89-A740E222F467}"/>
              </c:ext>
            </c:extLst>
          </c:dPt>
          <c:dPt>
            <c:idx val="3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268-42F9-9C89-A740E222F467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94-4B33-9E19-3C6DD1DF44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7D9C1"/>
            </a:solidFill>
          </c:spPr>
          <c:dPt>
            <c:idx val="0"/>
            <c:bubble3D val="0"/>
            <c:spPr>
              <a:solidFill>
                <a:srgbClr val="545D7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268-42F9-9C89-A740E222F467}"/>
              </c:ext>
            </c:extLst>
          </c:dPt>
          <c:dPt>
            <c:idx val="1"/>
            <c:bubble3D val="0"/>
            <c:spPr>
              <a:solidFill>
                <a:srgbClr val="F1F2F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894-4B33-9E19-3C6DD1DF4462}"/>
              </c:ext>
            </c:extLst>
          </c:dPt>
          <c:dPt>
            <c:idx val="2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268-42F9-9C89-A740E222F467}"/>
              </c:ext>
            </c:extLst>
          </c:dPt>
          <c:dPt>
            <c:idx val="3"/>
            <c:bubble3D val="0"/>
            <c:spPr>
              <a:solidFill>
                <a:srgbClr val="F7D9C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268-42F9-9C89-A740E222F467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94-4B33-9E19-3C6DD1DF44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41485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7D9C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CE2-41C6-8E0C-BEDD2958281D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CE2-41C6-8E0C-BEDD29582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83226752"/>
        <c:axId val="183228288"/>
      </c:bubbleChart>
      <c:valAx>
        <c:axId val="1832267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rgbClr val="F7D9C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3228288"/>
        <c:crosses val="autoZero"/>
        <c:crossBetween val="midCat"/>
      </c:valAx>
      <c:valAx>
        <c:axId val="183228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7D9C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3226752"/>
        <c:crosses val="autoZero"/>
        <c:crossBetween val="midCat"/>
      </c:valAx>
      <c:spPr>
        <a:noFill/>
        <a:ln>
          <a:solidFill>
            <a:srgbClr val="F7D9C1"/>
          </a:solidFill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7B37255-99F5-49F9-87C1-26C2EBE91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8C0BBF-A610-4338-AA13-AD7080D2DC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8F4E-5F03-4552-A074-1384B7F85855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EB0B30-FB4E-449B-B718-6FE9505AC5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391705-9E3C-41BA-9BF4-D59181176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9805B-1E8D-4F87-9CAA-C007B9AA9F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01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69B0-99D6-491E-9E75-7BB0D647452D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0C18-C503-4FD9-8E7E-00587C5F5A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899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CF9F96-9C51-4B51-AC8E-41272C9D345C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rgbClr val="F1F2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BDFFDB-2ACC-495B-B493-EE3DDEBB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638" y="6336456"/>
            <a:ext cx="356400" cy="356400"/>
          </a:xfr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D" sz="1000" smtClean="0">
                <a:solidFill>
                  <a:srgbClr val="414857"/>
                </a:solidFill>
                <a:latin typeface="Gill Sans MT" panose="020B0502020104020203" pitchFamily="34" charset="0"/>
              </a:defRPr>
            </a:lvl1pPr>
          </a:lstStyle>
          <a:p>
            <a:fld id="{412605AC-9E74-4615-A100-8DF35A19068E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59C35F-16B4-43E3-BE65-42847544AED8}"/>
              </a:ext>
            </a:extLst>
          </p:cNvPr>
          <p:cNvCxnSpPr>
            <a:cxnSpLocks/>
          </p:cNvCxnSpPr>
          <p:nvPr userDrawn="1"/>
        </p:nvCxnSpPr>
        <p:spPr>
          <a:xfrm flipV="1">
            <a:off x="695325" y="1"/>
            <a:ext cx="0" cy="6858001"/>
          </a:xfrm>
          <a:prstGeom prst="line">
            <a:avLst/>
          </a:prstGeom>
          <a:noFill/>
          <a:ln w="6350" cap="rnd">
            <a:solidFill>
              <a:srgbClr val="D7D8D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806648B-8ACC-452F-BEFE-CB50A9E958F7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621181" y="1534307"/>
            <a:ext cx="1891089" cy="224742"/>
          </a:xfrm>
          <a:prstGeom prst="round2DiagRect">
            <a:avLst/>
          </a:prstGeom>
          <a:noFill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800" spc="600" dirty="0">
                <a:solidFill>
                  <a:srgbClr val="D7D8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July 2019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DB647A52-9210-4D05-B805-8C8835F90B89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621183" y="5108679"/>
            <a:ext cx="1891089" cy="224742"/>
          </a:xfrm>
          <a:prstGeom prst="round2DiagRect">
            <a:avLst/>
          </a:prstGeom>
          <a:noFill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D" sz="800" spc="600" dirty="0">
                <a:solidFill>
                  <a:srgbClr val="D7D8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Zed Frederick</a:t>
            </a:r>
          </a:p>
        </p:txBody>
      </p:sp>
    </p:spTree>
    <p:extLst>
      <p:ext uri="{BB962C8B-B14F-4D97-AF65-F5344CB8AC3E}">
        <p14:creationId xmlns:p14="http://schemas.microsoft.com/office/powerpoint/2010/main" val="12783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A871E-5048-4F94-B910-1A58C984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950C11-AADC-4C0C-839B-61436F54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E2538D-1CEB-49C4-8A1A-AC28A419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E6EBF-0A38-4C4A-86F7-C899063B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EC7283-703B-4A96-8D92-F44F67E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0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1DAC24-9A09-4A75-9817-8447DEC20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CD2A1C-AD80-4382-8FEF-0E5827746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A44750-C797-4DA8-905B-56DFC7C5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3A5EA4-7085-42CF-9F27-3F32F610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026899-BAFD-4EE3-90FB-84342A73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00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357BE-7320-4771-B609-CA76A6A1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D7BFE-084C-45A1-AAD4-1EE4AA5D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D0F481-926B-4614-B067-AE7CA923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71D1B7-B74E-44C3-885F-9CC348A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11DC9-5194-478B-82D9-933F78AE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88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0CD55-D1E9-46B9-B752-AF8E9FA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F630E7-9A3C-4303-878A-FB7BF98F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DB220D-A0AF-41A3-9200-8ED671B9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8948B-FE9A-4A45-A5E2-0D90BAA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DE6334-CE1D-4E2D-B1D4-FB10A25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8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5B9D8-0EC2-4FC0-B0FC-43BC657D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2F94B-8D41-4EA1-B215-D06F7AE1C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215147-2CC6-4D63-87B0-75C9D183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5A1BCA-D2D1-4AB0-9ECC-91AC3E33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28D8EF-4B64-4EC8-8564-77ABC8A9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6AC2E1-81E6-4853-B19C-C260DB8A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35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F01B5-62A8-40E4-B844-4FECA66B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F665D8-66CE-41E5-82F9-9FDE95FA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13534F-AB07-4EEF-A684-12801C28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A9C7D5-FA82-459A-937A-7C6703B0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3DDCF6-B01B-4BF1-AFE0-50AC1EDF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A7A649-131A-415D-82C6-C92EF2DB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262814-1351-4AF9-9F1A-F4BD5B9E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AE07E5-04A7-4233-9F6C-3F3ADB42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35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3F4CD-CB93-433F-AC7A-302B95C7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B88B34-7307-406C-8572-56DD6623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F3719D-2C6A-4A60-8B97-14329D07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B8E29F-B889-4377-A84C-DBBE6C93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62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CDBF6A-2788-4B8A-8C28-7E9E5DCE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ACA774-B1B8-475D-A782-9D0E17C7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58F5FD-2089-47D5-8207-FB286B1F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74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21178D-2B69-4D5F-9050-A51782AD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269BE-0EBB-455F-ADC8-6E387469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4A415-8C3F-494D-A746-7C47F9BB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FC0E5F-68D3-469A-A95C-AB5D0143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57A571-B255-4CEA-A008-780EB763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D903FA-9859-4FD7-B16F-C61EC6E3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5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87F0B-7C14-44E1-8265-58B0B10E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9AE698-E366-4E40-A5F4-34846F55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6D0149-457D-4E4B-BABE-AECEE0FE9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00DB3E-A3F5-4796-B2A0-17B700D6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2D307E-6727-41A5-8A45-245A44AE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2F0B4B-C0FE-4DF6-BF5F-D9F352C4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5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FE2BCC6-50D1-416A-85BA-BAFE05C1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6B0C9D-9168-46E5-A38F-CCAEE325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D9D578-61E3-4ADA-A65E-76E37C09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1FE296-21BA-42A3-BFB2-F4928E414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50D4B1-9364-4229-BBF0-521F8E4B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05AC-9E74-4615-A100-8DF35A1906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3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AF028F8-F117-46E3-9D70-FC4F6AF570D8}"/>
              </a:ext>
            </a:extLst>
          </p:cNvPr>
          <p:cNvSpPr/>
          <p:nvPr/>
        </p:nvSpPr>
        <p:spPr>
          <a:xfrm>
            <a:off x="7410676" y="1385718"/>
            <a:ext cx="4086000" cy="4086564"/>
          </a:xfrm>
          <a:prstGeom prst="rect">
            <a:avLst/>
          </a:prstGeom>
          <a:solidFill>
            <a:srgbClr val="D7D8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xmlns="" id="{75899B18-7A22-4A42-8BC2-54C5F51EB898}"/>
              </a:ext>
            </a:extLst>
          </p:cNvPr>
          <p:cNvSpPr txBox="1">
            <a:spLocks/>
          </p:cNvSpPr>
          <p:nvPr/>
        </p:nvSpPr>
        <p:spPr>
          <a:xfrm>
            <a:off x="3894914" y="4847326"/>
            <a:ext cx="2840477" cy="624956"/>
          </a:xfrm>
          <a:prstGeom prst="rect">
            <a:avLst/>
          </a:prstGeom>
          <a:solidFill>
            <a:srgbClr val="F1F2F4"/>
          </a:solidFill>
        </p:spPr>
        <p:txBody>
          <a:bodyPr wrap="square" lIns="90000" tIns="90000" rIns="90000" bIns="900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D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ID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ID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ID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consectetuer</a:t>
            </a:r>
            <a:r>
              <a:rPr lang="en-ID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ID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endParaRPr lang="en-ID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762280" y="2868751"/>
            <a:ext cx="6102805" cy="1940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>
              <a:lnSpc>
                <a:spcPct val="80000"/>
              </a:lnSpc>
            </a:pPr>
            <a:r>
              <a:rPr lang="en-ID" sz="7200" dirty="0">
                <a:solidFill>
                  <a:srgbClr val="414857"/>
                </a:solidFill>
                <a:latin typeface="Gill Sans MT" panose="020B0502020104020203" pitchFamily="34" charset="0"/>
              </a:rPr>
              <a:t>Presentation</a:t>
            </a:r>
            <a:br>
              <a:rPr lang="en-ID" sz="7200" dirty="0">
                <a:solidFill>
                  <a:srgbClr val="414857"/>
                </a:solidFill>
                <a:latin typeface="Gill Sans MT" panose="020B0502020104020203" pitchFamily="34" charset="0"/>
              </a:rPr>
            </a:br>
            <a:r>
              <a:rPr lang="en-ID" sz="7200" dirty="0">
                <a:solidFill>
                  <a:srgbClr val="414857"/>
                </a:solidFill>
                <a:latin typeface="Gill Sans MT" panose="020B0502020104020203" pitchFamily="34" charset="0"/>
              </a:rPr>
              <a:t>Template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53A98D-FE94-4E14-92BC-80AA166C5306}"/>
              </a:ext>
            </a:extLst>
          </p:cNvPr>
          <p:cNvSpPr/>
          <p:nvPr/>
        </p:nvSpPr>
        <p:spPr>
          <a:xfrm>
            <a:off x="7418377" y="4780132"/>
            <a:ext cx="2542746" cy="692150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D677B6-8D21-4E88-B273-05611F640214}"/>
              </a:ext>
            </a:extLst>
          </p:cNvPr>
          <p:cNvSpPr/>
          <p:nvPr/>
        </p:nvSpPr>
        <p:spPr>
          <a:xfrm>
            <a:off x="8548297" y="701133"/>
            <a:ext cx="2962133" cy="2962542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xmlns="" id="{0E130C43-DA86-4611-87EC-EF06670EC086}"/>
              </a:ext>
            </a:extLst>
          </p:cNvPr>
          <p:cNvSpPr txBox="1">
            <a:spLocks/>
          </p:cNvSpPr>
          <p:nvPr/>
        </p:nvSpPr>
        <p:spPr>
          <a:xfrm>
            <a:off x="762280" y="1865111"/>
            <a:ext cx="6102805" cy="810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>
              <a:lnSpc>
                <a:spcPct val="80000"/>
              </a:lnSpc>
            </a:pPr>
            <a:r>
              <a:rPr lang="en-ID" sz="7200" b="0" dirty="0">
                <a:solidFill>
                  <a:srgbClr val="F7D9C1"/>
                </a:solidFill>
                <a:latin typeface="Gill Sans MT" panose="020B0502020104020203" pitchFamily="34" charset="0"/>
              </a:rPr>
              <a:t>Innovation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58C7B76-56F2-4196-BF52-A0D4FB959049}"/>
              </a:ext>
            </a:extLst>
          </p:cNvPr>
          <p:cNvGrpSpPr/>
          <p:nvPr/>
        </p:nvGrpSpPr>
        <p:grpSpPr>
          <a:xfrm flipV="1">
            <a:off x="2984196" y="1951861"/>
            <a:ext cx="4434182" cy="857285"/>
            <a:chOff x="2197779" y="1779442"/>
            <a:chExt cx="5348514" cy="9975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6AA7CA8D-BDDC-4CFA-840C-7B56C1EAF0D2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79" y="1779442"/>
              <a:ext cx="5348514" cy="0"/>
            </a:xfrm>
            <a:prstGeom prst="line">
              <a:avLst/>
            </a:prstGeom>
            <a:noFill/>
            <a:ln w="635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C2649C23-E7B7-4B7D-A06B-A3C15E3AD816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79" y="1779442"/>
              <a:ext cx="0" cy="997533"/>
            </a:xfrm>
            <a:prstGeom prst="line">
              <a:avLst/>
            </a:prstGeom>
            <a:noFill/>
            <a:ln w="635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D493910-A87C-43FF-86D4-31FB606454E7}"/>
              </a:ext>
            </a:extLst>
          </p:cNvPr>
          <p:cNvGrpSpPr/>
          <p:nvPr/>
        </p:nvGrpSpPr>
        <p:grpSpPr>
          <a:xfrm>
            <a:off x="9071927" y="2809146"/>
            <a:ext cx="1737777" cy="1737777"/>
            <a:chOff x="7726363" y="3255963"/>
            <a:chExt cx="346075" cy="346075"/>
          </a:xfrm>
        </p:grpSpPr>
        <p:sp>
          <p:nvSpPr>
            <p:cNvPr id="42" name="Freeform 120">
              <a:extLst>
                <a:ext uri="{FF2B5EF4-FFF2-40B4-BE49-F238E27FC236}">
                  <a16:creationId xmlns:a16="http://schemas.microsoft.com/office/drawing/2014/main" xmlns="" id="{654FD8BA-0F43-4929-9C98-49AEAE7B7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Line 121">
              <a:extLst>
                <a:ext uri="{FF2B5EF4-FFF2-40B4-BE49-F238E27FC236}">
                  <a16:creationId xmlns:a16="http://schemas.microsoft.com/office/drawing/2014/main" xmlns="" id="{5E9C750E-A867-40CE-AB7F-9F67A6E57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508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Line 122">
              <a:extLst>
                <a:ext uri="{FF2B5EF4-FFF2-40B4-BE49-F238E27FC236}">
                  <a16:creationId xmlns:a16="http://schemas.microsoft.com/office/drawing/2014/main" xmlns="" id="{3F54ABC3-8D61-43F4-BD0D-12CC3454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508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Line 123">
              <a:extLst>
                <a:ext uri="{FF2B5EF4-FFF2-40B4-BE49-F238E27FC236}">
                  <a16:creationId xmlns:a16="http://schemas.microsoft.com/office/drawing/2014/main" xmlns="" id="{88936D1D-9C2E-4AFA-B623-4563C083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508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24">
              <a:extLst>
                <a:ext uri="{FF2B5EF4-FFF2-40B4-BE49-F238E27FC236}">
                  <a16:creationId xmlns:a16="http://schemas.microsoft.com/office/drawing/2014/main" xmlns="" id="{19DFBC49-A871-48B0-8AAA-582951A2B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10" y="1502005"/>
            <a:ext cx="2709493" cy="4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5978517-CDC3-4B36-AEDD-FC0B8E4A348A}"/>
              </a:ext>
            </a:extLst>
          </p:cNvPr>
          <p:cNvSpPr/>
          <p:nvPr/>
        </p:nvSpPr>
        <p:spPr>
          <a:xfrm>
            <a:off x="1512368" y="2183394"/>
            <a:ext cx="8981653" cy="3328981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756DB90-CD96-4834-B9EB-38BC9E3DA314}"/>
              </a:ext>
            </a:extLst>
          </p:cNvPr>
          <p:cNvSpPr/>
          <p:nvPr/>
        </p:nvSpPr>
        <p:spPr>
          <a:xfrm>
            <a:off x="2009871" y="692150"/>
            <a:ext cx="4591400" cy="5473700"/>
          </a:xfrm>
          <a:prstGeom prst="rect">
            <a:avLst/>
          </a:prstGeom>
          <a:solidFill>
            <a:srgbClr val="D7D8D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49DA11DF-1914-4020-9AE7-C5F47D0987FD}"/>
              </a:ext>
            </a:extLst>
          </p:cNvPr>
          <p:cNvSpPr txBox="1">
            <a:spLocks/>
          </p:cNvSpPr>
          <p:nvPr/>
        </p:nvSpPr>
        <p:spPr>
          <a:xfrm>
            <a:off x="6419191" y="3297989"/>
            <a:ext cx="5233525" cy="10997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7200" b="0">
                <a:solidFill>
                  <a:srgbClr val="F7D9C1"/>
                </a:solidFill>
                <a:latin typeface="Gill Sans MT" panose="020B0502020104020203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Thank</a:t>
            </a:r>
            <a:r>
              <a:rPr lang="en-US" dirty="0"/>
              <a:t> You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193BD53-6E50-4F05-8669-39AA8A7FB609}"/>
              </a:ext>
            </a:extLst>
          </p:cNvPr>
          <p:cNvGrpSpPr/>
          <p:nvPr/>
        </p:nvGrpSpPr>
        <p:grpSpPr>
          <a:xfrm>
            <a:off x="7615172" y="4673056"/>
            <a:ext cx="2791297" cy="728900"/>
            <a:chOff x="7702724" y="4673056"/>
            <a:chExt cx="2791297" cy="7289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0D84D879-CB19-4853-8B3A-8AF2C95FD42B}"/>
                </a:ext>
              </a:extLst>
            </p:cNvPr>
            <p:cNvGrpSpPr/>
            <p:nvPr/>
          </p:nvGrpSpPr>
          <p:grpSpPr>
            <a:xfrm>
              <a:off x="7702724" y="4803506"/>
              <a:ext cx="226883" cy="154886"/>
              <a:chOff x="4127500" y="3670308"/>
              <a:chExt cx="330200" cy="225418"/>
            </a:xfrm>
            <a:noFill/>
          </p:grpSpPr>
          <p:sp>
            <p:nvSpPr>
              <p:cNvPr id="35" name="Freeform 26">
                <a:extLst>
                  <a:ext uri="{FF2B5EF4-FFF2-40B4-BE49-F238E27FC236}">
                    <a16:creationId xmlns:a16="http://schemas.microsoft.com/office/drawing/2014/main" xmlns="" id="{7D68CBAF-D4FD-4837-B4A1-5F4D622AE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 w="15875">
                <a:solidFill>
                  <a:srgbClr val="F7D9C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xmlns="" id="{8A38D0E5-61A3-4F61-8739-6F8AD7C13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8"/>
                <a:ext cx="300037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 w="15875">
                <a:solidFill>
                  <a:srgbClr val="F7D9C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44C43960-D38E-4E3E-B04C-D8B97A7A6742}"/>
                </a:ext>
              </a:extLst>
            </p:cNvPr>
            <p:cNvGrpSpPr/>
            <p:nvPr/>
          </p:nvGrpSpPr>
          <p:grpSpPr>
            <a:xfrm>
              <a:off x="8073808" y="4673056"/>
              <a:ext cx="2420213" cy="728900"/>
              <a:chOff x="8073808" y="4673056"/>
              <a:chExt cx="4085791" cy="728900"/>
            </a:xfrm>
          </p:grpSpPr>
          <p:sp>
            <p:nvSpPr>
              <p:cNvPr id="15" name="Text Placeholder 7">
                <a:extLst>
                  <a:ext uri="{FF2B5EF4-FFF2-40B4-BE49-F238E27FC236}">
                    <a16:creationId xmlns:a16="http://schemas.microsoft.com/office/drawing/2014/main" xmlns="" id="{B981E4B8-0628-4329-8BEC-9F46DC5DA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4716" y="4673056"/>
                <a:ext cx="4074883" cy="375657"/>
              </a:xfrm>
              <a:prstGeom prst="rect">
                <a:avLst/>
              </a:prstGeom>
            </p:spPr>
            <p:txBody>
              <a:bodyPr vert="horz" wrap="square" lIns="90000" tIns="90000" rIns="90000" bIns="9000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ID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ipsum@dolor.com</a:t>
                </a:r>
              </a:p>
            </p:txBody>
          </p:sp>
          <p:sp>
            <p:nvSpPr>
              <p:cNvPr id="16" name="Text Placeholder 9">
                <a:extLst>
                  <a:ext uri="{FF2B5EF4-FFF2-40B4-BE49-F238E27FC236}">
                    <a16:creationId xmlns:a16="http://schemas.microsoft.com/office/drawing/2014/main" xmlns="" id="{2A652D89-8589-4AD4-8C4A-AFEBD7B03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3808" y="5026299"/>
                <a:ext cx="4074883" cy="375657"/>
              </a:xfrm>
              <a:prstGeom prst="rect">
                <a:avLst/>
              </a:prstGeom>
            </p:spPr>
            <p:txBody>
              <a:bodyPr vert="horz" wrap="square" lIns="90000" tIns="90000" rIns="90000" bIns="9000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ID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+62 088 999 22</a:t>
                </a:r>
              </a:p>
            </p:txBody>
          </p:sp>
        </p:grp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xmlns="" id="{C4A89679-A259-4758-BCF6-EFD24BA30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724" y="5087542"/>
              <a:ext cx="227513" cy="226455"/>
            </a:xfrm>
            <a:custGeom>
              <a:avLst/>
              <a:gdLst>
                <a:gd name="T0" fmla="*/ 88 w 91"/>
                <a:gd name="T1" fmla="*/ 66 h 90"/>
                <a:gd name="T2" fmla="*/ 78 w 91"/>
                <a:gd name="T3" fmla="*/ 56 h 90"/>
                <a:gd name="T4" fmla="*/ 71 w 91"/>
                <a:gd name="T5" fmla="*/ 53 h 90"/>
                <a:gd name="T6" fmla="*/ 64 w 91"/>
                <a:gd name="T7" fmla="*/ 56 h 90"/>
                <a:gd name="T8" fmla="*/ 61 w 91"/>
                <a:gd name="T9" fmla="*/ 59 h 90"/>
                <a:gd name="T10" fmla="*/ 32 w 91"/>
                <a:gd name="T11" fmla="*/ 30 h 90"/>
                <a:gd name="T12" fmla="*/ 35 w 91"/>
                <a:gd name="T13" fmla="*/ 27 h 90"/>
                <a:gd name="T14" fmla="*/ 35 w 91"/>
                <a:gd name="T15" fmla="*/ 13 h 90"/>
                <a:gd name="T16" fmla="*/ 25 w 91"/>
                <a:gd name="T17" fmla="*/ 3 h 90"/>
                <a:gd name="T18" fmla="*/ 18 w 91"/>
                <a:gd name="T19" fmla="*/ 0 h 90"/>
                <a:gd name="T20" fmla="*/ 11 w 91"/>
                <a:gd name="T21" fmla="*/ 3 h 90"/>
                <a:gd name="T22" fmla="*/ 5 w 91"/>
                <a:gd name="T23" fmla="*/ 8 h 90"/>
                <a:gd name="T24" fmla="*/ 3 w 91"/>
                <a:gd name="T25" fmla="*/ 27 h 90"/>
                <a:gd name="T26" fmla="*/ 64 w 91"/>
                <a:gd name="T27" fmla="*/ 88 h 90"/>
                <a:gd name="T28" fmla="*/ 72 w 91"/>
                <a:gd name="T29" fmla="*/ 90 h 90"/>
                <a:gd name="T30" fmla="*/ 83 w 91"/>
                <a:gd name="T31" fmla="*/ 86 h 90"/>
                <a:gd name="T32" fmla="*/ 88 w 91"/>
                <a:gd name="T33" fmla="*/ 80 h 90"/>
                <a:gd name="T34" fmla="*/ 91 w 91"/>
                <a:gd name="T35" fmla="*/ 73 h 90"/>
                <a:gd name="T36" fmla="*/ 88 w 91"/>
                <a:gd name="T37" fmla="*/ 6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0">
                  <a:moveTo>
                    <a:pt x="88" y="6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6" y="54"/>
                    <a:pt x="74" y="53"/>
                    <a:pt x="71" y="53"/>
                  </a:cubicBezTo>
                  <a:cubicBezTo>
                    <a:pt x="68" y="53"/>
                    <a:pt x="66" y="54"/>
                    <a:pt x="64" y="56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51" y="50"/>
                    <a:pt x="41" y="40"/>
                    <a:pt x="32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17"/>
                    <a:pt x="35" y="1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15" y="0"/>
                    <a:pt x="13" y="1"/>
                    <a:pt x="11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0" y="13"/>
                    <a:pt x="0" y="21"/>
                    <a:pt x="3" y="27"/>
                  </a:cubicBezTo>
                  <a:cubicBezTo>
                    <a:pt x="19" y="51"/>
                    <a:pt x="40" y="72"/>
                    <a:pt x="64" y="88"/>
                  </a:cubicBezTo>
                  <a:cubicBezTo>
                    <a:pt x="66" y="89"/>
                    <a:pt x="69" y="90"/>
                    <a:pt x="72" y="90"/>
                  </a:cubicBezTo>
                  <a:cubicBezTo>
                    <a:pt x="76" y="90"/>
                    <a:pt x="80" y="88"/>
                    <a:pt x="83" y="86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78"/>
                    <a:pt x="91" y="76"/>
                    <a:pt x="91" y="73"/>
                  </a:cubicBezTo>
                  <a:cubicBezTo>
                    <a:pt x="91" y="70"/>
                    <a:pt x="90" y="68"/>
                    <a:pt x="88" y="66"/>
                  </a:cubicBezTo>
                  <a:close/>
                </a:path>
              </a:pathLst>
            </a:custGeom>
            <a:noFill/>
            <a:ln w="15875">
              <a:solidFill>
                <a:srgbClr val="F7D9C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67766C9A-0F84-46FD-AEFF-B35377EF99A2}"/>
              </a:ext>
            </a:extLst>
          </p:cNvPr>
          <p:cNvGrpSpPr/>
          <p:nvPr/>
        </p:nvGrpSpPr>
        <p:grpSpPr>
          <a:xfrm>
            <a:off x="4414054" y="4740126"/>
            <a:ext cx="2857260" cy="777762"/>
            <a:chOff x="4414054" y="4740126"/>
            <a:chExt cx="2857260" cy="77776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95C2E6F-A14E-49C8-BABF-21057E9DC1D2}"/>
                </a:ext>
              </a:extLst>
            </p:cNvPr>
            <p:cNvSpPr/>
            <p:nvPr/>
          </p:nvSpPr>
          <p:spPr>
            <a:xfrm>
              <a:off x="4414054" y="4740126"/>
              <a:ext cx="2857260" cy="777762"/>
            </a:xfrm>
            <a:prstGeom prst="rect">
              <a:avLst/>
            </a:prstGeom>
            <a:solidFill>
              <a:srgbClr val="F7D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  <p:sp>
          <p:nvSpPr>
            <p:cNvPr id="14" name="Text Placeholder 10">
              <a:extLst>
                <a:ext uri="{FF2B5EF4-FFF2-40B4-BE49-F238E27FC236}">
                  <a16:creationId xmlns:a16="http://schemas.microsoft.com/office/drawing/2014/main" xmlns="" id="{9A63C46E-A32D-4A06-B12E-B0CF0E085596}"/>
                </a:ext>
              </a:extLst>
            </p:cNvPr>
            <p:cNvSpPr txBox="1">
              <a:spLocks/>
            </p:cNvSpPr>
            <p:nvPr/>
          </p:nvSpPr>
          <p:spPr>
            <a:xfrm>
              <a:off x="4860901" y="4917601"/>
              <a:ext cx="2241648" cy="403357"/>
            </a:xfrm>
            <a:prstGeom prst="rect">
              <a:avLst/>
            </a:prstGeom>
            <a:noFill/>
          </p:spPr>
          <p:txBody>
            <a:bodyPr wrap="square" lIns="90000" tIns="90000" rIns="90000" bIns="90000">
              <a:spAutoFit/>
            </a:bodyPr>
            <a:lstStyle>
              <a:defPPr>
                <a:defRPr lang="en-US"/>
              </a:defPPr>
              <a:lvl1pPr indent="0" algn="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ID" dirty="0" smtClean="0">
                  <a:solidFill>
                    <a:srgbClr val="414857"/>
                  </a:solidFill>
                </a:rPr>
                <a:t>www.edufreebie.com</a:t>
              </a:r>
              <a:endParaRPr lang="en-ID" dirty="0">
                <a:solidFill>
                  <a:srgbClr val="414857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63" y="753554"/>
            <a:ext cx="2704511" cy="4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E8501034-D64A-435A-8EF0-2247D8414DF9}"/>
              </a:ext>
            </a:extLst>
          </p:cNvPr>
          <p:cNvGrpSpPr/>
          <p:nvPr/>
        </p:nvGrpSpPr>
        <p:grpSpPr>
          <a:xfrm>
            <a:off x="1927060" y="859825"/>
            <a:ext cx="5231057" cy="4033178"/>
            <a:chOff x="1743256" y="859825"/>
            <a:chExt cx="5414861" cy="41748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AF028F8-F117-46E3-9D70-FC4F6AF570D8}"/>
                </a:ext>
              </a:extLst>
            </p:cNvPr>
            <p:cNvSpPr/>
            <p:nvPr/>
          </p:nvSpPr>
          <p:spPr>
            <a:xfrm>
              <a:off x="1743256" y="859825"/>
              <a:ext cx="4174316" cy="4174892"/>
            </a:xfrm>
            <a:prstGeom prst="rect">
              <a:avLst/>
            </a:prstGeom>
            <a:solidFill>
              <a:srgbClr val="D7D8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AD677B6-8D21-4E88-B273-05611F640214}"/>
                </a:ext>
              </a:extLst>
            </p:cNvPr>
            <p:cNvSpPr/>
            <p:nvPr/>
          </p:nvSpPr>
          <p:spPr>
            <a:xfrm>
              <a:off x="4131959" y="1213380"/>
              <a:ext cx="3026157" cy="3026575"/>
            </a:xfrm>
            <a:prstGeom prst="rect">
              <a:avLst/>
            </a:prstGeom>
            <a:solidFill>
              <a:srgbClr val="41485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5F53A98D-FE94-4E14-92BC-80AA166C5306}"/>
                </a:ext>
              </a:extLst>
            </p:cNvPr>
            <p:cNvSpPr/>
            <p:nvPr/>
          </p:nvSpPr>
          <p:spPr>
            <a:xfrm>
              <a:off x="5571519" y="4239955"/>
              <a:ext cx="1586598" cy="794762"/>
            </a:xfrm>
            <a:prstGeom prst="rect">
              <a:avLst/>
            </a:prstGeom>
            <a:solidFill>
              <a:srgbClr val="F7D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</p:grpSp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5222722" y="1887370"/>
            <a:ext cx="5561694" cy="3914640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b="0" i="1" dirty="0">
                <a:solidFill>
                  <a:srgbClr val="F7D9C1"/>
                </a:solidFill>
                <a:latin typeface="Gill Sans MT" panose="020B0502020104020203" pitchFamily="34" charset="0"/>
              </a:rPr>
              <a:t>Collaboration and augmentation are the foundational principles of </a:t>
            </a:r>
            <a:r>
              <a:rPr lang="en-US" i="1" dirty="0">
                <a:solidFill>
                  <a:srgbClr val="414857"/>
                </a:solidFill>
                <a:latin typeface="Gill Sans MT" panose="020B0502020104020203" pitchFamily="34" charset="0"/>
              </a:rPr>
              <a:t>innovation.”</a:t>
            </a:r>
            <a:endParaRPr lang="en-ID" i="1" dirty="0">
              <a:solidFill>
                <a:srgbClr val="414857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CB31B37-CB08-4A48-B1ED-5538CC8C6751}"/>
              </a:ext>
            </a:extLst>
          </p:cNvPr>
          <p:cNvCxnSpPr>
            <a:cxnSpLocks/>
          </p:cNvCxnSpPr>
          <p:nvPr/>
        </p:nvCxnSpPr>
        <p:spPr>
          <a:xfrm>
            <a:off x="5571519" y="1735939"/>
            <a:ext cx="5212897" cy="0"/>
          </a:xfrm>
          <a:prstGeom prst="line">
            <a:avLst/>
          </a:prstGeom>
          <a:noFill/>
          <a:ln w="6350" cap="rnd">
            <a:solidFill>
              <a:srgbClr val="D7D8D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Subtitle 3">
            <a:extLst>
              <a:ext uri="{FF2B5EF4-FFF2-40B4-BE49-F238E27FC236}">
                <a16:creationId xmlns:a16="http://schemas.microsoft.com/office/drawing/2014/main" xmlns="" id="{C97B37A8-D00A-434B-BF97-9740856B37F9}"/>
              </a:ext>
            </a:extLst>
          </p:cNvPr>
          <p:cNvSpPr txBox="1">
            <a:spLocks/>
          </p:cNvSpPr>
          <p:nvPr/>
        </p:nvSpPr>
        <p:spPr>
          <a:xfrm>
            <a:off x="8822298" y="5757266"/>
            <a:ext cx="1962118" cy="405786"/>
          </a:xfrm>
          <a:prstGeom prst="rect">
            <a:avLst/>
          </a:prstGeom>
          <a:solidFill>
            <a:srgbClr val="F1F2F4"/>
          </a:solidFill>
        </p:spPr>
        <p:txBody>
          <a:bodyPr wrap="square" lIns="90000" tIns="90000" rIns="90000" bIns="900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Zed Frederick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,1994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7527C7A4-D683-4159-A05F-F0D0A7D168D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158116" y="5960159"/>
            <a:ext cx="1664182" cy="0"/>
          </a:xfrm>
          <a:prstGeom prst="line">
            <a:avLst/>
          </a:prstGeom>
          <a:noFill/>
          <a:ln w="12700" cap="rnd">
            <a:solidFill>
              <a:srgbClr val="F7D9C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EC7C675A-F80F-4CE8-88BD-53DC54403484}"/>
              </a:ext>
            </a:extLst>
          </p:cNvPr>
          <p:cNvSpPr/>
          <p:nvPr/>
        </p:nvSpPr>
        <p:spPr>
          <a:xfrm>
            <a:off x="3745082" y="701675"/>
            <a:ext cx="2263730" cy="1549859"/>
          </a:xfrm>
          <a:custGeom>
            <a:avLst/>
            <a:gdLst/>
            <a:ahLst/>
            <a:cxnLst/>
            <a:rect l="l" t="t" r="r" b="b"/>
            <a:pathLst>
              <a:path w="178217" h="122016">
                <a:moveTo>
                  <a:pt x="171561" y="0"/>
                </a:moveTo>
                <a:lnTo>
                  <a:pt x="171561" y="10107"/>
                </a:lnTo>
                <a:cubicBezTo>
                  <a:pt x="165645" y="14051"/>
                  <a:pt x="160880" y="19926"/>
                  <a:pt x="157265" y="27731"/>
                </a:cubicBezTo>
                <a:cubicBezTo>
                  <a:pt x="153649" y="35537"/>
                  <a:pt x="151842" y="43795"/>
                  <a:pt x="151842" y="52504"/>
                </a:cubicBezTo>
                <a:cubicBezTo>
                  <a:pt x="151842" y="56777"/>
                  <a:pt x="152170" y="60803"/>
                  <a:pt x="152828" y="64583"/>
                </a:cubicBezTo>
                <a:cubicBezTo>
                  <a:pt x="160551" y="65075"/>
                  <a:pt x="166713" y="67910"/>
                  <a:pt x="171315" y="73087"/>
                </a:cubicBezTo>
                <a:cubicBezTo>
                  <a:pt x="175916" y="78263"/>
                  <a:pt x="178217" y="84877"/>
                  <a:pt x="178217" y="92930"/>
                </a:cubicBezTo>
                <a:cubicBezTo>
                  <a:pt x="178217" y="101146"/>
                  <a:pt x="175382" y="108048"/>
                  <a:pt x="169713" y="113635"/>
                </a:cubicBezTo>
                <a:cubicBezTo>
                  <a:pt x="164043" y="119223"/>
                  <a:pt x="156936" y="122016"/>
                  <a:pt x="148391" y="122016"/>
                </a:cubicBezTo>
                <a:cubicBezTo>
                  <a:pt x="137709" y="122016"/>
                  <a:pt x="129041" y="117661"/>
                  <a:pt x="122385" y="108952"/>
                </a:cubicBezTo>
                <a:cubicBezTo>
                  <a:pt x="115730" y="100242"/>
                  <a:pt x="112402" y="88986"/>
                  <a:pt x="112402" y="75182"/>
                </a:cubicBezTo>
                <a:cubicBezTo>
                  <a:pt x="112402" y="64172"/>
                  <a:pt x="114744" y="53481"/>
                  <a:pt x="119427" y="43108"/>
                </a:cubicBezTo>
                <a:cubicBezTo>
                  <a:pt x="124111" y="32736"/>
                  <a:pt x="130397" y="24314"/>
                  <a:pt x="138285" y="17843"/>
                </a:cubicBezTo>
                <a:cubicBezTo>
                  <a:pt x="146172" y="11371"/>
                  <a:pt x="157265" y="5423"/>
                  <a:pt x="171561" y="0"/>
                </a:cubicBezTo>
                <a:close/>
                <a:moveTo>
                  <a:pt x="57927" y="0"/>
                </a:moveTo>
                <a:lnTo>
                  <a:pt x="57927" y="10600"/>
                </a:lnTo>
                <a:cubicBezTo>
                  <a:pt x="44780" y="21117"/>
                  <a:pt x="38207" y="34921"/>
                  <a:pt x="38207" y="52011"/>
                </a:cubicBezTo>
                <a:lnTo>
                  <a:pt x="39193" y="64583"/>
                </a:lnTo>
                <a:lnTo>
                  <a:pt x="41411" y="64583"/>
                </a:lnTo>
                <a:cubicBezTo>
                  <a:pt x="47491" y="64583"/>
                  <a:pt x="52873" y="67458"/>
                  <a:pt x="57557" y="73210"/>
                </a:cubicBezTo>
                <a:cubicBezTo>
                  <a:pt x="62240" y="78961"/>
                  <a:pt x="64582" y="85535"/>
                  <a:pt x="64582" y="92930"/>
                </a:cubicBezTo>
                <a:cubicBezTo>
                  <a:pt x="64582" y="101146"/>
                  <a:pt x="61871" y="108048"/>
                  <a:pt x="56447" y="113635"/>
                </a:cubicBezTo>
                <a:cubicBezTo>
                  <a:pt x="51025" y="119223"/>
                  <a:pt x="44287" y="122016"/>
                  <a:pt x="36235" y="122016"/>
                </a:cubicBezTo>
                <a:cubicBezTo>
                  <a:pt x="25882" y="122016"/>
                  <a:pt x="17255" y="117415"/>
                  <a:pt x="10353" y="108212"/>
                </a:cubicBezTo>
                <a:cubicBezTo>
                  <a:pt x="3451" y="99010"/>
                  <a:pt x="0" y="87507"/>
                  <a:pt x="0" y="73703"/>
                </a:cubicBezTo>
                <a:cubicBezTo>
                  <a:pt x="0" y="56284"/>
                  <a:pt x="5135" y="41032"/>
                  <a:pt x="15406" y="27949"/>
                </a:cubicBezTo>
                <a:cubicBezTo>
                  <a:pt x="25677" y="14865"/>
                  <a:pt x="39850" y="5549"/>
                  <a:pt x="57927" y="0"/>
                </a:cubicBezTo>
                <a:close/>
              </a:path>
            </a:pathLst>
          </a:cu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xmlns="" id="{4F8ACD32-A6C4-4869-B560-4FA7943F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27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B6FD966-8487-4220-963F-A78CC9C7B9C7}"/>
              </a:ext>
            </a:extLst>
          </p:cNvPr>
          <p:cNvSpPr/>
          <p:nvPr/>
        </p:nvSpPr>
        <p:spPr>
          <a:xfrm>
            <a:off x="695325" y="0"/>
            <a:ext cx="4010277" cy="6858000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78" name="Title 2">
            <a:extLst>
              <a:ext uri="{FF2B5EF4-FFF2-40B4-BE49-F238E27FC236}">
                <a16:creationId xmlns:a16="http://schemas.microsoft.com/office/drawing/2014/main" xmlns="" id="{0C335CB7-A9FB-42C8-9879-A56791F2948C}"/>
              </a:ext>
            </a:extLst>
          </p:cNvPr>
          <p:cNvSpPr txBox="1">
            <a:spLocks/>
          </p:cNvSpPr>
          <p:nvPr/>
        </p:nvSpPr>
        <p:spPr>
          <a:xfrm rot="16200000">
            <a:off x="-1629052" y="2088938"/>
            <a:ext cx="6284912" cy="14972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D" sz="9600" dirty="0">
                <a:solidFill>
                  <a:srgbClr val="474F5D"/>
                </a:solidFill>
                <a:latin typeface="Gill Sans MT" panose="020B0502020104020203" pitchFamily="34" charset="0"/>
              </a:rPr>
              <a:t>innovation</a:t>
            </a:r>
            <a:br>
              <a:rPr lang="en-ID" sz="9600" dirty="0">
                <a:solidFill>
                  <a:srgbClr val="474F5D"/>
                </a:solidFill>
                <a:latin typeface="Gill Sans MT" panose="020B0502020104020203" pitchFamily="34" charset="0"/>
              </a:rPr>
            </a:br>
            <a:endParaRPr lang="en-ID" sz="9600" dirty="0">
              <a:solidFill>
                <a:srgbClr val="474F5D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D677B6-8D21-4E88-B273-05611F640214}"/>
              </a:ext>
            </a:extLst>
          </p:cNvPr>
          <p:cNvSpPr/>
          <p:nvPr/>
        </p:nvSpPr>
        <p:spPr>
          <a:xfrm>
            <a:off x="1846030" y="2095909"/>
            <a:ext cx="3683317" cy="3683825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C6CC2B7-2B21-4B7C-ACA5-4827B5DFCD9C}"/>
              </a:ext>
            </a:extLst>
          </p:cNvPr>
          <p:cNvGrpSpPr/>
          <p:nvPr/>
        </p:nvGrpSpPr>
        <p:grpSpPr>
          <a:xfrm rot="10800000">
            <a:off x="3082063" y="4511493"/>
            <a:ext cx="2774244" cy="1644617"/>
            <a:chOff x="9140573" y="1566503"/>
            <a:chExt cx="2774950" cy="249271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118778A-FBF6-4DAC-B46C-C05B3B40FE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40573" y="4059211"/>
              <a:ext cx="1398988" cy="0"/>
            </a:xfrm>
            <a:prstGeom prst="line">
              <a:avLst/>
            </a:prstGeom>
            <a:noFill/>
            <a:ln w="12700" cap="rnd">
              <a:solidFill>
                <a:srgbClr val="D7D8DC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79D35DC-CF7B-4078-830B-79A5D9086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573" y="1566503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D7D8DC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2FECB315-E1CD-402B-B13A-47A2F76E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574" y="1566503"/>
              <a:ext cx="2774949" cy="0"/>
            </a:xfrm>
            <a:prstGeom prst="line">
              <a:avLst/>
            </a:prstGeom>
            <a:noFill/>
            <a:ln w="12700" cap="rnd">
              <a:solidFill>
                <a:srgbClr val="D7D8DC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BFEA098-D431-482A-AD55-66623C7F9646}"/>
              </a:ext>
            </a:extLst>
          </p:cNvPr>
          <p:cNvGrpSpPr/>
          <p:nvPr/>
        </p:nvGrpSpPr>
        <p:grpSpPr>
          <a:xfrm>
            <a:off x="6435467" y="701133"/>
            <a:ext cx="5061208" cy="934362"/>
            <a:chOff x="6435467" y="701133"/>
            <a:chExt cx="5061208" cy="934362"/>
          </a:xfrm>
        </p:grpSpPr>
        <p:sp>
          <p:nvSpPr>
            <p:cNvPr id="46" name="Text Placeholder 2">
              <a:extLst>
                <a:ext uri="{FF2B5EF4-FFF2-40B4-BE49-F238E27FC236}">
                  <a16:creationId xmlns:a16="http://schemas.microsoft.com/office/drawing/2014/main" xmlns="" id="{53E265DF-8CB7-4800-8672-B31A4C31D9A8}"/>
                </a:ext>
              </a:extLst>
            </p:cNvPr>
            <p:cNvSpPr txBox="1">
              <a:spLocks/>
            </p:cNvSpPr>
            <p:nvPr/>
          </p:nvSpPr>
          <p:spPr>
            <a:xfrm>
              <a:off x="6901086" y="701133"/>
              <a:ext cx="2923920" cy="4310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Agenda 1</a:t>
              </a:r>
            </a:p>
          </p:txBody>
        </p:sp>
        <p:sp>
          <p:nvSpPr>
            <p:cNvPr id="47" name="Text Placeholder 18">
              <a:extLst>
                <a:ext uri="{FF2B5EF4-FFF2-40B4-BE49-F238E27FC236}">
                  <a16:creationId xmlns:a16="http://schemas.microsoft.com/office/drawing/2014/main" xmlns="" id="{D90956C8-441C-4870-B4DA-16DDF34026E5}"/>
                </a:ext>
              </a:extLst>
            </p:cNvPr>
            <p:cNvSpPr txBox="1">
              <a:spLocks/>
            </p:cNvSpPr>
            <p:nvPr/>
          </p:nvSpPr>
          <p:spPr>
            <a:xfrm>
              <a:off x="6435467" y="702339"/>
              <a:ext cx="363600" cy="363600"/>
            </a:xfrm>
            <a:prstGeom prst="rect">
              <a:avLst/>
            </a:prstGeom>
            <a:solidFill>
              <a:srgbClr val="F1F2F4"/>
            </a:solidFill>
            <a:ln w="9525" cap="flat">
              <a:solidFill>
                <a:srgbClr val="D7D8DC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D" sz="1400" b="1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Text Placeholder 13">
              <a:extLst>
                <a:ext uri="{FF2B5EF4-FFF2-40B4-BE49-F238E27FC236}">
                  <a16:creationId xmlns:a16="http://schemas.microsoft.com/office/drawing/2014/main" xmlns="" id="{1604C99F-2AC2-4FD5-89FA-F812A7EB3CE5}"/>
                </a:ext>
              </a:extLst>
            </p:cNvPr>
            <p:cNvSpPr txBox="1">
              <a:spLocks/>
            </p:cNvSpPr>
            <p:nvPr/>
          </p:nvSpPr>
          <p:spPr>
            <a:xfrm>
              <a:off x="6901085" y="1065939"/>
              <a:ext cx="4595590" cy="569556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dolor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dolore.</a:t>
              </a:r>
            </a:p>
          </p:txBody>
        </p:sp>
      </p:grpSp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1959904" y="4071750"/>
            <a:ext cx="3709235" cy="158812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D" b="0" dirty="0">
                <a:solidFill>
                  <a:srgbClr val="414857"/>
                </a:solidFill>
                <a:latin typeface="Gill Sans MT" panose="020B0502020104020203" pitchFamily="34" charset="0"/>
              </a:rPr>
              <a:t>List our</a:t>
            </a:r>
          </a:p>
          <a:p>
            <a:r>
              <a:rPr lang="en-ID" dirty="0">
                <a:solidFill>
                  <a:srgbClr val="414857"/>
                </a:solidFill>
                <a:latin typeface="Gill Sans MT" panose="020B0502020104020203" pitchFamily="34" charset="0"/>
              </a:rPr>
              <a:t>Innovation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72901AEC-FA35-402D-B064-21146880C998}"/>
              </a:ext>
            </a:extLst>
          </p:cNvPr>
          <p:cNvGrpSpPr/>
          <p:nvPr/>
        </p:nvGrpSpPr>
        <p:grpSpPr>
          <a:xfrm>
            <a:off x="6435467" y="1816113"/>
            <a:ext cx="5061208" cy="934362"/>
            <a:chOff x="6435467" y="701133"/>
            <a:chExt cx="5061208" cy="934362"/>
          </a:xfrm>
        </p:grpSpPr>
        <p:sp>
          <p:nvSpPr>
            <p:cNvPr id="96" name="Text Placeholder 2">
              <a:extLst>
                <a:ext uri="{FF2B5EF4-FFF2-40B4-BE49-F238E27FC236}">
                  <a16:creationId xmlns:a16="http://schemas.microsoft.com/office/drawing/2014/main" xmlns="" id="{969722BB-9FF6-4231-8F97-9CC9F3F20C26}"/>
                </a:ext>
              </a:extLst>
            </p:cNvPr>
            <p:cNvSpPr txBox="1">
              <a:spLocks/>
            </p:cNvSpPr>
            <p:nvPr/>
          </p:nvSpPr>
          <p:spPr>
            <a:xfrm>
              <a:off x="6901086" y="701133"/>
              <a:ext cx="2923920" cy="4310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Agenda 2</a:t>
              </a:r>
            </a:p>
          </p:txBody>
        </p:sp>
        <p:sp>
          <p:nvSpPr>
            <p:cNvPr id="97" name="Text Placeholder 18">
              <a:extLst>
                <a:ext uri="{FF2B5EF4-FFF2-40B4-BE49-F238E27FC236}">
                  <a16:creationId xmlns:a16="http://schemas.microsoft.com/office/drawing/2014/main" xmlns="" id="{B8181C9F-C8F1-45C6-A233-0D300294A73E}"/>
                </a:ext>
              </a:extLst>
            </p:cNvPr>
            <p:cNvSpPr txBox="1">
              <a:spLocks/>
            </p:cNvSpPr>
            <p:nvPr/>
          </p:nvSpPr>
          <p:spPr>
            <a:xfrm>
              <a:off x="6435467" y="702339"/>
              <a:ext cx="363600" cy="363600"/>
            </a:xfrm>
            <a:prstGeom prst="rect">
              <a:avLst/>
            </a:prstGeom>
            <a:solidFill>
              <a:srgbClr val="F1F2F4"/>
            </a:solidFill>
            <a:ln w="9525" cap="flat">
              <a:solidFill>
                <a:srgbClr val="D7D8DC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D" sz="1400" b="1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" name="Text Placeholder 13">
              <a:extLst>
                <a:ext uri="{FF2B5EF4-FFF2-40B4-BE49-F238E27FC236}">
                  <a16:creationId xmlns:a16="http://schemas.microsoft.com/office/drawing/2014/main" xmlns="" id="{18DB3CC2-471C-4C1A-BB45-52724B869616}"/>
                </a:ext>
              </a:extLst>
            </p:cNvPr>
            <p:cNvSpPr txBox="1">
              <a:spLocks/>
            </p:cNvSpPr>
            <p:nvPr/>
          </p:nvSpPr>
          <p:spPr>
            <a:xfrm>
              <a:off x="6901085" y="1065939"/>
              <a:ext cx="4595590" cy="569556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dolor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dolore.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32867F35-1F46-471E-8A20-589A457B0B37}"/>
              </a:ext>
            </a:extLst>
          </p:cNvPr>
          <p:cNvGrpSpPr/>
          <p:nvPr/>
        </p:nvGrpSpPr>
        <p:grpSpPr>
          <a:xfrm>
            <a:off x="6435467" y="2931093"/>
            <a:ext cx="5061208" cy="934362"/>
            <a:chOff x="6435467" y="701133"/>
            <a:chExt cx="5061208" cy="934362"/>
          </a:xfrm>
        </p:grpSpPr>
        <p:sp>
          <p:nvSpPr>
            <p:cNvPr id="100" name="Text Placeholder 2">
              <a:extLst>
                <a:ext uri="{FF2B5EF4-FFF2-40B4-BE49-F238E27FC236}">
                  <a16:creationId xmlns:a16="http://schemas.microsoft.com/office/drawing/2014/main" xmlns="" id="{16864ED3-0C64-4AE4-A5CB-572529132B0E}"/>
                </a:ext>
              </a:extLst>
            </p:cNvPr>
            <p:cNvSpPr txBox="1">
              <a:spLocks/>
            </p:cNvSpPr>
            <p:nvPr/>
          </p:nvSpPr>
          <p:spPr>
            <a:xfrm>
              <a:off x="6901086" y="701133"/>
              <a:ext cx="2923920" cy="4310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Agenda 3</a:t>
              </a:r>
            </a:p>
          </p:txBody>
        </p:sp>
        <p:sp>
          <p:nvSpPr>
            <p:cNvPr id="101" name="Text Placeholder 18">
              <a:extLst>
                <a:ext uri="{FF2B5EF4-FFF2-40B4-BE49-F238E27FC236}">
                  <a16:creationId xmlns:a16="http://schemas.microsoft.com/office/drawing/2014/main" xmlns="" id="{0AEC3699-5BBF-46BC-9D8A-1E4E0281456A}"/>
                </a:ext>
              </a:extLst>
            </p:cNvPr>
            <p:cNvSpPr txBox="1">
              <a:spLocks/>
            </p:cNvSpPr>
            <p:nvPr/>
          </p:nvSpPr>
          <p:spPr>
            <a:xfrm>
              <a:off x="6435467" y="702339"/>
              <a:ext cx="363600" cy="363600"/>
            </a:xfrm>
            <a:prstGeom prst="rect">
              <a:avLst/>
            </a:prstGeom>
            <a:solidFill>
              <a:srgbClr val="F1F2F4"/>
            </a:solidFill>
            <a:ln w="9525" cap="flat">
              <a:solidFill>
                <a:srgbClr val="D7D8DC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D" sz="1400" b="1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2" name="Text Placeholder 13">
              <a:extLst>
                <a:ext uri="{FF2B5EF4-FFF2-40B4-BE49-F238E27FC236}">
                  <a16:creationId xmlns:a16="http://schemas.microsoft.com/office/drawing/2014/main" xmlns="" id="{873F23CA-81CA-48EA-964F-CB0F2BA59D60}"/>
                </a:ext>
              </a:extLst>
            </p:cNvPr>
            <p:cNvSpPr txBox="1">
              <a:spLocks/>
            </p:cNvSpPr>
            <p:nvPr/>
          </p:nvSpPr>
          <p:spPr>
            <a:xfrm>
              <a:off x="6901085" y="1065939"/>
              <a:ext cx="4595590" cy="569556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dolor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dolore.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00D4A369-F335-4BF1-B47F-30E5BBE3615A}"/>
              </a:ext>
            </a:extLst>
          </p:cNvPr>
          <p:cNvGrpSpPr/>
          <p:nvPr/>
        </p:nvGrpSpPr>
        <p:grpSpPr>
          <a:xfrm>
            <a:off x="6435467" y="4046073"/>
            <a:ext cx="5061208" cy="934362"/>
            <a:chOff x="6435467" y="701133"/>
            <a:chExt cx="5061208" cy="934362"/>
          </a:xfrm>
        </p:grpSpPr>
        <p:sp>
          <p:nvSpPr>
            <p:cNvPr id="104" name="Text Placeholder 2">
              <a:extLst>
                <a:ext uri="{FF2B5EF4-FFF2-40B4-BE49-F238E27FC236}">
                  <a16:creationId xmlns:a16="http://schemas.microsoft.com/office/drawing/2014/main" xmlns="" id="{77EDBC07-6C98-42D9-8C4D-2DFED91460C8}"/>
                </a:ext>
              </a:extLst>
            </p:cNvPr>
            <p:cNvSpPr txBox="1">
              <a:spLocks/>
            </p:cNvSpPr>
            <p:nvPr/>
          </p:nvSpPr>
          <p:spPr>
            <a:xfrm>
              <a:off x="6901086" y="701133"/>
              <a:ext cx="2923920" cy="4310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Agenda 4</a:t>
              </a:r>
            </a:p>
          </p:txBody>
        </p:sp>
        <p:sp>
          <p:nvSpPr>
            <p:cNvPr id="105" name="Text Placeholder 18">
              <a:extLst>
                <a:ext uri="{FF2B5EF4-FFF2-40B4-BE49-F238E27FC236}">
                  <a16:creationId xmlns:a16="http://schemas.microsoft.com/office/drawing/2014/main" xmlns="" id="{DDAA8E70-A785-4E13-B262-21F534504A0B}"/>
                </a:ext>
              </a:extLst>
            </p:cNvPr>
            <p:cNvSpPr txBox="1">
              <a:spLocks/>
            </p:cNvSpPr>
            <p:nvPr/>
          </p:nvSpPr>
          <p:spPr>
            <a:xfrm>
              <a:off x="6435467" y="702339"/>
              <a:ext cx="363600" cy="363600"/>
            </a:xfrm>
            <a:prstGeom prst="rect">
              <a:avLst/>
            </a:prstGeom>
            <a:solidFill>
              <a:srgbClr val="F1F2F4"/>
            </a:solidFill>
            <a:ln w="9525" cap="flat">
              <a:solidFill>
                <a:srgbClr val="D7D8DC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D" sz="1400" b="1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6" name="Text Placeholder 13">
              <a:extLst>
                <a:ext uri="{FF2B5EF4-FFF2-40B4-BE49-F238E27FC236}">
                  <a16:creationId xmlns:a16="http://schemas.microsoft.com/office/drawing/2014/main" xmlns="" id="{A3004205-4E6A-48ED-B97F-865435C4ED4B}"/>
                </a:ext>
              </a:extLst>
            </p:cNvPr>
            <p:cNvSpPr txBox="1">
              <a:spLocks/>
            </p:cNvSpPr>
            <p:nvPr/>
          </p:nvSpPr>
          <p:spPr>
            <a:xfrm>
              <a:off x="6901085" y="1065939"/>
              <a:ext cx="4595590" cy="569556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dolor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dolore.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35AF507-B48E-423D-B931-28CD9C0216DE}"/>
              </a:ext>
            </a:extLst>
          </p:cNvPr>
          <p:cNvGrpSpPr/>
          <p:nvPr/>
        </p:nvGrpSpPr>
        <p:grpSpPr>
          <a:xfrm>
            <a:off x="6435467" y="5161056"/>
            <a:ext cx="5061208" cy="934362"/>
            <a:chOff x="6435467" y="701133"/>
            <a:chExt cx="5061208" cy="934362"/>
          </a:xfrm>
        </p:grpSpPr>
        <p:sp>
          <p:nvSpPr>
            <p:cNvPr id="108" name="Text Placeholder 2">
              <a:extLst>
                <a:ext uri="{FF2B5EF4-FFF2-40B4-BE49-F238E27FC236}">
                  <a16:creationId xmlns:a16="http://schemas.microsoft.com/office/drawing/2014/main" xmlns="" id="{B4B8BAEF-1B7D-4A80-B699-B0B45056F56C}"/>
                </a:ext>
              </a:extLst>
            </p:cNvPr>
            <p:cNvSpPr txBox="1">
              <a:spLocks/>
            </p:cNvSpPr>
            <p:nvPr/>
          </p:nvSpPr>
          <p:spPr>
            <a:xfrm>
              <a:off x="6901086" y="701133"/>
              <a:ext cx="2923920" cy="4310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Agenda 5</a:t>
              </a:r>
            </a:p>
          </p:txBody>
        </p:sp>
        <p:sp>
          <p:nvSpPr>
            <p:cNvPr id="109" name="Text Placeholder 18">
              <a:extLst>
                <a:ext uri="{FF2B5EF4-FFF2-40B4-BE49-F238E27FC236}">
                  <a16:creationId xmlns:a16="http://schemas.microsoft.com/office/drawing/2014/main" xmlns="" id="{8351EAD4-00BF-46F6-9A78-739C8C325230}"/>
                </a:ext>
              </a:extLst>
            </p:cNvPr>
            <p:cNvSpPr txBox="1">
              <a:spLocks/>
            </p:cNvSpPr>
            <p:nvPr/>
          </p:nvSpPr>
          <p:spPr>
            <a:xfrm>
              <a:off x="6435467" y="702339"/>
              <a:ext cx="363600" cy="363600"/>
            </a:xfrm>
            <a:prstGeom prst="rect">
              <a:avLst/>
            </a:prstGeom>
            <a:solidFill>
              <a:srgbClr val="414857"/>
            </a:solidFill>
            <a:ln w="9525" cap="flat">
              <a:solidFill>
                <a:srgbClr val="F7D9C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D" sz="1400" b="1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0" name="Text Placeholder 13">
              <a:extLst>
                <a:ext uri="{FF2B5EF4-FFF2-40B4-BE49-F238E27FC236}">
                  <a16:creationId xmlns:a16="http://schemas.microsoft.com/office/drawing/2014/main" xmlns="" id="{D3B497EA-B3A3-4FF4-B6F2-7A8DC28D84D9}"/>
                </a:ext>
              </a:extLst>
            </p:cNvPr>
            <p:cNvSpPr txBox="1">
              <a:spLocks/>
            </p:cNvSpPr>
            <p:nvPr/>
          </p:nvSpPr>
          <p:spPr>
            <a:xfrm>
              <a:off x="6901085" y="1065939"/>
              <a:ext cx="4595590" cy="569556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dolor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lang="en-ID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dolore.</a:t>
              </a: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4E8F7999-5FFA-411E-B53D-DE51128C7180}"/>
              </a:ext>
            </a:extLst>
          </p:cNvPr>
          <p:cNvCxnSpPr>
            <a:cxnSpLocks/>
          </p:cNvCxnSpPr>
          <p:nvPr/>
        </p:nvCxnSpPr>
        <p:spPr>
          <a:xfrm>
            <a:off x="6993083" y="5070744"/>
            <a:ext cx="4503592" cy="0"/>
          </a:xfrm>
          <a:prstGeom prst="line">
            <a:avLst/>
          </a:prstGeom>
          <a:noFill/>
          <a:ln w="12700" cap="rnd">
            <a:solidFill>
              <a:srgbClr val="D7D8D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E7427DFC-C766-4542-929C-8C35EE14E851}"/>
              </a:ext>
            </a:extLst>
          </p:cNvPr>
          <p:cNvCxnSpPr>
            <a:cxnSpLocks/>
          </p:cNvCxnSpPr>
          <p:nvPr/>
        </p:nvCxnSpPr>
        <p:spPr>
          <a:xfrm>
            <a:off x="6993083" y="3955764"/>
            <a:ext cx="4503592" cy="0"/>
          </a:xfrm>
          <a:prstGeom prst="line">
            <a:avLst/>
          </a:prstGeom>
          <a:noFill/>
          <a:ln w="12700" cap="rnd">
            <a:solidFill>
              <a:srgbClr val="D7D8D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C85281B2-9840-400F-8ED2-DA0DB7BAB039}"/>
              </a:ext>
            </a:extLst>
          </p:cNvPr>
          <p:cNvCxnSpPr>
            <a:cxnSpLocks/>
          </p:cNvCxnSpPr>
          <p:nvPr/>
        </p:nvCxnSpPr>
        <p:spPr>
          <a:xfrm>
            <a:off x="6993083" y="2840784"/>
            <a:ext cx="4503592" cy="0"/>
          </a:xfrm>
          <a:prstGeom prst="line">
            <a:avLst/>
          </a:prstGeom>
          <a:noFill/>
          <a:ln w="12700" cap="rnd">
            <a:solidFill>
              <a:srgbClr val="D7D8D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C80CFA7F-E2B9-421A-8F34-416AA25DEA8A}"/>
              </a:ext>
            </a:extLst>
          </p:cNvPr>
          <p:cNvCxnSpPr>
            <a:cxnSpLocks/>
          </p:cNvCxnSpPr>
          <p:nvPr/>
        </p:nvCxnSpPr>
        <p:spPr>
          <a:xfrm>
            <a:off x="6993083" y="1725804"/>
            <a:ext cx="4503592" cy="0"/>
          </a:xfrm>
          <a:prstGeom prst="line">
            <a:avLst/>
          </a:prstGeom>
          <a:noFill/>
          <a:ln w="12700" cap="rnd">
            <a:solidFill>
              <a:srgbClr val="D7D8D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0D9BAFA3-C424-43BC-99AE-F38DAA527155}"/>
              </a:ext>
            </a:extLst>
          </p:cNvPr>
          <p:cNvGrpSpPr/>
          <p:nvPr/>
        </p:nvGrpSpPr>
        <p:grpSpPr>
          <a:xfrm>
            <a:off x="2089006" y="3258920"/>
            <a:ext cx="654194" cy="672197"/>
            <a:chOff x="4864100" y="3251201"/>
            <a:chExt cx="346076" cy="3556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5273ACA0-0A96-460F-A8C7-3729838B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251201"/>
              <a:ext cx="195263" cy="46038"/>
            </a:xfrm>
            <a:prstGeom prst="rect">
              <a:avLst/>
            </a:pr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4EE6EB46-26BC-4E0B-BE0E-A730446F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3" y="3421063"/>
              <a:ext cx="195263" cy="46038"/>
            </a:xfrm>
            <a:prstGeom prst="rect">
              <a:avLst/>
            </a:pr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AC97313E-4DC1-4386-804C-3B6474BF2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560763"/>
              <a:ext cx="195263" cy="46038"/>
            </a:xfrm>
            <a:prstGeom prst="rect">
              <a:avLst/>
            </a:pr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xmlns="" id="{CA4BCA13-A755-4233-922D-84E958BD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75" y="3297238"/>
              <a:ext cx="90488" cy="12382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14 h 32"/>
                <a:gd name="T4" fmla="*/ 6 w 24"/>
                <a:gd name="T5" fmla="*/ 20 h 32"/>
                <a:gd name="T6" fmla="*/ 18 w 24"/>
                <a:gd name="T7" fmla="*/ 20 h 32"/>
                <a:gd name="T8" fmla="*/ 24 w 24"/>
                <a:gd name="T9" fmla="*/ 26 h 32"/>
                <a:gd name="T10" fmla="*/ 24 w 2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2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3" y="20"/>
                    <a:pt x="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0"/>
                    <a:pt x="24" y="23"/>
                    <a:pt x="24" y="26"/>
                  </a:cubicBezTo>
                  <a:cubicBezTo>
                    <a:pt x="24" y="32"/>
                    <a:pt x="24" y="32"/>
                    <a:pt x="24" y="32"/>
                  </a:cubicBezTo>
                </a:path>
              </a:pathLst>
            </a:cu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xmlns="" id="{1447331C-D52D-469B-94EE-49624357A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3467101"/>
              <a:ext cx="74613" cy="109538"/>
            </a:xfrm>
            <a:custGeom>
              <a:avLst/>
              <a:gdLst>
                <a:gd name="T0" fmla="*/ 20 w 20"/>
                <a:gd name="T1" fmla="*/ 0 h 28"/>
                <a:gd name="T2" fmla="*/ 20 w 20"/>
                <a:gd name="T3" fmla="*/ 22 h 28"/>
                <a:gd name="T4" fmla="*/ 14 w 20"/>
                <a:gd name="T5" fmla="*/ 28 h 28"/>
                <a:gd name="T6" fmla="*/ 0 w 20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8">
                  <a:moveTo>
                    <a:pt x="20" y="0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17" y="28"/>
                    <a:pt x="14" y="28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7EF89D2C-A8CE-4265-A414-8EA760F2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23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6614811" y="700060"/>
            <a:ext cx="4881864" cy="699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  <a:t>About us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42503A3-6F51-49B0-9318-9C3ED995C838}"/>
              </a:ext>
            </a:extLst>
          </p:cNvPr>
          <p:cNvSpPr txBox="1">
            <a:spLocks/>
          </p:cNvSpPr>
          <p:nvPr/>
        </p:nvSpPr>
        <p:spPr>
          <a:xfrm>
            <a:off x="1194015" y="1958576"/>
            <a:ext cx="2923920" cy="431057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>
                <a:solidFill>
                  <a:srgbClr val="788A4B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rgbClr val="F7D9C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Agenda 1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DF035630-9591-421B-99DB-CA627D3A3C73}"/>
              </a:ext>
            </a:extLst>
          </p:cNvPr>
          <p:cNvSpPr txBox="1">
            <a:spLocks/>
          </p:cNvSpPr>
          <p:nvPr/>
        </p:nvSpPr>
        <p:spPr>
          <a:xfrm>
            <a:off x="8415139" y="2389633"/>
            <a:ext cx="3098949" cy="2636789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b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ID" sz="1400" b="1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b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ID" sz="1400" b="1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ID" sz="1400" b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endParaRPr lang="en-ID" sz="1400" dirty="0">
              <a:solidFill>
                <a:srgbClr val="4148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</a:t>
            </a:r>
            <a:b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provident.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29B636FE-B125-4A53-AEE5-C2E1603D4616}"/>
              </a:ext>
            </a:extLst>
          </p:cNvPr>
          <p:cNvSpPr txBox="1">
            <a:spLocks/>
          </p:cNvSpPr>
          <p:nvPr/>
        </p:nvSpPr>
        <p:spPr>
          <a:xfrm>
            <a:off x="1194016" y="2366457"/>
            <a:ext cx="3098949" cy="3346727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5CEAD"/>
              </a:buClr>
              <a:buFont typeface="Arial" panose="020B0604020202020204" pitchFamily="34" charset="0"/>
              <a:buChar char="›"/>
            </a:pP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5CEAD"/>
              </a:buClr>
              <a:buFont typeface="Arial" panose="020B0604020202020204" pitchFamily="34" charset="0"/>
              <a:buChar char="›"/>
            </a:pP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Clr>
                <a:srgbClr val="F5CEAD"/>
              </a:buClr>
              <a:buFont typeface="Arial" panose="020B0604020202020204" pitchFamily="34" charset="0"/>
              <a:buChar char="›"/>
            </a:pP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2DBB2AC-5378-4849-9E10-7210B9F8A7CD}"/>
              </a:ext>
            </a:extLst>
          </p:cNvPr>
          <p:cNvSpPr/>
          <p:nvPr/>
        </p:nvSpPr>
        <p:spPr>
          <a:xfrm flipH="1">
            <a:off x="5002828" y="2062265"/>
            <a:ext cx="2702448" cy="3006640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4C8400B-4E12-4328-9244-9F40D89BDADE}"/>
              </a:ext>
            </a:extLst>
          </p:cNvPr>
          <p:cNvGrpSpPr/>
          <p:nvPr/>
        </p:nvGrpSpPr>
        <p:grpSpPr>
          <a:xfrm flipV="1">
            <a:off x="5892713" y="4396901"/>
            <a:ext cx="5621374" cy="1316281"/>
            <a:chOff x="9140573" y="1566503"/>
            <a:chExt cx="4401445" cy="249271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A2FA4A2-2F17-499F-B4EF-641F0730C1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0575" y="4059211"/>
              <a:ext cx="1407745" cy="0"/>
            </a:xfrm>
            <a:prstGeom prst="line">
              <a:avLst/>
            </a:prstGeom>
            <a:noFill/>
            <a:ln w="12700" cap="rnd">
              <a:solidFill>
                <a:srgbClr val="414857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00BDF43-0E4E-4F15-9F4B-D0C53D243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573" y="1566503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414857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4CC9CFC8-EDAD-42C4-970E-E401134DE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0575" y="1566503"/>
              <a:ext cx="4401443" cy="0"/>
            </a:xfrm>
            <a:prstGeom prst="line">
              <a:avLst/>
            </a:prstGeom>
            <a:noFill/>
            <a:ln w="12700" cap="rnd">
              <a:solidFill>
                <a:srgbClr val="414857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Subtitle 3">
            <a:extLst>
              <a:ext uri="{FF2B5EF4-FFF2-40B4-BE49-F238E27FC236}">
                <a16:creationId xmlns:a16="http://schemas.microsoft.com/office/drawing/2014/main" xmlns="" id="{25F9A973-4ED7-4972-9C4D-15D48BA53F9E}"/>
              </a:ext>
            </a:extLst>
          </p:cNvPr>
          <p:cNvSpPr txBox="1">
            <a:spLocks/>
          </p:cNvSpPr>
          <p:nvPr/>
        </p:nvSpPr>
        <p:spPr>
          <a:xfrm>
            <a:off x="8522143" y="5126295"/>
            <a:ext cx="1962118" cy="405786"/>
          </a:xfrm>
          <a:prstGeom prst="rect">
            <a:avLst/>
          </a:prstGeom>
          <a:solidFill>
            <a:srgbClr val="414857"/>
          </a:solidFill>
        </p:spPr>
        <p:txBody>
          <a:bodyPr wrap="square" lIns="90000" tIns="90000" rIns="90000" bIns="900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Zed Frederick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,1994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A99C8A98-B0A4-4FA8-8B47-ACF9F75F03B9}"/>
              </a:ext>
            </a:extLst>
          </p:cNvPr>
          <p:cNvGrpSpPr/>
          <p:nvPr/>
        </p:nvGrpSpPr>
        <p:grpSpPr>
          <a:xfrm>
            <a:off x="10258425" y="6296276"/>
            <a:ext cx="1238249" cy="347957"/>
            <a:chOff x="10258425" y="6346468"/>
            <a:chExt cx="1238249" cy="347957"/>
          </a:xfrm>
        </p:grpSpPr>
        <p:sp>
          <p:nvSpPr>
            <p:cNvPr id="48" name="Text Placeholder 2">
              <a:extLst>
                <a:ext uri="{FF2B5EF4-FFF2-40B4-BE49-F238E27FC236}">
                  <a16:creationId xmlns:a16="http://schemas.microsoft.com/office/drawing/2014/main" xmlns="" id="{C0AE6BFB-695F-45A7-B93B-3505A0949F47}"/>
                </a:ext>
              </a:extLst>
            </p:cNvPr>
            <p:cNvSpPr txBox="1">
              <a:spLocks/>
            </p:cNvSpPr>
            <p:nvPr/>
          </p:nvSpPr>
          <p:spPr>
            <a:xfrm>
              <a:off x="10258425" y="6346468"/>
              <a:ext cx="1238248" cy="3479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200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Your</a:t>
              </a:r>
              <a:r>
                <a:rPr lang="en-ID" sz="120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  </a:t>
              </a:r>
              <a:r>
                <a:rPr lang="en-ID" sz="1200" b="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19D5A0C-1D7A-4BD3-937F-E5B210FEFC71}"/>
                </a:ext>
              </a:extLst>
            </p:cNvPr>
            <p:cNvSpPr/>
            <p:nvPr/>
          </p:nvSpPr>
          <p:spPr>
            <a:xfrm>
              <a:off x="10915650" y="6346468"/>
              <a:ext cx="581023" cy="307152"/>
            </a:xfrm>
            <a:prstGeom prst="rect">
              <a:avLst/>
            </a:prstGeom>
            <a:noFill/>
            <a:ln w="9525" cap="flat">
              <a:solidFill>
                <a:srgbClr val="414857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 sz="120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5F84EB5B-2877-48DF-8518-A1EE1177EA04}"/>
                </a:ext>
              </a:extLst>
            </p:cNvPr>
            <p:cNvGrpSpPr/>
            <p:nvPr/>
          </p:nvGrpSpPr>
          <p:grpSpPr>
            <a:xfrm flipH="1">
              <a:off x="10915650" y="6346468"/>
              <a:ext cx="102686" cy="102685"/>
              <a:chOff x="11393987" y="6346468"/>
              <a:chExt cx="102686" cy="10268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45877B4D-61E0-46D6-AC87-683A26E9E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6673" y="6346468"/>
                <a:ext cx="0" cy="102685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3487E3E0-5D96-4AF1-83A0-D22207ABE1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5330" y="6295126"/>
                <a:ext cx="0" cy="102686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25535351-E3F8-4BA0-BE7E-E9AF3DC741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96674" y="6550934"/>
              <a:ext cx="0" cy="102685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D58734B-CB77-4C74-AE80-DCFDAF70D0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445331" y="6602276"/>
              <a:ext cx="0" cy="102686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F3F8AFF7-2A86-432C-9852-5F990420C3C9}"/>
              </a:ext>
            </a:extLst>
          </p:cNvPr>
          <p:cNvGrpSpPr/>
          <p:nvPr/>
        </p:nvGrpSpPr>
        <p:grpSpPr>
          <a:xfrm>
            <a:off x="5936200" y="2993863"/>
            <a:ext cx="835705" cy="835705"/>
            <a:chOff x="2678113" y="731838"/>
            <a:chExt cx="346075" cy="346075"/>
          </a:xfrm>
        </p:grpSpPr>
        <p:sp>
          <p:nvSpPr>
            <p:cNvPr id="71" name="Oval 466">
              <a:extLst>
                <a:ext uri="{FF2B5EF4-FFF2-40B4-BE49-F238E27FC236}">
                  <a16:creationId xmlns:a16="http://schemas.microsoft.com/office/drawing/2014/main" xmlns="" id="{AC22103D-FE24-4C02-AFA8-C7D9C7DF6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38" y="731838"/>
              <a:ext cx="74613" cy="74613"/>
            </a:xfrm>
            <a:prstGeom prst="ellipse">
              <a:avLst/>
            </a:pr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467">
              <a:extLst>
                <a:ext uri="{FF2B5EF4-FFF2-40B4-BE49-F238E27FC236}">
                  <a16:creationId xmlns:a16="http://schemas.microsoft.com/office/drawing/2014/main" xmlns="" id="{6599BA17-F203-41F2-9C0A-A73FE1010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00" y="828675"/>
              <a:ext cx="166688" cy="249238"/>
            </a:xfrm>
            <a:custGeom>
              <a:avLst/>
              <a:gdLst>
                <a:gd name="T0" fmla="*/ 52 w 105"/>
                <a:gd name="T1" fmla="*/ 157 h 157"/>
                <a:gd name="T2" fmla="*/ 76 w 105"/>
                <a:gd name="T3" fmla="*/ 157 h 157"/>
                <a:gd name="T4" fmla="*/ 86 w 105"/>
                <a:gd name="T5" fmla="*/ 81 h 157"/>
                <a:gd name="T6" fmla="*/ 105 w 105"/>
                <a:gd name="T7" fmla="*/ 81 h 157"/>
                <a:gd name="T8" fmla="*/ 105 w 105"/>
                <a:gd name="T9" fmla="*/ 10 h 157"/>
                <a:gd name="T10" fmla="*/ 71 w 105"/>
                <a:gd name="T11" fmla="*/ 0 h 157"/>
                <a:gd name="T12" fmla="*/ 52 w 105"/>
                <a:gd name="T13" fmla="*/ 38 h 157"/>
                <a:gd name="T14" fmla="*/ 34 w 105"/>
                <a:gd name="T15" fmla="*/ 0 h 157"/>
                <a:gd name="T16" fmla="*/ 0 w 105"/>
                <a:gd name="T17" fmla="*/ 10 h 157"/>
                <a:gd name="T18" fmla="*/ 0 w 105"/>
                <a:gd name="T19" fmla="*/ 81 h 157"/>
                <a:gd name="T20" fmla="*/ 19 w 105"/>
                <a:gd name="T21" fmla="*/ 81 h 157"/>
                <a:gd name="T22" fmla="*/ 29 w 105"/>
                <a:gd name="T23" fmla="*/ 157 h 157"/>
                <a:gd name="T24" fmla="*/ 52 w 105"/>
                <a:gd name="T2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57">
                  <a:moveTo>
                    <a:pt x="52" y="157"/>
                  </a:moveTo>
                  <a:lnTo>
                    <a:pt x="76" y="157"/>
                  </a:lnTo>
                  <a:lnTo>
                    <a:pt x="86" y="81"/>
                  </a:lnTo>
                  <a:lnTo>
                    <a:pt x="105" y="81"/>
                  </a:lnTo>
                  <a:lnTo>
                    <a:pt x="105" y="10"/>
                  </a:lnTo>
                  <a:lnTo>
                    <a:pt x="71" y="0"/>
                  </a:lnTo>
                  <a:lnTo>
                    <a:pt x="52" y="38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81"/>
                  </a:lnTo>
                  <a:lnTo>
                    <a:pt x="19" y="81"/>
                  </a:lnTo>
                  <a:lnTo>
                    <a:pt x="29" y="157"/>
                  </a:lnTo>
                  <a:lnTo>
                    <a:pt x="52" y="157"/>
                  </a:lnTo>
                  <a:close/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468">
              <a:extLst>
                <a:ext uri="{FF2B5EF4-FFF2-40B4-BE49-F238E27FC236}">
                  <a16:creationId xmlns:a16="http://schemas.microsoft.com/office/drawing/2014/main" xmlns="" id="{FDD92E4A-2539-43D8-B797-BED089AA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5" y="731838"/>
              <a:ext cx="90488" cy="346075"/>
            </a:xfrm>
            <a:custGeom>
              <a:avLst/>
              <a:gdLst>
                <a:gd name="T0" fmla="*/ 24 w 24"/>
                <a:gd name="T1" fmla="*/ 92 h 92"/>
                <a:gd name="T2" fmla="*/ 24 w 24"/>
                <a:gd name="T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92">
                  <a:moveTo>
                    <a:pt x="24" y="92"/>
                  </a:moveTo>
                  <a:cubicBezTo>
                    <a:pt x="0" y="60"/>
                    <a:pt x="0" y="26"/>
                    <a:pt x="24" y="0"/>
                  </a:cubicBez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Line 469">
              <a:extLst>
                <a:ext uri="{FF2B5EF4-FFF2-40B4-BE49-F238E27FC236}">
                  <a16:creationId xmlns:a16="http://schemas.microsoft.com/office/drawing/2014/main" xmlns="" id="{25629FC7-AF70-4797-9553-8CCD8E04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338" y="987425"/>
              <a:ext cx="157163" cy="0"/>
            </a:xfrm>
            <a:prstGeom prst="line">
              <a:avLst/>
            </a:pr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Line 470">
              <a:extLst>
                <a:ext uri="{FF2B5EF4-FFF2-40B4-BE49-F238E27FC236}">
                  <a16:creationId xmlns:a16="http://schemas.microsoft.com/office/drawing/2014/main" xmlns="" id="{14DE804F-F35F-45C7-A7E4-07663D86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163" y="822325"/>
              <a:ext cx="160338" cy="0"/>
            </a:xfrm>
            <a:prstGeom prst="line">
              <a:avLst/>
            </a:pr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Line 471">
              <a:extLst>
                <a:ext uri="{FF2B5EF4-FFF2-40B4-BE49-F238E27FC236}">
                  <a16:creationId xmlns:a16="http://schemas.microsoft.com/office/drawing/2014/main" xmlns="" id="{7A05A71C-0698-4F64-9205-948207787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113" y="896938"/>
              <a:ext cx="179388" cy="0"/>
            </a:xfrm>
            <a:prstGeom prst="line">
              <a:avLst/>
            </a:pr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472">
              <a:extLst>
                <a:ext uri="{FF2B5EF4-FFF2-40B4-BE49-F238E27FC236}">
                  <a16:creationId xmlns:a16="http://schemas.microsoft.com/office/drawing/2014/main" xmlns="" id="{E8CCBE78-753E-4CF7-9556-5AFF869C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731838"/>
              <a:ext cx="179388" cy="346075"/>
            </a:xfrm>
            <a:custGeom>
              <a:avLst/>
              <a:gdLst>
                <a:gd name="T0" fmla="*/ 48 w 48"/>
                <a:gd name="T1" fmla="*/ 0 h 92"/>
                <a:gd name="T2" fmla="*/ 46 w 48"/>
                <a:gd name="T3" fmla="*/ 0 h 92"/>
                <a:gd name="T4" fmla="*/ 0 w 48"/>
                <a:gd name="T5" fmla="*/ 45 h 92"/>
                <a:gd name="T6" fmla="*/ 46 w 48"/>
                <a:gd name="T7" fmla="*/ 92 h 92"/>
                <a:gd name="T8" fmla="*/ 48 w 48"/>
                <a:gd name="T9" fmla="*/ 92 h 92"/>
                <a:gd name="T10" fmla="*/ 48 w 48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92">
                  <a:moveTo>
                    <a:pt x="48" y="0"/>
                  </a:moveTo>
                  <a:cubicBezTo>
                    <a:pt x="47" y="0"/>
                    <a:pt x="47" y="0"/>
                    <a:pt x="46" y="0"/>
                  </a:cubicBezTo>
                  <a:cubicBezTo>
                    <a:pt x="21" y="0"/>
                    <a:pt x="0" y="19"/>
                    <a:pt x="0" y="45"/>
                  </a:cubicBezTo>
                  <a:cubicBezTo>
                    <a:pt x="0" y="71"/>
                    <a:pt x="20" y="92"/>
                    <a:pt x="46" y="92"/>
                  </a:cubicBezTo>
                  <a:cubicBezTo>
                    <a:pt x="47" y="92"/>
                    <a:pt x="47" y="92"/>
                    <a:pt x="48" y="92"/>
                  </a:cubicBezTo>
                  <a:lnTo>
                    <a:pt x="48" y="0"/>
                  </a:lnTo>
                  <a:close/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xmlns="" id="{A5FBA515-E7B6-4636-974D-A25382316A2E}"/>
              </a:ext>
            </a:extLst>
          </p:cNvPr>
          <p:cNvSpPr txBox="1">
            <a:spLocks/>
          </p:cNvSpPr>
          <p:nvPr/>
        </p:nvSpPr>
        <p:spPr>
          <a:xfrm>
            <a:off x="1194015" y="6336456"/>
            <a:ext cx="4349443" cy="307777"/>
          </a:xfrm>
          <a:prstGeom prst="rect">
            <a:avLst/>
          </a:prstGeom>
          <a:noFill/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ID" sz="1000" i="1" kern="1200" dirty="0">
                <a:solidFill>
                  <a:srgbClr val="E4E2D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8C5A83CE-3897-4084-AD84-C9F17C03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25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FA491F5-AA6F-4305-AE57-5410DCD2A6C7}"/>
              </a:ext>
            </a:extLst>
          </p:cNvPr>
          <p:cNvSpPr/>
          <p:nvPr/>
        </p:nvSpPr>
        <p:spPr>
          <a:xfrm>
            <a:off x="5302163" y="2590618"/>
            <a:ext cx="1960841" cy="1961112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D677B6-8D21-4E88-B273-05611F640214}"/>
              </a:ext>
            </a:extLst>
          </p:cNvPr>
          <p:cNvSpPr/>
          <p:nvPr/>
        </p:nvSpPr>
        <p:spPr>
          <a:xfrm>
            <a:off x="1437231" y="2133610"/>
            <a:ext cx="3268371" cy="3268822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7048499" y="700060"/>
            <a:ext cx="4448175" cy="699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  <a:t>People behind </a:t>
            </a:r>
            <a:r>
              <a:rPr lang="en-ID" sz="4400" b="0" dirty="0">
                <a:solidFill>
                  <a:srgbClr val="414857"/>
                </a:solidFill>
                <a:latin typeface="Gill Sans MT" panose="020B0502020104020203" pitchFamily="34" charset="0"/>
              </a:rPr>
              <a:t>our innovation</a:t>
            </a:r>
            <a: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  <a:t/>
            </a:r>
            <a:b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</a:br>
            <a:endParaRPr lang="en-ID" sz="4400" dirty="0">
              <a:solidFill>
                <a:srgbClr val="414857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CD093E9-94DE-48B4-9C37-06071997B31B}"/>
              </a:ext>
            </a:extLst>
          </p:cNvPr>
          <p:cNvGrpSpPr/>
          <p:nvPr/>
        </p:nvGrpSpPr>
        <p:grpSpPr>
          <a:xfrm>
            <a:off x="1708240" y="2407920"/>
            <a:ext cx="2997362" cy="2841607"/>
            <a:chOff x="1654175" y="2131695"/>
            <a:chExt cx="3051427" cy="2841607"/>
          </a:xfrm>
        </p:grpSpPr>
        <p:sp>
          <p:nvSpPr>
            <p:cNvPr id="16" name="Subtitle 3">
              <a:extLst>
                <a:ext uri="{FF2B5EF4-FFF2-40B4-BE49-F238E27FC236}">
                  <a16:creationId xmlns:a16="http://schemas.microsoft.com/office/drawing/2014/main" xmlns="" id="{75899B18-7A22-4A42-8BC2-54C5F51EB898}"/>
                </a:ext>
              </a:extLst>
            </p:cNvPr>
            <p:cNvSpPr txBox="1">
              <a:spLocks/>
            </p:cNvSpPr>
            <p:nvPr/>
          </p:nvSpPr>
          <p:spPr>
            <a:xfrm>
              <a:off x="2271984" y="4275505"/>
              <a:ext cx="2433618" cy="697797"/>
            </a:xfrm>
            <a:prstGeom prst="rect">
              <a:avLst/>
            </a:prstGeom>
            <a:solidFill>
              <a:srgbClr val="F1F2F4"/>
            </a:solidFill>
          </p:spPr>
          <p:txBody>
            <a:bodyPr wrap="square" lIns="90000" tIns="90000" rIns="90000" bIns="9000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ID" sz="1400" b="1" dirty="0">
                  <a:solidFill>
                    <a:srgbClr val="4148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Zed Frederick</a:t>
              </a:r>
            </a:p>
            <a:p>
              <a:pPr marL="0" indent="0" algn="r">
                <a:buNone/>
              </a:pPr>
              <a:r>
                <a:rPr lang="en-ID" sz="1400" i="1" dirty="0">
                  <a:solidFill>
                    <a:srgbClr val="4148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CEO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118778A-FBF6-4DAC-B46C-C05B3B40FE56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654176" y="4624404"/>
              <a:ext cx="617808" cy="0"/>
            </a:xfrm>
            <a:prstGeom prst="line">
              <a:avLst/>
            </a:prstGeom>
            <a:noFill/>
            <a:ln w="12700" cap="rnd">
              <a:solidFill>
                <a:srgbClr val="414857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79D35DC-CF7B-4078-830B-79A5D9086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175" y="2131695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414857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2FECB315-E1CD-402B-B13A-47A2F76E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4176" y="2131695"/>
              <a:ext cx="2774949" cy="0"/>
            </a:xfrm>
            <a:prstGeom prst="line">
              <a:avLst/>
            </a:prstGeom>
            <a:noFill/>
            <a:ln w="12700" cap="rnd">
              <a:solidFill>
                <a:srgbClr val="414857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53A98D-FE94-4E14-92BC-80AA166C5306}"/>
              </a:ext>
            </a:extLst>
          </p:cNvPr>
          <p:cNvSpPr/>
          <p:nvPr/>
        </p:nvSpPr>
        <p:spPr>
          <a:xfrm>
            <a:off x="5302163" y="4551730"/>
            <a:ext cx="1955770" cy="692150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r>
              <a:rPr lang="en-ID" sz="1400" b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Zed Frederick</a:t>
            </a:r>
          </a:p>
          <a:p>
            <a:pPr algn="r"/>
            <a:r>
              <a:rPr lang="en-ID" sz="1400" i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analyst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238B5A6-EB71-4A14-84DA-E51A45D4B4E5}"/>
              </a:ext>
            </a:extLst>
          </p:cNvPr>
          <p:cNvSpPr/>
          <p:nvPr/>
        </p:nvSpPr>
        <p:spPr>
          <a:xfrm>
            <a:off x="7418376" y="2590618"/>
            <a:ext cx="1960841" cy="1961112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7E952F3-FA6C-4AC6-9C91-EFE5CDD46C96}"/>
              </a:ext>
            </a:extLst>
          </p:cNvPr>
          <p:cNvSpPr/>
          <p:nvPr/>
        </p:nvSpPr>
        <p:spPr>
          <a:xfrm>
            <a:off x="9539660" y="2590618"/>
            <a:ext cx="1960841" cy="1961112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5132D928-D5E3-42E8-8B88-541A1592DC52}"/>
              </a:ext>
            </a:extLst>
          </p:cNvPr>
          <p:cNvSpPr/>
          <p:nvPr/>
        </p:nvSpPr>
        <p:spPr>
          <a:xfrm>
            <a:off x="7423447" y="4551730"/>
            <a:ext cx="1955770" cy="692150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r>
              <a:rPr lang="en-ID" sz="1400" b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Zed Frederick</a:t>
            </a:r>
          </a:p>
          <a:p>
            <a:pPr algn="r"/>
            <a:r>
              <a:rPr lang="en-ID" sz="1400" i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analyst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92841FB-CB50-458D-9D7E-3895F58B1B70}"/>
              </a:ext>
            </a:extLst>
          </p:cNvPr>
          <p:cNvSpPr/>
          <p:nvPr/>
        </p:nvSpPr>
        <p:spPr>
          <a:xfrm>
            <a:off x="9534589" y="4551730"/>
            <a:ext cx="1955770" cy="692150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r>
              <a:rPr lang="en-ID" sz="1400" b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Zed Frederick</a:t>
            </a:r>
          </a:p>
          <a:p>
            <a:pPr algn="r"/>
            <a:r>
              <a:rPr lang="en-ID" sz="1400" i="1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Testing project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77BA3680-6634-44A6-8A19-C01A4F15F0A8}"/>
              </a:ext>
            </a:extLst>
          </p:cNvPr>
          <p:cNvGrpSpPr/>
          <p:nvPr/>
        </p:nvGrpSpPr>
        <p:grpSpPr>
          <a:xfrm>
            <a:off x="5513397" y="4292600"/>
            <a:ext cx="1538371" cy="502017"/>
            <a:chOff x="1806575" y="2560320"/>
            <a:chExt cx="2774950" cy="249271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0F29A08C-6354-4F8B-95D5-A0101FFDA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577" y="5053030"/>
              <a:ext cx="380836" cy="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7D2B3C9-F722-4992-90F0-E590C3137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575" y="2560320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CDB5BC72-1882-454F-A8E2-47FA91F13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576" y="2560320"/>
              <a:ext cx="2774949" cy="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CFCD2321-EB56-4BAD-9D3A-8133B7A2F452}"/>
              </a:ext>
            </a:extLst>
          </p:cNvPr>
          <p:cNvGrpSpPr/>
          <p:nvPr/>
        </p:nvGrpSpPr>
        <p:grpSpPr>
          <a:xfrm>
            <a:off x="7593955" y="4292600"/>
            <a:ext cx="1538371" cy="502017"/>
            <a:chOff x="1806575" y="2560320"/>
            <a:chExt cx="2774950" cy="249271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D150ADB1-2A34-4371-A628-BE0B0E02B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577" y="5053030"/>
              <a:ext cx="380836" cy="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5475E57-A6D7-4AB6-8341-C6BCB2FD3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575" y="2560320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E4DA8F45-A86D-4452-A821-965BD87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576" y="2560320"/>
              <a:ext cx="2774949" cy="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125EE33-EE58-4DF1-9373-E073A1D8567E}"/>
              </a:ext>
            </a:extLst>
          </p:cNvPr>
          <p:cNvGrpSpPr/>
          <p:nvPr/>
        </p:nvGrpSpPr>
        <p:grpSpPr>
          <a:xfrm>
            <a:off x="9743288" y="4292600"/>
            <a:ext cx="1538371" cy="502017"/>
            <a:chOff x="1806575" y="2560320"/>
            <a:chExt cx="2774950" cy="249271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F3AACF2-92D3-4AC7-B170-D75F5BE83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577" y="5053030"/>
              <a:ext cx="380836" cy="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36A38F2-41A9-4729-AF9A-CEF41AA31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575" y="2560320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520E7D7B-BEC4-4222-BEBD-16F02773D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576" y="2560320"/>
              <a:ext cx="2774949" cy="0"/>
            </a:xfrm>
            <a:prstGeom prst="line">
              <a:avLst/>
            </a:prstGeom>
            <a:noFill/>
            <a:ln w="12700" cap="rnd">
              <a:solidFill>
                <a:srgbClr val="F1F2F4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956E3D2-54D3-443E-A351-3104973F06FC}"/>
              </a:ext>
            </a:extLst>
          </p:cNvPr>
          <p:cNvGrpSpPr/>
          <p:nvPr/>
        </p:nvGrpSpPr>
        <p:grpSpPr>
          <a:xfrm>
            <a:off x="2315103" y="2625546"/>
            <a:ext cx="1729572" cy="1729563"/>
            <a:chOff x="6283326" y="3255963"/>
            <a:chExt cx="346075" cy="346075"/>
          </a:xfrm>
        </p:grpSpPr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xmlns="" id="{45B7A14A-D1B2-4C6F-8C8E-94B1D2F8D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384550"/>
              <a:ext cx="30163" cy="6350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xmlns="" id="{81E6ADF0-B085-4F6A-B928-4A638D940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238" y="3384550"/>
              <a:ext cx="30163" cy="6350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xmlns="" id="{7A4AC9F7-F135-4E49-81A0-2D1E67C78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3481388"/>
              <a:ext cx="346075" cy="120650"/>
            </a:xfrm>
            <a:custGeom>
              <a:avLst/>
              <a:gdLst>
                <a:gd name="T0" fmla="*/ 36 w 92"/>
                <a:gd name="T1" fmla="*/ 0 h 32"/>
                <a:gd name="T2" fmla="*/ 0 w 92"/>
                <a:gd name="T3" fmla="*/ 19 h 32"/>
                <a:gd name="T4" fmla="*/ 0 w 92"/>
                <a:gd name="T5" fmla="*/ 32 h 32"/>
                <a:gd name="T6" fmla="*/ 92 w 92"/>
                <a:gd name="T7" fmla="*/ 32 h 32"/>
                <a:gd name="T8" fmla="*/ 92 w 92"/>
                <a:gd name="T9" fmla="*/ 19 h 32"/>
                <a:gd name="T10" fmla="*/ 56 w 9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36" y="0"/>
                  </a:moveTo>
                  <a:cubicBezTo>
                    <a:pt x="19" y="3"/>
                    <a:pt x="0" y="2"/>
                    <a:pt x="0" y="1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2"/>
                    <a:pt x="74" y="3"/>
                    <a:pt x="56" y="0"/>
                  </a:cubicBezTo>
                </a:path>
              </a:pathLst>
            </a:cu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xmlns="" id="{CE1E8AEF-44DE-4B29-8BEE-EBD180A8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3255963"/>
              <a:ext cx="209550" cy="123825"/>
            </a:xfrm>
            <a:custGeom>
              <a:avLst/>
              <a:gdLst>
                <a:gd name="T0" fmla="*/ 52 w 56"/>
                <a:gd name="T1" fmla="*/ 33 h 33"/>
                <a:gd name="T2" fmla="*/ 54 w 56"/>
                <a:gd name="T3" fmla="*/ 20 h 33"/>
                <a:gd name="T4" fmla="*/ 28 w 56"/>
                <a:gd name="T5" fmla="*/ 0 h 33"/>
                <a:gd name="T6" fmla="*/ 2 w 56"/>
                <a:gd name="T7" fmla="*/ 20 h 33"/>
                <a:gd name="T8" fmla="*/ 4 w 56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3">
                  <a:moveTo>
                    <a:pt x="52" y="33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6" y="0"/>
                    <a:pt x="28" y="0"/>
                  </a:cubicBezTo>
                  <a:cubicBezTo>
                    <a:pt x="0" y="0"/>
                    <a:pt x="2" y="20"/>
                    <a:pt x="2" y="20"/>
                  </a:cubicBezTo>
                  <a:cubicBezTo>
                    <a:pt x="4" y="32"/>
                    <a:pt x="4" y="32"/>
                    <a:pt x="4" y="32"/>
                  </a:cubicBezTo>
                </a:path>
              </a:pathLst>
            </a:cu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xmlns="" id="{EED657BE-4F6D-4C91-8AD7-679153C1C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1" y="3535363"/>
              <a:ext cx="74613" cy="44450"/>
            </a:xfrm>
            <a:custGeom>
              <a:avLst/>
              <a:gdLst>
                <a:gd name="T0" fmla="*/ 47 w 47"/>
                <a:gd name="T1" fmla="*/ 28 h 28"/>
                <a:gd name="T2" fmla="*/ 23 w 47"/>
                <a:gd name="T3" fmla="*/ 0 h 28"/>
                <a:gd name="T4" fmla="*/ 0 w 47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47" y="28"/>
                  </a:moveTo>
                  <a:lnTo>
                    <a:pt x="23" y="0"/>
                  </a:lnTo>
                  <a:lnTo>
                    <a:pt x="0" y="28"/>
                  </a:ln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xmlns="" id="{EF51585F-B2F0-4AD7-9BE4-D5032DBA5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3489325"/>
              <a:ext cx="44450" cy="46038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xmlns="" id="{1CFA208D-DF54-49C6-8154-794229F0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6" y="3300413"/>
              <a:ext cx="184150" cy="76200"/>
            </a:xfrm>
            <a:custGeom>
              <a:avLst/>
              <a:gdLst>
                <a:gd name="T0" fmla="*/ 0 w 49"/>
                <a:gd name="T1" fmla="*/ 20 h 20"/>
                <a:gd name="T2" fmla="*/ 12 w 49"/>
                <a:gd name="T3" fmla="*/ 0 h 20"/>
                <a:gd name="T4" fmla="*/ 49 w 49"/>
                <a:gd name="T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20">
                  <a:moveTo>
                    <a:pt x="0" y="20"/>
                  </a:moveTo>
                  <a:cubicBezTo>
                    <a:pt x="8" y="20"/>
                    <a:pt x="12" y="6"/>
                    <a:pt x="12" y="0"/>
                  </a:cubicBezTo>
                  <a:cubicBezTo>
                    <a:pt x="12" y="14"/>
                    <a:pt x="19" y="16"/>
                    <a:pt x="49" y="16"/>
                  </a:cubicBez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xmlns="" id="{A74AF3F7-6F5D-4028-BEAD-E633384B2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96038" y="3486150"/>
              <a:ext cx="30163" cy="115888"/>
            </a:xfrm>
            <a:prstGeom prst="line">
              <a:avLst/>
            </a:pr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xmlns="" id="{6C131349-D90B-4533-BE3D-DAAF5B94A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3489325"/>
              <a:ext cx="38100" cy="112713"/>
            </a:xfrm>
            <a:custGeom>
              <a:avLst/>
              <a:gdLst>
                <a:gd name="T0" fmla="*/ 14 w 24"/>
                <a:gd name="T1" fmla="*/ 0 h 71"/>
                <a:gd name="T2" fmla="*/ 0 w 24"/>
                <a:gd name="T3" fmla="*/ 33 h 71"/>
                <a:gd name="T4" fmla="*/ 24 w 24"/>
                <a:gd name="T5" fmla="*/ 33 h 71"/>
                <a:gd name="T6" fmla="*/ 5 w 24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1">
                  <a:moveTo>
                    <a:pt x="14" y="0"/>
                  </a:moveTo>
                  <a:lnTo>
                    <a:pt x="0" y="33"/>
                  </a:lnTo>
                  <a:lnTo>
                    <a:pt x="24" y="33"/>
                  </a:lnTo>
                  <a:lnTo>
                    <a:pt x="5" y="71"/>
                  </a:ln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xmlns="" id="{DD7AF588-5A28-4C3F-8F65-37475A486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6526" y="3486150"/>
              <a:ext cx="30163" cy="115888"/>
            </a:xfrm>
            <a:prstGeom prst="line">
              <a:avLst/>
            </a:prstGeom>
            <a:noFill/>
            <a:ln w="2540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108">
              <a:extLst>
                <a:ext uri="{FF2B5EF4-FFF2-40B4-BE49-F238E27FC236}">
                  <a16:creationId xmlns:a16="http://schemas.microsoft.com/office/drawing/2014/main" xmlns="" id="{1140A012-4AF1-433D-ACFA-DFA3B07B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563" y="3489325"/>
              <a:ext cx="36513" cy="112713"/>
            </a:xfrm>
            <a:custGeom>
              <a:avLst/>
              <a:gdLst>
                <a:gd name="T0" fmla="*/ 9 w 23"/>
                <a:gd name="T1" fmla="*/ 0 h 71"/>
                <a:gd name="T2" fmla="*/ 23 w 23"/>
                <a:gd name="T3" fmla="*/ 33 h 71"/>
                <a:gd name="T4" fmla="*/ 0 w 23"/>
                <a:gd name="T5" fmla="*/ 33 h 71"/>
                <a:gd name="T6" fmla="*/ 18 w 2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71">
                  <a:moveTo>
                    <a:pt x="9" y="0"/>
                  </a:moveTo>
                  <a:lnTo>
                    <a:pt x="23" y="33"/>
                  </a:lnTo>
                  <a:lnTo>
                    <a:pt x="0" y="33"/>
                  </a:lnTo>
                  <a:lnTo>
                    <a:pt x="18" y="71"/>
                  </a:ln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09">
              <a:extLst>
                <a:ext uri="{FF2B5EF4-FFF2-40B4-BE49-F238E27FC236}">
                  <a16:creationId xmlns:a16="http://schemas.microsoft.com/office/drawing/2014/main" xmlns="" id="{2D57553E-8E0E-4A01-8A64-1A9B4133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3376613"/>
              <a:ext cx="206375" cy="120650"/>
            </a:xfrm>
            <a:custGeom>
              <a:avLst/>
              <a:gdLst>
                <a:gd name="T0" fmla="*/ 6 w 55"/>
                <a:gd name="T1" fmla="*/ 0 h 32"/>
                <a:gd name="T2" fmla="*/ 8 w 55"/>
                <a:gd name="T3" fmla="*/ 12 h 32"/>
                <a:gd name="T4" fmla="*/ 28 w 55"/>
                <a:gd name="T5" fmla="*/ 32 h 32"/>
                <a:gd name="T6" fmla="*/ 48 w 55"/>
                <a:gd name="T7" fmla="*/ 12 h 32"/>
                <a:gd name="T8" fmla="*/ 52 w 55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6" y="0"/>
                  </a:moveTo>
                  <a:cubicBezTo>
                    <a:pt x="0" y="0"/>
                    <a:pt x="2" y="12"/>
                    <a:pt x="8" y="12"/>
                  </a:cubicBezTo>
                  <a:cubicBezTo>
                    <a:pt x="8" y="24"/>
                    <a:pt x="22" y="32"/>
                    <a:pt x="28" y="32"/>
                  </a:cubicBezTo>
                  <a:cubicBezTo>
                    <a:pt x="34" y="32"/>
                    <a:pt x="48" y="24"/>
                    <a:pt x="48" y="12"/>
                  </a:cubicBezTo>
                  <a:cubicBezTo>
                    <a:pt x="53" y="12"/>
                    <a:pt x="55" y="3"/>
                    <a:pt x="52" y="1"/>
                  </a:cubicBezTo>
                </a:path>
              </a:pathLst>
            </a:custGeom>
            <a:noFill/>
            <a:ln w="25400" cap="flat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95A3912-F540-462D-AB44-980A0BCC5AEB}"/>
              </a:ext>
            </a:extLst>
          </p:cNvPr>
          <p:cNvGrpSpPr/>
          <p:nvPr/>
        </p:nvGrpSpPr>
        <p:grpSpPr>
          <a:xfrm>
            <a:off x="10105267" y="3087968"/>
            <a:ext cx="829626" cy="833448"/>
            <a:chOff x="9169401" y="2532063"/>
            <a:chExt cx="344488" cy="346075"/>
          </a:xfrm>
        </p:grpSpPr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xmlns="" id="{0FA07173-2CD2-45CB-8C84-81E6E63AF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13" y="2584450"/>
              <a:ext cx="195263" cy="188913"/>
            </a:xfrm>
            <a:custGeom>
              <a:avLst/>
              <a:gdLst>
                <a:gd name="T0" fmla="*/ 26 w 52"/>
                <a:gd name="T1" fmla="*/ 50 h 50"/>
                <a:gd name="T2" fmla="*/ 46 w 52"/>
                <a:gd name="T3" fmla="*/ 30 h 50"/>
                <a:gd name="T4" fmla="*/ 46 w 52"/>
                <a:gd name="T5" fmla="*/ 18 h 50"/>
                <a:gd name="T6" fmla="*/ 44 w 52"/>
                <a:gd name="T7" fmla="*/ 8 h 50"/>
                <a:gd name="T8" fmla="*/ 26 w 52"/>
                <a:gd name="T9" fmla="*/ 0 h 50"/>
                <a:gd name="T10" fmla="*/ 8 w 52"/>
                <a:gd name="T11" fmla="*/ 8 h 50"/>
                <a:gd name="T12" fmla="*/ 6 w 52"/>
                <a:gd name="T13" fmla="*/ 18 h 50"/>
                <a:gd name="T14" fmla="*/ 6 w 52"/>
                <a:gd name="T15" fmla="*/ 30 h 50"/>
                <a:gd name="T16" fmla="*/ 2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26" y="50"/>
                  </a:moveTo>
                  <a:cubicBezTo>
                    <a:pt x="32" y="50"/>
                    <a:pt x="46" y="42"/>
                    <a:pt x="46" y="30"/>
                  </a:cubicBezTo>
                  <a:cubicBezTo>
                    <a:pt x="52" y="30"/>
                    <a:pt x="52" y="18"/>
                    <a:pt x="46" y="1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28" y="8"/>
                    <a:pt x="28" y="2"/>
                    <a:pt x="26" y="0"/>
                  </a:cubicBezTo>
                  <a:cubicBezTo>
                    <a:pt x="24" y="2"/>
                    <a:pt x="24" y="8"/>
                    <a:pt x="8" y="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30"/>
                    <a:pt x="6" y="30"/>
                  </a:cubicBezTo>
                  <a:cubicBezTo>
                    <a:pt x="6" y="42"/>
                    <a:pt x="20" y="50"/>
                    <a:pt x="26" y="50"/>
                  </a:cubicBezTo>
                  <a:close/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xmlns="" id="{22337136-79F9-46F1-AD54-663853CBF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6076" y="2532063"/>
              <a:ext cx="211138" cy="131763"/>
            </a:xfrm>
            <a:custGeom>
              <a:avLst/>
              <a:gdLst>
                <a:gd name="T0" fmla="*/ 52 w 56"/>
                <a:gd name="T1" fmla="*/ 35 h 35"/>
                <a:gd name="T2" fmla="*/ 54 w 56"/>
                <a:gd name="T3" fmla="*/ 20 h 35"/>
                <a:gd name="T4" fmla="*/ 28 w 56"/>
                <a:gd name="T5" fmla="*/ 0 h 35"/>
                <a:gd name="T6" fmla="*/ 2 w 56"/>
                <a:gd name="T7" fmla="*/ 20 h 35"/>
                <a:gd name="T8" fmla="*/ 4 w 5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5">
                  <a:moveTo>
                    <a:pt x="52" y="35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6" y="0"/>
                    <a:pt x="28" y="0"/>
                  </a:cubicBezTo>
                  <a:cubicBezTo>
                    <a:pt x="0" y="0"/>
                    <a:pt x="2" y="20"/>
                    <a:pt x="2" y="20"/>
                  </a:cubicBezTo>
                  <a:cubicBezTo>
                    <a:pt x="4" y="35"/>
                    <a:pt x="4" y="35"/>
                    <a:pt x="4" y="35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xmlns="" id="{CCAFDB0E-162D-4F1D-B2FC-DF23DF98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1" y="2757488"/>
              <a:ext cx="344488" cy="120650"/>
            </a:xfrm>
            <a:custGeom>
              <a:avLst/>
              <a:gdLst>
                <a:gd name="T0" fmla="*/ 36 w 92"/>
                <a:gd name="T1" fmla="*/ 0 h 32"/>
                <a:gd name="T2" fmla="*/ 10 w 92"/>
                <a:gd name="T3" fmla="*/ 7 h 32"/>
                <a:gd name="T4" fmla="*/ 0 w 92"/>
                <a:gd name="T5" fmla="*/ 22 h 32"/>
                <a:gd name="T6" fmla="*/ 0 w 92"/>
                <a:gd name="T7" fmla="*/ 32 h 32"/>
                <a:gd name="T8" fmla="*/ 92 w 92"/>
                <a:gd name="T9" fmla="*/ 32 h 32"/>
                <a:gd name="T10" fmla="*/ 92 w 92"/>
                <a:gd name="T11" fmla="*/ 22 h 32"/>
                <a:gd name="T12" fmla="*/ 82 w 92"/>
                <a:gd name="T13" fmla="*/ 7 h 32"/>
                <a:gd name="T14" fmla="*/ 56 w 9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">
                  <a:moveTo>
                    <a:pt x="36" y="0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4" y="9"/>
                    <a:pt x="0" y="15"/>
                    <a:pt x="0" y="2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5"/>
                    <a:pt x="88" y="9"/>
                    <a:pt x="82" y="7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xmlns="" id="{B58BB623-5814-4B08-90B8-DD1DCB8AE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401" y="2660650"/>
              <a:ext cx="30163" cy="6350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xmlns="" id="{BE19F693-521D-4CD1-8761-1B4DEC53E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6" y="2660650"/>
              <a:ext cx="30163" cy="6350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xmlns="" id="{A78EF1E4-4542-41BC-AF08-314EB08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401" y="2811463"/>
              <a:ext cx="90488" cy="66675"/>
            </a:xfrm>
            <a:custGeom>
              <a:avLst/>
              <a:gdLst>
                <a:gd name="T0" fmla="*/ 28 w 57"/>
                <a:gd name="T1" fmla="*/ 0 h 42"/>
                <a:gd name="T2" fmla="*/ 0 w 57"/>
                <a:gd name="T3" fmla="*/ 42 h 42"/>
                <a:gd name="T4" fmla="*/ 57 w 57"/>
                <a:gd name="T5" fmla="*/ 42 h 42"/>
                <a:gd name="T6" fmla="*/ 28 w 57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2">
                  <a:moveTo>
                    <a:pt x="28" y="0"/>
                  </a:moveTo>
                  <a:lnTo>
                    <a:pt x="0" y="42"/>
                  </a:lnTo>
                  <a:lnTo>
                    <a:pt x="57" y="42"/>
                  </a:lnTo>
                  <a:lnTo>
                    <a:pt x="28" y="0"/>
                  </a:lnTo>
                  <a:close/>
                </a:path>
              </a:pathLst>
            </a:custGeom>
            <a:noFill/>
            <a:ln w="2540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xmlns="" id="{C524C173-A4AB-40E8-9F72-F36D912E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6" y="2765425"/>
              <a:ext cx="46038" cy="46038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2540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xmlns="" id="{C070165B-A24A-4026-9E0F-2457CCFD5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4988" y="2833688"/>
              <a:ext cx="52388" cy="0"/>
            </a:xfrm>
            <a:prstGeom prst="line">
              <a:avLst/>
            </a:prstGeom>
            <a:noFill/>
            <a:ln w="2540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B95CFC27-43D4-467D-825B-F442F25EBE1B}"/>
              </a:ext>
            </a:extLst>
          </p:cNvPr>
          <p:cNvGrpSpPr/>
          <p:nvPr/>
        </p:nvGrpSpPr>
        <p:grpSpPr>
          <a:xfrm>
            <a:off x="7983983" y="3087968"/>
            <a:ext cx="829626" cy="833448"/>
            <a:chOff x="7005638" y="3255963"/>
            <a:chExt cx="344488" cy="346075"/>
          </a:xfrm>
        </p:grpSpPr>
        <p:sp>
          <p:nvSpPr>
            <p:cNvPr id="87" name="Freeform 110">
              <a:extLst>
                <a:ext uri="{FF2B5EF4-FFF2-40B4-BE49-F238E27FC236}">
                  <a16:creationId xmlns:a16="http://schemas.microsoft.com/office/drawing/2014/main" xmlns="" id="{E02818E7-E5BA-43A9-B0AA-C6E7E3244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384550"/>
              <a:ext cx="30163" cy="6350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111">
              <a:extLst>
                <a:ext uri="{FF2B5EF4-FFF2-40B4-BE49-F238E27FC236}">
                  <a16:creationId xmlns:a16="http://schemas.microsoft.com/office/drawing/2014/main" xmlns="" id="{4C44E1A6-EEE8-4A31-861D-644659E73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2963" y="3384550"/>
              <a:ext cx="30163" cy="6350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12">
              <a:extLst>
                <a:ext uri="{FF2B5EF4-FFF2-40B4-BE49-F238E27FC236}">
                  <a16:creationId xmlns:a16="http://schemas.microsoft.com/office/drawing/2014/main" xmlns="" id="{C4F7BDAE-8898-43B9-8EB2-807B5844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481388"/>
              <a:ext cx="344488" cy="120650"/>
            </a:xfrm>
            <a:custGeom>
              <a:avLst/>
              <a:gdLst>
                <a:gd name="T0" fmla="*/ 36 w 92"/>
                <a:gd name="T1" fmla="*/ 0 h 32"/>
                <a:gd name="T2" fmla="*/ 0 w 92"/>
                <a:gd name="T3" fmla="*/ 19 h 32"/>
                <a:gd name="T4" fmla="*/ 0 w 92"/>
                <a:gd name="T5" fmla="*/ 32 h 32"/>
                <a:gd name="T6" fmla="*/ 92 w 92"/>
                <a:gd name="T7" fmla="*/ 32 h 32"/>
                <a:gd name="T8" fmla="*/ 92 w 92"/>
                <a:gd name="T9" fmla="*/ 19 h 32"/>
                <a:gd name="T10" fmla="*/ 56 w 9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36" y="0"/>
                  </a:moveTo>
                  <a:cubicBezTo>
                    <a:pt x="19" y="3"/>
                    <a:pt x="0" y="2"/>
                    <a:pt x="0" y="1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2"/>
                    <a:pt x="74" y="3"/>
                    <a:pt x="56" y="0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113">
              <a:extLst>
                <a:ext uri="{FF2B5EF4-FFF2-40B4-BE49-F238E27FC236}">
                  <a16:creationId xmlns:a16="http://schemas.microsoft.com/office/drawing/2014/main" xmlns="" id="{560B64D6-7775-4EC1-8EB6-553C7964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1" y="3324225"/>
              <a:ext cx="195263" cy="173038"/>
            </a:xfrm>
            <a:custGeom>
              <a:avLst/>
              <a:gdLst>
                <a:gd name="T0" fmla="*/ 26 w 52"/>
                <a:gd name="T1" fmla="*/ 46 h 46"/>
                <a:gd name="T2" fmla="*/ 46 w 52"/>
                <a:gd name="T3" fmla="*/ 26 h 46"/>
                <a:gd name="T4" fmla="*/ 46 w 52"/>
                <a:gd name="T5" fmla="*/ 14 h 46"/>
                <a:gd name="T6" fmla="*/ 44 w 52"/>
                <a:gd name="T7" fmla="*/ 4 h 46"/>
                <a:gd name="T8" fmla="*/ 26 w 52"/>
                <a:gd name="T9" fmla="*/ 0 h 46"/>
                <a:gd name="T10" fmla="*/ 8 w 52"/>
                <a:gd name="T11" fmla="*/ 4 h 46"/>
                <a:gd name="T12" fmla="*/ 6 w 52"/>
                <a:gd name="T13" fmla="*/ 14 h 46"/>
                <a:gd name="T14" fmla="*/ 6 w 52"/>
                <a:gd name="T15" fmla="*/ 26 h 46"/>
                <a:gd name="T16" fmla="*/ 26 w 5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6">
                  <a:moveTo>
                    <a:pt x="26" y="46"/>
                  </a:moveTo>
                  <a:cubicBezTo>
                    <a:pt x="32" y="46"/>
                    <a:pt x="46" y="38"/>
                    <a:pt x="46" y="26"/>
                  </a:cubicBezTo>
                  <a:cubicBezTo>
                    <a:pt x="52" y="26"/>
                    <a:pt x="52" y="14"/>
                    <a:pt x="46" y="1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2" y="4"/>
                    <a:pt x="28" y="2"/>
                    <a:pt x="26" y="0"/>
                  </a:cubicBezTo>
                  <a:cubicBezTo>
                    <a:pt x="24" y="2"/>
                    <a:pt x="20" y="4"/>
                    <a:pt x="8" y="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0" y="14"/>
                    <a:pt x="0" y="26"/>
                    <a:pt x="6" y="26"/>
                  </a:cubicBezTo>
                  <a:cubicBezTo>
                    <a:pt x="6" y="38"/>
                    <a:pt x="20" y="46"/>
                    <a:pt x="26" y="46"/>
                  </a:cubicBezTo>
                  <a:close/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114">
              <a:extLst>
                <a:ext uri="{FF2B5EF4-FFF2-40B4-BE49-F238E27FC236}">
                  <a16:creationId xmlns:a16="http://schemas.microsoft.com/office/drawing/2014/main" xmlns="" id="{9B8E241A-9545-410E-86F5-808C530DD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1" y="3255963"/>
              <a:ext cx="195263" cy="131763"/>
            </a:xfrm>
            <a:custGeom>
              <a:avLst/>
              <a:gdLst>
                <a:gd name="T0" fmla="*/ 50 w 52"/>
                <a:gd name="T1" fmla="*/ 35 h 35"/>
                <a:gd name="T2" fmla="*/ 52 w 52"/>
                <a:gd name="T3" fmla="*/ 18 h 35"/>
                <a:gd name="T4" fmla="*/ 48 w 52"/>
                <a:gd name="T5" fmla="*/ 4 h 35"/>
                <a:gd name="T6" fmla="*/ 46 w 52"/>
                <a:gd name="T7" fmla="*/ 0 h 35"/>
                <a:gd name="T8" fmla="*/ 41 w 52"/>
                <a:gd name="T9" fmla="*/ 5 h 35"/>
                <a:gd name="T10" fmla="*/ 38 w 52"/>
                <a:gd name="T11" fmla="*/ 6 h 35"/>
                <a:gd name="T12" fmla="*/ 35 w 52"/>
                <a:gd name="T13" fmla="*/ 4 h 35"/>
                <a:gd name="T14" fmla="*/ 32 w 52"/>
                <a:gd name="T15" fmla="*/ 0 h 35"/>
                <a:gd name="T16" fmla="*/ 29 w 52"/>
                <a:gd name="T17" fmla="*/ 4 h 35"/>
                <a:gd name="T18" fmla="*/ 26 w 52"/>
                <a:gd name="T19" fmla="*/ 5 h 35"/>
                <a:gd name="T20" fmla="*/ 23 w 52"/>
                <a:gd name="T21" fmla="*/ 4 h 35"/>
                <a:gd name="T22" fmla="*/ 20 w 52"/>
                <a:gd name="T23" fmla="*/ 0 h 35"/>
                <a:gd name="T24" fmla="*/ 17 w 52"/>
                <a:gd name="T25" fmla="*/ 4 h 35"/>
                <a:gd name="T26" fmla="*/ 14 w 52"/>
                <a:gd name="T27" fmla="*/ 6 h 35"/>
                <a:gd name="T28" fmla="*/ 11 w 52"/>
                <a:gd name="T29" fmla="*/ 5 h 35"/>
                <a:gd name="T30" fmla="*/ 6 w 52"/>
                <a:gd name="T31" fmla="*/ 0 h 35"/>
                <a:gd name="T32" fmla="*/ 4 w 52"/>
                <a:gd name="T33" fmla="*/ 4 h 35"/>
                <a:gd name="T34" fmla="*/ 0 w 52"/>
                <a:gd name="T35" fmla="*/ 18 h 35"/>
                <a:gd name="T36" fmla="*/ 2 w 52"/>
                <a:gd name="T3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35">
                  <a:moveTo>
                    <a:pt x="50" y="35"/>
                  </a:moveTo>
                  <a:cubicBezTo>
                    <a:pt x="50" y="35"/>
                    <a:pt x="51" y="31"/>
                    <a:pt x="52" y="18"/>
                  </a:cubicBezTo>
                  <a:cubicBezTo>
                    <a:pt x="52" y="13"/>
                    <a:pt x="51" y="8"/>
                    <a:pt x="48" y="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6"/>
                    <a:pt x="39" y="6"/>
                    <a:pt x="38" y="6"/>
                  </a:cubicBezTo>
                  <a:cubicBezTo>
                    <a:pt x="37" y="6"/>
                    <a:pt x="36" y="5"/>
                    <a:pt x="35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5" y="5"/>
                    <a:pt x="24" y="5"/>
                    <a:pt x="2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5"/>
                    <a:pt x="15" y="6"/>
                    <a:pt x="14" y="6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8"/>
                    <a:pt x="0" y="13"/>
                    <a:pt x="0" y="18"/>
                  </a:cubicBezTo>
                  <a:cubicBezTo>
                    <a:pt x="1" y="31"/>
                    <a:pt x="2" y="35"/>
                    <a:pt x="2" y="35"/>
                  </a:cubicBezTo>
                </a:path>
              </a:pathLst>
            </a:custGeom>
            <a:noFill/>
            <a:ln w="2540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15">
              <a:extLst>
                <a:ext uri="{FF2B5EF4-FFF2-40B4-BE49-F238E27FC236}">
                  <a16:creationId xmlns:a16="http://schemas.microsoft.com/office/drawing/2014/main" xmlns="" id="{65F475C5-0581-4555-AAC6-BD903DBC8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486150"/>
              <a:ext cx="150813" cy="85725"/>
            </a:xfrm>
            <a:custGeom>
              <a:avLst/>
              <a:gdLst>
                <a:gd name="T0" fmla="*/ 0 w 40"/>
                <a:gd name="T1" fmla="*/ 0 h 23"/>
                <a:gd name="T2" fmla="*/ 7 w 40"/>
                <a:gd name="T3" fmla="*/ 16 h 23"/>
                <a:gd name="T4" fmla="*/ 18 w 40"/>
                <a:gd name="T5" fmla="*/ 23 h 23"/>
                <a:gd name="T6" fmla="*/ 22 w 40"/>
                <a:gd name="T7" fmla="*/ 23 h 23"/>
                <a:gd name="T8" fmla="*/ 33 w 40"/>
                <a:gd name="T9" fmla="*/ 16 h 23"/>
                <a:gd name="T10" fmla="*/ 40 w 4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3">
                  <a:moveTo>
                    <a:pt x="0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9" y="20"/>
                    <a:pt x="13" y="23"/>
                    <a:pt x="18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7" y="23"/>
                    <a:pt x="31" y="20"/>
                    <a:pt x="33" y="1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6">
              <a:extLst>
                <a:ext uri="{FF2B5EF4-FFF2-40B4-BE49-F238E27FC236}">
                  <a16:creationId xmlns:a16="http://schemas.microsoft.com/office/drawing/2014/main" xmlns="" id="{1178F68E-79DD-4236-843E-2881B371D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50088" y="3492500"/>
              <a:ext cx="15875" cy="109538"/>
            </a:xfrm>
            <a:prstGeom prst="line">
              <a:avLst/>
            </a:pr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17">
              <a:extLst>
                <a:ext uri="{FF2B5EF4-FFF2-40B4-BE49-F238E27FC236}">
                  <a16:creationId xmlns:a16="http://schemas.microsoft.com/office/drawing/2014/main" xmlns="" id="{61C4FB90-5B78-4DE8-8EFB-9832621A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1388" y="3492500"/>
              <a:ext cx="14288" cy="109538"/>
            </a:xfrm>
            <a:prstGeom prst="line">
              <a:avLst/>
            </a:pr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EDE9D8AD-746C-4A9E-AA7B-329E2606CC66}"/>
              </a:ext>
            </a:extLst>
          </p:cNvPr>
          <p:cNvGrpSpPr/>
          <p:nvPr/>
        </p:nvGrpSpPr>
        <p:grpSpPr>
          <a:xfrm>
            <a:off x="5865859" y="2961802"/>
            <a:ext cx="833448" cy="959614"/>
            <a:chOff x="5562601" y="2479675"/>
            <a:chExt cx="346075" cy="398463"/>
          </a:xfrm>
        </p:grpSpPr>
        <p:sp>
          <p:nvSpPr>
            <p:cNvPr id="96" name="Freeform 169">
              <a:extLst>
                <a:ext uri="{FF2B5EF4-FFF2-40B4-BE49-F238E27FC236}">
                  <a16:creationId xmlns:a16="http://schemas.microsoft.com/office/drawing/2014/main" xmlns="" id="{593892D1-59CC-4180-808E-AD0445DA2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538" y="2479675"/>
              <a:ext cx="330200" cy="285750"/>
            </a:xfrm>
            <a:custGeom>
              <a:avLst/>
              <a:gdLst>
                <a:gd name="T0" fmla="*/ 64 w 88"/>
                <a:gd name="T1" fmla="*/ 60 h 76"/>
                <a:gd name="T2" fmla="*/ 88 w 88"/>
                <a:gd name="T3" fmla="*/ 62 h 76"/>
                <a:gd name="T4" fmla="*/ 44 w 88"/>
                <a:gd name="T5" fmla="*/ 20 h 76"/>
                <a:gd name="T6" fmla="*/ 0 w 88"/>
                <a:gd name="T7" fmla="*/ 62 h 76"/>
                <a:gd name="T8" fmla="*/ 24 w 88"/>
                <a:gd name="T9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6">
                  <a:moveTo>
                    <a:pt x="64" y="60"/>
                  </a:moveTo>
                  <a:cubicBezTo>
                    <a:pt x="64" y="70"/>
                    <a:pt x="82" y="76"/>
                    <a:pt x="88" y="62"/>
                  </a:cubicBezTo>
                  <a:cubicBezTo>
                    <a:pt x="70" y="62"/>
                    <a:pt x="84" y="0"/>
                    <a:pt x="44" y="20"/>
                  </a:cubicBezTo>
                  <a:cubicBezTo>
                    <a:pt x="4" y="0"/>
                    <a:pt x="18" y="62"/>
                    <a:pt x="0" y="62"/>
                  </a:cubicBezTo>
                  <a:cubicBezTo>
                    <a:pt x="6" y="76"/>
                    <a:pt x="24" y="70"/>
                    <a:pt x="24" y="60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70">
              <a:extLst>
                <a:ext uri="{FF2B5EF4-FFF2-40B4-BE49-F238E27FC236}">
                  <a16:creationId xmlns:a16="http://schemas.microsoft.com/office/drawing/2014/main" xmlns="" id="{539D8AC6-FF4E-496E-B13E-E04405BEC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592388"/>
              <a:ext cx="195263" cy="180975"/>
            </a:xfrm>
            <a:custGeom>
              <a:avLst/>
              <a:gdLst>
                <a:gd name="T0" fmla="*/ 26 w 52"/>
                <a:gd name="T1" fmla="*/ 48 h 48"/>
                <a:gd name="T2" fmla="*/ 46 w 52"/>
                <a:gd name="T3" fmla="*/ 28 h 48"/>
                <a:gd name="T4" fmla="*/ 46 w 52"/>
                <a:gd name="T5" fmla="*/ 16 h 48"/>
                <a:gd name="T6" fmla="*/ 44 w 52"/>
                <a:gd name="T7" fmla="*/ 8 h 48"/>
                <a:gd name="T8" fmla="*/ 26 w 52"/>
                <a:gd name="T9" fmla="*/ 0 h 48"/>
                <a:gd name="T10" fmla="*/ 8 w 52"/>
                <a:gd name="T11" fmla="*/ 8 h 48"/>
                <a:gd name="T12" fmla="*/ 6 w 52"/>
                <a:gd name="T13" fmla="*/ 16 h 48"/>
                <a:gd name="T14" fmla="*/ 6 w 52"/>
                <a:gd name="T15" fmla="*/ 28 h 48"/>
                <a:gd name="T16" fmla="*/ 26 w 5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26" y="48"/>
                  </a:moveTo>
                  <a:cubicBezTo>
                    <a:pt x="32" y="46"/>
                    <a:pt x="44" y="40"/>
                    <a:pt x="46" y="28"/>
                  </a:cubicBezTo>
                  <a:cubicBezTo>
                    <a:pt x="52" y="28"/>
                    <a:pt x="52" y="16"/>
                    <a:pt x="46" y="1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28" y="8"/>
                    <a:pt x="28" y="2"/>
                    <a:pt x="26" y="0"/>
                  </a:cubicBezTo>
                  <a:cubicBezTo>
                    <a:pt x="24" y="2"/>
                    <a:pt x="24" y="8"/>
                    <a:pt x="8" y="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28"/>
                    <a:pt x="6" y="28"/>
                  </a:cubicBezTo>
                  <a:cubicBezTo>
                    <a:pt x="8" y="40"/>
                    <a:pt x="20" y="46"/>
                    <a:pt x="26" y="48"/>
                  </a:cubicBezTo>
                  <a:close/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71">
              <a:extLst>
                <a:ext uri="{FF2B5EF4-FFF2-40B4-BE49-F238E27FC236}">
                  <a16:creationId xmlns:a16="http://schemas.microsoft.com/office/drawing/2014/main" xmlns="" id="{D8098437-74B2-4953-9FF3-96ACC55C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2754313"/>
              <a:ext cx="346075" cy="123825"/>
            </a:xfrm>
            <a:custGeom>
              <a:avLst/>
              <a:gdLst>
                <a:gd name="T0" fmla="*/ 56 w 92"/>
                <a:gd name="T1" fmla="*/ 0 h 33"/>
                <a:gd name="T2" fmla="*/ 92 w 92"/>
                <a:gd name="T3" fmla="*/ 27 h 33"/>
                <a:gd name="T4" fmla="*/ 92 w 92"/>
                <a:gd name="T5" fmla="*/ 33 h 33"/>
                <a:gd name="T6" fmla="*/ 0 w 92"/>
                <a:gd name="T7" fmla="*/ 33 h 33"/>
                <a:gd name="T8" fmla="*/ 0 w 92"/>
                <a:gd name="T9" fmla="*/ 27 h 33"/>
                <a:gd name="T10" fmla="*/ 36 w 92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3">
                  <a:moveTo>
                    <a:pt x="56" y="0"/>
                  </a:moveTo>
                  <a:cubicBezTo>
                    <a:pt x="74" y="8"/>
                    <a:pt x="92" y="13"/>
                    <a:pt x="92" y="2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3"/>
                    <a:pt x="18" y="8"/>
                    <a:pt x="36" y="0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72">
              <a:extLst>
                <a:ext uri="{FF2B5EF4-FFF2-40B4-BE49-F238E27FC236}">
                  <a16:creationId xmlns:a16="http://schemas.microsoft.com/office/drawing/2014/main" xmlns="" id="{F53EEA28-AAEF-4EA1-895C-9A143FF41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781300"/>
              <a:ext cx="98425" cy="96838"/>
            </a:xfrm>
            <a:custGeom>
              <a:avLst/>
              <a:gdLst>
                <a:gd name="T0" fmla="*/ 0 w 26"/>
                <a:gd name="T1" fmla="*/ 0 h 26"/>
                <a:gd name="T2" fmla="*/ 26 w 26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26">
                  <a:moveTo>
                    <a:pt x="0" y="0"/>
                  </a:moveTo>
                  <a:cubicBezTo>
                    <a:pt x="0" y="12"/>
                    <a:pt x="26" y="14"/>
                    <a:pt x="26" y="26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73">
              <a:extLst>
                <a:ext uri="{FF2B5EF4-FFF2-40B4-BE49-F238E27FC236}">
                  <a16:creationId xmlns:a16="http://schemas.microsoft.com/office/drawing/2014/main" xmlns="" id="{B3DD5EEB-B1AD-417A-931E-05C191DE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2781300"/>
              <a:ext cx="96838" cy="96838"/>
            </a:xfrm>
            <a:custGeom>
              <a:avLst/>
              <a:gdLst>
                <a:gd name="T0" fmla="*/ 26 w 26"/>
                <a:gd name="T1" fmla="*/ 0 h 26"/>
                <a:gd name="T2" fmla="*/ 0 w 26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26">
                  <a:moveTo>
                    <a:pt x="26" y="0"/>
                  </a:moveTo>
                  <a:cubicBezTo>
                    <a:pt x="26" y="12"/>
                    <a:pt x="0" y="14"/>
                    <a:pt x="0" y="26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74">
              <a:extLst>
                <a:ext uri="{FF2B5EF4-FFF2-40B4-BE49-F238E27FC236}">
                  <a16:creationId xmlns:a16="http://schemas.microsoft.com/office/drawing/2014/main" xmlns="" id="{E735BDC1-295F-4FA9-A103-AAF0DAD88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2652713"/>
              <a:ext cx="28575" cy="7938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75">
              <a:extLst>
                <a:ext uri="{FF2B5EF4-FFF2-40B4-BE49-F238E27FC236}">
                  <a16:creationId xmlns:a16="http://schemas.microsoft.com/office/drawing/2014/main" xmlns="" id="{1A51DDE6-3093-4566-B27D-174EBAB0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926" y="2652713"/>
              <a:ext cx="30163" cy="7938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0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0"/>
                    <a:pt x="2" y="0"/>
                    <a:pt x="4" y="0"/>
                  </a:cubicBezTo>
                  <a:cubicBezTo>
                    <a:pt x="6" y="0"/>
                    <a:pt x="8" y="0"/>
                    <a:pt x="8" y="2"/>
                  </a:cubicBezTo>
                </a:path>
              </a:pathLst>
            </a:custGeom>
            <a:noFill/>
            <a:ln w="25400" cap="rnd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EBD855D6-B6A0-4DE9-831E-5B74BCE1F1D9}"/>
              </a:ext>
            </a:extLst>
          </p:cNvPr>
          <p:cNvGrpSpPr/>
          <p:nvPr/>
        </p:nvGrpSpPr>
        <p:grpSpPr>
          <a:xfrm>
            <a:off x="10258425" y="6296276"/>
            <a:ext cx="1238249" cy="347957"/>
            <a:chOff x="10258425" y="6346468"/>
            <a:chExt cx="1238249" cy="347957"/>
          </a:xfrm>
        </p:grpSpPr>
        <p:sp>
          <p:nvSpPr>
            <p:cNvPr id="105" name="Text Placeholder 2">
              <a:extLst>
                <a:ext uri="{FF2B5EF4-FFF2-40B4-BE49-F238E27FC236}">
                  <a16:creationId xmlns:a16="http://schemas.microsoft.com/office/drawing/2014/main" xmlns="" id="{3B08CCB9-1F44-4BDB-B0F7-DA3DBA53A052}"/>
                </a:ext>
              </a:extLst>
            </p:cNvPr>
            <p:cNvSpPr txBox="1">
              <a:spLocks/>
            </p:cNvSpPr>
            <p:nvPr/>
          </p:nvSpPr>
          <p:spPr>
            <a:xfrm>
              <a:off x="10258425" y="6346468"/>
              <a:ext cx="1238248" cy="3479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200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Your</a:t>
              </a:r>
              <a:r>
                <a:rPr lang="en-ID" sz="120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  </a:t>
              </a:r>
              <a:r>
                <a:rPr lang="en-ID" sz="1200" b="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9D1D41C9-E80A-4A50-BE9F-04A3C7654B1A}"/>
                </a:ext>
              </a:extLst>
            </p:cNvPr>
            <p:cNvSpPr/>
            <p:nvPr/>
          </p:nvSpPr>
          <p:spPr>
            <a:xfrm>
              <a:off x="10915650" y="6346468"/>
              <a:ext cx="581023" cy="307152"/>
            </a:xfrm>
            <a:prstGeom prst="rect">
              <a:avLst/>
            </a:prstGeom>
            <a:noFill/>
            <a:ln w="9525" cap="flat">
              <a:solidFill>
                <a:srgbClr val="414857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 sz="120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AEA02716-CEB6-42A3-ADC8-02F54FAA77F3}"/>
                </a:ext>
              </a:extLst>
            </p:cNvPr>
            <p:cNvGrpSpPr/>
            <p:nvPr/>
          </p:nvGrpSpPr>
          <p:grpSpPr>
            <a:xfrm flipH="1">
              <a:off x="10915650" y="6346468"/>
              <a:ext cx="102686" cy="102685"/>
              <a:chOff x="11393987" y="6346468"/>
              <a:chExt cx="102686" cy="102685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xmlns="" id="{3BFBA8FA-3C26-448D-A365-9ADDD5D14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6673" y="6346468"/>
                <a:ext cx="0" cy="102685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29FA41AB-9B40-4B42-8B39-8996D49B42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5330" y="6295126"/>
                <a:ext cx="0" cy="102686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98B2D7D4-ED3F-4CFF-B08D-7B31F5D82B6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96674" y="6550934"/>
              <a:ext cx="0" cy="102685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204A7B22-712A-4B1E-952E-9940476F3D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445331" y="6602276"/>
              <a:ext cx="0" cy="102686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3" name="Slide Number Placeholder 112">
            <a:extLst>
              <a:ext uri="{FF2B5EF4-FFF2-40B4-BE49-F238E27FC236}">
                <a16:creationId xmlns:a16="http://schemas.microsoft.com/office/drawing/2014/main" xmlns="" id="{0F1FDE7D-6CEF-4A6B-A5C5-260165D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51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66269B0-68AF-4BFD-95E3-BB69687F4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566450"/>
              </p:ext>
            </p:extLst>
          </p:nvPr>
        </p:nvGraphicFramePr>
        <p:xfrm>
          <a:off x="1060317" y="2286001"/>
          <a:ext cx="10436358" cy="3703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6614811" y="700060"/>
            <a:ext cx="4881864" cy="699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  <a:t>Bigger Innovation </a:t>
            </a:r>
            <a:r>
              <a:rPr lang="en-ID" sz="4400" b="0" dirty="0">
                <a:solidFill>
                  <a:srgbClr val="414857"/>
                </a:solidFill>
                <a:latin typeface="Gill Sans MT" panose="020B0502020104020203" pitchFamily="34" charset="0"/>
              </a:rPr>
              <a:t>progress</a:t>
            </a:r>
            <a:endParaRPr lang="en-ID" sz="4400" dirty="0">
              <a:solidFill>
                <a:srgbClr val="414857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F1D7705-C4F7-44DD-A726-58661CC2B442}"/>
              </a:ext>
            </a:extLst>
          </p:cNvPr>
          <p:cNvGrpSpPr/>
          <p:nvPr/>
        </p:nvGrpSpPr>
        <p:grpSpPr>
          <a:xfrm>
            <a:off x="10258425" y="6296276"/>
            <a:ext cx="1238249" cy="347957"/>
            <a:chOff x="10258425" y="6346468"/>
            <a:chExt cx="1238249" cy="34795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xmlns="" id="{7EA7C124-179F-4766-BB68-041002523C62}"/>
                </a:ext>
              </a:extLst>
            </p:cNvPr>
            <p:cNvSpPr txBox="1">
              <a:spLocks/>
            </p:cNvSpPr>
            <p:nvPr/>
          </p:nvSpPr>
          <p:spPr>
            <a:xfrm>
              <a:off x="10258425" y="6346468"/>
              <a:ext cx="1238248" cy="3479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200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Your</a:t>
              </a:r>
              <a:r>
                <a:rPr lang="en-ID" sz="120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  </a:t>
              </a:r>
              <a:r>
                <a:rPr lang="en-ID" sz="1200" b="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D99D462-9BEA-40A5-B076-E597F5F78486}"/>
                </a:ext>
              </a:extLst>
            </p:cNvPr>
            <p:cNvSpPr/>
            <p:nvPr/>
          </p:nvSpPr>
          <p:spPr>
            <a:xfrm>
              <a:off x="10915650" y="6346468"/>
              <a:ext cx="581023" cy="307152"/>
            </a:xfrm>
            <a:prstGeom prst="rect">
              <a:avLst/>
            </a:prstGeom>
            <a:noFill/>
            <a:ln w="9525" cap="flat">
              <a:solidFill>
                <a:srgbClr val="414857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 sz="12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D2537CDC-6506-4AD3-8842-87461DBF1C31}"/>
                </a:ext>
              </a:extLst>
            </p:cNvPr>
            <p:cNvGrpSpPr/>
            <p:nvPr/>
          </p:nvGrpSpPr>
          <p:grpSpPr>
            <a:xfrm flipH="1">
              <a:off x="10915650" y="6346468"/>
              <a:ext cx="102686" cy="102685"/>
              <a:chOff x="11393987" y="6346468"/>
              <a:chExt cx="102686" cy="102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BA75AF21-E185-4586-B880-90285176A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6673" y="6346468"/>
                <a:ext cx="0" cy="102685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41BBCBDB-6A42-4547-A8B2-4AA624C054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5330" y="6295126"/>
                <a:ext cx="0" cy="102686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EE5962D-B19F-4F31-B8F5-B966B84C8DC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96674" y="6550934"/>
              <a:ext cx="0" cy="102685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944FD31B-F03B-4198-A57D-68677B1929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445331" y="6602276"/>
              <a:ext cx="0" cy="102686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4B9E8651-5BB4-4523-A811-A723B24B76FB}"/>
              </a:ext>
            </a:extLst>
          </p:cNvPr>
          <p:cNvSpPr txBox="1">
            <a:spLocks/>
          </p:cNvSpPr>
          <p:nvPr/>
        </p:nvSpPr>
        <p:spPr>
          <a:xfrm>
            <a:off x="1194015" y="6336456"/>
            <a:ext cx="4349443" cy="307777"/>
          </a:xfrm>
          <a:prstGeom prst="rect">
            <a:avLst/>
          </a:prstGeom>
          <a:noFill/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ID" sz="1000" i="1" kern="1200" dirty="0">
                <a:solidFill>
                  <a:srgbClr val="E4E2D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1F7A30C-1B99-424F-A92E-7976C5A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0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B6FD966-8487-4220-963F-A78CC9C7B9C7}"/>
              </a:ext>
            </a:extLst>
          </p:cNvPr>
          <p:cNvSpPr/>
          <p:nvPr/>
        </p:nvSpPr>
        <p:spPr>
          <a:xfrm>
            <a:off x="695325" y="0"/>
            <a:ext cx="7002758" cy="6858000"/>
          </a:xfrm>
          <a:prstGeom prst="rect">
            <a:avLst/>
          </a:prstGeom>
          <a:solidFill>
            <a:srgbClr val="F7D9C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78" name="Title 2">
            <a:extLst>
              <a:ext uri="{FF2B5EF4-FFF2-40B4-BE49-F238E27FC236}">
                <a16:creationId xmlns:a16="http://schemas.microsoft.com/office/drawing/2014/main" xmlns="" id="{0C335CB7-A9FB-42C8-9879-A56791F2948C}"/>
              </a:ext>
            </a:extLst>
          </p:cNvPr>
          <p:cNvSpPr txBox="1">
            <a:spLocks/>
          </p:cNvSpPr>
          <p:nvPr/>
        </p:nvSpPr>
        <p:spPr>
          <a:xfrm rot="16200000">
            <a:off x="3161093" y="1827686"/>
            <a:ext cx="6284912" cy="14972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D" sz="9600" dirty="0">
                <a:solidFill>
                  <a:srgbClr val="F9E4D3"/>
                </a:solidFill>
                <a:latin typeface="Gill Sans MT" panose="020B0502020104020203" pitchFamily="34" charset="0"/>
              </a:rPr>
              <a:t>Section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D677B6-8D21-4E88-B273-05611F640214}"/>
              </a:ext>
            </a:extLst>
          </p:cNvPr>
          <p:cNvSpPr/>
          <p:nvPr/>
        </p:nvSpPr>
        <p:spPr>
          <a:xfrm>
            <a:off x="2387367" y="1415158"/>
            <a:ext cx="3683317" cy="3683825"/>
          </a:xfrm>
          <a:prstGeom prst="rect">
            <a:avLst/>
          </a:prstGeom>
          <a:solidFill>
            <a:srgbClr val="41485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C6CC2B7-2B21-4B7C-ACA5-4827B5DFCD9C}"/>
              </a:ext>
            </a:extLst>
          </p:cNvPr>
          <p:cNvGrpSpPr/>
          <p:nvPr/>
        </p:nvGrpSpPr>
        <p:grpSpPr>
          <a:xfrm>
            <a:off x="3737701" y="4060581"/>
            <a:ext cx="6003200" cy="1414778"/>
            <a:chOff x="9140573" y="1566503"/>
            <a:chExt cx="3319053" cy="249271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118778A-FBF6-4DAC-B46C-C05B3B40F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573" y="4059211"/>
              <a:ext cx="1162987" cy="0"/>
            </a:xfrm>
            <a:prstGeom prst="line">
              <a:avLst/>
            </a:prstGeom>
            <a:noFill/>
            <a:ln w="12700" cap="rnd">
              <a:solidFill>
                <a:srgbClr val="D7D8DC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79D35DC-CF7B-4078-830B-79A5D9086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573" y="1566503"/>
              <a:ext cx="0" cy="2492710"/>
            </a:xfrm>
            <a:prstGeom prst="line">
              <a:avLst/>
            </a:prstGeom>
            <a:noFill/>
            <a:ln w="12700" cap="rnd">
              <a:solidFill>
                <a:srgbClr val="D7D8DC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2FECB315-E1CD-402B-B13A-47A2F76EF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574" y="1566503"/>
              <a:ext cx="3319052" cy="0"/>
            </a:xfrm>
            <a:prstGeom prst="line">
              <a:avLst/>
            </a:prstGeom>
            <a:noFill/>
            <a:ln w="12700" cap="rnd">
              <a:solidFill>
                <a:srgbClr val="D7D8DC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8" name="Text Placeholder 2">
            <a:extLst>
              <a:ext uri="{FF2B5EF4-FFF2-40B4-BE49-F238E27FC236}">
                <a16:creationId xmlns:a16="http://schemas.microsoft.com/office/drawing/2014/main" xmlns="" id="{B4B8BAEF-1B7D-4A80-B699-B0B45056F56C}"/>
              </a:ext>
            </a:extLst>
          </p:cNvPr>
          <p:cNvSpPr txBox="1">
            <a:spLocks/>
          </p:cNvSpPr>
          <p:nvPr/>
        </p:nvSpPr>
        <p:spPr>
          <a:xfrm>
            <a:off x="6437815" y="4263409"/>
            <a:ext cx="1260268" cy="431057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>
                <a:solidFill>
                  <a:srgbClr val="788A4B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rgbClr val="414857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Section 7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xmlns="" id="{8351EAD4-00BF-46F6-9A78-739C8C325230}"/>
              </a:ext>
            </a:extLst>
          </p:cNvPr>
          <p:cNvSpPr txBox="1">
            <a:spLocks/>
          </p:cNvSpPr>
          <p:nvPr/>
        </p:nvSpPr>
        <p:spPr>
          <a:xfrm>
            <a:off x="1804741" y="2598042"/>
            <a:ext cx="1151044" cy="1151044"/>
          </a:xfrm>
          <a:prstGeom prst="rect">
            <a:avLst/>
          </a:prstGeom>
          <a:solidFill>
            <a:srgbClr val="414857"/>
          </a:solidFill>
          <a:ln w="9525" cap="flat">
            <a:solidFill>
              <a:srgbClr val="F7D9C1"/>
            </a:solidFill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D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7D9C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" name="Text Placeholder 13">
            <a:extLst>
              <a:ext uri="{FF2B5EF4-FFF2-40B4-BE49-F238E27FC236}">
                <a16:creationId xmlns:a16="http://schemas.microsoft.com/office/drawing/2014/main" xmlns="" id="{D3B497EA-B3A3-4FF4-B6F2-7A8DC28D84D9}"/>
              </a:ext>
            </a:extLst>
          </p:cNvPr>
          <p:cNvSpPr txBox="1">
            <a:spLocks/>
          </p:cNvSpPr>
          <p:nvPr/>
        </p:nvSpPr>
        <p:spPr>
          <a:xfrm>
            <a:off x="7991326" y="4199998"/>
            <a:ext cx="1835962" cy="1345153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dolore.</a:t>
            </a:r>
          </a:p>
        </p:txBody>
      </p:sp>
      <p:sp>
        <p:nvSpPr>
          <p:cNvPr id="51" name="Title 83">
            <a:extLst>
              <a:ext uri="{FF2B5EF4-FFF2-40B4-BE49-F238E27FC236}">
                <a16:creationId xmlns:a16="http://schemas.microsoft.com/office/drawing/2014/main" xmlns="" id="{D906AE45-10E7-4B8B-ADAC-991BCB15D8DD}"/>
              </a:ext>
            </a:extLst>
          </p:cNvPr>
          <p:cNvSpPr txBox="1">
            <a:spLocks/>
          </p:cNvSpPr>
          <p:nvPr/>
        </p:nvSpPr>
        <p:spPr>
          <a:xfrm>
            <a:off x="6335695" y="2375883"/>
            <a:ext cx="6305127" cy="1588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5400" b="0">
                <a:solidFill>
                  <a:srgbClr val="414857"/>
                </a:solidFill>
                <a:latin typeface="Gill Sans MT" panose="020B0502020104020203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D" dirty="0"/>
              <a:t>Insert Your</a:t>
            </a:r>
            <a:br>
              <a:rPr lang="en-ID" dirty="0"/>
            </a:br>
            <a:r>
              <a:rPr lang="en-ID" b="1" dirty="0"/>
              <a:t>Section Header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644A03A-364D-45B5-AFE9-4CE2E565C65F}"/>
              </a:ext>
            </a:extLst>
          </p:cNvPr>
          <p:cNvGrpSpPr/>
          <p:nvPr/>
        </p:nvGrpSpPr>
        <p:grpSpPr>
          <a:xfrm>
            <a:off x="10264181" y="701133"/>
            <a:ext cx="1238249" cy="347957"/>
            <a:chOff x="10258425" y="6346468"/>
            <a:chExt cx="1238249" cy="347957"/>
          </a:xfrm>
        </p:grpSpPr>
        <p:sp>
          <p:nvSpPr>
            <p:cNvPr id="54" name="Text Placeholder 2">
              <a:extLst>
                <a:ext uri="{FF2B5EF4-FFF2-40B4-BE49-F238E27FC236}">
                  <a16:creationId xmlns:a16="http://schemas.microsoft.com/office/drawing/2014/main" xmlns="" id="{252EE8DE-5A27-4566-BD75-138CD94D1273}"/>
                </a:ext>
              </a:extLst>
            </p:cNvPr>
            <p:cNvSpPr txBox="1">
              <a:spLocks/>
            </p:cNvSpPr>
            <p:nvPr/>
          </p:nvSpPr>
          <p:spPr>
            <a:xfrm>
              <a:off x="10258425" y="6346468"/>
              <a:ext cx="1238248" cy="3479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200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Your</a:t>
              </a:r>
              <a:r>
                <a:rPr lang="en-ID" sz="120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  </a:t>
              </a:r>
              <a:r>
                <a:rPr lang="en-ID" sz="1200" b="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4F6C7CAB-E52A-41E5-A821-A5000C8827B8}"/>
                </a:ext>
              </a:extLst>
            </p:cNvPr>
            <p:cNvSpPr/>
            <p:nvPr/>
          </p:nvSpPr>
          <p:spPr>
            <a:xfrm>
              <a:off x="10915650" y="6346468"/>
              <a:ext cx="581023" cy="307152"/>
            </a:xfrm>
            <a:prstGeom prst="rect">
              <a:avLst/>
            </a:prstGeom>
            <a:noFill/>
            <a:ln w="9525" cap="flat">
              <a:solidFill>
                <a:srgbClr val="414857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 sz="120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5B689C7-667B-4C91-9127-DEEA977C8658}"/>
                </a:ext>
              </a:extLst>
            </p:cNvPr>
            <p:cNvGrpSpPr/>
            <p:nvPr/>
          </p:nvGrpSpPr>
          <p:grpSpPr>
            <a:xfrm flipH="1">
              <a:off x="10915650" y="6346468"/>
              <a:ext cx="102686" cy="102685"/>
              <a:chOff x="11393987" y="6346468"/>
              <a:chExt cx="102686" cy="10268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A359FDFD-ED2C-4670-94BC-56A573D3A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6673" y="6346468"/>
                <a:ext cx="0" cy="102685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05BDA0DE-00D9-443C-B533-A343E0A8EC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5330" y="6295126"/>
                <a:ext cx="0" cy="102686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C358EDF7-9365-4976-BDE8-830BC0B8C54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96674" y="6550934"/>
              <a:ext cx="0" cy="102685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FC4849EB-4AEC-42CE-8F13-910BC25087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445331" y="6602276"/>
              <a:ext cx="0" cy="102686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59B6CEA7-8247-4D17-9008-57433159F6BC}"/>
              </a:ext>
            </a:extLst>
          </p:cNvPr>
          <p:cNvGrpSpPr/>
          <p:nvPr/>
        </p:nvGrpSpPr>
        <p:grpSpPr>
          <a:xfrm>
            <a:off x="3719462" y="2642085"/>
            <a:ext cx="1019125" cy="1033344"/>
            <a:chOff x="4425950" y="731838"/>
            <a:chExt cx="341313" cy="346075"/>
          </a:xfrm>
        </p:grpSpPr>
        <p:sp>
          <p:nvSpPr>
            <p:cNvPr id="62" name="Freeform 91">
              <a:extLst>
                <a:ext uri="{FF2B5EF4-FFF2-40B4-BE49-F238E27FC236}">
                  <a16:creationId xmlns:a16="http://schemas.microsoft.com/office/drawing/2014/main" xmlns="" id="{26449377-1DB8-4427-94ED-37968177E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935038"/>
              <a:ext cx="128588" cy="142875"/>
            </a:xfrm>
            <a:custGeom>
              <a:avLst/>
              <a:gdLst>
                <a:gd name="T0" fmla="*/ 36 w 81"/>
                <a:gd name="T1" fmla="*/ 0 h 90"/>
                <a:gd name="T2" fmla="*/ 0 w 81"/>
                <a:gd name="T3" fmla="*/ 61 h 90"/>
                <a:gd name="T4" fmla="*/ 36 w 81"/>
                <a:gd name="T5" fmla="*/ 54 h 90"/>
                <a:gd name="T6" fmla="*/ 50 w 81"/>
                <a:gd name="T7" fmla="*/ 90 h 90"/>
                <a:gd name="T8" fmla="*/ 81 w 81"/>
                <a:gd name="T9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0">
                  <a:moveTo>
                    <a:pt x="36" y="0"/>
                  </a:moveTo>
                  <a:lnTo>
                    <a:pt x="0" y="61"/>
                  </a:lnTo>
                  <a:lnTo>
                    <a:pt x="36" y="54"/>
                  </a:lnTo>
                  <a:lnTo>
                    <a:pt x="50" y="90"/>
                  </a:lnTo>
                  <a:lnTo>
                    <a:pt x="81" y="38"/>
                  </a:lnTo>
                </a:path>
              </a:pathLst>
            </a:custGeom>
            <a:noFill/>
            <a:ln w="25400" cap="flat">
              <a:solidFill>
                <a:srgbClr val="D7D8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92">
              <a:extLst>
                <a:ext uri="{FF2B5EF4-FFF2-40B4-BE49-F238E27FC236}">
                  <a16:creationId xmlns:a16="http://schemas.microsoft.com/office/drawing/2014/main" xmlns="" id="{D537AC1A-A74A-40F4-BC24-EEBB960D1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263" y="938213"/>
              <a:ext cx="127000" cy="139700"/>
            </a:xfrm>
            <a:custGeom>
              <a:avLst/>
              <a:gdLst>
                <a:gd name="T0" fmla="*/ 47 w 80"/>
                <a:gd name="T1" fmla="*/ 0 h 88"/>
                <a:gd name="T2" fmla="*/ 80 w 80"/>
                <a:gd name="T3" fmla="*/ 59 h 88"/>
                <a:gd name="T4" fmla="*/ 45 w 80"/>
                <a:gd name="T5" fmla="*/ 52 h 88"/>
                <a:gd name="T6" fmla="*/ 33 w 80"/>
                <a:gd name="T7" fmla="*/ 88 h 88"/>
                <a:gd name="T8" fmla="*/ 0 w 80"/>
                <a:gd name="T9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8">
                  <a:moveTo>
                    <a:pt x="47" y="0"/>
                  </a:moveTo>
                  <a:lnTo>
                    <a:pt x="80" y="59"/>
                  </a:lnTo>
                  <a:lnTo>
                    <a:pt x="45" y="52"/>
                  </a:lnTo>
                  <a:lnTo>
                    <a:pt x="33" y="88"/>
                  </a:lnTo>
                  <a:lnTo>
                    <a:pt x="0" y="36"/>
                  </a:lnTo>
                </a:path>
              </a:pathLst>
            </a:custGeom>
            <a:noFill/>
            <a:ln w="25400" cap="flat">
              <a:solidFill>
                <a:srgbClr val="D7D8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93">
              <a:extLst>
                <a:ext uri="{FF2B5EF4-FFF2-40B4-BE49-F238E27FC236}">
                  <a16:creationId xmlns:a16="http://schemas.microsoft.com/office/drawing/2014/main" xmlns="" id="{FB174859-9F44-46EF-802B-F96AB5A6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731838"/>
              <a:ext cx="269875" cy="269875"/>
            </a:xfrm>
            <a:prstGeom prst="ellipse">
              <a:avLst/>
            </a:prstGeom>
            <a:noFill/>
            <a:ln w="25400" cap="flat">
              <a:solidFill>
                <a:srgbClr val="D7D8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94">
              <a:extLst>
                <a:ext uri="{FF2B5EF4-FFF2-40B4-BE49-F238E27FC236}">
                  <a16:creationId xmlns:a16="http://schemas.microsoft.com/office/drawing/2014/main" xmlns="" id="{CF159D7F-3C46-439D-9EE7-DA38AE4D8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5" y="800100"/>
              <a:ext cx="136525" cy="127000"/>
            </a:xfrm>
            <a:custGeom>
              <a:avLst/>
              <a:gdLst>
                <a:gd name="T0" fmla="*/ 43 w 86"/>
                <a:gd name="T1" fmla="*/ 0 h 80"/>
                <a:gd name="T2" fmla="*/ 57 w 86"/>
                <a:gd name="T3" fmla="*/ 28 h 80"/>
                <a:gd name="T4" fmla="*/ 86 w 86"/>
                <a:gd name="T5" fmla="*/ 28 h 80"/>
                <a:gd name="T6" fmla="*/ 62 w 86"/>
                <a:gd name="T7" fmla="*/ 47 h 80"/>
                <a:gd name="T8" fmla="*/ 71 w 86"/>
                <a:gd name="T9" fmla="*/ 80 h 80"/>
                <a:gd name="T10" fmla="*/ 43 w 86"/>
                <a:gd name="T11" fmla="*/ 61 h 80"/>
                <a:gd name="T12" fmla="*/ 15 w 86"/>
                <a:gd name="T13" fmla="*/ 80 h 80"/>
                <a:gd name="T14" fmla="*/ 24 w 86"/>
                <a:gd name="T15" fmla="*/ 47 h 80"/>
                <a:gd name="T16" fmla="*/ 0 w 86"/>
                <a:gd name="T17" fmla="*/ 28 h 80"/>
                <a:gd name="T18" fmla="*/ 29 w 86"/>
                <a:gd name="T19" fmla="*/ 28 h 80"/>
                <a:gd name="T20" fmla="*/ 43 w 86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0">
                  <a:moveTo>
                    <a:pt x="43" y="0"/>
                  </a:moveTo>
                  <a:lnTo>
                    <a:pt x="57" y="28"/>
                  </a:lnTo>
                  <a:lnTo>
                    <a:pt x="86" y="28"/>
                  </a:lnTo>
                  <a:lnTo>
                    <a:pt x="62" y="47"/>
                  </a:lnTo>
                  <a:lnTo>
                    <a:pt x="71" y="80"/>
                  </a:lnTo>
                  <a:lnTo>
                    <a:pt x="43" y="61"/>
                  </a:lnTo>
                  <a:lnTo>
                    <a:pt x="15" y="80"/>
                  </a:lnTo>
                  <a:lnTo>
                    <a:pt x="24" y="47"/>
                  </a:lnTo>
                  <a:lnTo>
                    <a:pt x="0" y="28"/>
                  </a:lnTo>
                  <a:lnTo>
                    <a:pt x="29" y="28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25400" cap="flat">
              <a:solidFill>
                <a:srgbClr val="D7D8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7E69A5-8158-4825-896F-9497793D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797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03076456-E3B3-49E4-B489-A3C71A041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94563"/>
              </p:ext>
            </p:extLst>
          </p:nvPr>
        </p:nvGraphicFramePr>
        <p:xfrm>
          <a:off x="5052675" y="1958577"/>
          <a:ext cx="6444000" cy="3708000"/>
        </p:xfrm>
        <a:graphic>
          <a:graphicData uri="http://schemas.openxmlformats.org/drawingml/2006/table">
            <a:tbl>
              <a:tblPr firstRow="1" bandRow="1"/>
              <a:tblGrid>
                <a:gridCol w="2700000">
                  <a:extLst>
                    <a:ext uri="{9D8B030D-6E8A-4147-A177-3AD203B41FA5}">
                      <a16:colId xmlns:a16="http://schemas.microsoft.com/office/drawing/2014/main" xmlns="" val="71829918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311798972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1933288456"/>
                    </a:ext>
                  </a:extLst>
                </a:gridCol>
              </a:tblGrid>
              <a:tr h="7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1</a:t>
                      </a:r>
                      <a:endParaRPr kumimoji="0" lang="en-ID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85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28000" marT="90000" marB="9000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9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2</a:t>
                      </a: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3</a:t>
                      </a:r>
                      <a:endParaRPr kumimoji="0" lang="en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1577635"/>
                  </a:ext>
                </a:extLst>
              </a:tr>
              <a:tr h="7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endParaRPr lang="en-ID" sz="1400" b="1" dirty="0">
                        <a:solidFill>
                          <a:srgbClr val="4148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8000" marT="90000" marB="9000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9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25%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100</a:t>
                      </a:r>
                      <a:endParaRPr lang="en-ID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b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endParaRPr lang="en-ID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3179913"/>
                  </a:ext>
                </a:extLst>
              </a:tr>
              <a:tr h="7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endParaRPr lang="en-ID" sz="1400" b="1" dirty="0">
                        <a:solidFill>
                          <a:srgbClr val="4148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8000" marT="90000" marB="9000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9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25%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100</a:t>
                      </a:r>
                      <a:endParaRPr lang="en-ID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endParaRPr lang="en-ID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127149"/>
                  </a:ext>
                </a:extLst>
              </a:tr>
              <a:tr h="7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sit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85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endParaRPr lang="en-ID" sz="1400" b="1" dirty="0">
                        <a:solidFill>
                          <a:srgbClr val="4148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8000" marT="90000" marB="9000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D9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25%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adipiscing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elit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100</a:t>
                      </a:r>
                      <a:endParaRPr lang="en-ID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b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endParaRPr lang="en-ID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0635107"/>
                  </a:ext>
                </a:extLst>
              </a:tr>
              <a:tr h="741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7D9C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b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7D9C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7D9C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7D9C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7D9C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7D9C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</a:txBody>
                  <a:tcPr marL="792000" marT="90000" marB="9000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1485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125%</a:t>
                      </a:r>
                      <a:b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D7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Lorem ipsum</a:t>
                      </a:r>
                      <a:b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sit </a:t>
                      </a:r>
                      <a:r>
                        <a:rPr kumimoji="0" lang="en-ID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kumimoji="0" lang="en-ID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</a:txBody>
                  <a:tcPr marT="90000" marB="90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D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28286"/>
                  </a:ext>
                </a:extLst>
              </a:tr>
            </a:tbl>
          </a:graphicData>
        </a:graphic>
      </p:graphicFrame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6011695" y="700060"/>
            <a:ext cx="5484980" cy="699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  <a:t>Table data </a:t>
            </a:r>
            <a:r>
              <a:rPr lang="en-ID" sz="4400" b="0" dirty="0">
                <a:solidFill>
                  <a:srgbClr val="414857"/>
                </a:solidFill>
                <a:latin typeface="Gill Sans MT" panose="020B0502020104020203" pitchFamily="34" charset="0"/>
              </a:rPr>
              <a:t>innovation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42503A3-6F51-49B0-9318-9C3ED995C838}"/>
              </a:ext>
            </a:extLst>
          </p:cNvPr>
          <p:cNvSpPr txBox="1">
            <a:spLocks/>
          </p:cNvSpPr>
          <p:nvPr/>
        </p:nvSpPr>
        <p:spPr>
          <a:xfrm>
            <a:off x="1194015" y="1958576"/>
            <a:ext cx="2923920" cy="431057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>
                <a:solidFill>
                  <a:srgbClr val="788A4B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>
                <a:solidFill>
                  <a:srgbClr val="F7D9C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Agenda 1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29B636FE-B125-4A53-AEE5-C2E1603D4616}"/>
              </a:ext>
            </a:extLst>
          </p:cNvPr>
          <p:cNvSpPr txBox="1">
            <a:spLocks/>
          </p:cNvSpPr>
          <p:nvPr/>
        </p:nvSpPr>
        <p:spPr>
          <a:xfrm>
            <a:off x="1194016" y="2366457"/>
            <a:ext cx="3098949" cy="3346727"/>
          </a:xfrm>
          <a:prstGeom prst="rect">
            <a:avLst/>
          </a:prstGeom>
        </p:spPr>
        <p:txBody>
          <a:bodyPr vert="horz" wrap="square" lIns="90000" tIns="90000" rIns="90000" bIns="90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D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D9C1"/>
              </a:buClr>
            </a:pP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ID" sz="1400" dirty="0" err="1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ID" sz="1400" dirty="0">
                <a:solidFill>
                  <a:srgbClr val="4148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7D9C1"/>
              </a:buClr>
              <a:buFont typeface="Arial" panose="020B0604020202020204" pitchFamily="34" charset="0"/>
              <a:buChar char="›"/>
            </a:pP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Clr>
                <a:srgbClr val="F7D9C1"/>
              </a:buClr>
              <a:buFont typeface="Arial" panose="020B0604020202020204" pitchFamily="34" charset="0"/>
              <a:buChar char="›"/>
            </a:pP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ID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9DB2321A-5667-4C65-A6D8-9634BE78BF54}"/>
              </a:ext>
            </a:extLst>
          </p:cNvPr>
          <p:cNvSpPr txBox="1">
            <a:spLocks/>
          </p:cNvSpPr>
          <p:nvPr/>
        </p:nvSpPr>
        <p:spPr>
          <a:xfrm>
            <a:off x="1194015" y="6336456"/>
            <a:ext cx="4349443" cy="307777"/>
          </a:xfrm>
          <a:prstGeom prst="rect">
            <a:avLst/>
          </a:prstGeom>
          <a:noFill/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ID" sz="1000" i="1" kern="1200" dirty="0">
                <a:solidFill>
                  <a:srgbClr val="E4E2D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45EB41C-B92A-4487-A66B-927C143BE98D}"/>
              </a:ext>
            </a:extLst>
          </p:cNvPr>
          <p:cNvGrpSpPr/>
          <p:nvPr/>
        </p:nvGrpSpPr>
        <p:grpSpPr>
          <a:xfrm>
            <a:off x="10258425" y="6296276"/>
            <a:ext cx="1238249" cy="347957"/>
            <a:chOff x="10258425" y="6346468"/>
            <a:chExt cx="1238249" cy="347957"/>
          </a:xfrm>
        </p:grpSpPr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xmlns="" id="{00A86E68-57D0-48E6-B341-5F96178B6290}"/>
                </a:ext>
              </a:extLst>
            </p:cNvPr>
            <p:cNvSpPr txBox="1">
              <a:spLocks/>
            </p:cNvSpPr>
            <p:nvPr/>
          </p:nvSpPr>
          <p:spPr>
            <a:xfrm>
              <a:off x="10258425" y="6346468"/>
              <a:ext cx="1238248" cy="3479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200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Your</a:t>
              </a:r>
              <a:r>
                <a:rPr lang="en-ID" sz="120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  </a:t>
              </a:r>
              <a:r>
                <a:rPr lang="en-ID" sz="1200" b="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688D04F0-069F-4B31-A17F-209100EB827F}"/>
                </a:ext>
              </a:extLst>
            </p:cNvPr>
            <p:cNvSpPr/>
            <p:nvPr/>
          </p:nvSpPr>
          <p:spPr>
            <a:xfrm>
              <a:off x="10915650" y="6346468"/>
              <a:ext cx="581023" cy="307152"/>
            </a:xfrm>
            <a:prstGeom prst="rect">
              <a:avLst/>
            </a:prstGeom>
            <a:noFill/>
            <a:ln w="9525" cap="flat">
              <a:solidFill>
                <a:srgbClr val="414857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 sz="120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06C5EC76-FC2F-422E-B1E2-C43F546187B7}"/>
                </a:ext>
              </a:extLst>
            </p:cNvPr>
            <p:cNvGrpSpPr/>
            <p:nvPr/>
          </p:nvGrpSpPr>
          <p:grpSpPr>
            <a:xfrm flipH="1">
              <a:off x="10915650" y="6346468"/>
              <a:ext cx="102686" cy="102685"/>
              <a:chOff x="11393987" y="6346468"/>
              <a:chExt cx="102686" cy="10268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6473A061-40E3-4A6C-A0AA-FBACEC597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6673" y="6346468"/>
                <a:ext cx="0" cy="102685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0A0816C2-2CCE-4162-8674-6EB2939B40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5330" y="6295126"/>
                <a:ext cx="0" cy="102686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D0D79F1-CCD4-425C-81F1-308C6AE9E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96674" y="6550934"/>
              <a:ext cx="0" cy="102685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8874A1C-3C2B-4AFE-AA5F-F06A8B2A81A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445331" y="6602276"/>
              <a:ext cx="0" cy="102686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10FB65F-43A5-4E83-B7EA-9B2C84142D38}"/>
              </a:ext>
            </a:extLst>
          </p:cNvPr>
          <p:cNvGrpSpPr/>
          <p:nvPr/>
        </p:nvGrpSpPr>
        <p:grpSpPr>
          <a:xfrm>
            <a:off x="5290786" y="2101178"/>
            <a:ext cx="331696" cy="425352"/>
            <a:chOff x="5562601" y="1090613"/>
            <a:chExt cx="269875" cy="346076"/>
          </a:xfrm>
        </p:grpSpPr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xmlns="" id="{EA8DDA1F-2655-43F5-93D3-6EA98188F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1270001"/>
              <a:ext cx="58738" cy="90488"/>
            </a:xfrm>
            <a:custGeom>
              <a:avLst/>
              <a:gdLst>
                <a:gd name="T0" fmla="*/ 0 w 16"/>
                <a:gd name="T1" fmla="*/ 0 h 24"/>
                <a:gd name="T2" fmla="*/ 4 w 16"/>
                <a:gd name="T3" fmla="*/ 0 h 24"/>
                <a:gd name="T4" fmla="*/ 16 w 16"/>
                <a:gd name="T5" fmla="*/ 12 h 24"/>
                <a:gd name="T6" fmla="*/ 4 w 16"/>
                <a:gd name="T7" fmla="*/ 24 h 24"/>
                <a:gd name="T8" fmla="*/ 0 w 1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6" y="5"/>
                    <a:pt x="16" y="12"/>
                  </a:cubicBezTo>
                  <a:cubicBezTo>
                    <a:pt x="16" y="19"/>
                    <a:pt x="11" y="24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xmlns="" id="{BDD7D2F2-8325-4491-86BC-2829F383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6" y="1241426"/>
              <a:ext cx="195263" cy="195263"/>
            </a:xfrm>
            <a:custGeom>
              <a:avLst/>
              <a:gdLst>
                <a:gd name="T0" fmla="*/ 52 w 52"/>
                <a:gd name="T1" fmla="*/ 44 h 52"/>
                <a:gd name="T2" fmla="*/ 44 w 52"/>
                <a:gd name="T3" fmla="*/ 52 h 52"/>
                <a:gd name="T4" fmla="*/ 8 w 52"/>
                <a:gd name="T5" fmla="*/ 52 h 52"/>
                <a:gd name="T6" fmla="*/ 0 w 52"/>
                <a:gd name="T7" fmla="*/ 44 h 52"/>
                <a:gd name="T8" fmla="*/ 0 w 52"/>
                <a:gd name="T9" fmla="*/ 0 h 52"/>
                <a:gd name="T10" fmla="*/ 52 w 52"/>
                <a:gd name="T11" fmla="*/ 0 h 52"/>
                <a:gd name="T12" fmla="*/ 52 w 52"/>
                <a:gd name="T1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52" y="44"/>
                  </a:moveTo>
                  <a:cubicBezTo>
                    <a:pt x="52" y="48"/>
                    <a:pt x="48" y="52"/>
                    <a:pt x="44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4" y="52"/>
                    <a:pt x="0" y="48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44"/>
                  </a:lnTo>
                  <a:close/>
                </a:path>
              </a:pathLst>
            </a:cu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xmlns="" id="{BE58B26E-6249-40AE-9222-8A62301E5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688" y="1090613"/>
              <a:ext cx="74613" cy="101600"/>
            </a:xfrm>
            <a:custGeom>
              <a:avLst/>
              <a:gdLst>
                <a:gd name="T0" fmla="*/ 5 w 20"/>
                <a:gd name="T1" fmla="*/ 0 h 27"/>
                <a:gd name="T2" fmla="*/ 1 w 20"/>
                <a:gd name="T3" fmla="*/ 13 h 27"/>
                <a:gd name="T4" fmla="*/ 5 w 20"/>
                <a:gd name="T5" fmla="*/ 22 h 27"/>
                <a:gd name="T6" fmla="*/ 5 w 20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7">
                  <a:moveTo>
                    <a:pt x="5" y="0"/>
                  </a:moveTo>
                  <a:cubicBezTo>
                    <a:pt x="9" y="7"/>
                    <a:pt x="3" y="10"/>
                    <a:pt x="1" y="13"/>
                  </a:cubicBezTo>
                  <a:cubicBezTo>
                    <a:pt x="0" y="17"/>
                    <a:pt x="1" y="20"/>
                    <a:pt x="5" y="22"/>
                  </a:cubicBezTo>
                  <a:cubicBezTo>
                    <a:pt x="16" y="27"/>
                    <a:pt x="20" y="4"/>
                    <a:pt x="5" y="0"/>
                  </a:cubicBezTo>
                  <a:close/>
                </a:path>
              </a:pathLst>
            </a:cu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Line 72">
              <a:extLst>
                <a:ext uri="{FF2B5EF4-FFF2-40B4-BE49-F238E27FC236}">
                  <a16:creationId xmlns:a16="http://schemas.microsoft.com/office/drawing/2014/main" xmlns="" id="{5EEE007B-955E-4CB1-BC50-15595EF9A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7701" y="1169988"/>
              <a:ext cx="38100" cy="71438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Line 73">
              <a:extLst>
                <a:ext uri="{FF2B5EF4-FFF2-40B4-BE49-F238E27FC236}">
                  <a16:creationId xmlns:a16="http://schemas.microsoft.com/office/drawing/2014/main" xmlns="" id="{7CDBF032-F741-4596-96C7-98987DAAA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863" y="1176338"/>
              <a:ext cx="26988" cy="65088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xmlns="" id="{11EA857D-D4EC-41A3-825D-6163B3EC2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1150938"/>
              <a:ext cx="74613" cy="90488"/>
            </a:xfrm>
            <a:custGeom>
              <a:avLst/>
              <a:gdLst>
                <a:gd name="T0" fmla="*/ 47 w 47"/>
                <a:gd name="T1" fmla="*/ 57 h 57"/>
                <a:gd name="T2" fmla="*/ 19 w 47"/>
                <a:gd name="T3" fmla="*/ 57 h 57"/>
                <a:gd name="T4" fmla="*/ 5 w 47"/>
                <a:gd name="T5" fmla="*/ 28 h 57"/>
                <a:gd name="T6" fmla="*/ 0 w 47"/>
                <a:gd name="T7" fmla="*/ 0 h 57"/>
                <a:gd name="T8" fmla="*/ 24 w 47"/>
                <a:gd name="T9" fmla="*/ 14 h 57"/>
                <a:gd name="T10" fmla="*/ 47 w 4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19" y="57"/>
                  </a:lnTo>
                  <a:lnTo>
                    <a:pt x="5" y="28"/>
                  </a:lnTo>
                  <a:lnTo>
                    <a:pt x="0" y="0"/>
                  </a:lnTo>
                  <a:lnTo>
                    <a:pt x="24" y="14"/>
                  </a:lnTo>
                  <a:lnTo>
                    <a:pt x="47" y="57"/>
                  </a:lnTo>
                  <a:close/>
                </a:path>
              </a:pathLst>
            </a:cu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Line 75">
              <a:extLst>
                <a:ext uri="{FF2B5EF4-FFF2-40B4-BE49-F238E27FC236}">
                  <a16:creationId xmlns:a16="http://schemas.microsoft.com/office/drawing/2014/main" xmlns="" id="{CCF6193F-3686-4CEE-8AA6-F15163BA8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0538" y="1173163"/>
              <a:ext cx="30163" cy="22225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Rectangle 76">
              <a:extLst>
                <a:ext uri="{FF2B5EF4-FFF2-40B4-BE49-F238E27FC236}">
                  <a16:creationId xmlns:a16="http://schemas.microsoft.com/office/drawing/2014/main" xmlns="" id="{FBB43419-0D38-4AB4-9D8F-1B248CDE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1090613"/>
              <a:ext cx="60325" cy="150813"/>
            </a:xfrm>
            <a:prstGeom prst="rect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Line 77">
              <a:extLst>
                <a:ext uri="{FF2B5EF4-FFF2-40B4-BE49-F238E27FC236}">
                  <a16:creationId xmlns:a16="http://schemas.microsoft.com/office/drawing/2014/main" xmlns="" id="{79275049-3557-4FEF-94EE-F1243A125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3251" y="1120776"/>
              <a:ext cx="30163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Line 78">
              <a:extLst>
                <a:ext uri="{FF2B5EF4-FFF2-40B4-BE49-F238E27FC236}">
                  <a16:creationId xmlns:a16="http://schemas.microsoft.com/office/drawing/2014/main" xmlns="" id="{B6D9D54C-0CFF-4952-B047-B38F9AC79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7538" y="1150938"/>
              <a:ext cx="15875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Line 79">
              <a:extLst>
                <a:ext uri="{FF2B5EF4-FFF2-40B4-BE49-F238E27FC236}">
                  <a16:creationId xmlns:a16="http://schemas.microsoft.com/office/drawing/2014/main" xmlns="" id="{DC99E950-D58C-4AF2-846A-CF4DAFDAE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3251" y="1181101"/>
              <a:ext cx="30163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Line 80">
              <a:extLst>
                <a:ext uri="{FF2B5EF4-FFF2-40B4-BE49-F238E27FC236}">
                  <a16:creationId xmlns:a16="http://schemas.microsoft.com/office/drawing/2014/main" xmlns="" id="{AA31CAEC-3F10-4E7E-8AF1-8D0E3440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7538" y="1211263"/>
              <a:ext cx="15875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86F05C7F-1CC7-4AA4-95F8-6F9CBD6B1EEC}"/>
              </a:ext>
            </a:extLst>
          </p:cNvPr>
          <p:cNvGrpSpPr/>
          <p:nvPr/>
        </p:nvGrpSpPr>
        <p:grpSpPr>
          <a:xfrm>
            <a:off x="5235178" y="2877410"/>
            <a:ext cx="442913" cy="388280"/>
            <a:chOff x="2670175" y="1112838"/>
            <a:chExt cx="360363" cy="315913"/>
          </a:xfrm>
          <a:solidFill>
            <a:srgbClr val="545D70"/>
          </a:solidFill>
        </p:grpSpPr>
        <p:sp>
          <p:nvSpPr>
            <p:cNvPr id="56" name="Freeform 793">
              <a:extLst>
                <a:ext uri="{FF2B5EF4-FFF2-40B4-BE49-F238E27FC236}">
                  <a16:creationId xmlns:a16="http://schemas.microsoft.com/office/drawing/2014/main" xmlns="" id="{F418294A-CF07-4DD9-8765-03A36021F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1228725"/>
              <a:ext cx="300038" cy="200025"/>
            </a:xfrm>
            <a:custGeom>
              <a:avLst/>
              <a:gdLst>
                <a:gd name="T0" fmla="*/ 78 w 80"/>
                <a:gd name="T1" fmla="*/ 53 h 53"/>
                <a:gd name="T2" fmla="*/ 2 w 80"/>
                <a:gd name="T3" fmla="*/ 53 h 53"/>
                <a:gd name="T4" fmla="*/ 0 w 80"/>
                <a:gd name="T5" fmla="*/ 51 h 53"/>
                <a:gd name="T6" fmla="*/ 0 w 80"/>
                <a:gd name="T7" fmla="*/ 2 h 53"/>
                <a:gd name="T8" fmla="*/ 2 w 80"/>
                <a:gd name="T9" fmla="*/ 0 h 53"/>
                <a:gd name="T10" fmla="*/ 4 w 80"/>
                <a:gd name="T11" fmla="*/ 2 h 53"/>
                <a:gd name="T12" fmla="*/ 4 w 80"/>
                <a:gd name="T13" fmla="*/ 49 h 53"/>
                <a:gd name="T14" fmla="*/ 76 w 80"/>
                <a:gd name="T15" fmla="*/ 49 h 53"/>
                <a:gd name="T16" fmla="*/ 76 w 80"/>
                <a:gd name="T17" fmla="*/ 2 h 53"/>
                <a:gd name="T18" fmla="*/ 78 w 80"/>
                <a:gd name="T19" fmla="*/ 0 h 53"/>
                <a:gd name="T20" fmla="*/ 80 w 80"/>
                <a:gd name="T21" fmla="*/ 2 h 53"/>
                <a:gd name="T22" fmla="*/ 80 w 80"/>
                <a:gd name="T23" fmla="*/ 51 h 53"/>
                <a:gd name="T24" fmla="*/ 78 w 8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53">
                  <a:moveTo>
                    <a:pt x="78" y="53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7" y="0"/>
                    <a:pt x="78" y="0"/>
                  </a:cubicBezTo>
                  <a:cubicBezTo>
                    <a:pt x="79" y="0"/>
                    <a:pt x="80" y="1"/>
                    <a:pt x="80" y="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2"/>
                    <a:pt x="79" y="53"/>
                    <a:pt x="78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794">
              <a:extLst>
                <a:ext uri="{FF2B5EF4-FFF2-40B4-BE49-F238E27FC236}">
                  <a16:creationId xmlns:a16="http://schemas.microsoft.com/office/drawing/2014/main" xmlns="" id="{E9CB6E1F-E2E2-4984-9F84-F008A6613E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0" y="1277938"/>
              <a:ext cx="134938" cy="106363"/>
            </a:xfrm>
            <a:custGeom>
              <a:avLst/>
              <a:gdLst>
                <a:gd name="T0" fmla="*/ 34 w 36"/>
                <a:gd name="T1" fmla="*/ 28 h 28"/>
                <a:gd name="T2" fmla="*/ 2 w 36"/>
                <a:gd name="T3" fmla="*/ 28 h 28"/>
                <a:gd name="T4" fmla="*/ 0 w 36"/>
                <a:gd name="T5" fmla="*/ 26 h 28"/>
                <a:gd name="T6" fmla="*/ 0 w 36"/>
                <a:gd name="T7" fmla="*/ 2 h 28"/>
                <a:gd name="T8" fmla="*/ 2 w 36"/>
                <a:gd name="T9" fmla="*/ 0 h 28"/>
                <a:gd name="T10" fmla="*/ 34 w 36"/>
                <a:gd name="T11" fmla="*/ 0 h 28"/>
                <a:gd name="T12" fmla="*/ 36 w 36"/>
                <a:gd name="T13" fmla="*/ 2 h 28"/>
                <a:gd name="T14" fmla="*/ 36 w 36"/>
                <a:gd name="T15" fmla="*/ 26 h 28"/>
                <a:gd name="T16" fmla="*/ 34 w 36"/>
                <a:gd name="T17" fmla="*/ 28 h 28"/>
                <a:gd name="T18" fmla="*/ 4 w 36"/>
                <a:gd name="T19" fmla="*/ 24 h 28"/>
                <a:gd name="T20" fmla="*/ 32 w 36"/>
                <a:gd name="T21" fmla="*/ 24 h 28"/>
                <a:gd name="T22" fmla="*/ 32 w 36"/>
                <a:gd name="T23" fmla="*/ 4 h 28"/>
                <a:gd name="T24" fmla="*/ 4 w 36"/>
                <a:gd name="T25" fmla="*/ 4 h 28"/>
                <a:gd name="T26" fmla="*/ 4 w 36"/>
                <a:gd name="T2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28">
                  <a:moveTo>
                    <a:pt x="34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5" y="28"/>
                    <a:pt x="34" y="28"/>
                  </a:cubicBezTo>
                  <a:close/>
                  <a:moveTo>
                    <a:pt x="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795">
              <a:extLst>
                <a:ext uri="{FF2B5EF4-FFF2-40B4-BE49-F238E27FC236}">
                  <a16:creationId xmlns:a16="http://schemas.microsoft.com/office/drawing/2014/main" xmlns="" id="{D2D2A8CF-67B8-480C-BD9C-5CF15CB8E1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313" y="1277938"/>
              <a:ext cx="88900" cy="150813"/>
            </a:xfrm>
            <a:custGeom>
              <a:avLst/>
              <a:gdLst>
                <a:gd name="T0" fmla="*/ 22 w 24"/>
                <a:gd name="T1" fmla="*/ 40 h 40"/>
                <a:gd name="T2" fmla="*/ 2 w 24"/>
                <a:gd name="T3" fmla="*/ 40 h 40"/>
                <a:gd name="T4" fmla="*/ 0 w 24"/>
                <a:gd name="T5" fmla="*/ 38 h 40"/>
                <a:gd name="T6" fmla="*/ 0 w 24"/>
                <a:gd name="T7" fmla="*/ 2 h 40"/>
                <a:gd name="T8" fmla="*/ 2 w 24"/>
                <a:gd name="T9" fmla="*/ 0 h 40"/>
                <a:gd name="T10" fmla="*/ 22 w 24"/>
                <a:gd name="T11" fmla="*/ 0 h 40"/>
                <a:gd name="T12" fmla="*/ 24 w 24"/>
                <a:gd name="T13" fmla="*/ 2 h 40"/>
                <a:gd name="T14" fmla="*/ 24 w 24"/>
                <a:gd name="T15" fmla="*/ 38 h 40"/>
                <a:gd name="T16" fmla="*/ 22 w 24"/>
                <a:gd name="T17" fmla="*/ 40 h 40"/>
                <a:gd name="T18" fmla="*/ 4 w 24"/>
                <a:gd name="T19" fmla="*/ 36 h 40"/>
                <a:gd name="T20" fmla="*/ 20 w 24"/>
                <a:gd name="T21" fmla="*/ 36 h 40"/>
                <a:gd name="T22" fmla="*/ 20 w 24"/>
                <a:gd name="T23" fmla="*/ 4 h 40"/>
                <a:gd name="T24" fmla="*/ 4 w 24"/>
                <a:gd name="T25" fmla="*/ 4 h 40"/>
                <a:gd name="T26" fmla="*/ 4 w 24"/>
                <a:gd name="T2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0">
                  <a:moveTo>
                    <a:pt x="2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3" y="40"/>
                    <a:pt x="22" y="40"/>
                  </a:cubicBezTo>
                  <a:close/>
                  <a:moveTo>
                    <a:pt x="4" y="36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796">
              <a:extLst>
                <a:ext uri="{FF2B5EF4-FFF2-40B4-BE49-F238E27FC236}">
                  <a16:creationId xmlns:a16="http://schemas.microsoft.com/office/drawing/2014/main" xmlns="" id="{863C10F7-363C-43AD-A604-9DA14DA1A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1112838"/>
              <a:ext cx="360363" cy="74613"/>
            </a:xfrm>
            <a:custGeom>
              <a:avLst/>
              <a:gdLst>
                <a:gd name="T0" fmla="*/ 94 w 96"/>
                <a:gd name="T1" fmla="*/ 20 h 20"/>
                <a:gd name="T2" fmla="*/ 2 w 96"/>
                <a:gd name="T3" fmla="*/ 20 h 20"/>
                <a:gd name="T4" fmla="*/ 0 w 96"/>
                <a:gd name="T5" fmla="*/ 19 h 20"/>
                <a:gd name="T6" fmla="*/ 0 w 96"/>
                <a:gd name="T7" fmla="*/ 17 h 20"/>
                <a:gd name="T8" fmla="*/ 8 w 96"/>
                <a:gd name="T9" fmla="*/ 1 h 20"/>
                <a:gd name="T10" fmla="*/ 10 w 96"/>
                <a:gd name="T11" fmla="*/ 0 h 20"/>
                <a:gd name="T12" fmla="*/ 86 w 96"/>
                <a:gd name="T13" fmla="*/ 0 h 20"/>
                <a:gd name="T14" fmla="*/ 88 w 96"/>
                <a:gd name="T15" fmla="*/ 1 h 20"/>
                <a:gd name="T16" fmla="*/ 96 w 96"/>
                <a:gd name="T17" fmla="*/ 17 h 20"/>
                <a:gd name="T18" fmla="*/ 96 w 96"/>
                <a:gd name="T19" fmla="*/ 19 h 20"/>
                <a:gd name="T20" fmla="*/ 94 w 96"/>
                <a:gd name="T21" fmla="*/ 20 h 20"/>
                <a:gd name="T22" fmla="*/ 5 w 96"/>
                <a:gd name="T23" fmla="*/ 16 h 20"/>
                <a:gd name="T24" fmla="*/ 91 w 96"/>
                <a:gd name="T25" fmla="*/ 16 h 20"/>
                <a:gd name="T26" fmla="*/ 85 w 96"/>
                <a:gd name="T27" fmla="*/ 4 h 20"/>
                <a:gd name="T28" fmla="*/ 11 w 96"/>
                <a:gd name="T29" fmla="*/ 4 h 20"/>
                <a:gd name="T30" fmla="*/ 5 w 96"/>
                <a:gd name="T31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" h="20">
                  <a:moveTo>
                    <a:pt x="9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7" y="0"/>
                    <a:pt x="88" y="1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8"/>
                    <a:pt x="96" y="18"/>
                    <a:pt x="96" y="19"/>
                  </a:cubicBezTo>
                  <a:cubicBezTo>
                    <a:pt x="95" y="20"/>
                    <a:pt x="95" y="20"/>
                    <a:pt x="94" y="20"/>
                  </a:cubicBezTo>
                  <a:close/>
                  <a:moveTo>
                    <a:pt x="5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5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797">
              <a:extLst>
                <a:ext uri="{FF2B5EF4-FFF2-40B4-BE49-F238E27FC236}">
                  <a16:creationId xmlns:a16="http://schemas.microsoft.com/office/drawing/2014/main" xmlns="" id="{BB283C7C-E1BD-4CBF-A28A-73FB398DA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1173163"/>
              <a:ext cx="360363" cy="90488"/>
            </a:xfrm>
            <a:custGeom>
              <a:avLst/>
              <a:gdLst>
                <a:gd name="T0" fmla="*/ 60 w 96"/>
                <a:gd name="T1" fmla="*/ 24 h 24"/>
                <a:gd name="T2" fmla="*/ 48 w 96"/>
                <a:gd name="T3" fmla="*/ 19 h 24"/>
                <a:gd name="T4" fmla="*/ 36 w 96"/>
                <a:gd name="T5" fmla="*/ 24 h 24"/>
                <a:gd name="T6" fmla="*/ 22 w 96"/>
                <a:gd name="T7" fmla="*/ 17 h 24"/>
                <a:gd name="T8" fmla="*/ 14 w 96"/>
                <a:gd name="T9" fmla="*/ 20 h 24"/>
                <a:gd name="T10" fmla="*/ 0 w 96"/>
                <a:gd name="T11" fmla="*/ 6 h 24"/>
                <a:gd name="T12" fmla="*/ 0 w 96"/>
                <a:gd name="T13" fmla="*/ 2 h 24"/>
                <a:gd name="T14" fmla="*/ 2 w 96"/>
                <a:gd name="T15" fmla="*/ 0 h 24"/>
                <a:gd name="T16" fmla="*/ 94 w 96"/>
                <a:gd name="T17" fmla="*/ 0 h 24"/>
                <a:gd name="T18" fmla="*/ 96 w 96"/>
                <a:gd name="T19" fmla="*/ 2 h 24"/>
                <a:gd name="T20" fmla="*/ 96 w 96"/>
                <a:gd name="T21" fmla="*/ 6 h 24"/>
                <a:gd name="T22" fmla="*/ 82 w 96"/>
                <a:gd name="T23" fmla="*/ 20 h 24"/>
                <a:gd name="T24" fmla="*/ 74 w 96"/>
                <a:gd name="T25" fmla="*/ 17 h 24"/>
                <a:gd name="T26" fmla="*/ 60 w 96"/>
                <a:gd name="T27" fmla="*/ 24 h 24"/>
                <a:gd name="T28" fmla="*/ 48 w 96"/>
                <a:gd name="T29" fmla="*/ 15 h 24"/>
                <a:gd name="T30" fmla="*/ 50 w 96"/>
                <a:gd name="T31" fmla="*/ 15 h 24"/>
                <a:gd name="T32" fmla="*/ 60 w 96"/>
                <a:gd name="T33" fmla="*/ 20 h 24"/>
                <a:gd name="T34" fmla="*/ 72 w 96"/>
                <a:gd name="T35" fmla="*/ 13 h 24"/>
                <a:gd name="T36" fmla="*/ 74 w 96"/>
                <a:gd name="T37" fmla="*/ 12 h 24"/>
                <a:gd name="T38" fmla="*/ 75 w 96"/>
                <a:gd name="T39" fmla="*/ 13 h 24"/>
                <a:gd name="T40" fmla="*/ 82 w 96"/>
                <a:gd name="T41" fmla="*/ 16 h 24"/>
                <a:gd name="T42" fmla="*/ 92 w 96"/>
                <a:gd name="T43" fmla="*/ 6 h 24"/>
                <a:gd name="T44" fmla="*/ 92 w 96"/>
                <a:gd name="T45" fmla="*/ 4 h 24"/>
                <a:gd name="T46" fmla="*/ 4 w 96"/>
                <a:gd name="T47" fmla="*/ 4 h 24"/>
                <a:gd name="T48" fmla="*/ 4 w 96"/>
                <a:gd name="T49" fmla="*/ 6 h 24"/>
                <a:gd name="T50" fmla="*/ 14 w 96"/>
                <a:gd name="T51" fmla="*/ 16 h 24"/>
                <a:gd name="T52" fmla="*/ 21 w 96"/>
                <a:gd name="T53" fmla="*/ 13 h 24"/>
                <a:gd name="T54" fmla="*/ 22 w 96"/>
                <a:gd name="T55" fmla="*/ 12 h 24"/>
                <a:gd name="T56" fmla="*/ 24 w 96"/>
                <a:gd name="T57" fmla="*/ 13 h 24"/>
                <a:gd name="T58" fmla="*/ 36 w 96"/>
                <a:gd name="T59" fmla="*/ 20 h 24"/>
                <a:gd name="T60" fmla="*/ 47 w 96"/>
                <a:gd name="T61" fmla="*/ 15 h 24"/>
                <a:gd name="T62" fmla="*/ 48 w 96"/>
                <a:gd name="T63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24">
                  <a:moveTo>
                    <a:pt x="60" y="24"/>
                  </a:moveTo>
                  <a:cubicBezTo>
                    <a:pt x="56" y="24"/>
                    <a:pt x="51" y="22"/>
                    <a:pt x="48" y="19"/>
                  </a:cubicBezTo>
                  <a:cubicBezTo>
                    <a:pt x="45" y="22"/>
                    <a:pt x="40" y="24"/>
                    <a:pt x="36" y="24"/>
                  </a:cubicBezTo>
                  <a:cubicBezTo>
                    <a:pt x="31" y="24"/>
                    <a:pt x="25" y="21"/>
                    <a:pt x="22" y="17"/>
                  </a:cubicBezTo>
                  <a:cubicBezTo>
                    <a:pt x="20" y="19"/>
                    <a:pt x="17" y="20"/>
                    <a:pt x="14" y="20"/>
                  </a:cubicBezTo>
                  <a:cubicBezTo>
                    <a:pt x="6" y="20"/>
                    <a:pt x="0" y="14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14"/>
                    <a:pt x="90" y="20"/>
                    <a:pt x="82" y="20"/>
                  </a:cubicBezTo>
                  <a:cubicBezTo>
                    <a:pt x="79" y="20"/>
                    <a:pt x="76" y="19"/>
                    <a:pt x="74" y="17"/>
                  </a:cubicBezTo>
                  <a:cubicBezTo>
                    <a:pt x="71" y="21"/>
                    <a:pt x="65" y="24"/>
                    <a:pt x="60" y="24"/>
                  </a:cubicBezTo>
                  <a:close/>
                  <a:moveTo>
                    <a:pt x="48" y="15"/>
                  </a:moveTo>
                  <a:cubicBezTo>
                    <a:pt x="49" y="15"/>
                    <a:pt x="49" y="15"/>
                    <a:pt x="50" y="15"/>
                  </a:cubicBezTo>
                  <a:cubicBezTo>
                    <a:pt x="52" y="18"/>
                    <a:pt x="56" y="20"/>
                    <a:pt x="60" y="20"/>
                  </a:cubicBezTo>
                  <a:cubicBezTo>
                    <a:pt x="65" y="20"/>
                    <a:pt x="70" y="17"/>
                    <a:pt x="72" y="13"/>
                  </a:cubicBezTo>
                  <a:cubicBezTo>
                    <a:pt x="73" y="12"/>
                    <a:pt x="73" y="12"/>
                    <a:pt x="74" y="12"/>
                  </a:cubicBezTo>
                  <a:cubicBezTo>
                    <a:pt x="74" y="12"/>
                    <a:pt x="75" y="12"/>
                    <a:pt x="75" y="13"/>
                  </a:cubicBezTo>
                  <a:cubicBezTo>
                    <a:pt x="78" y="15"/>
                    <a:pt x="80" y="16"/>
                    <a:pt x="82" y="16"/>
                  </a:cubicBezTo>
                  <a:cubicBezTo>
                    <a:pt x="88" y="16"/>
                    <a:pt x="92" y="12"/>
                    <a:pt x="92" y="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12"/>
                    <a:pt x="8" y="16"/>
                    <a:pt x="14" y="16"/>
                  </a:cubicBezTo>
                  <a:cubicBezTo>
                    <a:pt x="16" y="16"/>
                    <a:pt x="18" y="15"/>
                    <a:pt x="21" y="13"/>
                  </a:cubicBezTo>
                  <a:cubicBezTo>
                    <a:pt x="21" y="12"/>
                    <a:pt x="22" y="12"/>
                    <a:pt x="22" y="12"/>
                  </a:cubicBezTo>
                  <a:cubicBezTo>
                    <a:pt x="23" y="12"/>
                    <a:pt x="23" y="12"/>
                    <a:pt x="24" y="13"/>
                  </a:cubicBezTo>
                  <a:cubicBezTo>
                    <a:pt x="26" y="17"/>
                    <a:pt x="31" y="20"/>
                    <a:pt x="36" y="20"/>
                  </a:cubicBezTo>
                  <a:cubicBezTo>
                    <a:pt x="40" y="20"/>
                    <a:pt x="44" y="18"/>
                    <a:pt x="47" y="15"/>
                  </a:cubicBezTo>
                  <a:cubicBezTo>
                    <a:pt x="47" y="15"/>
                    <a:pt x="47" y="15"/>
                    <a:pt x="48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798">
              <a:extLst>
                <a:ext uri="{FF2B5EF4-FFF2-40B4-BE49-F238E27FC236}">
                  <a16:creationId xmlns:a16="http://schemas.microsoft.com/office/drawing/2014/main" xmlns="" id="{074B5E84-68B4-4A35-9BFC-FB645EB17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1112838"/>
              <a:ext cx="30163" cy="120650"/>
            </a:xfrm>
            <a:custGeom>
              <a:avLst/>
              <a:gdLst>
                <a:gd name="T0" fmla="*/ 2 w 8"/>
                <a:gd name="T1" fmla="*/ 32 h 32"/>
                <a:gd name="T2" fmla="*/ 0 w 8"/>
                <a:gd name="T3" fmla="*/ 30 h 32"/>
                <a:gd name="T4" fmla="*/ 0 w 8"/>
                <a:gd name="T5" fmla="*/ 18 h 32"/>
                <a:gd name="T6" fmla="*/ 0 w 8"/>
                <a:gd name="T7" fmla="*/ 18 h 32"/>
                <a:gd name="T8" fmla="*/ 4 w 8"/>
                <a:gd name="T9" fmla="*/ 2 h 32"/>
                <a:gd name="T10" fmla="*/ 6 w 8"/>
                <a:gd name="T11" fmla="*/ 0 h 32"/>
                <a:gd name="T12" fmla="*/ 8 w 8"/>
                <a:gd name="T13" fmla="*/ 2 h 32"/>
                <a:gd name="T14" fmla="*/ 4 w 8"/>
                <a:gd name="T15" fmla="*/ 18 h 32"/>
                <a:gd name="T16" fmla="*/ 4 w 8"/>
                <a:gd name="T17" fmla="*/ 30 h 32"/>
                <a:gd name="T18" fmla="*/ 2 w 8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2">
                  <a:moveTo>
                    <a:pt x="2" y="32"/>
                  </a:moveTo>
                  <a:cubicBezTo>
                    <a:pt x="1" y="32"/>
                    <a:pt x="0" y="31"/>
                    <a:pt x="0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3" y="32"/>
                    <a:pt x="2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799">
              <a:extLst>
                <a:ext uri="{FF2B5EF4-FFF2-40B4-BE49-F238E27FC236}">
                  <a16:creationId xmlns:a16="http://schemas.microsoft.com/office/drawing/2014/main" xmlns="" id="{3281A541-3214-4828-9883-DF7147D88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1112838"/>
              <a:ext cx="14288" cy="131763"/>
            </a:xfrm>
            <a:custGeom>
              <a:avLst/>
              <a:gdLst>
                <a:gd name="T0" fmla="*/ 2 w 4"/>
                <a:gd name="T1" fmla="*/ 35 h 35"/>
                <a:gd name="T2" fmla="*/ 0 w 4"/>
                <a:gd name="T3" fmla="*/ 33 h 35"/>
                <a:gd name="T4" fmla="*/ 0 w 4"/>
                <a:gd name="T5" fmla="*/ 2 h 35"/>
                <a:gd name="T6" fmla="*/ 2 w 4"/>
                <a:gd name="T7" fmla="*/ 0 h 35"/>
                <a:gd name="T8" fmla="*/ 4 w 4"/>
                <a:gd name="T9" fmla="*/ 2 h 35"/>
                <a:gd name="T10" fmla="*/ 4 w 4"/>
                <a:gd name="T11" fmla="*/ 33 h 35"/>
                <a:gd name="T12" fmla="*/ 2 w 4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5">
                  <a:moveTo>
                    <a:pt x="2" y="35"/>
                  </a:moveTo>
                  <a:cubicBezTo>
                    <a:pt x="1" y="35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3" y="35"/>
                    <a:pt x="2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800">
              <a:extLst>
                <a:ext uri="{FF2B5EF4-FFF2-40B4-BE49-F238E27FC236}">
                  <a16:creationId xmlns:a16="http://schemas.microsoft.com/office/drawing/2014/main" xmlns="" id="{F70EDF47-2B85-4E5B-8981-CA8EDA806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1112838"/>
              <a:ext cx="30163" cy="120650"/>
            </a:xfrm>
            <a:custGeom>
              <a:avLst/>
              <a:gdLst>
                <a:gd name="T0" fmla="*/ 6 w 8"/>
                <a:gd name="T1" fmla="*/ 32 h 32"/>
                <a:gd name="T2" fmla="*/ 4 w 8"/>
                <a:gd name="T3" fmla="*/ 30 h 32"/>
                <a:gd name="T4" fmla="*/ 4 w 8"/>
                <a:gd name="T5" fmla="*/ 18 h 32"/>
                <a:gd name="T6" fmla="*/ 0 w 8"/>
                <a:gd name="T7" fmla="*/ 2 h 32"/>
                <a:gd name="T8" fmla="*/ 2 w 8"/>
                <a:gd name="T9" fmla="*/ 0 h 32"/>
                <a:gd name="T10" fmla="*/ 4 w 8"/>
                <a:gd name="T11" fmla="*/ 2 h 32"/>
                <a:gd name="T12" fmla="*/ 8 w 8"/>
                <a:gd name="T13" fmla="*/ 18 h 32"/>
                <a:gd name="T14" fmla="*/ 8 w 8"/>
                <a:gd name="T15" fmla="*/ 18 h 32"/>
                <a:gd name="T16" fmla="*/ 8 w 8"/>
                <a:gd name="T17" fmla="*/ 30 h 32"/>
                <a:gd name="T18" fmla="*/ 6 w 8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2">
                  <a:moveTo>
                    <a:pt x="6" y="32"/>
                  </a:moveTo>
                  <a:cubicBezTo>
                    <a:pt x="5" y="32"/>
                    <a:pt x="4" y="31"/>
                    <a:pt x="4" y="3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1"/>
                    <a:pt x="7" y="32"/>
                    <a:pt x="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Oval 801">
              <a:extLst>
                <a:ext uri="{FF2B5EF4-FFF2-40B4-BE49-F238E27FC236}">
                  <a16:creationId xmlns:a16="http://schemas.microsoft.com/office/drawing/2014/main" xmlns="" id="{31C67F51-6316-4864-B6F2-C2015014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1354138"/>
              <a:ext cx="14288" cy="142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705779D-3E24-48EC-B786-EF64DFFC1DDB}"/>
              </a:ext>
            </a:extLst>
          </p:cNvPr>
          <p:cNvGrpSpPr/>
          <p:nvPr/>
        </p:nvGrpSpPr>
        <p:grpSpPr>
          <a:xfrm>
            <a:off x="5235178" y="3601796"/>
            <a:ext cx="442913" cy="444864"/>
            <a:chOff x="8440738" y="1444625"/>
            <a:chExt cx="360363" cy="361950"/>
          </a:xfrm>
          <a:solidFill>
            <a:srgbClr val="545D70"/>
          </a:solidFill>
        </p:grpSpPr>
        <p:sp>
          <p:nvSpPr>
            <p:cNvPr id="66" name="Freeform 1490">
              <a:extLst>
                <a:ext uri="{FF2B5EF4-FFF2-40B4-BE49-F238E27FC236}">
                  <a16:creationId xmlns:a16="http://schemas.microsoft.com/office/drawing/2014/main" xmlns="" id="{3FB69A82-A621-416C-B6EC-A31E0F9E8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5350" y="1504950"/>
              <a:ext cx="209550" cy="15875"/>
            </a:xfrm>
            <a:custGeom>
              <a:avLst/>
              <a:gdLst>
                <a:gd name="T0" fmla="*/ 54 w 56"/>
                <a:gd name="T1" fmla="*/ 4 h 4"/>
                <a:gd name="T2" fmla="*/ 2 w 56"/>
                <a:gd name="T3" fmla="*/ 4 h 4"/>
                <a:gd name="T4" fmla="*/ 0 w 56"/>
                <a:gd name="T5" fmla="*/ 2 h 4"/>
                <a:gd name="T6" fmla="*/ 2 w 56"/>
                <a:gd name="T7" fmla="*/ 0 h 4"/>
                <a:gd name="T8" fmla="*/ 54 w 56"/>
                <a:gd name="T9" fmla="*/ 0 h 4"/>
                <a:gd name="T10" fmla="*/ 56 w 56"/>
                <a:gd name="T11" fmla="*/ 2 h 4"/>
                <a:gd name="T12" fmla="*/ 54 w 5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">
                  <a:moveTo>
                    <a:pt x="5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3"/>
                    <a:pt x="55" y="4"/>
                    <a:pt x="5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491">
              <a:extLst>
                <a:ext uri="{FF2B5EF4-FFF2-40B4-BE49-F238E27FC236}">
                  <a16:creationId xmlns:a16="http://schemas.microsoft.com/office/drawing/2014/main" xmlns="" id="{A1789EA7-A73E-4F95-A1C5-308B57044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5350" y="1444625"/>
              <a:ext cx="209550" cy="188913"/>
            </a:xfrm>
            <a:custGeom>
              <a:avLst/>
              <a:gdLst>
                <a:gd name="T0" fmla="*/ 28 w 56"/>
                <a:gd name="T1" fmla="*/ 50 h 50"/>
                <a:gd name="T2" fmla="*/ 26 w 56"/>
                <a:gd name="T3" fmla="*/ 49 h 50"/>
                <a:gd name="T4" fmla="*/ 0 w 56"/>
                <a:gd name="T5" fmla="*/ 19 h 50"/>
                <a:gd name="T6" fmla="*/ 0 w 56"/>
                <a:gd name="T7" fmla="*/ 17 h 50"/>
                <a:gd name="T8" fmla="*/ 12 w 56"/>
                <a:gd name="T9" fmla="*/ 1 h 50"/>
                <a:gd name="T10" fmla="*/ 14 w 56"/>
                <a:gd name="T11" fmla="*/ 0 h 50"/>
                <a:gd name="T12" fmla="*/ 42 w 56"/>
                <a:gd name="T13" fmla="*/ 0 h 50"/>
                <a:gd name="T14" fmla="*/ 44 w 56"/>
                <a:gd name="T15" fmla="*/ 1 h 50"/>
                <a:gd name="T16" fmla="*/ 56 w 56"/>
                <a:gd name="T17" fmla="*/ 17 h 50"/>
                <a:gd name="T18" fmla="*/ 56 w 56"/>
                <a:gd name="T19" fmla="*/ 19 h 50"/>
                <a:gd name="T20" fmla="*/ 30 w 56"/>
                <a:gd name="T21" fmla="*/ 49 h 50"/>
                <a:gd name="T22" fmla="*/ 28 w 56"/>
                <a:gd name="T23" fmla="*/ 50 h 50"/>
                <a:gd name="T24" fmla="*/ 5 w 56"/>
                <a:gd name="T25" fmla="*/ 18 h 50"/>
                <a:gd name="T26" fmla="*/ 28 w 56"/>
                <a:gd name="T27" fmla="*/ 45 h 50"/>
                <a:gd name="T28" fmla="*/ 51 w 56"/>
                <a:gd name="T29" fmla="*/ 18 h 50"/>
                <a:gd name="T30" fmla="*/ 41 w 56"/>
                <a:gd name="T31" fmla="*/ 4 h 50"/>
                <a:gd name="T32" fmla="*/ 15 w 56"/>
                <a:gd name="T33" fmla="*/ 4 h 50"/>
                <a:gd name="T34" fmla="*/ 5 w 56"/>
                <a:gd name="T35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0">
                  <a:moveTo>
                    <a:pt x="28" y="50"/>
                  </a:moveTo>
                  <a:cubicBezTo>
                    <a:pt x="27" y="50"/>
                    <a:pt x="27" y="50"/>
                    <a:pt x="26" y="4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1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6" y="19"/>
                    <a:pt x="56" y="1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9" y="50"/>
                    <a:pt x="29" y="50"/>
                    <a:pt x="28" y="50"/>
                  </a:cubicBezTo>
                  <a:close/>
                  <a:moveTo>
                    <a:pt x="5" y="18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492">
              <a:extLst>
                <a:ext uri="{FF2B5EF4-FFF2-40B4-BE49-F238E27FC236}">
                  <a16:creationId xmlns:a16="http://schemas.microsoft.com/office/drawing/2014/main" xmlns="" id="{24BD0403-491A-4E7B-BB46-9985F9CAF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0288" y="1746250"/>
              <a:ext cx="104775" cy="60325"/>
            </a:xfrm>
            <a:custGeom>
              <a:avLst/>
              <a:gdLst>
                <a:gd name="T0" fmla="*/ 26 w 28"/>
                <a:gd name="T1" fmla="*/ 16 h 16"/>
                <a:gd name="T2" fmla="*/ 2 w 28"/>
                <a:gd name="T3" fmla="*/ 16 h 16"/>
                <a:gd name="T4" fmla="*/ 0 w 28"/>
                <a:gd name="T5" fmla="*/ 14 h 16"/>
                <a:gd name="T6" fmla="*/ 0 w 28"/>
                <a:gd name="T7" fmla="*/ 2 h 16"/>
                <a:gd name="T8" fmla="*/ 2 w 28"/>
                <a:gd name="T9" fmla="*/ 0 h 16"/>
                <a:gd name="T10" fmla="*/ 26 w 28"/>
                <a:gd name="T11" fmla="*/ 0 h 16"/>
                <a:gd name="T12" fmla="*/ 28 w 28"/>
                <a:gd name="T13" fmla="*/ 2 h 16"/>
                <a:gd name="T14" fmla="*/ 28 w 28"/>
                <a:gd name="T15" fmla="*/ 14 h 16"/>
                <a:gd name="T16" fmla="*/ 26 w 28"/>
                <a:gd name="T17" fmla="*/ 16 h 16"/>
                <a:gd name="T18" fmla="*/ 4 w 28"/>
                <a:gd name="T19" fmla="*/ 12 h 16"/>
                <a:gd name="T20" fmla="*/ 24 w 28"/>
                <a:gd name="T21" fmla="*/ 12 h 16"/>
                <a:gd name="T22" fmla="*/ 24 w 28"/>
                <a:gd name="T23" fmla="*/ 4 h 16"/>
                <a:gd name="T24" fmla="*/ 4 w 28"/>
                <a:gd name="T25" fmla="*/ 4 h 16"/>
                <a:gd name="T26" fmla="*/ 4 w 28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6">
                  <a:moveTo>
                    <a:pt x="26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6" y="16"/>
                  </a:cubicBezTo>
                  <a:close/>
                  <a:moveTo>
                    <a:pt x="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493">
              <a:extLst>
                <a:ext uri="{FF2B5EF4-FFF2-40B4-BE49-F238E27FC236}">
                  <a16:creationId xmlns:a16="http://schemas.microsoft.com/office/drawing/2014/main" xmlns="" id="{07C0F5C2-960B-4A23-B5BD-D39F41D1E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163" y="1539875"/>
              <a:ext cx="134938" cy="220663"/>
            </a:xfrm>
            <a:custGeom>
              <a:avLst/>
              <a:gdLst>
                <a:gd name="T0" fmla="*/ 18 w 36"/>
                <a:gd name="T1" fmla="*/ 59 h 59"/>
                <a:gd name="T2" fmla="*/ 16 w 36"/>
                <a:gd name="T3" fmla="*/ 57 h 59"/>
                <a:gd name="T4" fmla="*/ 16 w 36"/>
                <a:gd name="T5" fmla="*/ 51 h 59"/>
                <a:gd name="T6" fmla="*/ 17 w 36"/>
                <a:gd name="T7" fmla="*/ 49 h 59"/>
                <a:gd name="T8" fmla="*/ 32 w 36"/>
                <a:gd name="T9" fmla="*/ 34 h 59"/>
                <a:gd name="T10" fmla="*/ 32 w 36"/>
                <a:gd name="T11" fmla="*/ 5 h 59"/>
                <a:gd name="T12" fmla="*/ 31 w 36"/>
                <a:gd name="T13" fmla="*/ 5 h 59"/>
                <a:gd name="T14" fmla="*/ 26 w 36"/>
                <a:gd name="T15" fmla="*/ 27 h 59"/>
                <a:gd name="T16" fmla="*/ 25 w 36"/>
                <a:gd name="T17" fmla="*/ 28 h 59"/>
                <a:gd name="T18" fmla="*/ 14 w 36"/>
                <a:gd name="T19" fmla="*/ 40 h 59"/>
                <a:gd name="T20" fmla="*/ 11 w 36"/>
                <a:gd name="T21" fmla="*/ 41 h 59"/>
                <a:gd name="T22" fmla="*/ 10 w 36"/>
                <a:gd name="T23" fmla="*/ 38 h 59"/>
                <a:gd name="T24" fmla="*/ 13 w 36"/>
                <a:gd name="T25" fmla="*/ 26 h 59"/>
                <a:gd name="T26" fmla="*/ 12 w 36"/>
                <a:gd name="T27" fmla="*/ 23 h 59"/>
                <a:gd name="T28" fmla="*/ 10 w 36"/>
                <a:gd name="T29" fmla="*/ 24 h 59"/>
                <a:gd name="T30" fmla="*/ 4 w 36"/>
                <a:gd name="T31" fmla="*/ 39 h 59"/>
                <a:gd name="T32" fmla="*/ 4 w 36"/>
                <a:gd name="T33" fmla="*/ 57 h 59"/>
                <a:gd name="T34" fmla="*/ 2 w 36"/>
                <a:gd name="T35" fmla="*/ 59 h 59"/>
                <a:gd name="T36" fmla="*/ 0 w 36"/>
                <a:gd name="T37" fmla="*/ 57 h 59"/>
                <a:gd name="T38" fmla="*/ 0 w 36"/>
                <a:gd name="T39" fmla="*/ 39 h 59"/>
                <a:gd name="T40" fmla="*/ 0 w 36"/>
                <a:gd name="T41" fmla="*/ 38 h 59"/>
                <a:gd name="T42" fmla="*/ 6 w 36"/>
                <a:gd name="T43" fmla="*/ 22 h 59"/>
                <a:gd name="T44" fmla="*/ 14 w 36"/>
                <a:gd name="T45" fmla="*/ 19 h 59"/>
                <a:gd name="T46" fmla="*/ 17 w 36"/>
                <a:gd name="T47" fmla="*/ 27 h 59"/>
                <a:gd name="T48" fmla="*/ 16 w 36"/>
                <a:gd name="T49" fmla="*/ 33 h 59"/>
                <a:gd name="T50" fmla="*/ 22 w 36"/>
                <a:gd name="T51" fmla="*/ 26 h 59"/>
                <a:gd name="T52" fmla="*/ 29 w 36"/>
                <a:gd name="T53" fmla="*/ 2 h 59"/>
                <a:gd name="T54" fmla="*/ 35 w 36"/>
                <a:gd name="T55" fmla="*/ 1 h 59"/>
                <a:gd name="T56" fmla="*/ 36 w 36"/>
                <a:gd name="T57" fmla="*/ 3 h 59"/>
                <a:gd name="T58" fmla="*/ 36 w 36"/>
                <a:gd name="T59" fmla="*/ 35 h 59"/>
                <a:gd name="T60" fmla="*/ 35 w 36"/>
                <a:gd name="T61" fmla="*/ 36 h 59"/>
                <a:gd name="T62" fmla="*/ 20 w 36"/>
                <a:gd name="T63" fmla="*/ 52 h 59"/>
                <a:gd name="T64" fmla="*/ 20 w 36"/>
                <a:gd name="T65" fmla="*/ 57 h 59"/>
                <a:gd name="T66" fmla="*/ 18 w 36"/>
                <a:gd name="T6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9">
                  <a:moveTo>
                    <a:pt x="18" y="59"/>
                  </a:moveTo>
                  <a:cubicBezTo>
                    <a:pt x="17" y="59"/>
                    <a:pt x="16" y="58"/>
                    <a:pt x="16" y="57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0"/>
                    <a:pt x="16" y="50"/>
                    <a:pt x="17" y="49"/>
                  </a:cubicBezTo>
                  <a:cubicBezTo>
                    <a:pt x="17" y="49"/>
                    <a:pt x="28" y="38"/>
                    <a:pt x="32" y="3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9" y="7"/>
                    <a:pt x="26" y="11"/>
                    <a:pt x="26" y="27"/>
                  </a:cubicBezTo>
                  <a:cubicBezTo>
                    <a:pt x="26" y="28"/>
                    <a:pt x="26" y="28"/>
                    <a:pt x="25" y="28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2" y="41"/>
                    <a:pt x="11" y="41"/>
                  </a:cubicBezTo>
                  <a:cubicBezTo>
                    <a:pt x="10" y="40"/>
                    <a:pt x="10" y="39"/>
                    <a:pt x="10" y="38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1" y="23"/>
                    <a:pt x="10" y="23"/>
                    <a:pt x="10" y="24"/>
                  </a:cubicBezTo>
                  <a:cubicBezTo>
                    <a:pt x="8" y="27"/>
                    <a:pt x="5" y="36"/>
                    <a:pt x="4" y="39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3" y="59"/>
                    <a:pt x="2" y="59"/>
                  </a:cubicBezTo>
                  <a:cubicBezTo>
                    <a:pt x="1" y="59"/>
                    <a:pt x="0" y="58"/>
                    <a:pt x="0" y="5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38"/>
                    <a:pt x="4" y="26"/>
                    <a:pt x="6" y="22"/>
                  </a:cubicBezTo>
                  <a:cubicBezTo>
                    <a:pt x="8" y="19"/>
                    <a:pt x="12" y="18"/>
                    <a:pt x="14" y="19"/>
                  </a:cubicBezTo>
                  <a:cubicBezTo>
                    <a:pt x="16" y="20"/>
                    <a:pt x="18" y="23"/>
                    <a:pt x="17" y="27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13"/>
                    <a:pt x="24" y="5"/>
                    <a:pt x="29" y="2"/>
                  </a:cubicBezTo>
                  <a:cubicBezTo>
                    <a:pt x="32" y="0"/>
                    <a:pt x="34" y="1"/>
                    <a:pt x="35" y="1"/>
                  </a:cubicBezTo>
                  <a:cubicBezTo>
                    <a:pt x="35" y="1"/>
                    <a:pt x="36" y="2"/>
                    <a:pt x="36" y="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33" y="39"/>
                    <a:pt x="23" y="49"/>
                    <a:pt x="20" y="5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8"/>
                    <a:pt x="19" y="59"/>
                    <a:pt x="18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1494">
              <a:extLst>
                <a:ext uri="{FF2B5EF4-FFF2-40B4-BE49-F238E27FC236}">
                  <a16:creationId xmlns:a16="http://schemas.microsoft.com/office/drawing/2014/main" xmlns="" id="{02A4F14A-096F-40B3-A2E9-5B1F599A1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5188" y="1746250"/>
              <a:ext cx="104775" cy="60325"/>
            </a:xfrm>
            <a:custGeom>
              <a:avLst/>
              <a:gdLst>
                <a:gd name="T0" fmla="*/ 26 w 28"/>
                <a:gd name="T1" fmla="*/ 16 h 16"/>
                <a:gd name="T2" fmla="*/ 2 w 28"/>
                <a:gd name="T3" fmla="*/ 16 h 16"/>
                <a:gd name="T4" fmla="*/ 0 w 28"/>
                <a:gd name="T5" fmla="*/ 14 h 16"/>
                <a:gd name="T6" fmla="*/ 0 w 28"/>
                <a:gd name="T7" fmla="*/ 2 h 16"/>
                <a:gd name="T8" fmla="*/ 2 w 28"/>
                <a:gd name="T9" fmla="*/ 0 h 16"/>
                <a:gd name="T10" fmla="*/ 26 w 28"/>
                <a:gd name="T11" fmla="*/ 0 h 16"/>
                <a:gd name="T12" fmla="*/ 28 w 28"/>
                <a:gd name="T13" fmla="*/ 2 h 16"/>
                <a:gd name="T14" fmla="*/ 28 w 28"/>
                <a:gd name="T15" fmla="*/ 14 h 16"/>
                <a:gd name="T16" fmla="*/ 26 w 28"/>
                <a:gd name="T17" fmla="*/ 16 h 16"/>
                <a:gd name="T18" fmla="*/ 4 w 28"/>
                <a:gd name="T19" fmla="*/ 12 h 16"/>
                <a:gd name="T20" fmla="*/ 24 w 28"/>
                <a:gd name="T21" fmla="*/ 12 h 16"/>
                <a:gd name="T22" fmla="*/ 24 w 28"/>
                <a:gd name="T23" fmla="*/ 4 h 16"/>
                <a:gd name="T24" fmla="*/ 4 w 28"/>
                <a:gd name="T25" fmla="*/ 4 h 16"/>
                <a:gd name="T26" fmla="*/ 4 w 28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6">
                  <a:moveTo>
                    <a:pt x="26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6" y="16"/>
                  </a:cubicBezTo>
                  <a:close/>
                  <a:moveTo>
                    <a:pt x="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495">
              <a:extLst>
                <a:ext uri="{FF2B5EF4-FFF2-40B4-BE49-F238E27FC236}">
                  <a16:creationId xmlns:a16="http://schemas.microsoft.com/office/drawing/2014/main" xmlns="" id="{374B3237-778A-43D1-B8FE-FF70824CD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1539875"/>
              <a:ext cx="134938" cy="220663"/>
            </a:xfrm>
            <a:custGeom>
              <a:avLst/>
              <a:gdLst>
                <a:gd name="T0" fmla="*/ 34 w 36"/>
                <a:gd name="T1" fmla="*/ 59 h 59"/>
                <a:gd name="T2" fmla="*/ 32 w 36"/>
                <a:gd name="T3" fmla="*/ 57 h 59"/>
                <a:gd name="T4" fmla="*/ 32 w 36"/>
                <a:gd name="T5" fmla="*/ 39 h 59"/>
                <a:gd name="T6" fmla="*/ 26 w 36"/>
                <a:gd name="T7" fmla="*/ 24 h 59"/>
                <a:gd name="T8" fmla="*/ 24 w 36"/>
                <a:gd name="T9" fmla="*/ 23 h 59"/>
                <a:gd name="T10" fmla="*/ 23 w 36"/>
                <a:gd name="T11" fmla="*/ 26 h 59"/>
                <a:gd name="T12" fmla="*/ 26 w 36"/>
                <a:gd name="T13" fmla="*/ 38 h 59"/>
                <a:gd name="T14" fmla="*/ 25 w 36"/>
                <a:gd name="T15" fmla="*/ 41 h 59"/>
                <a:gd name="T16" fmla="*/ 22 w 36"/>
                <a:gd name="T17" fmla="*/ 40 h 59"/>
                <a:gd name="T18" fmla="*/ 11 w 36"/>
                <a:gd name="T19" fmla="*/ 28 h 59"/>
                <a:gd name="T20" fmla="*/ 10 w 36"/>
                <a:gd name="T21" fmla="*/ 27 h 59"/>
                <a:gd name="T22" fmla="*/ 5 w 36"/>
                <a:gd name="T23" fmla="*/ 5 h 59"/>
                <a:gd name="T24" fmla="*/ 4 w 36"/>
                <a:gd name="T25" fmla="*/ 5 h 59"/>
                <a:gd name="T26" fmla="*/ 4 w 36"/>
                <a:gd name="T27" fmla="*/ 34 h 59"/>
                <a:gd name="T28" fmla="*/ 19 w 36"/>
                <a:gd name="T29" fmla="*/ 49 h 59"/>
                <a:gd name="T30" fmla="*/ 20 w 36"/>
                <a:gd name="T31" fmla="*/ 51 h 59"/>
                <a:gd name="T32" fmla="*/ 20 w 36"/>
                <a:gd name="T33" fmla="*/ 57 h 59"/>
                <a:gd name="T34" fmla="*/ 18 w 36"/>
                <a:gd name="T35" fmla="*/ 59 h 59"/>
                <a:gd name="T36" fmla="*/ 16 w 36"/>
                <a:gd name="T37" fmla="*/ 57 h 59"/>
                <a:gd name="T38" fmla="*/ 16 w 36"/>
                <a:gd name="T39" fmla="*/ 52 h 59"/>
                <a:gd name="T40" fmla="*/ 1 w 36"/>
                <a:gd name="T41" fmla="*/ 37 h 59"/>
                <a:gd name="T42" fmla="*/ 0 w 36"/>
                <a:gd name="T43" fmla="*/ 35 h 59"/>
                <a:gd name="T44" fmla="*/ 0 w 36"/>
                <a:gd name="T45" fmla="*/ 3 h 59"/>
                <a:gd name="T46" fmla="*/ 1 w 36"/>
                <a:gd name="T47" fmla="*/ 1 h 59"/>
                <a:gd name="T48" fmla="*/ 7 w 36"/>
                <a:gd name="T49" fmla="*/ 2 h 59"/>
                <a:gd name="T50" fmla="*/ 14 w 36"/>
                <a:gd name="T51" fmla="*/ 26 h 59"/>
                <a:gd name="T52" fmla="*/ 20 w 36"/>
                <a:gd name="T53" fmla="*/ 33 h 59"/>
                <a:gd name="T54" fmla="*/ 19 w 36"/>
                <a:gd name="T55" fmla="*/ 27 h 59"/>
                <a:gd name="T56" fmla="*/ 22 w 36"/>
                <a:gd name="T57" fmla="*/ 19 h 59"/>
                <a:gd name="T58" fmla="*/ 30 w 36"/>
                <a:gd name="T59" fmla="*/ 22 h 59"/>
                <a:gd name="T60" fmla="*/ 36 w 36"/>
                <a:gd name="T61" fmla="*/ 38 h 59"/>
                <a:gd name="T62" fmla="*/ 36 w 36"/>
                <a:gd name="T63" fmla="*/ 39 h 59"/>
                <a:gd name="T64" fmla="*/ 36 w 36"/>
                <a:gd name="T65" fmla="*/ 57 h 59"/>
                <a:gd name="T66" fmla="*/ 34 w 36"/>
                <a:gd name="T6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9">
                  <a:moveTo>
                    <a:pt x="34" y="59"/>
                  </a:moveTo>
                  <a:cubicBezTo>
                    <a:pt x="33" y="59"/>
                    <a:pt x="32" y="58"/>
                    <a:pt x="32" y="5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1" y="36"/>
                    <a:pt x="28" y="27"/>
                    <a:pt x="26" y="24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3" y="23"/>
                    <a:pt x="23" y="24"/>
                    <a:pt x="23" y="2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6" y="40"/>
                    <a:pt x="25" y="41"/>
                  </a:cubicBezTo>
                  <a:cubicBezTo>
                    <a:pt x="24" y="41"/>
                    <a:pt x="23" y="41"/>
                    <a:pt x="22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0" y="11"/>
                    <a:pt x="7" y="7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9" y="38"/>
                    <a:pt x="19" y="49"/>
                    <a:pt x="19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8"/>
                    <a:pt x="19" y="59"/>
                    <a:pt x="18" y="59"/>
                  </a:cubicBezTo>
                  <a:cubicBezTo>
                    <a:pt x="17" y="59"/>
                    <a:pt x="16" y="5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49"/>
                    <a:pt x="4" y="39"/>
                    <a:pt x="1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4" y="0"/>
                    <a:pt x="7" y="2"/>
                  </a:cubicBezTo>
                  <a:cubicBezTo>
                    <a:pt x="12" y="5"/>
                    <a:pt x="14" y="13"/>
                    <a:pt x="14" y="2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3"/>
                    <a:pt x="20" y="20"/>
                    <a:pt x="22" y="19"/>
                  </a:cubicBezTo>
                  <a:cubicBezTo>
                    <a:pt x="24" y="18"/>
                    <a:pt x="28" y="19"/>
                    <a:pt x="30" y="22"/>
                  </a:cubicBezTo>
                  <a:cubicBezTo>
                    <a:pt x="32" y="26"/>
                    <a:pt x="36" y="38"/>
                    <a:pt x="36" y="38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5" y="59"/>
                    <a:pt x="34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1496">
              <a:extLst>
                <a:ext uri="{FF2B5EF4-FFF2-40B4-BE49-F238E27FC236}">
                  <a16:creationId xmlns:a16="http://schemas.microsoft.com/office/drawing/2014/main" xmlns="" id="{A0F1D559-4880-45A5-912F-DC1136291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800" y="1444625"/>
              <a:ext cx="68263" cy="188913"/>
            </a:xfrm>
            <a:custGeom>
              <a:avLst/>
              <a:gdLst>
                <a:gd name="T0" fmla="*/ 16 w 18"/>
                <a:gd name="T1" fmla="*/ 50 h 50"/>
                <a:gd name="T2" fmla="*/ 14 w 18"/>
                <a:gd name="T3" fmla="*/ 49 h 50"/>
                <a:gd name="T4" fmla="*/ 4 w 18"/>
                <a:gd name="T5" fmla="*/ 19 h 50"/>
                <a:gd name="T6" fmla="*/ 0 w 18"/>
                <a:gd name="T7" fmla="*/ 2 h 50"/>
                <a:gd name="T8" fmla="*/ 2 w 18"/>
                <a:gd name="T9" fmla="*/ 0 h 50"/>
                <a:gd name="T10" fmla="*/ 4 w 18"/>
                <a:gd name="T11" fmla="*/ 2 h 50"/>
                <a:gd name="T12" fmla="*/ 8 w 18"/>
                <a:gd name="T13" fmla="*/ 18 h 50"/>
                <a:gd name="T14" fmla="*/ 18 w 18"/>
                <a:gd name="T15" fmla="*/ 47 h 50"/>
                <a:gd name="T16" fmla="*/ 17 w 18"/>
                <a:gd name="T17" fmla="*/ 50 h 50"/>
                <a:gd name="T18" fmla="*/ 16 w 1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0"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8"/>
                    <a:pt x="18" y="50"/>
                    <a:pt x="17" y="50"/>
                  </a:cubicBezTo>
                  <a:cubicBezTo>
                    <a:pt x="16" y="50"/>
                    <a:pt x="16" y="50"/>
                    <a:pt x="16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497">
              <a:extLst>
                <a:ext uri="{FF2B5EF4-FFF2-40B4-BE49-F238E27FC236}">
                  <a16:creationId xmlns:a16="http://schemas.microsoft.com/office/drawing/2014/main" xmlns="" id="{AD5E3109-1D7F-4DD9-9182-AEA8AA037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188" y="1444625"/>
              <a:ext cx="68263" cy="188913"/>
            </a:xfrm>
            <a:custGeom>
              <a:avLst/>
              <a:gdLst>
                <a:gd name="T0" fmla="*/ 2 w 18"/>
                <a:gd name="T1" fmla="*/ 50 h 50"/>
                <a:gd name="T2" fmla="*/ 2 w 18"/>
                <a:gd name="T3" fmla="*/ 50 h 50"/>
                <a:gd name="T4" fmla="*/ 0 w 18"/>
                <a:gd name="T5" fmla="*/ 47 h 50"/>
                <a:gd name="T6" fmla="*/ 10 w 18"/>
                <a:gd name="T7" fmla="*/ 17 h 50"/>
                <a:gd name="T8" fmla="*/ 14 w 18"/>
                <a:gd name="T9" fmla="*/ 2 h 50"/>
                <a:gd name="T10" fmla="*/ 16 w 18"/>
                <a:gd name="T11" fmla="*/ 0 h 50"/>
                <a:gd name="T12" fmla="*/ 18 w 18"/>
                <a:gd name="T13" fmla="*/ 2 h 50"/>
                <a:gd name="T14" fmla="*/ 14 w 18"/>
                <a:gd name="T15" fmla="*/ 18 h 50"/>
                <a:gd name="T16" fmla="*/ 4 w 18"/>
                <a:gd name="T17" fmla="*/ 49 h 50"/>
                <a:gd name="T18" fmla="*/ 2 w 1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0">
                  <a:moveTo>
                    <a:pt x="2" y="50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0" y="50"/>
                    <a:pt x="0" y="48"/>
                    <a:pt x="0" y="4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3" y="50"/>
                    <a:pt x="2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47574382-2C58-489B-8473-FD9A130DB2AB}"/>
              </a:ext>
            </a:extLst>
          </p:cNvPr>
          <p:cNvGrpSpPr/>
          <p:nvPr/>
        </p:nvGrpSpPr>
        <p:grpSpPr>
          <a:xfrm>
            <a:off x="5244934" y="4378646"/>
            <a:ext cx="423401" cy="388279"/>
            <a:chOff x="7005638" y="798513"/>
            <a:chExt cx="344488" cy="315912"/>
          </a:xfrm>
        </p:grpSpPr>
        <p:sp>
          <p:nvSpPr>
            <p:cNvPr id="75" name="Freeform 439">
              <a:extLst>
                <a:ext uri="{FF2B5EF4-FFF2-40B4-BE49-F238E27FC236}">
                  <a16:creationId xmlns:a16="http://schemas.microsoft.com/office/drawing/2014/main" xmlns="" id="{18BF7398-953D-4B13-9657-E4FB9B2D3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798513"/>
              <a:ext cx="344488" cy="269875"/>
            </a:xfrm>
            <a:custGeom>
              <a:avLst/>
              <a:gdLst>
                <a:gd name="T0" fmla="*/ 46 w 92"/>
                <a:gd name="T1" fmla="*/ 72 h 72"/>
                <a:gd name="T2" fmla="*/ 8 w 92"/>
                <a:gd name="T3" fmla="*/ 72 h 72"/>
                <a:gd name="T4" fmla="*/ 0 w 92"/>
                <a:gd name="T5" fmla="*/ 64 h 72"/>
                <a:gd name="T6" fmla="*/ 0 w 92"/>
                <a:gd name="T7" fmla="*/ 8 h 72"/>
                <a:gd name="T8" fmla="*/ 8 w 92"/>
                <a:gd name="T9" fmla="*/ 0 h 72"/>
                <a:gd name="T10" fmla="*/ 84 w 92"/>
                <a:gd name="T11" fmla="*/ 0 h 72"/>
                <a:gd name="T12" fmla="*/ 92 w 92"/>
                <a:gd name="T13" fmla="*/ 8 h 72"/>
                <a:gd name="T14" fmla="*/ 92 w 92"/>
                <a:gd name="T1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2">
                  <a:moveTo>
                    <a:pt x="46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4" y="72"/>
                    <a:pt x="0" y="68"/>
                    <a:pt x="0" y="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2" y="4"/>
                    <a:pt x="92" y="8"/>
                  </a:cubicBezTo>
                  <a:cubicBezTo>
                    <a:pt x="92" y="38"/>
                    <a:pt x="92" y="38"/>
                    <a:pt x="92" y="38"/>
                  </a:cubicBezTo>
                </a:path>
              </a:pathLst>
            </a:cu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Line 440">
              <a:extLst>
                <a:ext uri="{FF2B5EF4-FFF2-40B4-BE49-F238E27FC236}">
                  <a16:creationId xmlns:a16="http://schemas.microsoft.com/office/drawing/2014/main" xmlns="" id="{02B4EC96-B060-4CBA-BE15-FD3686C4B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873125"/>
              <a:ext cx="344488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441">
              <a:extLst>
                <a:ext uri="{FF2B5EF4-FFF2-40B4-BE49-F238E27FC236}">
                  <a16:creationId xmlns:a16="http://schemas.microsoft.com/office/drawing/2014/main" xmlns="" id="{C1E7587C-C4C1-47EC-B613-00ADF8CF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088" y="828675"/>
              <a:ext cx="15875" cy="14287"/>
            </a:xfrm>
            <a:prstGeom prst="ellips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442">
              <a:extLst>
                <a:ext uri="{FF2B5EF4-FFF2-40B4-BE49-F238E27FC236}">
                  <a16:creationId xmlns:a16="http://schemas.microsoft.com/office/drawing/2014/main" xmlns="" id="{49189E45-3CB9-48DF-AAD5-D795FC5E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6" y="828675"/>
              <a:ext cx="14288" cy="14287"/>
            </a:xfrm>
            <a:prstGeom prst="ellips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443">
              <a:extLst>
                <a:ext uri="{FF2B5EF4-FFF2-40B4-BE49-F238E27FC236}">
                  <a16:creationId xmlns:a16="http://schemas.microsoft.com/office/drawing/2014/main" xmlns="" id="{2178B55F-0557-4803-83F9-4E14DEBC6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576" y="828675"/>
              <a:ext cx="14288" cy="14287"/>
            </a:xfrm>
            <a:prstGeom prst="ellips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Line 444">
              <a:extLst>
                <a:ext uri="{FF2B5EF4-FFF2-40B4-BE49-F238E27FC236}">
                  <a16:creationId xmlns:a16="http://schemas.microsoft.com/office/drawing/2014/main" xmlns="" id="{78A6A3BA-96AD-4DD9-BE8E-A286B1B6C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4701" y="917575"/>
              <a:ext cx="150813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Line 445">
              <a:extLst>
                <a:ext uri="{FF2B5EF4-FFF2-40B4-BE49-F238E27FC236}">
                  <a16:creationId xmlns:a16="http://schemas.microsoft.com/office/drawing/2014/main" xmlns="" id="{ECEBDE54-B9D1-4E1C-B6E9-071C30296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963" y="917575"/>
              <a:ext cx="14288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Line 446">
              <a:extLst>
                <a:ext uri="{FF2B5EF4-FFF2-40B4-BE49-F238E27FC236}">
                  <a16:creationId xmlns:a16="http://schemas.microsoft.com/office/drawing/2014/main" xmlns="" id="{8BC5CBD8-F586-41A3-910C-4DA66AB08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4701" y="963613"/>
              <a:ext cx="60325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Line 447">
              <a:extLst>
                <a:ext uri="{FF2B5EF4-FFF2-40B4-BE49-F238E27FC236}">
                  <a16:creationId xmlns:a16="http://schemas.microsoft.com/office/drawing/2014/main" xmlns="" id="{2CD05902-82A2-4155-86A4-0EAB6F615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963" y="963613"/>
              <a:ext cx="14288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Line 448">
              <a:extLst>
                <a:ext uri="{FF2B5EF4-FFF2-40B4-BE49-F238E27FC236}">
                  <a16:creationId xmlns:a16="http://schemas.microsoft.com/office/drawing/2014/main" xmlns="" id="{8B6EF99B-332F-48CB-BCE4-F3D9177AB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4701" y="1008063"/>
              <a:ext cx="60325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Line 449">
              <a:extLst>
                <a:ext uri="{FF2B5EF4-FFF2-40B4-BE49-F238E27FC236}">
                  <a16:creationId xmlns:a16="http://schemas.microsoft.com/office/drawing/2014/main" xmlns="" id="{72BA2628-2A37-4F5C-BD65-D8708914C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963" y="1008063"/>
              <a:ext cx="14288" cy="0"/>
            </a:xfrm>
            <a:prstGeom prst="lin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Oval 450">
              <a:extLst>
                <a:ext uri="{FF2B5EF4-FFF2-40B4-BE49-F238E27FC236}">
                  <a16:creationId xmlns:a16="http://schemas.microsoft.com/office/drawing/2014/main" xmlns="" id="{BB138250-CE95-450E-B84F-9768376E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176" y="963613"/>
              <a:ext cx="82550" cy="82550"/>
            </a:xfrm>
            <a:prstGeom prst="ellipse">
              <a:avLst/>
            </a:pr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451">
              <a:extLst>
                <a:ext uri="{FF2B5EF4-FFF2-40B4-BE49-F238E27FC236}">
                  <a16:creationId xmlns:a16="http://schemas.microsoft.com/office/drawing/2014/main" xmlns="" id="{0FF33AD7-3B4A-436C-8962-7FA58DD27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1" y="1046163"/>
              <a:ext cx="130175" cy="68262"/>
            </a:xfrm>
            <a:custGeom>
              <a:avLst/>
              <a:gdLst>
                <a:gd name="T0" fmla="*/ 35 w 35"/>
                <a:gd name="T1" fmla="*/ 18 h 18"/>
                <a:gd name="T2" fmla="*/ 0 w 35"/>
                <a:gd name="T3" fmla="*/ 18 h 18"/>
                <a:gd name="T4" fmla="*/ 17 w 35"/>
                <a:gd name="T5" fmla="*/ 0 h 18"/>
                <a:gd name="T6" fmla="*/ 35 w 35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35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lose/>
                </a:path>
              </a:pathLst>
            </a:custGeom>
            <a:noFill/>
            <a:ln w="19050" cap="rnd">
              <a:solidFill>
                <a:srgbClr val="545D7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D51B5822-0E8A-4756-AA27-80A52C98C5D7}"/>
              </a:ext>
            </a:extLst>
          </p:cNvPr>
          <p:cNvGrpSpPr/>
          <p:nvPr/>
        </p:nvGrpSpPr>
        <p:grpSpPr>
          <a:xfrm>
            <a:off x="5243958" y="5084478"/>
            <a:ext cx="425353" cy="425352"/>
            <a:chOff x="3398838" y="1811338"/>
            <a:chExt cx="346076" cy="346075"/>
          </a:xfrm>
        </p:grpSpPr>
        <p:sp>
          <p:nvSpPr>
            <p:cNvPr id="89" name="Oval 5">
              <a:extLst>
                <a:ext uri="{FF2B5EF4-FFF2-40B4-BE49-F238E27FC236}">
                  <a16:creationId xmlns:a16="http://schemas.microsoft.com/office/drawing/2014/main" xmlns="" id="{00616933-E469-41D2-B299-F3BD11971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1811338"/>
              <a:ext cx="346075" cy="346075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xmlns="" id="{4BF31B55-C246-4E50-A919-8C60DC2EF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488" y="1819276"/>
              <a:ext cx="7938" cy="33338"/>
            </a:xfrm>
            <a:custGeom>
              <a:avLst/>
              <a:gdLst>
                <a:gd name="T0" fmla="*/ 2 w 2"/>
                <a:gd name="T1" fmla="*/ 9 h 9"/>
                <a:gd name="T2" fmla="*/ 0 w 2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xmlns="" id="{6CC587ED-27BC-40AC-AE13-D63BA465F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1905001"/>
              <a:ext cx="104775" cy="68263"/>
            </a:xfrm>
            <a:custGeom>
              <a:avLst/>
              <a:gdLst>
                <a:gd name="T0" fmla="*/ 28 w 28"/>
                <a:gd name="T1" fmla="*/ 18 h 18"/>
                <a:gd name="T2" fmla="*/ 0 w 28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cubicBezTo>
                    <a:pt x="16" y="16"/>
                    <a:pt x="6" y="9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xmlns="" id="{1E68B5E1-1FCB-4EA3-BCCC-F498B5D8E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926" y="1968501"/>
              <a:ext cx="26988" cy="4763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5" y="1"/>
                    <a:pt x="2" y="1"/>
                    <a:pt x="0" y="1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xmlns="" id="{1A2958D0-6474-477E-A068-46D120459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1" y="2078038"/>
              <a:ext cx="93663" cy="74613"/>
            </a:xfrm>
            <a:custGeom>
              <a:avLst/>
              <a:gdLst>
                <a:gd name="T0" fmla="*/ 25 w 25"/>
                <a:gd name="T1" fmla="*/ 0 h 20"/>
                <a:gd name="T2" fmla="*/ 0 w 25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20">
                  <a:moveTo>
                    <a:pt x="25" y="0"/>
                  </a:moveTo>
                  <a:cubicBezTo>
                    <a:pt x="18" y="8"/>
                    <a:pt x="9" y="15"/>
                    <a:pt x="0" y="2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xmlns="" id="{77A1B535-FE07-4AA2-A468-CB945D685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51" y="2003426"/>
              <a:ext cx="22225" cy="36513"/>
            </a:xfrm>
            <a:custGeom>
              <a:avLst/>
              <a:gdLst>
                <a:gd name="T0" fmla="*/ 6 w 6"/>
                <a:gd name="T1" fmla="*/ 0 h 10"/>
                <a:gd name="T2" fmla="*/ 0 w 6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cubicBezTo>
                    <a:pt x="4" y="3"/>
                    <a:pt x="2" y="7"/>
                    <a:pt x="0" y="1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xmlns="" id="{8B4EB948-5E7F-4C16-9EC4-6C861D241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1" y="1882776"/>
              <a:ext cx="15875" cy="63500"/>
            </a:xfrm>
            <a:custGeom>
              <a:avLst/>
              <a:gdLst>
                <a:gd name="T0" fmla="*/ 4 w 4"/>
                <a:gd name="T1" fmla="*/ 0 h 17"/>
                <a:gd name="T2" fmla="*/ 0 w 4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3" y="6"/>
                    <a:pt x="2" y="11"/>
                    <a:pt x="0" y="17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xmlns="" id="{819A877E-B45A-4BA4-8A03-72E0D7CC3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951" y="2044701"/>
              <a:ext cx="38100" cy="6350"/>
            </a:xfrm>
            <a:custGeom>
              <a:avLst/>
              <a:gdLst>
                <a:gd name="T0" fmla="*/ 10 w 10"/>
                <a:gd name="T1" fmla="*/ 2 h 2"/>
                <a:gd name="T2" fmla="*/ 0 w 1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cubicBezTo>
                    <a:pt x="7" y="2"/>
                    <a:pt x="3" y="1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xmlns="" id="{400B5E20-501D-414F-B694-C77E1D4C8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058988"/>
              <a:ext cx="71438" cy="7938"/>
            </a:xfrm>
            <a:custGeom>
              <a:avLst/>
              <a:gdLst>
                <a:gd name="T0" fmla="*/ 19 w 19"/>
                <a:gd name="T1" fmla="*/ 2 h 2"/>
                <a:gd name="T2" fmla="*/ 0 w 19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2">
                  <a:moveTo>
                    <a:pt x="19" y="2"/>
                  </a:moveTo>
                  <a:cubicBezTo>
                    <a:pt x="12" y="2"/>
                    <a:pt x="6" y="1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xmlns="" id="{A759D1FC-64B8-44FF-A744-D960711D3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066926"/>
              <a:ext cx="22225" cy="0"/>
            </a:xfrm>
            <a:custGeom>
              <a:avLst/>
              <a:gdLst>
                <a:gd name="T0" fmla="*/ 6 w 6"/>
                <a:gd name="T1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xmlns="" id="{FA905579-3277-467C-99B0-167877043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047876"/>
              <a:ext cx="66675" cy="15875"/>
            </a:xfrm>
            <a:custGeom>
              <a:avLst/>
              <a:gdLst>
                <a:gd name="T0" fmla="*/ 18 w 18"/>
                <a:gd name="T1" fmla="*/ 0 h 4"/>
                <a:gd name="T2" fmla="*/ 0 w 1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12" y="1"/>
                    <a:pt x="6" y="3"/>
                    <a:pt x="0" y="4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xmlns="" id="{564BD26C-E4C7-4A2F-A1AF-B599C6480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988" y="1855788"/>
              <a:ext cx="52388" cy="19050"/>
            </a:xfrm>
            <a:custGeom>
              <a:avLst/>
              <a:gdLst>
                <a:gd name="T0" fmla="*/ 14 w 14"/>
                <a:gd name="T1" fmla="*/ 5 h 5"/>
                <a:gd name="T2" fmla="*/ 12 w 14"/>
                <a:gd name="T3" fmla="*/ 5 h 5"/>
                <a:gd name="T4" fmla="*/ 0 w 1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5"/>
                  </a:moveTo>
                  <a:cubicBezTo>
                    <a:pt x="13" y="5"/>
                    <a:pt x="13" y="5"/>
                    <a:pt x="12" y="5"/>
                  </a:cubicBezTo>
                  <a:cubicBezTo>
                    <a:pt x="8" y="4"/>
                    <a:pt x="4" y="2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xmlns="" id="{B2F8887C-819C-4CB7-A22E-3EAA1E10D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1836738"/>
              <a:ext cx="93663" cy="41275"/>
            </a:xfrm>
            <a:custGeom>
              <a:avLst/>
              <a:gdLst>
                <a:gd name="T0" fmla="*/ 25 w 25"/>
                <a:gd name="T1" fmla="*/ 0 h 11"/>
                <a:gd name="T2" fmla="*/ 0 w 25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11">
                  <a:moveTo>
                    <a:pt x="25" y="0"/>
                  </a:moveTo>
                  <a:cubicBezTo>
                    <a:pt x="18" y="6"/>
                    <a:pt x="9" y="10"/>
                    <a:pt x="0" y="11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xmlns="" id="{2536A140-55D4-42D7-98B3-C4341D52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2085976"/>
              <a:ext cx="38100" cy="63500"/>
            </a:xfrm>
            <a:custGeom>
              <a:avLst/>
              <a:gdLst>
                <a:gd name="T0" fmla="*/ 0 w 10"/>
                <a:gd name="T1" fmla="*/ 0 h 17"/>
                <a:gd name="T2" fmla="*/ 10 w 10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4" y="5"/>
                    <a:pt x="8" y="11"/>
                    <a:pt x="10" y="17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xmlns="" id="{A51CFFB1-5B8F-4810-BB44-6AD793A19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2003426"/>
              <a:ext cx="53975" cy="44450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5" y="3"/>
                    <a:pt x="10" y="8"/>
                    <a:pt x="14" y="12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xmlns="" id="{B3464EFB-F1D5-45AB-8FB1-A7EA10EA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1965326"/>
              <a:ext cx="49213" cy="14288"/>
            </a:xfrm>
            <a:custGeom>
              <a:avLst/>
              <a:gdLst>
                <a:gd name="T0" fmla="*/ 0 w 13"/>
                <a:gd name="T1" fmla="*/ 0 h 4"/>
                <a:gd name="T2" fmla="*/ 13 w 13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5" y="1"/>
                    <a:pt x="9" y="2"/>
                    <a:pt x="13" y="4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xmlns="" id="{AB919B76-6A83-47E8-B729-8B5FE58EB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2074863"/>
              <a:ext cx="15875" cy="22225"/>
            </a:xfrm>
            <a:custGeom>
              <a:avLst/>
              <a:gdLst>
                <a:gd name="T0" fmla="*/ 4 w 4"/>
                <a:gd name="T1" fmla="*/ 0 h 6"/>
                <a:gd name="T2" fmla="*/ 0 w 4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2"/>
                    <a:pt x="2" y="4"/>
                    <a:pt x="0" y="6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xmlns="" id="{D8E7A862-2F71-43B7-90D7-AE7F76453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2022476"/>
              <a:ext cx="6350" cy="222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2" y="2"/>
                    <a:pt x="1" y="4"/>
                    <a:pt x="0" y="6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xmlns="" id="{CE2E39D4-729E-4598-93C9-6B8F005DC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1874838"/>
              <a:ext cx="36513" cy="87313"/>
            </a:xfrm>
            <a:custGeom>
              <a:avLst/>
              <a:gdLst>
                <a:gd name="T0" fmla="*/ 0 w 10"/>
                <a:gd name="T1" fmla="*/ 0 h 23"/>
                <a:gd name="T2" fmla="*/ 10 w 10"/>
                <a:gd name="T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5" y="7"/>
                    <a:pt x="9" y="14"/>
                    <a:pt x="10" y="23"/>
                  </a:cubicBezTo>
                </a:path>
              </a:pathLst>
            </a:cu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24">
              <a:extLst>
                <a:ext uri="{FF2B5EF4-FFF2-40B4-BE49-F238E27FC236}">
                  <a16:creationId xmlns:a16="http://schemas.microsoft.com/office/drawing/2014/main" xmlns="" id="{941A9EC5-C009-4384-82DD-F0FA8FE0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852613"/>
              <a:ext cx="60325" cy="60325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Oval 25">
              <a:extLst>
                <a:ext uri="{FF2B5EF4-FFF2-40B4-BE49-F238E27FC236}">
                  <a16:creationId xmlns:a16="http://schemas.microsoft.com/office/drawing/2014/main" xmlns="" id="{0920FB09-4281-4DF6-8541-ED28977E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1" y="1962151"/>
              <a:ext cx="60325" cy="60325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Oval 26">
              <a:extLst>
                <a:ext uri="{FF2B5EF4-FFF2-40B4-BE49-F238E27FC236}">
                  <a16:creationId xmlns:a16="http://schemas.microsoft.com/office/drawing/2014/main" xmlns="" id="{055D635C-0DFE-486A-B6A9-6C0020FC2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1" y="2044701"/>
              <a:ext cx="30163" cy="30163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Oval 27">
              <a:extLst>
                <a:ext uri="{FF2B5EF4-FFF2-40B4-BE49-F238E27FC236}">
                  <a16:creationId xmlns:a16="http://schemas.microsoft.com/office/drawing/2014/main" xmlns="" id="{DE3A4242-B4E2-490A-83E6-CD91C088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2044701"/>
              <a:ext cx="44450" cy="44450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28">
              <a:extLst>
                <a:ext uri="{FF2B5EF4-FFF2-40B4-BE49-F238E27FC236}">
                  <a16:creationId xmlns:a16="http://schemas.microsoft.com/office/drawing/2014/main" xmlns="" id="{31FE0696-FA88-4332-B5BF-6202FD47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326" y="2036763"/>
              <a:ext cx="46038" cy="44450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Oval 29">
              <a:extLst>
                <a:ext uri="{FF2B5EF4-FFF2-40B4-BE49-F238E27FC236}">
                  <a16:creationId xmlns:a16="http://schemas.microsoft.com/office/drawing/2014/main" xmlns="" id="{AC3EBCD9-85F0-48B6-A5A6-BAA13A767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1" y="1946276"/>
              <a:ext cx="60325" cy="60325"/>
            </a:xfrm>
            <a:prstGeom prst="ellipse">
              <a:avLst/>
            </a:prstGeom>
            <a:noFill/>
            <a:ln w="19050" cap="flat">
              <a:solidFill>
                <a:srgbClr val="F5CE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72D02B-BD27-4432-AEC2-DDC4B1F4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65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F122814C-D5D9-4C6A-BBCD-33F120DBBED8}"/>
              </a:ext>
            </a:extLst>
          </p:cNvPr>
          <p:cNvSpPr txBox="1">
            <a:spLocks/>
          </p:cNvSpPr>
          <p:nvPr/>
        </p:nvSpPr>
        <p:spPr>
          <a:xfrm>
            <a:off x="4872425" y="700060"/>
            <a:ext cx="6624250" cy="699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D" sz="5400" b="1" kern="1200" dirty="0">
                <a:solidFill>
                  <a:srgbClr val="3D3D3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ID" sz="4400" dirty="0">
                <a:solidFill>
                  <a:srgbClr val="414857"/>
                </a:solidFill>
                <a:latin typeface="Gill Sans MT" panose="020B0502020104020203" pitchFamily="34" charset="0"/>
              </a:rPr>
              <a:t>Pie Chart </a:t>
            </a:r>
            <a:r>
              <a:rPr lang="en-ID" sz="4400" b="0" dirty="0">
                <a:solidFill>
                  <a:srgbClr val="414857"/>
                </a:solidFill>
                <a:latin typeface="Gill Sans MT" panose="020B0502020104020203" pitchFamily="34" charset="0"/>
              </a:rPr>
              <a:t>Our Innovation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xmlns="" id="{5AC82893-995B-4113-8DD5-FD83CD6BD7F2}"/>
              </a:ext>
            </a:extLst>
          </p:cNvPr>
          <p:cNvSpPr txBox="1">
            <a:spLocks/>
          </p:cNvSpPr>
          <p:nvPr/>
        </p:nvSpPr>
        <p:spPr>
          <a:xfrm>
            <a:off x="1194015" y="6336456"/>
            <a:ext cx="4349443" cy="307777"/>
          </a:xfrm>
          <a:prstGeom prst="rect">
            <a:avLst/>
          </a:prstGeom>
          <a:noFill/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ID" sz="1000" i="1" kern="1200" dirty="0">
                <a:solidFill>
                  <a:srgbClr val="E4E2D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aseline="30000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sitt</a:t>
            </a:r>
            <a:r>
              <a:rPr lang="en-US" dirty="0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7D9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solidFill>
                <a:srgbClr val="F7D9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170BD64F-DF61-406F-8F7A-F448AFBB3EC2}"/>
              </a:ext>
            </a:extLst>
          </p:cNvPr>
          <p:cNvGrpSpPr/>
          <p:nvPr/>
        </p:nvGrpSpPr>
        <p:grpSpPr>
          <a:xfrm>
            <a:off x="10258425" y="6296276"/>
            <a:ext cx="1238249" cy="347957"/>
            <a:chOff x="10258425" y="6346468"/>
            <a:chExt cx="1238249" cy="347957"/>
          </a:xfrm>
        </p:grpSpPr>
        <p:sp>
          <p:nvSpPr>
            <p:cNvPr id="90" name="Text Placeholder 2">
              <a:extLst>
                <a:ext uri="{FF2B5EF4-FFF2-40B4-BE49-F238E27FC236}">
                  <a16:creationId xmlns:a16="http://schemas.microsoft.com/office/drawing/2014/main" xmlns="" id="{6C50B942-7EF5-4E08-96A4-F4B8107CFAD3}"/>
                </a:ext>
              </a:extLst>
            </p:cNvPr>
            <p:cNvSpPr txBox="1">
              <a:spLocks/>
            </p:cNvSpPr>
            <p:nvPr/>
          </p:nvSpPr>
          <p:spPr>
            <a:xfrm>
              <a:off x="10258425" y="6346468"/>
              <a:ext cx="1238248" cy="347957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b="1" kern="1200" dirty="0">
                  <a:solidFill>
                    <a:srgbClr val="788A4B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200" dirty="0">
                  <a:solidFill>
                    <a:srgbClr val="F7D9C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Your</a:t>
              </a:r>
              <a:r>
                <a:rPr lang="en-ID" sz="120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  </a:t>
              </a:r>
              <a:r>
                <a:rPr lang="en-ID" sz="1200" b="0" dirty="0">
                  <a:solidFill>
                    <a:srgbClr val="414857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LOGO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17ADCF53-C712-4BC1-82BD-011FF9617426}"/>
                </a:ext>
              </a:extLst>
            </p:cNvPr>
            <p:cNvSpPr/>
            <p:nvPr/>
          </p:nvSpPr>
          <p:spPr>
            <a:xfrm>
              <a:off x="10915650" y="6346468"/>
              <a:ext cx="581023" cy="307152"/>
            </a:xfrm>
            <a:prstGeom prst="rect">
              <a:avLst/>
            </a:prstGeom>
            <a:noFill/>
            <a:ln w="9525" cap="flat">
              <a:solidFill>
                <a:srgbClr val="414857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 sz="120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xmlns="" id="{4FA7FB45-31C8-4E20-B169-3E272577A296}"/>
                </a:ext>
              </a:extLst>
            </p:cNvPr>
            <p:cNvGrpSpPr/>
            <p:nvPr/>
          </p:nvGrpSpPr>
          <p:grpSpPr>
            <a:xfrm flipH="1">
              <a:off x="10915650" y="6346468"/>
              <a:ext cx="102686" cy="102685"/>
              <a:chOff x="11393987" y="6346468"/>
              <a:chExt cx="102686" cy="102685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A4BE6A60-8567-4A59-A424-099ADD49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6673" y="6346468"/>
                <a:ext cx="0" cy="102685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xmlns="" id="{E9CF43FE-E77E-46BE-94BA-FF0CE75505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45330" y="6295126"/>
                <a:ext cx="0" cy="102686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789257BB-B61F-4870-9A92-6303653471A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96674" y="6550934"/>
              <a:ext cx="0" cy="102685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FD8837E6-E79B-41C9-883A-DA23E9E2A9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445331" y="6602276"/>
              <a:ext cx="0" cy="102686"/>
            </a:xfrm>
            <a:prstGeom prst="line">
              <a:avLst/>
            </a:prstGeom>
            <a:noFill/>
            <a:ln w="12700" cap="rnd">
              <a:solidFill>
                <a:srgbClr val="F7D9C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7C76B48-8A97-4436-A73A-A8742A3FC418}"/>
              </a:ext>
            </a:extLst>
          </p:cNvPr>
          <p:cNvGrpSpPr/>
          <p:nvPr/>
        </p:nvGrpSpPr>
        <p:grpSpPr>
          <a:xfrm>
            <a:off x="953912" y="1658232"/>
            <a:ext cx="10542761" cy="4208262"/>
            <a:chOff x="953915" y="1958333"/>
            <a:chExt cx="10542761" cy="420826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xmlns="" id="{226D161F-C3B6-406D-A4A0-637FC4D301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6612333"/>
                </p:ext>
              </p:extLst>
            </p:nvPr>
          </p:nvGraphicFramePr>
          <p:xfrm>
            <a:off x="953915" y="1958333"/>
            <a:ext cx="2638227" cy="294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xmlns="" id="{DC0491B0-1DD7-4C3A-8B4C-162687DA2F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6291023"/>
                </p:ext>
              </p:extLst>
            </p:nvPr>
          </p:nvGraphicFramePr>
          <p:xfrm>
            <a:off x="3721480" y="1958333"/>
            <a:ext cx="2638227" cy="294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xmlns="" id="{A9079E2E-CBAB-45D7-B727-EDC90102245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7641442"/>
                </p:ext>
              </p:extLst>
            </p:nvPr>
          </p:nvGraphicFramePr>
          <p:xfrm>
            <a:off x="6489045" y="1958333"/>
            <a:ext cx="2638227" cy="294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1605136-2F52-4D25-9B61-C279659FA21E}"/>
                </a:ext>
              </a:extLst>
            </p:cNvPr>
            <p:cNvSpPr/>
            <p:nvPr/>
          </p:nvSpPr>
          <p:spPr>
            <a:xfrm>
              <a:off x="9441993" y="2343151"/>
              <a:ext cx="2054683" cy="3699508"/>
            </a:xfrm>
            <a:prstGeom prst="rect">
              <a:avLst/>
            </a:prstGeom>
            <a:solidFill>
              <a:srgbClr val="4148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69AD3BD3-F3B2-43E6-B4DD-C48D4B53FC98}"/>
                </a:ext>
              </a:extLst>
            </p:cNvPr>
            <p:cNvSpPr/>
            <p:nvPr/>
          </p:nvSpPr>
          <p:spPr>
            <a:xfrm>
              <a:off x="9441993" y="2343151"/>
              <a:ext cx="2054683" cy="2413844"/>
            </a:xfrm>
            <a:prstGeom prst="rect">
              <a:avLst/>
            </a:prstGeom>
            <a:solidFill>
              <a:srgbClr val="F1F2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35DB5BAE-B30E-459D-B77D-36ED60A5891D}"/>
                </a:ext>
              </a:extLst>
            </p:cNvPr>
            <p:cNvGrpSpPr/>
            <p:nvPr/>
          </p:nvGrpSpPr>
          <p:grpSpPr>
            <a:xfrm>
              <a:off x="9256610" y="4435595"/>
              <a:ext cx="2054683" cy="631705"/>
              <a:chOff x="1806575" y="2560320"/>
              <a:chExt cx="2774950" cy="249271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139229D5-DF87-45F6-9384-02E69DD36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6576" y="5053030"/>
                <a:ext cx="835867" cy="0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0FBF76EC-1B7E-4D4D-900E-0006B1CA4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6575" y="2560320"/>
                <a:ext cx="0" cy="2492710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8A6E5619-AECF-452E-9D9A-AFCCA3D85E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6576" y="2560320"/>
                <a:ext cx="2774949" cy="0"/>
              </a:xfrm>
              <a:prstGeom prst="line">
                <a:avLst/>
              </a:prstGeom>
              <a:noFill/>
              <a:ln w="12700" cap="rnd">
                <a:solidFill>
                  <a:srgbClr val="F7D9C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A54267C-C6C4-4AA6-A2BE-52CA8AB59C84}"/>
                </a:ext>
              </a:extLst>
            </p:cNvPr>
            <p:cNvGrpSpPr/>
            <p:nvPr/>
          </p:nvGrpSpPr>
          <p:grpSpPr>
            <a:xfrm>
              <a:off x="1132059" y="4751447"/>
              <a:ext cx="2221407" cy="1415148"/>
              <a:chOff x="1132059" y="4751447"/>
              <a:chExt cx="2221407" cy="1415148"/>
            </a:xfrm>
          </p:grpSpPr>
          <p:sp>
            <p:nvSpPr>
              <p:cNvPr id="63" name="Text Placeholder 13">
                <a:extLst>
                  <a:ext uri="{FF2B5EF4-FFF2-40B4-BE49-F238E27FC236}">
                    <a16:creationId xmlns:a16="http://schemas.microsoft.com/office/drawing/2014/main" xmlns="" id="{D564C6DE-6C11-4FE9-9F52-5636C6037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2412" y="5403139"/>
                <a:ext cx="2131054" cy="763456"/>
              </a:xfrm>
              <a:prstGeom prst="rect">
                <a:avLst/>
              </a:prstGeom>
            </p:spPr>
            <p:txBody>
              <a:bodyPr vert="horz" wrap="square" lIns="90000" tIns="90000" rIns="90000" bIns="9000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ID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dolor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sit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adipiscing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elit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</p:txBody>
          </p:sp>
          <p:sp>
            <p:nvSpPr>
              <p:cNvPr id="71" name="Title 2">
                <a:extLst>
                  <a:ext uri="{FF2B5EF4-FFF2-40B4-BE49-F238E27FC236}">
                    <a16:creationId xmlns:a16="http://schemas.microsoft.com/office/drawing/2014/main" xmlns="" id="{B927C8D0-AD76-4EC5-840D-ADC1800411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059" y="4751447"/>
                <a:ext cx="1184422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ID" sz="5400" b="1" kern="1200" dirty="0">
                    <a:solidFill>
                      <a:srgbClr val="3D3D3D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D" sz="4400" b="0" dirty="0">
                    <a:solidFill>
                      <a:srgbClr val="F5CEAD"/>
                    </a:solidFill>
                    <a:latin typeface="Gill Sans MT" panose="020B0502020104020203" pitchFamily="34" charset="0"/>
                  </a:rPr>
                  <a:t>25%</a:t>
                </a:r>
                <a:endParaRPr lang="en-ID" sz="4400" dirty="0">
                  <a:solidFill>
                    <a:srgbClr val="F5CEAD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73" name="Title 2">
                <a:extLst>
                  <a:ext uri="{FF2B5EF4-FFF2-40B4-BE49-F238E27FC236}">
                    <a16:creationId xmlns:a16="http://schemas.microsoft.com/office/drawing/2014/main" xmlns="" id="{B0072CF1-64CA-4F05-BBA0-E13B1B39D5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9525" y="4771834"/>
                <a:ext cx="952843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ID" sz="5400" b="1" kern="1200" dirty="0">
                    <a:solidFill>
                      <a:srgbClr val="3D3D3D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D" sz="1800" b="0" dirty="0">
                    <a:solidFill>
                      <a:srgbClr val="F5CEAD"/>
                    </a:solidFill>
                    <a:latin typeface="Gill Sans MT" panose="020B0502020104020203" pitchFamily="34" charset="0"/>
                  </a:rPr>
                  <a:t>Lorem</a:t>
                </a:r>
              </a:p>
              <a:p>
                <a:r>
                  <a:rPr lang="en-ID" sz="1800" b="0" dirty="0">
                    <a:solidFill>
                      <a:srgbClr val="F5CEAD"/>
                    </a:solidFill>
                    <a:latin typeface="Gill Sans MT" panose="020B0502020104020203" pitchFamily="34" charset="0"/>
                  </a:rPr>
                  <a:t>Ipsum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D7646B02-4242-4D8E-BB77-489E9D1E1D2A}"/>
                </a:ext>
              </a:extLst>
            </p:cNvPr>
            <p:cNvGrpSpPr/>
            <p:nvPr/>
          </p:nvGrpSpPr>
          <p:grpSpPr>
            <a:xfrm>
              <a:off x="3951777" y="4751447"/>
              <a:ext cx="2221407" cy="1415148"/>
              <a:chOff x="1132059" y="4751447"/>
              <a:chExt cx="2221407" cy="1415148"/>
            </a:xfrm>
          </p:grpSpPr>
          <p:sp>
            <p:nvSpPr>
              <p:cNvPr id="75" name="Text Placeholder 13">
                <a:extLst>
                  <a:ext uri="{FF2B5EF4-FFF2-40B4-BE49-F238E27FC236}">
                    <a16:creationId xmlns:a16="http://schemas.microsoft.com/office/drawing/2014/main" xmlns="" id="{3D1B27F3-429A-49F5-855C-C624DF9685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2412" y="5403139"/>
                <a:ext cx="2131054" cy="763456"/>
              </a:xfrm>
              <a:prstGeom prst="rect">
                <a:avLst/>
              </a:prstGeom>
            </p:spPr>
            <p:txBody>
              <a:bodyPr vert="horz" wrap="square" lIns="90000" tIns="90000" rIns="90000" bIns="9000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ID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dolor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sit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adipiscing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elit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</p:txBody>
          </p:sp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xmlns="" id="{C53375A5-4A4F-481C-B809-7759D013C4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059" y="4751447"/>
                <a:ext cx="1184422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ID" sz="5400" b="1" kern="1200" dirty="0">
                    <a:solidFill>
                      <a:srgbClr val="3D3D3D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D" sz="4400" b="0" dirty="0">
                    <a:solidFill>
                      <a:srgbClr val="F5CEAD"/>
                    </a:solidFill>
                    <a:latin typeface="Gill Sans MT" panose="020B0502020104020203" pitchFamily="34" charset="0"/>
                  </a:rPr>
                  <a:t>65%</a:t>
                </a:r>
                <a:endParaRPr lang="en-ID" sz="4400" dirty="0">
                  <a:solidFill>
                    <a:srgbClr val="F5CEAD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xmlns="" id="{5003DD38-AA12-4E0C-ADF8-982E523204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9525" y="4771834"/>
                <a:ext cx="952843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ID" sz="5400" b="1" kern="1200" dirty="0">
                    <a:solidFill>
                      <a:srgbClr val="3D3D3D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D" sz="1800" b="0" dirty="0">
                    <a:solidFill>
                      <a:srgbClr val="F5CEAD"/>
                    </a:solidFill>
                    <a:latin typeface="Gill Sans MT" panose="020B0502020104020203" pitchFamily="34" charset="0"/>
                  </a:rPr>
                  <a:t>Lorem</a:t>
                </a:r>
              </a:p>
              <a:p>
                <a:r>
                  <a:rPr lang="en-ID" sz="1800" b="0" dirty="0">
                    <a:solidFill>
                      <a:srgbClr val="F5CEAD"/>
                    </a:solidFill>
                    <a:latin typeface="Gill Sans MT" panose="020B0502020104020203" pitchFamily="34" charset="0"/>
                  </a:rPr>
                  <a:t>Ipsum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A2F05CD1-5C44-42D3-B21B-C8C99564D4BF}"/>
                </a:ext>
              </a:extLst>
            </p:cNvPr>
            <p:cNvGrpSpPr/>
            <p:nvPr/>
          </p:nvGrpSpPr>
          <p:grpSpPr>
            <a:xfrm>
              <a:off x="6771496" y="4751447"/>
              <a:ext cx="2221407" cy="1415148"/>
              <a:chOff x="1132059" y="4751447"/>
              <a:chExt cx="2221407" cy="1415148"/>
            </a:xfrm>
          </p:grpSpPr>
          <p:sp>
            <p:nvSpPr>
              <p:cNvPr id="79" name="Text Placeholder 13">
                <a:extLst>
                  <a:ext uri="{FF2B5EF4-FFF2-40B4-BE49-F238E27FC236}">
                    <a16:creationId xmlns:a16="http://schemas.microsoft.com/office/drawing/2014/main" xmlns="" id="{9E0F19E9-A233-4097-89CD-4C13627FBD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2412" y="5403139"/>
                <a:ext cx="2131054" cy="763456"/>
              </a:xfrm>
              <a:prstGeom prst="rect">
                <a:avLst/>
              </a:prstGeom>
            </p:spPr>
            <p:txBody>
              <a:bodyPr vert="horz" wrap="square" lIns="90000" tIns="90000" rIns="90000" bIns="9000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1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ID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Lorem ipsum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dolor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sit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amet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consectetur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adipiscing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400" dirty="0" err="1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elit</a:t>
                </a:r>
                <a:r>
                  <a:rPr lang="en-ID" sz="1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</p:txBody>
          </p:sp>
          <p:sp>
            <p:nvSpPr>
              <p:cNvPr id="80" name="Title 2">
                <a:extLst>
                  <a:ext uri="{FF2B5EF4-FFF2-40B4-BE49-F238E27FC236}">
                    <a16:creationId xmlns:a16="http://schemas.microsoft.com/office/drawing/2014/main" xmlns="" id="{71084B03-A750-4DC1-B2EE-DE364DC8E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059" y="4751447"/>
                <a:ext cx="1184422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ID" sz="5400" b="1" kern="1200" dirty="0">
                    <a:solidFill>
                      <a:srgbClr val="3D3D3D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D" sz="4400" b="0" dirty="0">
                    <a:solidFill>
                      <a:srgbClr val="414857"/>
                    </a:solidFill>
                    <a:latin typeface="Gill Sans MT" panose="020B0502020104020203" pitchFamily="34" charset="0"/>
                  </a:rPr>
                  <a:t>90%</a:t>
                </a:r>
                <a:endParaRPr lang="en-ID" sz="4400" dirty="0">
                  <a:solidFill>
                    <a:srgbClr val="414857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81" name="Title 2">
                <a:extLst>
                  <a:ext uri="{FF2B5EF4-FFF2-40B4-BE49-F238E27FC236}">
                    <a16:creationId xmlns:a16="http://schemas.microsoft.com/office/drawing/2014/main" xmlns="" id="{F6DC63EE-BEB7-4E77-8060-D70EC96D6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9525" y="4771834"/>
                <a:ext cx="952843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ID" sz="5400" b="1" kern="1200" dirty="0">
                    <a:solidFill>
                      <a:srgbClr val="3D3D3D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D" sz="1800" b="0" dirty="0">
                    <a:solidFill>
                      <a:srgbClr val="414857"/>
                    </a:solidFill>
                    <a:latin typeface="Gill Sans MT" panose="020B0502020104020203" pitchFamily="34" charset="0"/>
                  </a:rPr>
                  <a:t>Lorem</a:t>
                </a:r>
              </a:p>
              <a:p>
                <a:r>
                  <a:rPr lang="en-ID" sz="1800" b="0" dirty="0">
                    <a:solidFill>
                      <a:srgbClr val="414857"/>
                    </a:solidFill>
                    <a:latin typeface="Gill Sans MT" panose="020B0502020104020203" pitchFamily="34" charset="0"/>
                  </a:rPr>
                  <a:t>Ipsum</a:t>
                </a:r>
              </a:p>
            </p:txBody>
          </p:sp>
        </p:grpSp>
        <p:sp>
          <p:nvSpPr>
            <p:cNvPr id="82" name="Text Placeholder 13">
              <a:extLst>
                <a:ext uri="{FF2B5EF4-FFF2-40B4-BE49-F238E27FC236}">
                  <a16:creationId xmlns:a16="http://schemas.microsoft.com/office/drawing/2014/main" xmlns="" id="{9466324D-9B1D-4FA7-A9A4-78B12FCCAACA}"/>
                </a:ext>
              </a:extLst>
            </p:cNvPr>
            <p:cNvSpPr txBox="1">
              <a:spLocks/>
            </p:cNvSpPr>
            <p:nvPr/>
          </p:nvSpPr>
          <p:spPr>
            <a:xfrm>
              <a:off x="9643091" y="4939558"/>
              <a:ext cx="1707282" cy="957355"/>
            </a:xfrm>
            <a:prstGeom prst="rect">
              <a:avLst/>
            </a:prstGeom>
          </p:spPr>
          <p:txBody>
            <a:bodyPr vert="horz" wrap="square" lIns="90000" tIns="90000" rIns="90000" bIns="9000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ID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D" sz="1400" b="1" dirty="0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</a:t>
              </a:r>
              <a:r>
                <a:rPr lang="en-ID" sz="1400" b="1" dirty="0" err="1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dolor</a:t>
              </a:r>
              <a:r>
                <a:rPr lang="en-ID" sz="1400" b="1" dirty="0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ID" sz="1400" b="1" dirty="0" err="1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ID" sz="1400" b="1" dirty="0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D" sz="1400" b="1" dirty="0" err="1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ID" sz="1400" b="1" dirty="0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b="1" dirty="0" err="1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ID" sz="1400" b="1" dirty="0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D" sz="1400" b="1" dirty="0" err="1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ID" sz="1400" b="1" dirty="0">
                  <a:solidFill>
                    <a:srgbClr val="F7D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xmlns="" id="{BB50541E-CB45-4E49-8E04-6723DDA7E9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2895072"/>
                </p:ext>
              </p:extLst>
            </p:nvPr>
          </p:nvGraphicFramePr>
          <p:xfrm>
            <a:off x="9505519" y="2357094"/>
            <a:ext cx="1927630" cy="2077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ED785886-14C2-414F-A6DA-0058955BA122}"/>
                </a:ext>
              </a:extLst>
            </p:cNvPr>
            <p:cNvGrpSpPr/>
            <p:nvPr/>
          </p:nvGrpSpPr>
          <p:grpSpPr>
            <a:xfrm>
              <a:off x="2073536" y="3131382"/>
              <a:ext cx="479164" cy="614458"/>
              <a:chOff x="5562601" y="1090613"/>
              <a:chExt cx="269875" cy="346076"/>
            </a:xfrm>
          </p:grpSpPr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xmlns="" id="{370637A1-E1A8-49B7-9FB2-D4D905D19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738" y="1270001"/>
                <a:ext cx="58738" cy="90488"/>
              </a:xfrm>
              <a:custGeom>
                <a:avLst/>
                <a:gdLst>
                  <a:gd name="T0" fmla="*/ 0 w 16"/>
                  <a:gd name="T1" fmla="*/ 0 h 24"/>
                  <a:gd name="T2" fmla="*/ 4 w 16"/>
                  <a:gd name="T3" fmla="*/ 0 h 24"/>
                  <a:gd name="T4" fmla="*/ 16 w 16"/>
                  <a:gd name="T5" fmla="*/ 12 h 24"/>
                  <a:gd name="T6" fmla="*/ 4 w 16"/>
                  <a:gd name="T7" fmla="*/ 24 h 24"/>
                  <a:gd name="T8" fmla="*/ 0 w 16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1" y="0"/>
                      <a:pt x="16" y="5"/>
                      <a:pt x="16" y="12"/>
                    </a:cubicBezTo>
                    <a:cubicBezTo>
                      <a:pt x="16" y="19"/>
                      <a:pt x="11" y="24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70">
                <a:extLst>
                  <a:ext uri="{FF2B5EF4-FFF2-40B4-BE49-F238E27FC236}">
                    <a16:creationId xmlns:a16="http://schemas.microsoft.com/office/drawing/2014/main" xmlns="" id="{422EB3FE-C662-47DB-86D4-5726C3FEC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6" y="1241426"/>
                <a:ext cx="195263" cy="195263"/>
              </a:xfrm>
              <a:custGeom>
                <a:avLst/>
                <a:gdLst>
                  <a:gd name="T0" fmla="*/ 52 w 52"/>
                  <a:gd name="T1" fmla="*/ 44 h 52"/>
                  <a:gd name="T2" fmla="*/ 44 w 52"/>
                  <a:gd name="T3" fmla="*/ 52 h 52"/>
                  <a:gd name="T4" fmla="*/ 8 w 52"/>
                  <a:gd name="T5" fmla="*/ 52 h 52"/>
                  <a:gd name="T6" fmla="*/ 0 w 52"/>
                  <a:gd name="T7" fmla="*/ 44 h 52"/>
                  <a:gd name="T8" fmla="*/ 0 w 52"/>
                  <a:gd name="T9" fmla="*/ 0 h 52"/>
                  <a:gd name="T10" fmla="*/ 52 w 52"/>
                  <a:gd name="T11" fmla="*/ 0 h 52"/>
                  <a:gd name="T12" fmla="*/ 52 w 52"/>
                  <a:gd name="T13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52" y="44"/>
                    </a:moveTo>
                    <a:cubicBezTo>
                      <a:pt x="52" y="48"/>
                      <a:pt x="48" y="52"/>
                      <a:pt x="44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4" y="52"/>
                      <a:pt x="0" y="48"/>
                      <a:pt x="0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4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71">
                <a:extLst>
                  <a:ext uri="{FF2B5EF4-FFF2-40B4-BE49-F238E27FC236}">
                    <a16:creationId xmlns:a16="http://schemas.microsoft.com/office/drawing/2014/main" xmlns="" id="{F2BB94D7-8A06-4E57-B33B-28DDFCBC4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688" y="1090613"/>
                <a:ext cx="74613" cy="101600"/>
              </a:xfrm>
              <a:custGeom>
                <a:avLst/>
                <a:gdLst>
                  <a:gd name="T0" fmla="*/ 5 w 20"/>
                  <a:gd name="T1" fmla="*/ 0 h 27"/>
                  <a:gd name="T2" fmla="*/ 1 w 20"/>
                  <a:gd name="T3" fmla="*/ 13 h 27"/>
                  <a:gd name="T4" fmla="*/ 5 w 20"/>
                  <a:gd name="T5" fmla="*/ 22 h 27"/>
                  <a:gd name="T6" fmla="*/ 5 w 20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7">
                    <a:moveTo>
                      <a:pt x="5" y="0"/>
                    </a:moveTo>
                    <a:cubicBezTo>
                      <a:pt x="9" y="7"/>
                      <a:pt x="3" y="10"/>
                      <a:pt x="1" y="13"/>
                    </a:cubicBezTo>
                    <a:cubicBezTo>
                      <a:pt x="0" y="17"/>
                      <a:pt x="1" y="20"/>
                      <a:pt x="5" y="22"/>
                    </a:cubicBezTo>
                    <a:cubicBezTo>
                      <a:pt x="16" y="27"/>
                      <a:pt x="20" y="4"/>
                      <a:pt x="5" y="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Line 72">
                <a:extLst>
                  <a:ext uri="{FF2B5EF4-FFF2-40B4-BE49-F238E27FC236}">
                    <a16:creationId xmlns:a16="http://schemas.microsoft.com/office/drawing/2014/main" xmlns="" id="{5F858181-9E54-4915-AF35-464D221D0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7701" y="1169988"/>
                <a:ext cx="38100" cy="71438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Line 73">
                <a:extLst>
                  <a:ext uri="{FF2B5EF4-FFF2-40B4-BE49-F238E27FC236}">
                    <a16:creationId xmlns:a16="http://schemas.microsoft.com/office/drawing/2014/main" xmlns="" id="{6B7DCFF9-1C34-46F9-9204-AF5D94FDB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57863" y="1176338"/>
                <a:ext cx="26988" cy="65088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74">
                <a:extLst>
                  <a:ext uri="{FF2B5EF4-FFF2-40B4-BE49-F238E27FC236}">
                    <a16:creationId xmlns:a16="http://schemas.microsoft.com/office/drawing/2014/main" xmlns="" id="{438F728A-08C6-46D8-AFCD-224BF11EF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1" y="1150938"/>
                <a:ext cx="74613" cy="90488"/>
              </a:xfrm>
              <a:custGeom>
                <a:avLst/>
                <a:gdLst>
                  <a:gd name="T0" fmla="*/ 47 w 47"/>
                  <a:gd name="T1" fmla="*/ 57 h 57"/>
                  <a:gd name="T2" fmla="*/ 19 w 47"/>
                  <a:gd name="T3" fmla="*/ 57 h 57"/>
                  <a:gd name="T4" fmla="*/ 5 w 47"/>
                  <a:gd name="T5" fmla="*/ 28 h 57"/>
                  <a:gd name="T6" fmla="*/ 0 w 47"/>
                  <a:gd name="T7" fmla="*/ 0 h 57"/>
                  <a:gd name="T8" fmla="*/ 24 w 47"/>
                  <a:gd name="T9" fmla="*/ 14 h 57"/>
                  <a:gd name="T10" fmla="*/ 47 w 47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7">
                    <a:moveTo>
                      <a:pt x="47" y="57"/>
                    </a:moveTo>
                    <a:lnTo>
                      <a:pt x="19" y="57"/>
                    </a:lnTo>
                    <a:lnTo>
                      <a:pt x="5" y="28"/>
                    </a:lnTo>
                    <a:lnTo>
                      <a:pt x="0" y="0"/>
                    </a:lnTo>
                    <a:lnTo>
                      <a:pt x="24" y="14"/>
                    </a:lnTo>
                    <a:lnTo>
                      <a:pt x="47" y="57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Line 75">
                <a:extLst>
                  <a:ext uri="{FF2B5EF4-FFF2-40B4-BE49-F238E27FC236}">
                    <a16:creationId xmlns:a16="http://schemas.microsoft.com/office/drawing/2014/main" xmlns="" id="{7995C09C-A97D-40A0-8642-EAD4774D9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70538" y="1173163"/>
                <a:ext cx="30163" cy="22225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Rectangle 76">
                <a:extLst>
                  <a:ext uri="{FF2B5EF4-FFF2-40B4-BE49-F238E27FC236}">
                    <a16:creationId xmlns:a16="http://schemas.microsoft.com/office/drawing/2014/main" xmlns="" id="{164BC415-FC02-4400-B519-7B61E6FE4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088" y="1090613"/>
                <a:ext cx="60325" cy="150813"/>
              </a:xfrm>
              <a:prstGeom prst="rect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Line 77">
                <a:extLst>
                  <a:ext uri="{FF2B5EF4-FFF2-40B4-BE49-F238E27FC236}">
                    <a16:creationId xmlns:a16="http://schemas.microsoft.com/office/drawing/2014/main" xmlns="" id="{48AA29A6-B8D1-4247-89A9-068659CAD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3251" y="1120776"/>
                <a:ext cx="30163" cy="0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Line 78">
                <a:extLst>
                  <a:ext uri="{FF2B5EF4-FFF2-40B4-BE49-F238E27FC236}">
                    <a16:creationId xmlns:a16="http://schemas.microsoft.com/office/drawing/2014/main" xmlns="" id="{05617B3D-B2B0-4CB2-B6CA-FE1EB84E1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97538" y="1150938"/>
                <a:ext cx="15875" cy="0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Line 79">
                <a:extLst>
                  <a:ext uri="{FF2B5EF4-FFF2-40B4-BE49-F238E27FC236}">
                    <a16:creationId xmlns:a16="http://schemas.microsoft.com/office/drawing/2014/main" xmlns="" id="{D0C3CA10-4A0A-4B5D-9FE5-E0CEEF315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3251" y="1181101"/>
                <a:ext cx="30163" cy="0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Line 80">
                <a:extLst>
                  <a:ext uri="{FF2B5EF4-FFF2-40B4-BE49-F238E27FC236}">
                    <a16:creationId xmlns:a16="http://schemas.microsoft.com/office/drawing/2014/main" xmlns="" id="{BFAC47D4-F81E-4257-9BF6-95E1156A6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97538" y="1211263"/>
                <a:ext cx="15875" cy="0"/>
              </a:xfrm>
              <a:prstGeom prst="line">
                <a:avLst/>
              </a:prstGeom>
              <a:noFill/>
              <a:ln w="25400" cap="rnd">
                <a:solidFill>
                  <a:srgbClr val="545D7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131E423C-2D20-4328-8309-0742A88A800B}"/>
                </a:ext>
              </a:extLst>
            </p:cNvPr>
            <p:cNvGrpSpPr/>
            <p:nvPr/>
          </p:nvGrpSpPr>
          <p:grpSpPr>
            <a:xfrm>
              <a:off x="4739949" y="3158159"/>
              <a:ext cx="639828" cy="560904"/>
              <a:chOff x="2670175" y="1112838"/>
              <a:chExt cx="360363" cy="315913"/>
            </a:xfrm>
            <a:solidFill>
              <a:srgbClr val="545D70"/>
            </a:solidFill>
          </p:grpSpPr>
          <p:sp>
            <p:nvSpPr>
              <p:cNvPr id="111" name="Freeform 793">
                <a:extLst>
                  <a:ext uri="{FF2B5EF4-FFF2-40B4-BE49-F238E27FC236}">
                    <a16:creationId xmlns:a16="http://schemas.microsoft.com/office/drawing/2014/main" xmlns="" id="{6E8405C7-A8A1-4D1F-9762-864C1326D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1228725"/>
                <a:ext cx="300038" cy="200025"/>
              </a:xfrm>
              <a:custGeom>
                <a:avLst/>
                <a:gdLst>
                  <a:gd name="T0" fmla="*/ 78 w 80"/>
                  <a:gd name="T1" fmla="*/ 53 h 53"/>
                  <a:gd name="T2" fmla="*/ 2 w 80"/>
                  <a:gd name="T3" fmla="*/ 53 h 53"/>
                  <a:gd name="T4" fmla="*/ 0 w 80"/>
                  <a:gd name="T5" fmla="*/ 51 h 53"/>
                  <a:gd name="T6" fmla="*/ 0 w 80"/>
                  <a:gd name="T7" fmla="*/ 2 h 53"/>
                  <a:gd name="T8" fmla="*/ 2 w 80"/>
                  <a:gd name="T9" fmla="*/ 0 h 53"/>
                  <a:gd name="T10" fmla="*/ 4 w 80"/>
                  <a:gd name="T11" fmla="*/ 2 h 53"/>
                  <a:gd name="T12" fmla="*/ 4 w 80"/>
                  <a:gd name="T13" fmla="*/ 49 h 53"/>
                  <a:gd name="T14" fmla="*/ 76 w 80"/>
                  <a:gd name="T15" fmla="*/ 49 h 53"/>
                  <a:gd name="T16" fmla="*/ 76 w 80"/>
                  <a:gd name="T17" fmla="*/ 2 h 53"/>
                  <a:gd name="T18" fmla="*/ 78 w 80"/>
                  <a:gd name="T19" fmla="*/ 0 h 53"/>
                  <a:gd name="T20" fmla="*/ 80 w 80"/>
                  <a:gd name="T21" fmla="*/ 2 h 53"/>
                  <a:gd name="T22" fmla="*/ 80 w 80"/>
                  <a:gd name="T23" fmla="*/ 51 h 53"/>
                  <a:gd name="T24" fmla="*/ 78 w 80"/>
                  <a:gd name="T2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3">
                    <a:moveTo>
                      <a:pt x="78" y="53"/>
                    </a:moveTo>
                    <a:cubicBezTo>
                      <a:pt x="2" y="53"/>
                      <a:pt x="2" y="53"/>
                      <a:pt x="2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7" y="0"/>
                      <a:pt x="78" y="0"/>
                    </a:cubicBezTo>
                    <a:cubicBezTo>
                      <a:pt x="79" y="0"/>
                      <a:pt x="80" y="1"/>
                      <a:pt x="80" y="2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79" y="53"/>
                      <a:pt x="78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794">
                <a:extLst>
                  <a:ext uri="{FF2B5EF4-FFF2-40B4-BE49-F238E27FC236}">
                    <a16:creationId xmlns:a16="http://schemas.microsoft.com/office/drawing/2014/main" xmlns="" id="{F5AD63A0-1D9C-49CD-AE54-D5EE5AC5F4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0500" y="1277938"/>
                <a:ext cx="134938" cy="106363"/>
              </a:xfrm>
              <a:custGeom>
                <a:avLst/>
                <a:gdLst>
                  <a:gd name="T0" fmla="*/ 34 w 36"/>
                  <a:gd name="T1" fmla="*/ 28 h 28"/>
                  <a:gd name="T2" fmla="*/ 2 w 36"/>
                  <a:gd name="T3" fmla="*/ 28 h 28"/>
                  <a:gd name="T4" fmla="*/ 0 w 36"/>
                  <a:gd name="T5" fmla="*/ 26 h 28"/>
                  <a:gd name="T6" fmla="*/ 0 w 36"/>
                  <a:gd name="T7" fmla="*/ 2 h 28"/>
                  <a:gd name="T8" fmla="*/ 2 w 36"/>
                  <a:gd name="T9" fmla="*/ 0 h 28"/>
                  <a:gd name="T10" fmla="*/ 34 w 36"/>
                  <a:gd name="T11" fmla="*/ 0 h 28"/>
                  <a:gd name="T12" fmla="*/ 36 w 36"/>
                  <a:gd name="T13" fmla="*/ 2 h 28"/>
                  <a:gd name="T14" fmla="*/ 36 w 36"/>
                  <a:gd name="T15" fmla="*/ 26 h 28"/>
                  <a:gd name="T16" fmla="*/ 34 w 36"/>
                  <a:gd name="T17" fmla="*/ 28 h 28"/>
                  <a:gd name="T18" fmla="*/ 4 w 36"/>
                  <a:gd name="T19" fmla="*/ 24 h 28"/>
                  <a:gd name="T20" fmla="*/ 32 w 36"/>
                  <a:gd name="T21" fmla="*/ 24 h 28"/>
                  <a:gd name="T22" fmla="*/ 32 w 36"/>
                  <a:gd name="T23" fmla="*/ 4 h 28"/>
                  <a:gd name="T24" fmla="*/ 4 w 36"/>
                  <a:gd name="T25" fmla="*/ 4 h 28"/>
                  <a:gd name="T26" fmla="*/ 4 w 36"/>
                  <a:gd name="T2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28">
                    <a:moveTo>
                      <a:pt x="34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5" y="28"/>
                      <a:pt x="34" y="28"/>
                    </a:cubicBezTo>
                    <a:close/>
                    <a:moveTo>
                      <a:pt x="4" y="24"/>
                    </a:move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795">
                <a:extLst>
                  <a:ext uri="{FF2B5EF4-FFF2-40B4-BE49-F238E27FC236}">
                    <a16:creationId xmlns:a16="http://schemas.microsoft.com/office/drawing/2014/main" xmlns="" id="{A3FAA395-F407-4784-BC82-FD0C2F1F4C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1313" y="1277938"/>
                <a:ext cx="88900" cy="150813"/>
              </a:xfrm>
              <a:custGeom>
                <a:avLst/>
                <a:gdLst>
                  <a:gd name="T0" fmla="*/ 22 w 24"/>
                  <a:gd name="T1" fmla="*/ 40 h 40"/>
                  <a:gd name="T2" fmla="*/ 2 w 24"/>
                  <a:gd name="T3" fmla="*/ 40 h 40"/>
                  <a:gd name="T4" fmla="*/ 0 w 24"/>
                  <a:gd name="T5" fmla="*/ 38 h 40"/>
                  <a:gd name="T6" fmla="*/ 0 w 24"/>
                  <a:gd name="T7" fmla="*/ 2 h 40"/>
                  <a:gd name="T8" fmla="*/ 2 w 24"/>
                  <a:gd name="T9" fmla="*/ 0 h 40"/>
                  <a:gd name="T10" fmla="*/ 22 w 24"/>
                  <a:gd name="T11" fmla="*/ 0 h 40"/>
                  <a:gd name="T12" fmla="*/ 24 w 24"/>
                  <a:gd name="T13" fmla="*/ 2 h 40"/>
                  <a:gd name="T14" fmla="*/ 24 w 24"/>
                  <a:gd name="T15" fmla="*/ 38 h 40"/>
                  <a:gd name="T16" fmla="*/ 22 w 24"/>
                  <a:gd name="T17" fmla="*/ 40 h 40"/>
                  <a:gd name="T18" fmla="*/ 4 w 24"/>
                  <a:gd name="T19" fmla="*/ 36 h 40"/>
                  <a:gd name="T20" fmla="*/ 20 w 24"/>
                  <a:gd name="T21" fmla="*/ 36 h 40"/>
                  <a:gd name="T22" fmla="*/ 20 w 24"/>
                  <a:gd name="T23" fmla="*/ 4 h 40"/>
                  <a:gd name="T24" fmla="*/ 4 w 24"/>
                  <a:gd name="T25" fmla="*/ 4 h 40"/>
                  <a:gd name="T26" fmla="*/ 4 w 24"/>
                  <a:gd name="T27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40">
                    <a:moveTo>
                      <a:pt x="22" y="40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3" y="40"/>
                      <a:pt x="22" y="40"/>
                    </a:cubicBezTo>
                    <a:close/>
                    <a:moveTo>
                      <a:pt x="4" y="36"/>
                    </a:move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796">
                <a:extLst>
                  <a:ext uri="{FF2B5EF4-FFF2-40B4-BE49-F238E27FC236}">
                    <a16:creationId xmlns:a16="http://schemas.microsoft.com/office/drawing/2014/main" xmlns="" id="{B3882278-0030-4079-B885-2DDD5A1094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2838"/>
                <a:ext cx="360363" cy="74613"/>
              </a:xfrm>
              <a:custGeom>
                <a:avLst/>
                <a:gdLst>
                  <a:gd name="T0" fmla="*/ 94 w 96"/>
                  <a:gd name="T1" fmla="*/ 20 h 20"/>
                  <a:gd name="T2" fmla="*/ 2 w 96"/>
                  <a:gd name="T3" fmla="*/ 20 h 20"/>
                  <a:gd name="T4" fmla="*/ 0 w 96"/>
                  <a:gd name="T5" fmla="*/ 19 h 20"/>
                  <a:gd name="T6" fmla="*/ 0 w 96"/>
                  <a:gd name="T7" fmla="*/ 17 h 20"/>
                  <a:gd name="T8" fmla="*/ 8 w 96"/>
                  <a:gd name="T9" fmla="*/ 1 h 20"/>
                  <a:gd name="T10" fmla="*/ 10 w 96"/>
                  <a:gd name="T11" fmla="*/ 0 h 20"/>
                  <a:gd name="T12" fmla="*/ 86 w 96"/>
                  <a:gd name="T13" fmla="*/ 0 h 20"/>
                  <a:gd name="T14" fmla="*/ 88 w 96"/>
                  <a:gd name="T15" fmla="*/ 1 h 20"/>
                  <a:gd name="T16" fmla="*/ 96 w 96"/>
                  <a:gd name="T17" fmla="*/ 17 h 20"/>
                  <a:gd name="T18" fmla="*/ 96 w 96"/>
                  <a:gd name="T19" fmla="*/ 19 h 20"/>
                  <a:gd name="T20" fmla="*/ 94 w 96"/>
                  <a:gd name="T21" fmla="*/ 20 h 20"/>
                  <a:gd name="T22" fmla="*/ 5 w 96"/>
                  <a:gd name="T23" fmla="*/ 16 h 20"/>
                  <a:gd name="T24" fmla="*/ 91 w 96"/>
                  <a:gd name="T25" fmla="*/ 16 h 20"/>
                  <a:gd name="T26" fmla="*/ 85 w 96"/>
                  <a:gd name="T27" fmla="*/ 4 h 20"/>
                  <a:gd name="T28" fmla="*/ 11 w 96"/>
                  <a:gd name="T29" fmla="*/ 4 h 20"/>
                  <a:gd name="T30" fmla="*/ 5 w 96"/>
                  <a:gd name="T31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0">
                    <a:moveTo>
                      <a:pt x="94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7" y="0"/>
                      <a:pt x="88" y="1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5" y="20"/>
                      <a:pt x="95" y="20"/>
                      <a:pt x="94" y="20"/>
                    </a:cubicBezTo>
                    <a:close/>
                    <a:moveTo>
                      <a:pt x="5" y="16"/>
                    </a:moveTo>
                    <a:cubicBezTo>
                      <a:pt x="91" y="16"/>
                      <a:pt x="91" y="16"/>
                      <a:pt x="91" y="16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5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797">
                <a:extLst>
                  <a:ext uri="{FF2B5EF4-FFF2-40B4-BE49-F238E27FC236}">
                    <a16:creationId xmlns:a16="http://schemas.microsoft.com/office/drawing/2014/main" xmlns="" id="{0EA2B905-5FCD-4D62-A952-C6D6C5B907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73163"/>
                <a:ext cx="360363" cy="90488"/>
              </a:xfrm>
              <a:custGeom>
                <a:avLst/>
                <a:gdLst>
                  <a:gd name="T0" fmla="*/ 60 w 96"/>
                  <a:gd name="T1" fmla="*/ 24 h 24"/>
                  <a:gd name="T2" fmla="*/ 48 w 96"/>
                  <a:gd name="T3" fmla="*/ 19 h 24"/>
                  <a:gd name="T4" fmla="*/ 36 w 96"/>
                  <a:gd name="T5" fmla="*/ 24 h 24"/>
                  <a:gd name="T6" fmla="*/ 22 w 96"/>
                  <a:gd name="T7" fmla="*/ 17 h 24"/>
                  <a:gd name="T8" fmla="*/ 14 w 96"/>
                  <a:gd name="T9" fmla="*/ 20 h 24"/>
                  <a:gd name="T10" fmla="*/ 0 w 96"/>
                  <a:gd name="T11" fmla="*/ 6 h 24"/>
                  <a:gd name="T12" fmla="*/ 0 w 96"/>
                  <a:gd name="T13" fmla="*/ 2 h 24"/>
                  <a:gd name="T14" fmla="*/ 2 w 96"/>
                  <a:gd name="T15" fmla="*/ 0 h 24"/>
                  <a:gd name="T16" fmla="*/ 94 w 96"/>
                  <a:gd name="T17" fmla="*/ 0 h 24"/>
                  <a:gd name="T18" fmla="*/ 96 w 96"/>
                  <a:gd name="T19" fmla="*/ 2 h 24"/>
                  <a:gd name="T20" fmla="*/ 96 w 96"/>
                  <a:gd name="T21" fmla="*/ 6 h 24"/>
                  <a:gd name="T22" fmla="*/ 82 w 96"/>
                  <a:gd name="T23" fmla="*/ 20 h 24"/>
                  <a:gd name="T24" fmla="*/ 74 w 96"/>
                  <a:gd name="T25" fmla="*/ 17 h 24"/>
                  <a:gd name="T26" fmla="*/ 60 w 96"/>
                  <a:gd name="T27" fmla="*/ 24 h 24"/>
                  <a:gd name="T28" fmla="*/ 48 w 96"/>
                  <a:gd name="T29" fmla="*/ 15 h 24"/>
                  <a:gd name="T30" fmla="*/ 50 w 96"/>
                  <a:gd name="T31" fmla="*/ 15 h 24"/>
                  <a:gd name="T32" fmla="*/ 60 w 96"/>
                  <a:gd name="T33" fmla="*/ 20 h 24"/>
                  <a:gd name="T34" fmla="*/ 72 w 96"/>
                  <a:gd name="T35" fmla="*/ 13 h 24"/>
                  <a:gd name="T36" fmla="*/ 74 w 96"/>
                  <a:gd name="T37" fmla="*/ 12 h 24"/>
                  <a:gd name="T38" fmla="*/ 75 w 96"/>
                  <a:gd name="T39" fmla="*/ 13 h 24"/>
                  <a:gd name="T40" fmla="*/ 82 w 96"/>
                  <a:gd name="T41" fmla="*/ 16 h 24"/>
                  <a:gd name="T42" fmla="*/ 92 w 96"/>
                  <a:gd name="T43" fmla="*/ 6 h 24"/>
                  <a:gd name="T44" fmla="*/ 92 w 96"/>
                  <a:gd name="T45" fmla="*/ 4 h 24"/>
                  <a:gd name="T46" fmla="*/ 4 w 96"/>
                  <a:gd name="T47" fmla="*/ 4 h 24"/>
                  <a:gd name="T48" fmla="*/ 4 w 96"/>
                  <a:gd name="T49" fmla="*/ 6 h 24"/>
                  <a:gd name="T50" fmla="*/ 14 w 96"/>
                  <a:gd name="T51" fmla="*/ 16 h 24"/>
                  <a:gd name="T52" fmla="*/ 21 w 96"/>
                  <a:gd name="T53" fmla="*/ 13 h 24"/>
                  <a:gd name="T54" fmla="*/ 22 w 96"/>
                  <a:gd name="T55" fmla="*/ 12 h 24"/>
                  <a:gd name="T56" fmla="*/ 24 w 96"/>
                  <a:gd name="T57" fmla="*/ 13 h 24"/>
                  <a:gd name="T58" fmla="*/ 36 w 96"/>
                  <a:gd name="T59" fmla="*/ 20 h 24"/>
                  <a:gd name="T60" fmla="*/ 47 w 96"/>
                  <a:gd name="T61" fmla="*/ 15 h 24"/>
                  <a:gd name="T62" fmla="*/ 48 w 96"/>
                  <a:gd name="T63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24">
                    <a:moveTo>
                      <a:pt x="60" y="24"/>
                    </a:moveTo>
                    <a:cubicBezTo>
                      <a:pt x="56" y="24"/>
                      <a:pt x="51" y="22"/>
                      <a:pt x="48" y="19"/>
                    </a:cubicBezTo>
                    <a:cubicBezTo>
                      <a:pt x="45" y="22"/>
                      <a:pt x="40" y="24"/>
                      <a:pt x="36" y="24"/>
                    </a:cubicBezTo>
                    <a:cubicBezTo>
                      <a:pt x="31" y="24"/>
                      <a:pt x="25" y="21"/>
                      <a:pt x="22" y="17"/>
                    </a:cubicBezTo>
                    <a:cubicBezTo>
                      <a:pt x="20" y="19"/>
                      <a:pt x="17" y="20"/>
                      <a:pt x="14" y="20"/>
                    </a:cubicBezTo>
                    <a:cubicBezTo>
                      <a:pt x="6" y="20"/>
                      <a:pt x="0" y="14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6"/>
                      <a:pt x="96" y="6"/>
                      <a:pt x="96" y="6"/>
                    </a:cubicBezTo>
                    <a:cubicBezTo>
                      <a:pt x="96" y="14"/>
                      <a:pt x="90" y="20"/>
                      <a:pt x="82" y="20"/>
                    </a:cubicBezTo>
                    <a:cubicBezTo>
                      <a:pt x="79" y="20"/>
                      <a:pt x="76" y="19"/>
                      <a:pt x="74" y="17"/>
                    </a:cubicBezTo>
                    <a:cubicBezTo>
                      <a:pt x="71" y="21"/>
                      <a:pt x="65" y="24"/>
                      <a:pt x="60" y="24"/>
                    </a:cubicBezTo>
                    <a:close/>
                    <a:moveTo>
                      <a:pt x="48" y="15"/>
                    </a:moveTo>
                    <a:cubicBezTo>
                      <a:pt x="49" y="15"/>
                      <a:pt x="49" y="15"/>
                      <a:pt x="50" y="15"/>
                    </a:cubicBezTo>
                    <a:cubicBezTo>
                      <a:pt x="52" y="18"/>
                      <a:pt x="56" y="20"/>
                      <a:pt x="60" y="20"/>
                    </a:cubicBezTo>
                    <a:cubicBezTo>
                      <a:pt x="65" y="20"/>
                      <a:pt x="70" y="17"/>
                      <a:pt x="72" y="13"/>
                    </a:cubicBezTo>
                    <a:cubicBezTo>
                      <a:pt x="73" y="12"/>
                      <a:pt x="73" y="12"/>
                      <a:pt x="74" y="12"/>
                    </a:cubicBezTo>
                    <a:cubicBezTo>
                      <a:pt x="74" y="12"/>
                      <a:pt x="75" y="12"/>
                      <a:pt x="75" y="13"/>
                    </a:cubicBezTo>
                    <a:cubicBezTo>
                      <a:pt x="78" y="15"/>
                      <a:pt x="80" y="16"/>
                      <a:pt x="82" y="16"/>
                    </a:cubicBezTo>
                    <a:cubicBezTo>
                      <a:pt x="88" y="16"/>
                      <a:pt x="92" y="12"/>
                      <a:pt x="92" y="6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12"/>
                      <a:pt x="8" y="16"/>
                      <a:pt x="14" y="16"/>
                    </a:cubicBezTo>
                    <a:cubicBezTo>
                      <a:pt x="16" y="16"/>
                      <a:pt x="18" y="15"/>
                      <a:pt x="21" y="13"/>
                    </a:cubicBezTo>
                    <a:cubicBezTo>
                      <a:pt x="21" y="12"/>
                      <a:pt x="22" y="12"/>
                      <a:pt x="22" y="12"/>
                    </a:cubicBezTo>
                    <a:cubicBezTo>
                      <a:pt x="23" y="12"/>
                      <a:pt x="23" y="12"/>
                      <a:pt x="24" y="13"/>
                    </a:cubicBezTo>
                    <a:cubicBezTo>
                      <a:pt x="26" y="17"/>
                      <a:pt x="31" y="20"/>
                      <a:pt x="36" y="20"/>
                    </a:cubicBezTo>
                    <a:cubicBezTo>
                      <a:pt x="40" y="20"/>
                      <a:pt x="44" y="18"/>
                      <a:pt x="47" y="15"/>
                    </a:cubicBezTo>
                    <a:cubicBezTo>
                      <a:pt x="47" y="15"/>
                      <a:pt x="47" y="15"/>
                      <a:pt x="48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798">
                <a:extLst>
                  <a:ext uri="{FF2B5EF4-FFF2-40B4-BE49-F238E27FC236}">
                    <a16:creationId xmlns:a16="http://schemas.microsoft.com/office/drawing/2014/main" xmlns="" id="{D3527CFF-4C51-4156-8236-AF933E5DF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788" y="1112838"/>
                <a:ext cx="30163" cy="120650"/>
              </a:xfrm>
              <a:custGeom>
                <a:avLst/>
                <a:gdLst>
                  <a:gd name="T0" fmla="*/ 2 w 8"/>
                  <a:gd name="T1" fmla="*/ 32 h 32"/>
                  <a:gd name="T2" fmla="*/ 0 w 8"/>
                  <a:gd name="T3" fmla="*/ 30 h 32"/>
                  <a:gd name="T4" fmla="*/ 0 w 8"/>
                  <a:gd name="T5" fmla="*/ 18 h 32"/>
                  <a:gd name="T6" fmla="*/ 0 w 8"/>
                  <a:gd name="T7" fmla="*/ 18 h 32"/>
                  <a:gd name="T8" fmla="*/ 4 w 8"/>
                  <a:gd name="T9" fmla="*/ 2 h 32"/>
                  <a:gd name="T10" fmla="*/ 6 w 8"/>
                  <a:gd name="T11" fmla="*/ 0 h 32"/>
                  <a:gd name="T12" fmla="*/ 8 w 8"/>
                  <a:gd name="T13" fmla="*/ 2 h 32"/>
                  <a:gd name="T14" fmla="*/ 4 w 8"/>
                  <a:gd name="T15" fmla="*/ 18 h 32"/>
                  <a:gd name="T16" fmla="*/ 4 w 8"/>
                  <a:gd name="T17" fmla="*/ 30 h 32"/>
                  <a:gd name="T18" fmla="*/ 2 w 8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32">
                    <a:moveTo>
                      <a:pt x="2" y="32"/>
                    </a:move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3" y="32"/>
                      <a:pt x="2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7" name="Freeform 799">
                <a:extLst>
                  <a:ext uri="{FF2B5EF4-FFF2-40B4-BE49-F238E27FC236}">
                    <a16:creationId xmlns:a16="http://schemas.microsoft.com/office/drawing/2014/main" xmlns="" id="{930DFFBC-ADC2-4776-808B-87CAD2C9C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13" y="1112838"/>
                <a:ext cx="14288" cy="131763"/>
              </a:xfrm>
              <a:custGeom>
                <a:avLst/>
                <a:gdLst>
                  <a:gd name="T0" fmla="*/ 2 w 4"/>
                  <a:gd name="T1" fmla="*/ 35 h 35"/>
                  <a:gd name="T2" fmla="*/ 0 w 4"/>
                  <a:gd name="T3" fmla="*/ 33 h 35"/>
                  <a:gd name="T4" fmla="*/ 0 w 4"/>
                  <a:gd name="T5" fmla="*/ 2 h 35"/>
                  <a:gd name="T6" fmla="*/ 2 w 4"/>
                  <a:gd name="T7" fmla="*/ 0 h 35"/>
                  <a:gd name="T8" fmla="*/ 4 w 4"/>
                  <a:gd name="T9" fmla="*/ 2 h 35"/>
                  <a:gd name="T10" fmla="*/ 4 w 4"/>
                  <a:gd name="T11" fmla="*/ 33 h 35"/>
                  <a:gd name="T12" fmla="*/ 2 w 4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3" y="35"/>
                      <a:pt x="2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8" name="Freeform 800">
                <a:extLst>
                  <a:ext uri="{FF2B5EF4-FFF2-40B4-BE49-F238E27FC236}">
                    <a16:creationId xmlns:a16="http://schemas.microsoft.com/office/drawing/2014/main" xmlns="" id="{2DC6A8E6-EF64-4181-8B49-F419EBB39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112838"/>
                <a:ext cx="30163" cy="120650"/>
              </a:xfrm>
              <a:custGeom>
                <a:avLst/>
                <a:gdLst>
                  <a:gd name="T0" fmla="*/ 6 w 8"/>
                  <a:gd name="T1" fmla="*/ 32 h 32"/>
                  <a:gd name="T2" fmla="*/ 4 w 8"/>
                  <a:gd name="T3" fmla="*/ 30 h 32"/>
                  <a:gd name="T4" fmla="*/ 4 w 8"/>
                  <a:gd name="T5" fmla="*/ 18 h 32"/>
                  <a:gd name="T6" fmla="*/ 0 w 8"/>
                  <a:gd name="T7" fmla="*/ 2 h 32"/>
                  <a:gd name="T8" fmla="*/ 2 w 8"/>
                  <a:gd name="T9" fmla="*/ 0 h 32"/>
                  <a:gd name="T10" fmla="*/ 4 w 8"/>
                  <a:gd name="T11" fmla="*/ 2 h 32"/>
                  <a:gd name="T12" fmla="*/ 8 w 8"/>
                  <a:gd name="T13" fmla="*/ 18 h 32"/>
                  <a:gd name="T14" fmla="*/ 8 w 8"/>
                  <a:gd name="T15" fmla="*/ 18 h 32"/>
                  <a:gd name="T16" fmla="*/ 8 w 8"/>
                  <a:gd name="T17" fmla="*/ 30 h 32"/>
                  <a:gd name="T18" fmla="*/ 6 w 8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32">
                    <a:moveTo>
                      <a:pt x="6" y="32"/>
                    </a:moveTo>
                    <a:cubicBezTo>
                      <a:pt x="5" y="32"/>
                      <a:pt x="4" y="31"/>
                      <a:pt x="4" y="3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7" y="32"/>
                      <a:pt x="6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9" name="Oval 801">
                <a:extLst>
                  <a:ext uri="{FF2B5EF4-FFF2-40B4-BE49-F238E27FC236}">
                    <a16:creationId xmlns:a16="http://schemas.microsoft.com/office/drawing/2014/main" xmlns="" id="{3B17BDD9-5E94-4DB5-84AC-E3A0AB77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763" y="1354138"/>
                <a:ext cx="14288" cy="1428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F72A022E-C630-446E-8469-3CAB50B478F9}"/>
                </a:ext>
              </a:extLst>
            </p:cNvPr>
            <p:cNvGrpSpPr/>
            <p:nvPr/>
          </p:nvGrpSpPr>
          <p:grpSpPr>
            <a:xfrm>
              <a:off x="7519048" y="3128015"/>
              <a:ext cx="618471" cy="621193"/>
              <a:chOff x="8440738" y="1444625"/>
              <a:chExt cx="360363" cy="361950"/>
            </a:xfrm>
            <a:solidFill>
              <a:srgbClr val="545D70"/>
            </a:solidFill>
          </p:grpSpPr>
          <p:sp>
            <p:nvSpPr>
              <p:cNvPr id="121" name="Freeform 1490">
                <a:extLst>
                  <a:ext uri="{FF2B5EF4-FFF2-40B4-BE49-F238E27FC236}">
                    <a16:creationId xmlns:a16="http://schemas.microsoft.com/office/drawing/2014/main" xmlns="" id="{8221ED87-0187-4C7F-9061-75644554D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5350" y="1504950"/>
                <a:ext cx="209550" cy="15875"/>
              </a:xfrm>
              <a:custGeom>
                <a:avLst/>
                <a:gdLst>
                  <a:gd name="T0" fmla="*/ 54 w 56"/>
                  <a:gd name="T1" fmla="*/ 4 h 4"/>
                  <a:gd name="T2" fmla="*/ 2 w 56"/>
                  <a:gd name="T3" fmla="*/ 4 h 4"/>
                  <a:gd name="T4" fmla="*/ 0 w 56"/>
                  <a:gd name="T5" fmla="*/ 2 h 4"/>
                  <a:gd name="T6" fmla="*/ 2 w 56"/>
                  <a:gd name="T7" fmla="*/ 0 h 4"/>
                  <a:gd name="T8" fmla="*/ 54 w 56"/>
                  <a:gd name="T9" fmla="*/ 0 h 4"/>
                  <a:gd name="T10" fmla="*/ 56 w 56"/>
                  <a:gd name="T11" fmla="*/ 2 h 4"/>
                  <a:gd name="T12" fmla="*/ 54 w 5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">
                    <a:moveTo>
                      <a:pt x="5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3"/>
                      <a:pt x="55" y="4"/>
                      <a:pt x="5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491">
                <a:extLst>
                  <a:ext uri="{FF2B5EF4-FFF2-40B4-BE49-F238E27FC236}">
                    <a16:creationId xmlns:a16="http://schemas.microsoft.com/office/drawing/2014/main" xmlns="" id="{FE1916C9-31D5-48D9-B97F-5972020FB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5350" y="1444625"/>
                <a:ext cx="209550" cy="188913"/>
              </a:xfrm>
              <a:custGeom>
                <a:avLst/>
                <a:gdLst>
                  <a:gd name="T0" fmla="*/ 28 w 56"/>
                  <a:gd name="T1" fmla="*/ 50 h 50"/>
                  <a:gd name="T2" fmla="*/ 26 w 56"/>
                  <a:gd name="T3" fmla="*/ 49 h 50"/>
                  <a:gd name="T4" fmla="*/ 0 w 56"/>
                  <a:gd name="T5" fmla="*/ 19 h 50"/>
                  <a:gd name="T6" fmla="*/ 0 w 56"/>
                  <a:gd name="T7" fmla="*/ 17 h 50"/>
                  <a:gd name="T8" fmla="*/ 12 w 56"/>
                  <a:gd name="T9" fmla="*/ 1 h 50"/>
                  <a:gd name="T10" fmla="*/ 14 w 56"/>
                  <a:gd name="T11" fmla="*/ 0 h 50"/>
                  <a:gd name="T12" fmla="*/ 42 w 56"/>
                  <a:gd name="T13" fmla="*/ 0 h 50"/>
                  <a:gd name="T14" fmla="*/ 44 w 56"/>
                  <a:gd name="T15" fmla="*/ 1 h 50"/>
                  <a:gd name="T16" fmla="*/ 56 w 56"/>
                  <a:gd name="T17" fmla="*/ 17 h 50"/>
                  <a:gd name="T18" fmla="*/ 56 w 56"/>
                  <a:gd name="T19" fmla="*/ 19 h 50"/>
                  <a:gd name="T20" fmla="*/ 30 w 56"/>
                  <a:gd name="T21" fmla="*/ 49 h 50"/>
                  <a:gd name="T22" fmla="*/ 28 w 56"/>
                  <a:gd name="T23" fmla="*/ 50 h 50"/>
                  <a:gd name="T24" fmla="*/ 5 w 56"/>
                  <a:gd name="T25" fmla="*/ 18 h 50"/>
                  <a:gd name="T26" fmla="*/ 28 w 56"/>
                  <a:gd name="T27" fmla="*/ 45 h 50"/>
                  <a:gd name="T28" fmla="*/ 51 w 56"/>
                  <a:gd name="T29" fmla="*/ 18 h 50"/>
                  <a:gd name="T30" fmla="*/ 41 w 56"/>
                  <a:gd name="T31" fmla="*/ 4 h 50"/>
                  <a:gd name="T32" fmla="*/ 15 w 56"/>
                  <a:gd name="T33" fmla="*/ 4 h 50"/>
                  <a:gd name="T34" fmla="*/ 5 w 56"/>
                  <a:gd name="T35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50">
                    <a:moveTo>
                      <a:pt x="28" y="50"/>
                    </a:moveTo>
                    <a:cubicBezTo>
                      <a:pt x="27" y="50"/>
                      <a:pt x="27" y="50"/>
                      <a:pt x="26" y="4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4" y="1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8"/>
                      <a:pt x="56" y="19"/>
                      <a:pt x="56" y="1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9" y="50"/>
                      <a:pt x="29" y="50"/>
                      <a:pt x="28" y="50"/>
                    </a:cubicBezTo>
                    <a:close/>
                    <a:moveTo>
                      <a:pt x="5" y="18"/>
                    </a:moveTo>
                    <a:cubicBezTo>
                      <a:pt x="28" y="45"/>
                      <a:pt x="28" y="45"/>
                      <a:pt x="28" y="45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15" y="4"/>
                      <a:pt x="15" y="4"/>
                      <a:pt x="15" y="4"/>
                    </a:cubicBezTo>
                    <a:lnTo>
                      <a:pt x="5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3" name="Freeform 1492">
                <a:extLst>
                  <a:ext uri="{FF2B5EF4-FFF2-40B4-BE49-F238E27FC236}">
                    <a16:creationId xmlns:a16="http://schemas.microsoft.com/office/drawing/2014/main" xmlns="" id="{4A0E59C6-7DDD-425D-9CA2-A1CC1AE3A4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50288" y="1746250"/>
                <a:ext cx="104775" cy="60325"/>
              </a:xfrm>
              <a:custGeom>
                <a:avLst/>
                <a:gdLst>
                  <a:gd name="T0" fmla="*/ 26 w 28"/>
                  <a:gd name="T1" fmla="*/ 16 h 16"/>
                  <a:gd name="T2" fmla="*/ 2 w 28"/>
                  <a:gd name="T3" fmla="*/ 16 h 16"/>
                  <a:gd name="T4" fmla="*/ 0 w 28"/>
                  <a:gd name="T5" fmla="*/ 14 h 16"/>
                  <a:gd name="T6" fmla="*/ 0 w 28"/>
                  <a:gd name="T7" fmla="*/ 2 h 16"/>
                  <a:gd name="T8" fmla="*/ 2 w 28"/>
                  <a:gd name="T9" fmla="*/ 0 h 16"/>
                  <a:gd name="T10" fmla="*/ 26 w 28"/>
                  <a:gd name="T11" fmla="*/ 0 h 16"/>
                  <a:gd name="T12" fmla="*/ 28 w 28"/>
                  <a:gd name="T13" fmla="*/ 2 h 16"/>
                  <a:gd name="T14" fmla="*/ 28 w 28"/>
                  <a:gd name="T15" fmla="*/ 14 h 16"/>
                  <a:gd name="T16" fmla="*/ 26 w 28"/>
                  <a:gd name="T17" fmla="*/ 16 h 16"/>
                  <a:gd name="T18" fmla="*/ 4 w 28"/>
                  <a:gd name="T19" fmla="*/ 12 h 16"/>
                  <a:gd name="T20" fmla="*/ 24 w 28"/>
                  <a:gd name="T21" fmla="*/ 12 h 16"/>
                  <a:gd name="T22" fmla="*/ 24 w 28"/>
                  <a:gd name="T23" fmla="*/ 4 h 16"/>
                  <a:gd name="T24" fmla="*/ 4 w 28"/>
                  <a:gd name="T25" fmla="*/ 4 h 16"/>
                  <a:gd name="T26" fmla="*/ 4 w 28"/>
                  <a:gd name="T27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6">
                    <a:moveTo>
                      <a:pt x="26" y="16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lose/>
                    <a:moveTo>
                      <a:pt x="4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493">
                <a:extLst>
                  <a:ext uri="{FF2B5EF4-FFF2-40B4-BE49-F238E27FC236}">
                    <a16:creationId xmlns:a16="http://schemas.microsoft.com/office/drawing/2014/main" xmlns="" id="{6786E147-90F9-4825-B5C6-AC2643347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6163" y="1539875"/>
                <a:ext cx="134938" cy="220663"/>
              </a:xfrm>
              <a:custGeom>
                <a:avLst/>
                <a:gdLst>
                  <a:gd name="T0" fmla="*/ 18 w 36"/>
                  <a:gd name="T1" fmla="*/ 59 h 59"/>
                  <a:gd name="T2" fmla="*/ 16 w 36"/>
                  <a:gd name="T3" fmla="*/ 57 h 59"/>
                  <a:gd name="T4" fmla="*/ 16 w 36"/>
                  <a:gd name="T5" fmla="*/ 51 h 59"/>
                  <a:gd name="T6" fmla="*/ 17 w 36"/>
                  <a:gd name="T7" fmla="*/ 49 h 59"/>
                  <a:gd name="T8" fmla="*/ 32 w 36"/>
                  <a:gd name="T9" fmla="*/ 34 h 59"/>
                  <a:gd name="T10" fmla="*/ 32 w 36"/>
                  <a:gd name="T11" fmla="*/ 5 h 59"/>
                  <a:gd name="T12" fmla="*/ 31 w 36"/>
                  <a:gd name="T13" fmla="*/ 5 h 59"/>
                  <a:gd name="T14" fmla="*/ 26 w 36"/>
                  <a:gd name="T15" fmla="*/ 27 h 59"/>
                  <a:gd name="T16" fmla="*/ 25 w 36"/>
                  <a:gd name="T17" fmla="*/ 28 h 59"/>
                  <a:gd name="T18" fmla="*/ 14 w 36"/>
                  <a:gd name="T19" fmla="*/ 40 h 59"/>
                  <a:gd name="T20" fmla="*/ 11 w 36"/>
                  <a:gd name="T21" fmla="*/ 41 h 59"/>
                  <a:gd name="T22" fmla="*/ 10 w 36"/>
                  <a:gd name="T23" fmla="*/ 38 h 59"/>
                  <a:gd name="T24" fmla="*/ 13 w 36"/>
                  <a:gd name="T25" fmla="*/ 26 h 59"/>
                  <a:gd name="T26" fmla="*/ 12 w 36"/>
                  <a:gd name="T27" fmla="*/ 23 h 59"/>
                  <a:gd name="T28" fmla="*/ 10 w 36"/>
                  <a:gd name="T29" fmla="*/ 24 h 59"/>
                  <a:gd name="T30" fmla="*/ 4 w 36"/>
                  <a:gd name="T31" fmla="*/ 39 h 59"/>
                  <a:gd name="T32" fmla="*/ 4 w 36"/>
                  <a:gd name="T33" fmla="*/ 57 h 59"/>
                  <a:gd name="T34" fmla="*/ 2 w 36"/>
                  <a:gd name="T35" fmla="*/ 59 h 59"/>
                  <a:gd name="T36" fmla="*/ 0 w 36"/>
                  <a:gd name="T37" fmla="*/ 57 h 59"/>
                  <a:gd name="T38" fmla="*/ 0 w 36"/>
                  <a:gd name="T39" fmla="*/ 39 h 59"/>
                  <a:gd name="T40" fmla="*/ 0 w 36"/>
                  <a:gd name="T41" fmla="*/ 38 h 59"/>
                  <a:gd name="T42" fmla="*/ 6 w 36"/>
                  <a:gd name="T43" fmla="*/ 22 h 59"/>
                  <a:gd name="T44" fmla="*/ 14 w 36"/>
                  <a:gd name="T45" fmla="*/ 19 h 59"/>
                  <a:gd name="T46" fmla="*/ 17 w 36"/>
                  <a:gd name="T47" fmla="*/ 27 h 59"/>
                  <a:gd name="T48" fmla="*/ 16 w 36"/>
                  <a:gd name="T49" fmla="*/ 33 h 59"/>
                  <a:gd name="T50" fmla="*/ 22 w 36"/>
                  <a:gd name="T51" fmla="*/ 26 h 59"/>
                  <a:gd name="T52" fmla="*/ 29 w 36"/>
                  <a:gd name="T53" fmla="*/ 2 h 59"/>
                  <a:gd name="T54" fmla="*/ 35 w 36"/>
                  <a:gd name="T55" fmla="*/ 1 h 59"/>
                  <a:gd name="T56" fmla="*/ 36 w 36"/>
                  <a:gd name="T57" fmla="*/ 3 h 59"/>
                  <a:gd name="T58" fmla="*/ 36 w 36"/>
                  <a:gd name="T59" fmla="*/ 35 h 59"/>
                  <a:gd name="T60" fmla="*/ 35 w 36"/>
                  <a:gd name="T61" fmla="*/ 36 h 59"/>
                  <a:gd name="T62" fmla="*/ 20 w 36"/>
                  <a:gd name="T63" fmla="*/ 52 h 59"/>
                  <a:gd name="T64" fmla="*/ 20 w 36"/>
                  <a:gd name="T65" fmla="*/ 57 h 59"/>
                  <a:gd name="T66" fmla="*/ 18 w 36"/>
                  <a:gd name="T6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59">
                    <a:moveTo>
                      <a:pt x="18" y="59"/>
                    </a:moveTo>
                    <a:cubicBezTo>
                      <a:pt x="17" y="59"/>
                      <a:pt x="16" y="58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0"/>
                      <a:pt x="16" y="50"/>
                      <a:pt x="17" y="49"/>
                    </a:cubicBezTo>
                    <a:cubicBezTo>
                      <a:pt x="17" y="49"/>
                      <a:pt x="28" y="38"/>
                      <a:pt x="32" y="34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1" y="5"/>
                      <a:pt x="31" y="5"/>
                    </a:cubicBezTo>
                    <a:cubicBezTo>
                      <a:pt x="29" y="7"/>
                      <a:pt x="26" y="11"/>
                      <a:pt x="26" y="27"/>
                    </a:cubicBezTo>
                    <a:cubicBezTo>
                      <a:pt x="26" y="28"/>
                      <a:pt x="26" y="28"/>
                      <a:pt x="25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1"/>
                      <a:pt x="12" y="41"/>
                      <a:pt x="11" y="41"/>
                    </a:cubicBezTo>
                    <a:cubicBezTo>
                      <a:pt x="10" y="40"/>
                      <a:pt x="10" y="39"/>
                      <a:pt x="10" y="3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4"/>
                      <a:pt x="13" y="23"/>
                      <a:pt x="12" y="23"/>
                    </a:cubicBezTo>
                    <a:cubicBezTo>
                      <a:pt x="11" y="23"/>
                      <a:pt x="10" y="23"/>
                      <a:pt x="10" y="24"/>
                    </a:cubicBezTo>
                    <a:cubicBezTo>
                      <a:pt x="8" y="27"/>
                      <a:pt x="5" y="36"/>
                      <a:pt x="4" y="39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8"/>
                      <a:pt x="3" y="59"/>
                      <a:pt x="2" y="59"/>
                    </a:cubicBezTo>
                    <a:cubicBezTo>
                      <a:pt x="1" y="59"/>
                      <a:pt x="0" y="58"/>
                      <a:pt x="0" y="5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38"/>
                      <a:pt x="4" y="26"/>
                      <a:pt x="6" y="22"/>
                    </a:cubicBezTo>
                    <a:cubicBezTo>
                      <a:pt x="8" y="19"/>
                      <a:pt x="12" y="18"/>
                      <a:pt x="14" y="19"/>
                    </a:cubicBezTo>
                    <a:cubicBezTo>
                      <a:pt x="16" y="20"/>
                      <a:pt x="18" y="23"/>
                      <a:pt x="17" y="27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13"/>
                      <a:pt x="24" y="5"/>
                      <a:pt x="29" y="2"/>
                    </a:cubicBezTo>
                    <a:cubicBezTo>
                      <a:pt x="32" y="0"/>
                      <a:pt x="34" y="1"/>
                      <a:pt x="35" y="1"/>
                    </a:cubicBezTo>
                    <a:cubicBezTo>
                      <a:pt x="35" y="1"/>
                      <a:pt x="36" y="2"/>
                      <a:pt x="36" y="3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6"/>
                      <a:pt x="36" y="36"/>
                      <a:pt x="35" y="36"/>
                    </a:cubicBezTo>
                    <a:cubicBezTo>
                      <a:pt x="33" y="39"/>
                      <a:pt x="23" y="49"/>
                      <a:pt x="20" y="52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58"/>
                      <a:pt x="19" y="59"/>
                      <a:pt x="18" y="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494">
                <a:extLst>
                  <a:ext uri="{FF2B5EF4-FFF2-40B4-BE49-F238E27FC236}">
                    <a16:creationId xmlns:a16="http://schemas.microsoft.com/office/drawing/2014/main" xmlns="" id="{42E2F345-A549-43DB-9CBC-7734D120B6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85188" y="1746250"/>
                <a:ext cx="104775" cy="60325"/>
              </a:xfrm>
              <a:custGeom>
                <a:avLst/>
                <a:gdLst>
                  <a:gd name="T0" fmla="*/ 26 w 28"/>
                  <a:gd name="T1" fmla="*/ 16 h 16"/>
                  <a:gd name="T2" fmla="*/ 2 w 28"/>
                  <a:gd name="T3" fmla="*/ 16 h 16"/>
                  <a:gd name="T4" fmla="*/ 0 w 28"/>
                  <a:gd name="T5" fmla="*/ 14 h 16"/>
                  <a:gd name="T6" fmla="*/ 0 w 28"/>
                  <a:gd name="T7" fmla="*/ 2 h 16"/>
                  <a:gd name="T8" fmla="*/ 2 w 28"/>
                  <a:gd name="T9" fmla="*/ 0 h 16"/>
                  <a:gd name="T10" fmla="*/ 26 w 28"/>
                  <a:gd name="T11" fmla="*/ 0 h 16"/>
                  <a:gd name="T12" fmla="*/ 28 w 28"/>
                  <a:gd name="T13" fmla="*/ 2 h 16"/>
                  <a:gd name="T14" fmla="*/ 28 w 28"/>
                  <a:gd name="T15" fmla="*/ 14 h 16"/>
                  <a:gd name="T16" fmla="*/ 26 w 28"/>
                  <a:gd name="T17" fmla="*/ 16 h 16"/>
                  <a:gd name="T18" fmla="*/ 4 w 28"/>
                  <a:gd name="T19" fmla="*/ 12 h 16"/>
                  <a:gd name="T20" fmla="*/ 24 w 28"/>
                  <a:gd name="T21" fmla="*/ 12 h 16"/>
                  <a:gd name="T22" fmla="*/ 24 w 28"/>
                  <a:gd name="T23" fmla="*/ 4 h 16"/>
                  <a:gd name="T24" fmla="*/ 4 w 28"/>
                  <a:gd name="T25" fmla="*/ 4 h 16"/>
                  <a:gd name="T26" fmla="*/ 4 w 28"/>
                  <a:gd name="T27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16">
                    <a:moveTo>
                      <a:pt x="26" y="16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lose/>
                    <a:moveTo>
                      <a:pt x="4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1495">
                <a:extLst>
                  <a:ext uri="{FF2B5EF4-FFF2-40B4-BE49-F238E27FC236}">
                    <a16:creationId xmlns:a16="http://schemas.microsoft.com/office/drawing/2014/main" xmlns="" id="{C1693FC5-19C1-414D-8AB4-27AEA3D79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39875"/>
                <a:ext cx="134938" cy="220663"/>
              </a:xfrm>
              <a:custGeom>
                <a:avLst/>
                <a:gdLst>
                  <a:gd name="T0" fmla="*/ 34 w 36"/>
                  <a:gd name="T1" fmla="*/ 59 h 59"/>
                  <a:gd name="T2" fmla="*/ 32 w 36"/>
                  <a:gd name="T3" fmla="*/ 57 h 59"/>
                  <a:gd name="T4" fmla="*/ 32 w 36"/>
                  <a:gd name="T5" fmla="*/ 39 h 59"/>
                  <a:gd name="T6" fmla="*/ 26 w 36"/>
                  <a:gd name="T7" fmla="*/ 24 h 59"/>
                  <a:gd name="T8" fmla="*/ 24 w 36"/>
                  <a:gd name="T9" fmla="*/ 23 h 59"/>
                  <a:gd name="T10" fmla="*/ 23 w 36"/>
                  <a:gd name="T11" fmla="*/ 26 h 59"/>
                  <a:gd name="T12" fmla="*/ 26 w 36"/>
                  <a:gd name="T13" fmla="*/ 38 h 59"/>
                  <a:gd name="T14" fmla="*/ 25 w 36"/>
                  <a:gd name="T15" fmla="*/ 41 h 59"/>
                  <a:gd name="T16" fmla="*/ 22 w 36"/>
                  <a:gd name="T17" fmla="*/ 40 h 59"/>
                  <a:gd name="T18" fmla="*/ 11 w 36"/>
                  <a:gd name="T19" fmla="*/ 28 h 59"/>
                  <a:gd name="T20" fmla="*/ 10 w 36"/>
                  <a:gd name="T21" fmla="*/ 27 h 59"/>
                  <a:gd name="T22" fmla="*/ 5 w 36"/>
                  <a:gd name="T23" fmla="*/ 5 h 59"/>
                  <a:gd name="T24" fmla="*/ 4 w 36"/>
                  <a:gd name="T25" fmla="*/ 5 h 59"/>
                  <a:gd name="T26" fmla="*/ 4 w 36"/>
                  <a:gd name="T27" fmla="*/ 34 h 59"/>
                  <a:gd name="T28" fmla="*/ 19 w 36"/>
                  <a:gd name="T29" fmla="*/ 49 h 59"/>
                  <a:gd name="T30" fmla="*/ 20 w 36"/>
                  <a:gd name="T31" fmla="*/ 51 h 59"/>
                  <a:gd name="T32" fmla="*/ 20 w 36"/>
                  <a:gd name="T33" fmla="*/ 57 h 59"/>
                  <a:gd name="T34" fmla="*/ 18 w 36"/>
                  <a:gd name="T35" fmla="*/ 59 h 59"/>
                  <a:gd name="T36" fmla="*/ 16 w 36"/>
                  <a:gd name="T37" fmla="*/ 57 h 59"/>
                  <a:gd name="T38" fmla="*/ 16 w 36"/>
                  <a:gd name="T39" fmla="*/ 52 h 59"/>
                  <a:gd name="T40" fmla="*/ 1 w 36"/>
                  <a:gd name="T41" fmla="*/ 37 h 59"/>
                  <a:gd name="T42" fmla="*/ 0 w 36"/>
                  <a:gd name="T43" fmla="*/ 35 h 59"/>
                  <a:gd name="T44" fmla="*/ 0 w 36"/>
                  <a:gd name="T45" fmla="*/ 3 h 59"/>
                  <a:gd name="T46" fmla="*/ 1 w 36"/>
                  <a:gd name="T47" fmla="*/ 1 h 59"/>
                  <a:gd name="T48" fmla="*/ 7 w 36"/>
                  <a:gd name="T49" fmla="*/ 2 h 59"/>
                  <a:gd name="T50" fmla="*/ 14 w 36"/>
                  <a:gd name="T51" fmla="*/ 26 h 59"/>
                  <a:gd name="T52" fmla="*/ 20 w 36"/>
                  <a:gd name="T53" fmla="*/ 33 h 59"/>
                  <a:gd name="T54" fmla="*/ 19 w 36"/>
                  <a:gd name="T55" fmla="*/ 27 h 59"/>
                  <a:gd name="T56" fmla="*/ 22 w 36"/>
                  <a:gd name="T57" fmla="*/ 19 h 59"/>
                  <a:gd name="T58" fmla="*/ 30 w 36"/>
                  <a:gd name="T59" fmla="*/ 22 h 59"/>
                  <a:gd name="T60" fmla="*/ 36 w 36"/>
                  <a:gd name="T61" fmla="*/ 38 h 59"/>
                  <a:gd name="T62" fmla="*/ 36 w 36"/>
                  <a:gd name="T63" fmla="*/ 39 h 59"/>
                  <a:gd name="T64" fmla="*/ 36 w 36"/>
                  <a:gd name="T65" fmla="*/ 57 h 59"/>
                  <a:gd name="T66" fmla="*/ 34 w 36"/>
                  <a:gd name="T6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59">
                    <a:moveTo>
                      <a:pt x="34" y="59"/>
                    </a:moveTo>
                    <a:cubicBezTo>
                      <a:pt x="33" y="59"/>
                      <a:pt x="32" y="58"/>
                      <a:pt x="32" y="5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6"/>
                      <a:pt x="28" y="27"/>
                      <a:pt x="26" y="24"/>
                    </a:cubicBezTo>
                    <a:cubicBezTo>
                      <a:pt x="25" y="23"/>
                      <a:pt x="25" y="23"/>
                      <a:pt x="24" y="23"/>
                    </a:cubicBezTo>
                    <a:cubicBezTo>
                      <a:pt x="23" y="23"/>
                      <a:pt x="23" y="24"/>
                      <a:pt x="23" y="2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40"/>
                      <a:pt x="25" y="41"/>
                    </a:cubicBezTo>
                    <a:cubicBezTo>
                      <a:pt x="24" y="41"/>
                      <a:pt x="23" y="41"/>
                      <a:pt x="22" y="4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0" y="11"/>
                      <a:pt x="7" y="7"/>
                      <a:pt x="5" y="5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9" y="38"/>
                      <a:pt x="19" y="49"/>
                      <a:pt x="19" y="49"/>
                    </a:cubicBezTo>
                    <a:cubicBezTo>
                      <a:pt x="20" y="50"/>
                      <a:pt x="20" y="50"/>
                      <a:pt x="20" y="51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58"/>
                      <a:pt x="19" y="59"/>
                      <a:pt x="18" y="59"/>
                    </a:cubicBezTo>
                    <a:cubicBezTo>
                      <a:pt x="17" y="59"/>
                      <a:pt x="16" y="58"/>
                      <a:pt x="16" y="57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4" y="49"/>
                      <a:pt x="4" y="39"/>
                      <a:pt x="1" y="37"/>
                    </a:cubicBezTo>
                    <a:cubicBezTo>
                      <a:pt x="0" y="36"/>
                      <a:pt x="0" y="36"/>
                      <a:pt x="0" y="3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4" y="0"/>
                      <a:pt x="7" y="2"/>
                    </a:cubicBezTo>
                    <a:cubicBezTo>
                      <a:pt x="12" y="5"/>
                      <a:pt x="14" y="13"/>
                      <a:pt x="14" y="26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3"/>
                      <a:pt x="20" y="20"/>
                      <a:pt x="22" y="19"/>
                    </a:cubicBezTo>
                    <a:cubicBezTo>
                      <a:pt x="24" y="18"/>
                      <a:pt x="28" y="19"/>
                      <a:pt x="30" y="22"/>
                    </a:cubicBezTo>
                    <a:cubicBezTo>
                      <a:pt x="32" y="26"/>
                      <a:pt x="36" y="38"/>
                      <a:pt x="36" y="38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8"/>
                      <a:pt x="35" y="59"/>
                      <a:pt x="34" y="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496">
                <a:extLst>
                  <a:ext uri="{FF2B5EF4-FFF2-40B4-BE49-F238E27FC236}">
                    <a16:creationId xmlns:a16="http://schemas.microsoft.com/office/drawing/2014/main" xmlns="" id="{F119900A-21A8-4802-9F43-81E780C51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9800" y="1444625"/>
                <a:ext cx="68263" cy="188913"/>
              </a:xfrm>
              <a:custGeom>
                <a:avLst/>
                <a:gdLst>
                  <a:gd name="T0" fmla="*/ 16 w 18"/>
                  <a:gd name="T1" fmla="*/ 50 h 50"/>
                  <a:gd name="T2" fmla="*/ 14 w 18"/>
                  <a:gd name="T3" fmla="*/ 49 h 50"/>
                  <a:gd name="T4" fmla="*/ 4 w 18"/>
                  <a:gd name="T5" fmla="*/ 19 h 50"/>
                  <a:gd name="T6" fmla="*/ 0 w 18"/>
                  <a:gd name="T7" fmla="*/ 2 h 50"/>
                  <a:gd name="T8" fmla="*/ 2 w 18"/>
                  <a:gd name="T9" fmla="*/ 0 h 50"/>
                  <a:gd name="T10" fmla="*/ 4 w 18"/>
                  <a:gd name="T11" fmla="*/ 2 h 50"/>
                  <a:gd name="T12" fmla="*/ 8 w 18"/>
                  <a:gd name="T13" fmla="*/ 18 h 50"/>
                  <a:gd name="T14" fmla="*/ 18 w 18"/>
                  <a:gd name="T15" fmla="*/ 47 h 50"/>
                  <a:gd name="T16" fmla="*/ 17 w 18"/>
                  <a:gd name="T17" fmla="*/ 50 h 50"/>
                  <a:gd name="T18" fmla="*/ 16 w 18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50">
                    <a:moveTo>
                      <a:pt x="16" y="50"/>
                    </a:moveTo>
                    <a:cubicBezTo>
                      <a:pt x="15" y="50"/>
                      <a:pt x="14" y="49"/>
                      <a:pt x="14" y="4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8"/>
                      <a:pt x="18" y="50"/>
                      <a:pt x="17" y="50"/>
                    </a:cubicBezTo>
                    <a:cubicBezTo>
                      <a:pt x="16" y="50"/>
                      <a:pt x="16" y="50"/>
                      <a:pt x="16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1497">
                <a:extLst>
                  <a:ext uri="{FF2B5EF4-FFF2-40B4-BE49-F238E27FC236}">
                    <a16:creationId xmlns:a16="http://schemas.microsoft.com/office/drawing/2014/main" xmlns="" id="{A7A156EC-8C56-4B56-8C04-FA5416AEB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2188" y="1444625"/>
                <a:ext cx="68263" cy="188913"/>
              </a:xfrm>
              <a:custGeom>
                <a:avLst/>
                <a:gdLst>
                  <a:gd name="T0" fmla="*/ 2 w 18"/>
                  <a:gd name="T1" fmla="*/ 50 h 50"/>
                  <a:gd name="T2" fmla="*/ 2 w 18"/>
                  <a:gd name="T3" fmla="*/ 50 h 50"/>
                  <a:gd name="T4" fmla="*/ 0 w 18"/>
                  <a:gd name="T5" fmla="*/ 47 h 50"/>
                  <a:gd name="T6" fmla="*/ 10 w 18"/>
                  <a:gd name="T7" fmla="*/ 17 h 50"/>
                  <a:gd name="T8" fmla="*/ 14 w 18"/>
                  <a:gd name="T9" fmla="*/ 2 h 50"/>
                  <a:gd name="T10" fmla="*/ 16 w 18"/>
                  <a:gd name="T11" fmla="*/ 0 h 50"/>
                  <a:gd name="T12" fmla="*/ 18 w 18"/>
                  <a:gd name="T13" fmla="*/ 2 h 50"/>
                  <a:gd name="T14" fmla="*/ 14 w 18"/>
                  <a:gd name="T15" fmla="*/ 18 h 50"/>
                  <a:gd name="T16" fmla="*/ 4 w 18"/>
                  <a:gd name="T17" fmla="*/ 49 h 50"/>
                  <a:gd name="T18" fmla="*/ 2 w 18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2" y="50"/>
                      <a:pt x="2" y="50"/>
                      <a:pt x="2" y="50"/>
                    </a:cubicBezTo>
                    <a:cubicBezTo>
                      <a:pt x="0" y="50"/>
                      <a:pt x="0" y="48"/>
                      <a:pt x="0" y="4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8" y="0"/>
                      <a:pt x="18" y="1"/>
                      <a:pt x="18" y="2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3" y="50"/>
                      <a:pt x="2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xmlns="" id="{F2EB7A84-2326-4352-B22E-39D67782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05AC-9E74-4615-A100-8DF35A19068E}" type="slidenum">
              <a:rPr lang="en-ID" smtClean="0"/>
              <a:pPr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95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585</Words>
  <Application>Microsoft Office PowerPoint</Application>
  <PresentationFormat>Custom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ppt template - creative - 24slides</dc:title>
  <dc:creator>Muhammad Zaenuri</dc:creator>
  <cp:lastModifiedBy>USER</cp:lastModifiedBy>
  <cp:revision>636</cp:revision>
  <dcterms:created xsi:type="dcterms:W3CDTF">2019-07-05T08:16:15Z</dcterms:created>
  <dcterms:modified xsi:type="dcterms:W3CDTF">2022-07-11T06:27:42Z</dcterms:modified>
</cp:coreProperties>
</file>