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3984" userDrawn="1">
          <p15:clr>
            <a:srgbClr val="A4A3A4"/>
          </p15:clr>
        </p15:guide>
        <p15:guide id="6" orient="horz" pos="23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52" y="-462"/>
      </p:cViewPr>
      <p:guideLst>
        <p:guide orient="horz" pos="720"/>
        <p:guide orient="horz" pos="3984"/>
        <p:guide orient="horz" pos="2352"/>
        <p:guide pos="3840"/>
        <p:guide pos="192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387FE-0BB8-49AB-9F94-096938D5D16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23DAD-D90C-41D3-8C70-6683EB32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C21A7E-A0D3-4666-A488-6D59055E0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4E3455-2B97-4FDE-9B63-5A3901B12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CE8C53-EE39-47B6-AA15-F31FBF0F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6F24C-7AF3-4087-94C7-77D22727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FABBAE-E2B5-4231-AB0E-237F581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116DE-B84C-436F-BC5E-88A127D0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CAD8C4-1218-4272-9595-653E7C74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1A4740-DEF6-4436-8368-DBA0C7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0522F8-6E67-416D-BC20-54B75756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6A2663-3308-409A-9515-E6EB58CB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BCDB549-E4CA-48EE-9579-306F43B9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17C2AD-DBA7-4856-99DB-3F55C5031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B6F8A-87D1-48D5-A543-6CA6226D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063897-FAE0-4DC1-ADE1-B523D167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98F268-F4E6-47BF-A44D-34BCDEA3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494FC-3755-4948-AB7B-955D16B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6E8DA5-A3DB-4F91-BF46-FBB9D073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74453-A9AC-414D-B109-6A76643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4CBD17-8543-42A9-8409-8A38497A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CC4A64-0DF1-4E75-8967-1C0A6A6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8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08D7D-3421-4691-A98D-E82FEC8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60BA0C-78C8-4839-B40C-E5345DB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FB9E1-8F99-489A-AA2C-3DE1ABC4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2C6EDA-EFE8-468D-AF66-64EB910D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F27EE-CAA5-4C6A-A517-9E3BC7C7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CEB91-0EEB-48CA-98F3-ED9EF857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B9FFF4-9FE0-4AD8-961E-5BCCFD2C7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1A5830-0D6A-42E1-812B-19606C8B8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F8B5C3-7AE5-4CC3-A9E0-20E52D2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E10E0D-9EA3-4A6E-962D-0ADFCB8B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4B7E48-ACD5-4D4B-A3DC-7EA7F559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F4EF7-424B-443C-8C54-060AD3A7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B17536-2797-4BFB-A3DA-6136DC19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A2C778-8EF3-4FD9-9E16-901CDABA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558B76-E8C4-4E92-BE74-BA0BB9AEC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CB774C-6578-4CC0-A554-E766CC736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F9F03C-49E3-4AA1-A224-3FC50DE5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2E1046-B1A8-4676-9E11-C68FBD15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7E6ED2-F0FC-48EE-A0E6-386CB2D8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A91C7-1B06-4661-AB18-C70BFECA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840AD0-C5C4-43F5-94A6-19E7C056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73AEA0-7E94-460D-BA37-6660C606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B49DE4-F680-48D7-BE41-6D2EC82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48FFAEF-33B5-451A-B6CD-98A79031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490A13-0060-4E00-96A5-8B88C725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43FEEB-F303-45FB-A2E3-6837DED3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838C3-FBDA-4FE9-857C-337CE744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2C55EC-94C7-4834-BE10-6C7D181E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3B0648-D0B9-4F23-BC94-A7B49C93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718E96D-E3E5-4248-8683-14103B57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51132F-59FC-4112-BF25-E47654B4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797927-9962-485A-BE2D-625D317F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8775F-7221-432E-9C04-1621B77E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448115-EB8E-4F74-93F7-4CC729F58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58D7E2-D16F-462D-A783-BEAB8402B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0F741D-5016-415B-8B0D-6BB37B4B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E3B5F4-BD1B-4D21-B62F-D0126CD4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DCC8CD-E6F7-4C09-AD42-061DB6EB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73A06B-2E62-4C83-9F13-8F7A347F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6B8C49-A7ED-4019-A937-63D6EFF13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C63832-51D8-43C1-AD2E-183B22E0C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DFC2-5C5D-42A4-95E0-95453035F0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D8C6B2-9951-4A81-BE29-64DC7DE87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147F22-26BE-46C6-A926-EC0B697E0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0C17-BD4E-4095-9018-A3ECACB36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ata 16">
            <a:extLst>
              <a:ext uri="{FF2B5EF4-FFF2-40B4-BE49-F238E27FC236}">
                <a16:creationId xmlns:a16="http://schemas.microsoft.com/office/drawing/2014/main" xmlns="" id="{55BDA996-7473-42A6-B254-41558B7EE3AB}"/>
              </a:ext>
            </a:extLst>
          </p:cNvPr>
          <p:cNvSpPr/>
          <p:nvPr/>
        </p:nvSpPr>
        <p:spPr>
          <a:xfrm rot="16200000">
            <a:off x="2667000" y="-2747412"/>
            <a:ext cx="6858000" cy="12192000"/>
          </a:xfrm>
          <a:prstGeom prst="flowChartInputOutpu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xmlns="" id="{312E0D59-E866-4D23-81B5-1C32428B0525}"/>
              </a:ext>
            </a:extLst>
          </p:cNvPr>
          <p:cNvSpPr/>
          <p:nvPr/>
        </p:nvSpPr>
        <p:spPr>
          <a:xfrm rot="16200000">
            <a:off x="2667000" y="-2586587"/>
            <a:ext cx="6858000" cy="12192000"/>
          </a:xfrm>
          <a:prstGeom prst="flowChartInputOutpu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EB83BF4-683D-463B-B1B0-F339600EB810}"/>
              </a:ext>
            </a:extLst>
          </p:cNvPr>
          <p:cNvGrpSpPr/>
          <p:nvPr/>
        </p:nvGrpSpPr>
        <p:grpSpPr>
          <a:xfrm>
            <a:off x="1473200" y="1435100"/>
            <a:ext cx="9245600" cy="3962400"/>
            <a:chOff x="1473200" y="1435100"/>
            <a:chExt cx="9245600" cy="3962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585BEEC-BEBC-41F8-9E9B-9E1EE19A4814}"/>
                </a:ext>
              </a:extLst>
            </p:cNvPr>
            <p:cNvSpPr/>
            <p:nvPr/>
          </p:nvSpPr>
          <p:spPr>
            <a:xfrm>
              <a:off x="1473200" y="14351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24000AF7-CDA2-4150-8019-BA1D0C51866A}"/>
                </a:ext>
              </a:extLst>
            </p:cNvPr>
            <p:cNvSpPr/>
            <p:nvPr/>
          </p:nvSpPr>
          <p:spPr>
            <a:xfrm flipH="1">
              <a:off x="10172700" y="14351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51C2B1D5-13EF-4E01-AF99-D59E393DB122}"/>
                </a:ext>
              </a:extLst>
            </p:cNvPr>
            <p:cNvSpPr/>
            <p:nvPr/>
          </p:nvSpPr>
          <p:spPr>
            <a:xfrm flipV="1">
              <a:off x="1473200" y="48514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xmlns="" id="{A7E7C87D-0439-4718-AA5F-6E6816C2956D}"/>
                </a:ext>
              </a:extLst>
            </p:cNvPr>
            <p:cNvSpPr/>
            <p:nvPr/>
          </p:nvSpPr>
          <p:spPr>
            <a:xfrm flipH="1" flipV="1">
              <a:off x="10172700" y="48514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41832E-118F-4DC6-BB82-57CD463892F6}"/>
              </a:ext>
            </a:extLst>
          </p:cNvPr>
          <p:cNvSpPr txBox="1"/>
          <p:nvPr/>
        </p:nvSpPr>
        <p:spPr>
          <a:xfrm>
            <a:off x="2790192" y="2652622"/>
            <a:ext cx="6611616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6021204-D23F-42AC-8C15-6C633227F28B}"/>
              </a:ext>
            </a:extLst>
          </p:cNvPr>
          <p:cNvSpPr txBox="1"/>
          <p:nvPr/>
        </p:nvSpPr>
        <p:spPr>
          <a:xfrm>
            <a:off x="1930400" y="3883728"/>
            <a:ext cx="8331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Lorem ipsum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, sed do </a:t>
            </a:r>
            <a:r>
              <a:rPr lang="en-US" sz="2000" dirty="0" err="1">
                <a:solidFill>
                  <a:schemeClr val="bg1"/>
                </a:solidFill>
              </a:rPr>
              <a:t>eiusmod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tempor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incididunt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labore</a:t>
            </a:r>
            <a:r>
              <a:rPr lang="en-US" sz="2000" dirty="0">
                <a:solidFill>
                  <a:schemeClr val="bg1"/>
                </a:solidFill>
              </a:rPr>
              <a:t> et dolore magna </a:t>
            </a:r>
            <a:r>
              <a:rPr lang="en-US" sz="2000" dirty="0" err="1">
                <a:solidFill>
                  <a:schemeClr val="bg1"/>
                </a:solidFill>
              </a:rPr>
              <a:t>aliqua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8" y="2312443"/>
            <a:ext cx="2525976" cy="4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67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136B91F-4137-4919-9140-10CDB03090C5}"/>
              </a:ext>
            </a:extLst>
          </p:cNvPr>
          <p:cNvSpPr/>
          <p:nvPr/>
        </p:nvSpPr>
        <p:spPr>
          <a:xfrm>
            <a:off x="1814286" y="1785257"/>
            <a:ext cx="8563428" cy="3287488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EB83BF4-683D-463B-B1B0-F339600EB810}"/>
              </a:ext>
            </a:extLst>
          </p:cNvPr>
          <p:cNvGrpSpPr/>
          <p:nvPr/>
        </p:nvGrpSpPr>
        <p:grpSpPr>
          <a:xfrm>
            <a:off x="1473200" y="1447800"/>
            <a:ext cx="9245600" cy="3962400"/>
            <a:chOff x="1473200" y="1435100"/>
            <a:chExt cx="9245600" cy="3962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585BEEC-BEBC-41F8-9E9B-9E1EE19A4814}"/>
                </a:ext>
              </a:extLst>
            </p:cNvPr>
            <p:cNvSpPr/>
            <p:nvPr/>
          </p:nvSpPr>
          <p:spPr>
            <a:xfrm>
              <a:off x="1473200" y="14351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24000AF7-CDA2-4150-8019-BA1D0C51866A}"/>
                </a:ext>
              </a:extLst>
            </p:cNvPr>
            <p:cNvSpPr/>
            <p:nvPr/>
          </p:nvSpPr>
          <p:spPr>
            <a:xfrm flipH="1">
              <a:off x="10172700" y="14351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51C2B1D5-13EF-4E01-AF99-D59E393DB122}"/>
                </a:ext>
              </a:extLst>
            </p:cNvPr>
            <p:cNvSpPr/>
            <p:nvPr/>
          </p:nvSpPr>
          <p:spPr>
            <a:xfrm flipV="1">
              <a:off x="1473200" y="48514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xmlns="" id="{A7E7C87D-0439-4718-AA5F-6E6816C2956D}"/>
                </a:ext>
              </a:extLst>
            </p:cNvPr>
            <p:cNvSpPr/>
            <p:nvPr/>
          </p:nvSpPr>
          <p:spPr>
            <a:xfrm flipH="1" flipV="1">
              <a:off x="10172700" y="4851400"/>
              <a:ext cx="546100" cy="546100"/>
            </a:xfrm>
            <a:custGeom>
              <a:avLst/>
              <a:gdLst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850900 w 850900"/>
                <a:gd name="connsiteY2" fmla="*/ 850900 h 850900"/>
                <a:gd name="connsiteX3" fmla="*/ 0 w 850900"/>
                <a:gd name="connsiteY3" fmla="*/ 850900 h 850900"/>
                <a:gd name="connsiteX4" fmla="*/ 0 w 850900"/>
                <a:gd name="connsiteY4" fmla="*/ 0 h 850900"/>
                <a:gd name="connsiteX0" fmla="*/ 0 w 850900"/>
                <a:gd name="connsiteY0" fmla="*/ 0 h 850900"/>
                <a:gd name="connsiteX1" fmla="*/ 850900 w 850900"/>
                <a:gd name="connsiteY1" fmla="*/ 0 h 850900"/>
                <a:gd name="connsiteX2" fmla="*/ 0 w 850900"/>
                <a:gd name="connsiteY2" fmla="*/ 850900 h 850900"/>
                <a:gd name="connsiteX3" fmla="*/ 0 w 850900"/>
                <a:gd name="connsiteY3" fmla="*/ 0 h 850900"/>
                <a:gd name="connsiteX0" fmla="*/ 0 w 850900"/>
                <a:gd name="connsiteY0" fmla="*/ 850900 h 942340"/>
                <a:gd name="connsiteX1" fmla="*/ 0 w 850900"/>
                <a:gd name="connsiteY1" fmla="*/ 0 h 942340"/>
                <a:gd name="connsiteX2" fmla="*/ 850900 w 850900"/>
                <a:gd name="connsiteY2" fmla="*/ 0 h 942340"/>
                <a:gd name="connsiteX3" fmla="*/ 91440 w 850900"/>
                <a:gd name="connsiteY3" fmla="*/ 942340 h 942340"/>
                <a:gd name="connsiteX0" fmla="*/ 0 w 850900"/>
                <a:gd name="connsiteY0" fmla="*/ 850900 h 850900"/>
                <a:gd name="connsiteX1" fmla="*/ 0 w 850900"/>
                <a:gd name="connsiteY1" fmla="*/ 0 h 850900"/>
                <a:gd name="connsiteX2" fmla="*/ 850900 w 850900"/>
                <a:gd name="connsiteY2" fmla="*/ 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900" h="850900">
                  <a:moveTo>
                    <a:pt x="0" y="850900"/>
                  </a:moveTo>
                  <a:lnTo>
                    <a:pt x="0" y="0"/>
                  </a:lnTo>
                  <a:lnTo>
                    <a:pt x="850900" y="0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41832E-118F-4DC6-BB82-57CD463892F6}"/>
              </a:ext>
            </a:extLst>
          </p:cNvPr>
          <p:cNvSpPr txBox="1"/>
          <p:nvPr/>
        </p:nvSpPr>
        <p:spPr>
          <a:xfrm>
            <a:off x="2790192" y="2813447"/>
            <a:ext cx="6611616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98" y="4044553"/>
            <a:ext cx="4140204" cy="75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5F53B6-4A24-442D-80BB-48015394E15E}"/>
              </a:ext>
            </a:extLst>
          </p:cNvPr>
          <p:cNvGrpSpPr/>
          <p:nvPr/>
        </p:nvGrpSpPr>
        <p:grpSpPr>
          <a:xfrm>
            <a:off x="5688650" y="178833"/>
            <a:ext cx="814700" cy="201136"/>
            <a:chOff x="5461001" y="406401"/>
            <a:chExt cx="1131710" cy="279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xmlns="" id="{FF4189CF-4A37-47F6-A573-472EBA54ACD8}"/>
                </a:ext>
              </a:extLst>
            </p:cNvPr>
            <p:cNvSpPr/>
            <p:nvPr/>
          </p:nvSpPr>
          <p:spPr>
            <a:xfrm rot="16200000">
              <a:off x="5569657" y="297745"/>
              <a:ext cx="279400" cy="496711"/>
            </a:xfrm>
            <a:prstGeom prst="flowChartInputOutpu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xmlns="" id="{0EED6CB9-7F3F-46D0-B15B-09951D098195}"/>
                </a:ext>
              </a:extLst>
            </p:cNvPr>
            <p:cNvSpPr/>
            <p:nvPr/>
          </p:nvSpPr>
          <p:spPr>
            <a:xfrm rot="16200000">
              <a:off x="6204656" y="297745"/>
              <a:ext cx="279400" cy="496711"/>
            </a:xfrm>
            <a:prstGeom prst="flowChartInputOutpu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304800" y="520702"/>
            <a:ext cx="115824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2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1CF73B6A-F3FC-458F-A831-A06746AA71BA}"/>
              </a:ext>
            </a:extLst>
          </p:cNvPr>
          <p:cNvGrpSpPr/>
          <p:nvPr/>
        </p:nvGrpSpPr>
        <p:grpSpPr>
          <a:xfrm>
            <a:off x="257881" y="2374702"/>
            <a:ext cx="3608211" cy="914400"/>
            <a:chOff x="257881" y="2374702"/>
            <a:chExt cx="3608211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C1145EF-75B2-4DF2-9E08-EC084231BD12}"/>
                </a:ext>
              </a:extLst>
            </p:cNvPr>
            <p:cNvSpPr/>
            <p:nvPr/>
          </p:nvSpPr>
          <p:spPr>
            <a:xfrm>
              <a:off x="257881" y="2374702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+mj-lt"/>
                </a:rPr>
                <a:t>01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56CC47B9-4803-49E2-A2CA-8C74785883BD}"/>
                </a:ext>
              </a:extLst>
            </p:cNvPr>
            <p:cNvSpPr/>
            <p:nvPr/>
          </p:nvSpPr>
          <p:spPr>
            <a:xfrm>
              <a:off x="1330326" y="2401015"/>
              <a:ext cx="2535766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pulvinar </a:t>
              </a:r>
              <a:r>
                <a:rPr lang="en-US" sz="1400" dirty="0" err="1"/>
                <a:t>massa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, a </a:t>
              </a:r>
              <a:r>
                <a:rPr lang="en-US" sz="1400" dirty="0" err="1"/>
                <a:t>molestie</a:t>
              </a:r>
              <a:r>
                <a:rPr lang="en-US" sz="1400" dirty="0"/>
                <a:t> </a:t>
              </a:r>
              <a:r>
                <a:rPr lang="en-US" sz="1400" dirty="0" err="1"/>
                <a:t>sem</a:t>
              </a:r>
              <a:r>
                <a:rPr lang="en-US" sz="1400" dirty="0"/>
                <a:t> </a:t>
              </a:r>
              <a:r>
                <a:rPr lang="en-US" sz="1400" dirty="0" err="1"/>
                <a:t>accumsan</a:t>
              </a:r>
              <a:r>
                <a:rPr lang="en-US" sz="1400" dirty="0"/>
                <a:t> </a:t>
              </a:r>
              <a:r>
                <a:rPr lang="en-US" sz="1400" dirty="0" err="1"/>
                <a:t>nec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DA072D75-B292-43DA-98DD-BA14C3A25C1A}"/>
              </a:ext>
            </a:extLst>
          </p:cNvPr>
          <p:cNvGrpSpPr/>
          <p:nvPr/>
        </p:nvGrpSpPr>
        <p:grpSpPr>
          <a:xfrm>
            <a:off x="4289426" y="2374702"/>
            <a:ext cx="3610680" cy="914400"/>
            <a:chOff x="4289426" y="2374702"/>
            <a:chExt cx="3610680" cy="914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E9C26F2F-9B18-43C8-8DCF-5CAA0F54FF4D}"/>
                </a:ext>
              </a:extLst>
            </p:cNvPr>
            <p:cNvSpPr/>
            <p:nvPr/>
          </p:nvSpPr>
          <p:spPr>
            <a:xfrm>
              <a:off x="4289426" y="2374702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+mj-lt"/>
                </a:rPr>
                <a:t>02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326AE3BC-AA7F-4D4D-9D6E-AF908B479E6F}"/>
                </a:ext>
              </a:extLst>
            </p:cNvPr>
            <p:cNvSpPr/>
            <p:nvPr/>
          </p:nvSpPr>
          <p:spPr>
            <a:xfrm>
              <a:off x="5364340" y="2401015"/>
              <a:ext cx="2535766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pulvinar </a:t>
              </a:r>
              <a:r>
                <a:rPr lang="en-US" sz="1400" dirty="0" err="1"/>
                <a:t>massa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, a </a:t>
              </a:r>
              <a:r>
                <a:rPr lang="en-US" sz="1400" dirty="0" err="1"/>
                <a:t>molestie</a:t>
              </a:r>
              <a:r>
                <a:rPr lang="en-US" sz="1400" dirty="0"/>
                <a:t> </a:t>
              </a:r>
              <a:r>
                <a:rPr lang="en-US" sz="1400" dirty="0" err="1"/>
                <a:t>sem</a:t>
              </a:r>
              <a:r>
                <a:rPr lang="en-US" sz="1400" dirty="0"/>
                <a:t> </a:t>
              </a:r>
              <a:r>
                <a:rPr lang="en-US" sz="1400" dirty="0" err="1"/>
                <a:t>accumsan</a:t>
              </a:r>
              <a:r>
                <a:rPr lang="en-US" sz="1400" dirty="0"/>
                <a:t> </a:t>
              </a:r>
              <a:r>
                <a:rPr lang="en-US" sz="1400" dirty="0" err="1"/>
                <a:t>nec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584AEBEB-6535-449F-A9A0-6F43F891F576}"/>
              </a:ext>
            </a:extLst>
          </p:cNvPr>
          <p:cNvGrpSpPr/>
          <p:nvPr/>
        </p:nvGrpSpPr>
        <p:grpSpPr>
          <a:xfrm>
            <a:off x="8320971" y="2374702"/>
            <a:ext cx="3613149" cy="914400"/>
            <a:chOff x="8320971" y="2374702"/>
            <a:chExt cx="3613149" cy="9144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D64A07A-57DF-4E29-AA9A-08D3CD009A15}"/>
                </a:ext>
              </a:extLst>
            </p:cNvPr>
            <p:cNvSpPr/>
            <p:nvPr/>
          </p:nvSpPr>
          <p:spPr>
            <a:xfrm>
              <a:off x="8320971" y="2374702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+mj-lt"/>
                </a:rPr>
                <a:t>03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F5853F66-4188-4310-8AB8-FDBA405F6951}"/>
                </a:ext>
              </a:extLst>
            </p:cNvPr>
            <p:cNvSpPr/>
            <p:nvPr/>
          </p:nvSpPr>
          <p:spPr>
            <a:xfrm>
              <a:off x="9398354" y="2401015"/>
              <a:ext cx="2535766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pulvinar </a:t>
              </a:r>
              <a:r>
                <a:rPr lang="en-US" sz="1400" dirty="0" err="1"/>
                <a:t>massa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, a </a:t>
              </a:r>
              <a:r>
                <a:rPr lang="en-US" sz="1400" dirty="0" err="1"/>
                <a:t>molestie</a:t>
              </a:r>
              <a:r>
                <a:rPr lang="en-US" sz="1400" dirty="0"/>
                <a:t> </a:t>
              </a:r>
              <a:r>
                <a:rPr lang="en-US" sz="1400" dirty="0" err="1"/>
                <a:t>sem</a:t>
              </a:r>
              <a:r>
                <a:rPr lang="en-US" sz="1400" dirty="0"/>
                <a:t> </a:t>
              </a:r>
              <a:r>
                <a:rPr lang="en-US" sz="1400" dirty="0" err="1"/>
                <a:t>accumsan</a:t>
              </a:r>
              <a:r>
                <a:rPr lang="en-US" sz="1400" dirty="0"/>
                <a:t> </a:t>
              </a:r>
              <a:r>
                <a:rPr lang="en-US" sz="1400" dirty="0" err="1"/>
                <a:t>nec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0831F52E-7F17-40BB-88C5-383DFFAF2B48}"/>
              </a:ext>
            </a:extLst>
          </p:cNvPr>
          <p:cNvGrpSpPr/>
          <p:nvPr/>
        </p:nvGrpSpPr>
        <p:grpSpPr>
          <a:xfrm>
            <a:off x="257881" y="4990902"/>
            <a:ext cx="3608211" cy="914400"/>
            <a:chOff x="257881" y="4990902"/>
            <a:chExt cx="3608211" cy="9144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AA003475-665B-4F11-BAAA-B70EA51DD4D9}"/>
                </a:ext>
              </a:extLst>
            </p:cNvPr>
            <p:cNvSpPr/>
            <p:nvPr/>
          </p:nvSpPr>
          <p:spPr>
            <a:xfrm>
              <a:off x="257881" y="4990902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+mj-lt"/>
                </a:rPr>
                <a:t>04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81B97280-325C-4D73-A940-4F375192BEF3}"/>
                </a:ext>
              </a:extLst>
            </p:cNvPr>
            <p:cNvSpPr/>
            <p:nvPr/>
          </p:nvSpPr>
          <p:spPr>
            <a:xfrm>
              <a:off x="1330326" y="5017215"/>
              <a:ext cx="2535766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pulvinar </a:t>
              </a:r>
              <a:r>
                <a:rPr lang="en-US" sz="1400" dirty="0" err="1"/>
                <a:t>massa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, a </a:t>
              </a:r>
              <a:r>
                <a:rPr lang="en-US" sz="1400" dirty="0" err="1"/>
                <a:t>molestie</a:t>
              </a:r>
              <a:r>
                <a:rPr lang="en-US" sz="1400" dirty="0"/>
                <a:t> </a:t>
              </a:r>
              <a:r>
                <a:rPr lang="en-US" sz="1400" dirty="0" err="1"/>
                <a:t>sem</a:t>
              </a:r>
              <a:r>
                <a:rPr lang="en-US" sz="1400" dirty="0"/>
                <a:t> </a:t>
              </a:r>
              <a:r>
                <a:rPr lang="en-US" sz="1400" dirty="0" err="1"/>
                <a:t>accumsan</a:t>
              </a:r>
              <a:r>
                <a:rPr lang="en-US" sz="1400" dirty="0"/>
                <a:t> </a:t>
              </a:r>
              <a:r>
                <a:rPr lang="en-US" sz="1400" dirty="0" err="1"/>
                <a:t>nec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D26AF5C4-F374-42F7-8D5B-0E83FA6C3775}"/>
              </a:ext>
            </a:extLst>
          </p:cNvPr>
          <p:cNvGrpSpPr/>
          <p:nvPr/>
        </p:nvGrpSpPr>
        <p:grpSpPr>
          <a:xfrm>
            <a:off x="4289426" y="4990902"/>
            <a:ext cx="3610680" cy="914400"/>
            <a:chOff x="4289426" y="4990902"/>
            <a:chExt cx="3610680" cy="9144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F9ECC99B-EBEE-4D6F-A5D4-44A8BE68DAB9}"/>
                </a:ext>
              </a:extLst>
            </p:cNvPr>
            <p:cNvSpPr/>
            <p:nvPr/>
          </p:nvSpPr>
          <p:spPr>
            <a:xfrm>
              <a:off x="4289426" y="4990902"/>
              <a:ext cx="914400" cy="9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+mj-lt"/>
                </a:rPr>
                <a:t>05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831E5DAB-659E-4483-AC61-A87D005EA878}"/>
                </a:ext>
              </a:extLst>
            </p:cNvPr>
            <p:cNvSpPr/>
            <p:nvPr/>
          </p:nvSpPr>
          <p:spPr>
            <a:xfrm>
              <a:off x="5364340" y="5017215"/>
              <a:ext cx="2535766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pulvinar </a:t>
              </a:r>
              <a:r>
                <a:rPr lang="en-US" sz="1400" dirty="0" err="1"/>
                <a:t>massa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, a </a:t>
              </a:r>
              <a:r>
                <a:rPr lang="en-US" sz="1400" dirty="0" err="1"/>
                <a:t>molestie</a:t>
              </a:r>
              <a:r>
                <a:rPr lang="en-US" sz="1400" dirty="0"/>
                <a:t> </a:t>
              </a:r>
              <a:r>
                <a:rPr lang="en-US" sz="1400" dirty="0" err="1"/>
                <a:t>sem</a:t>
              </a:r>
              <a:r>
                <a:rPr lang="en-US" sz="1400" dirty="0"/>
                <a:t> </a:t>
              </a:r>
              <a:r>
                <a:rPr lang="en-US" sz="1400" dirty="0" err="1"/>
                <a:t>accumsan</a:t>
              </a:r>
              <a:r>
                <a:rPr lang="en-US" sz="1400" dirty="0"/>
                <a:t> </a:t>
              </a:r>
              <a:r>
                <a:rPr lang="en-US" sz="1400" dirty="0" err="1"/>
                <a:t>nec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87D488D7-087D-4EBF-A21E-C9B3A671E34B}"/>
              </a:ext>
            </a:extLst>
          </p:cNvPr>
          <p:cNvGrpSpPr/>
          <p:nvPr/>
        </p:nvGrpSpPr>
        <p:grpSpPr>
          <a:xfrm>
            <a:off x="8320971" y="4990902"/>
            <a:ext cx="3613149" cy="914400"/>
            <a:chOff x="8320971" y="4990902"/>
            <a:chExt cx="3613149" cy="9144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C7B8C313-703D-474E-912E-AFBECEAC7934}"/>
                </a:ext>
              </a:extLst>
            </p:cNvPr>
            <p:cNvSpPr/>
            <p:nvPr/>
          </p:nvSpPr>
          <p:spPr>
            <a:xfrm>
              <a:off x="8320971" y="4990902"/>
              <a:ext cx="914400" cy="91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+mj-lt"/>
                </a:rPr>
                <a:t>06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738A9B1F-9EF0-4FD7-970F-FA19D323D0F4}"/>
                </a:ext>
              </a:extLst>
            </p:cNvPr>
            <p:cNvSpPr/>
            <p:nvPr/>
          </p:nvSpPr>
          <p:spPr>
            <a:xfrm>
              <a:off x="9398354" y="5017215"/>
              <a:ext cx="2535766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pulvinar </a:t>
              </a:r>
              <a:r>
                <a:rPr lang="en-US" sz="1400" dirty="0" err="1"/>
                <a:t>massa</a:t>
              </a:r>
              <a:r>
                <a:rPr lang="en-US" sz="1400" dirty="0"/>
                <a:t> </a:t>
              </a:r>
              <a:r>
                <a:rPr lang="en-US" sz="1400" dirty="0" err="1"/>
                <a:t>enim</a:t>
              </a:r>
              <a:r>
                <a:rPr lang="en-US" sz="1400" dirty="0"/>
                <a:t>, a </a:t>
              </a:r>
              <a:r>
                <a:rPr lang="en-US" sz="1400" dirty="0" err="1"/>
                <a:t>molestie</a:t>
              </a:r>
              <a:r>
                <a:rPr lang="en-US" sz="1400" dirty="0"/>
                <a:t> </a:t>
              </a:r>
              <a:r>
                <a:rPr lang="en-US" sz="1400" dirty="0" err="1"/>
                <a:t>sem</a:t>
              </a:r>
              <a:r>
                <a:rPr lang="en-US" sz="1400" dirty="0"/>
                <a:t> </a:t>
              </a:r>
              <a:r>
                <a:rPr lang="en-US" sz="1400" dirty="0" err="1"/>
                <a:t>accumsan</a:t>
              </a:r>
              <a:r>
                <a:rPr lang="en-US" sz="1400" dirty="0"/>
                <a:t> </a:t>
              </a:r>
              <a:r>
                <a:rPr lang="en-US" sz="1400" dirty="0" err="1"/>
                <a:t>nec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BC39E30F-D25B-45C3-A731-AAFD2BCA3A1E}"/>
              </a:ext>
            </a:extLst>
          </p:cNvPr>
          <p:cNvGrpSpPr/>
          <p:nvPr/>
        </p:nvGrpSpPr>
        <p:grpSpPr>
          <a:xfrm>
            <a:off x="1774473" y="1587303"/>
            <a:ext cx="575028" cy="530052"/>
            <a:chOff x="4313201" y="1920875"/>
            <a:chExt cx="284163" cy="261938"/>
          </a:xfrm>
          <a:solidFill>
            <a:schemeClr val="accent1"/>
          </a:solidFill>
        </p:grpSpPr>
        <p:sp>
          <p:nvSpPr>
            <p:cNvPr id="52" name="Freeform 3131">
              <a:extLst>
                <a:ext uri="{FF2B5EF4-FFF2-40B4-BE49-F238E27FC236}">
                  <a16:creationId xmlns:a16="http://schemas.microsoft.com/office/drawing/2014/main" xmlns="" id="{F8CAA732-C6B6-48B9-8D97-90170A56D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01" y="1920875"/>
              <a:ext cx="236538" cy="200025"/>
            </a:xfrm>
            <a:custGeom>
              <a:avLst/>
              <a:gdLst>
                <a:gd name="T0" fmla="*/ 599 w 599"/>
                <a:gd name="T1" fmla="*/ 12 h 503"/>
                <a:gd name="T2" fmla="*/ 599 w 599"/>
                <a:gd name="T3" fmla="*/ 7 h 503"/>
                <a:gd name="T4" fmla="*/ 595 w 599"/>
                <a:gd name="T5" fmla="*/ 3 h 503"/>
                <a:gd name="T6" fmla="*/ 592 w 599"/>
                <a:gd name="T7" fmla="*/ 1 h 503"/>
                <a:gd name="T8" fmla="*/ 587 w 599"/>
                <a:gd name="T9" fmla="*/ 0 h 503"/>
                <a:gd name="T10" fmla="*/ 12 w 599"/>
                <a:gd name="T11" fmla="*/ 0 h 503"/>
                <a:gd name="T12" fmla="*/ 8 w 599"/>
                <a:gd name="T13" fmla="*/ 1 h 503"/>
                <a:gd name="T14" fmla="*/ 4 w 599"/>
                <a:gd name="T15" fmla="*/ 3 h 503"/>
                <a:gd name="T16" fmla="*/ 2 w 599"/>
                <a:gd name="T17" fmla="*/ 7 h 503"/>
                <a:gd name="T18" fmla="*/ 0 w 599"/>
                <a:gd name="T19" fmla="*/ 12 h 503"/>
                <a:gd name="T20" fmla="*/ 0 w 599"/>
                <a:gd name="T21" fmla="*/ 371 h 503"/>
                <a:gd name="T22" fmla="*/ 2 w 599"/>
                <a:gd name="T23" fmla="*/ 376 h 503"/>
                <a:gd name="T24" fmla="*/ 4 w 599"/>
                <a:gd name="T25" fmla="*/ 379 h 503"/>
                <a:gd name="T26" fmla="*/ 8 w 599"/>
                <a:gd name="T27" fmla="*/ 382 h 503"/>
                <a:gd name="T28" fmla="*/ 12 w 599"/>
                <a:gd name="T29" fmla="*/ 383 h 503"/>
                <a:gd name="T30" fmla="*/ 96 w 599"/>
                <a:gd name="T31" fmla="*/ 383 h 503"/>
                <a:gd name="T32" fmla="*/ 96 w 599"/>
                <a:gd name="T33" fmla="*/ 490 h 503"/>
                <a:gd name="T34" fmla="*/ 97 w 599"/>
                <a:gd name="T35" fmla="*/ 493 h 503"/>
                <a:gd name="T36" fmla="*/ 98 w 599"/>
                <a:gd name="T37" fmla="*/ 497 h 503"/>
                <a:gd name="T38" fmla="*/ 100 w 599"/>
                <a:gd name="T39" fmla="*/ 499 h 503"/>
                <a:gd name="T40" fmla="*/ 104 w 599"/>
                <a:gd name="T41" fmla="*/ 502 h 503"/>
                <a:gd name="T42" fmla="*/ 106 w 599"/>
                <a:gd name="T43" fmla="*/ 502 h 503"/>
                <a:gd name="T44" fmla="*/ 109 w 599"/>
                <a:gd name="T45" fmla="*/ 503 h 503"/>
                <a:gd name="T46" fmla="*/ 112 w 599"/>
                <a:gd name="T47" fmla="*/ 502 h 503"/>
                <a:gd name="T48" fmla="*/ 117 w 599"/>
                <a:gd name="T49" fmla="*/ 499 h 503"/>
                <a:gd name="T50" fmla="*/ 232 w 599"/>
                <a:gd name="T51" fmla="*/ 383 h 503"/>
                <a:gd name="T52" fmla="*/ 288 w 599"/>
                <a:gd name="T53" fmla="*/ 383 h 503"/>
                <a:gd name="T54" fmla="*/ 288 w 599"/>
                <a:gd name="T55" fmla="*/ 251 h 503"/>
                <a:gd name="T56" fmla="*/ 288 w 599"/>
                <a:gd name="T57" fmla="*/ 246 h 503"/>
                <a:gd name="T58" fmla="*/ 291 w 599"/>
                <a:gd name="T59" fmla="*/ 242 h 503"/>
                <a:gd name="T60" fmla="*/ 295 w 599"/>
                <a:gd name="T61" fmla="*/ 240 h 503"/>
                <a:gd name="T62" fmla="*/ 300 w 599"/>
                <a:gd name="T63" fmla="*/ 239 h 503"/>
                <a:gd name="T64" fmla="*/ 599 w 599"/>
                <a:gd name="T65" fmla="*/ 239 h 503"/>
                <a:gd name="T66" fmla="*/ 599 w 599"/>
                <a:gd name="T67" fmla="*/ 1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9" h="503">
                  <a:moveTo>
                    <a:pt x="599" y="12"/>
                  </a:moveTo>
                  <a:lnTo>
                    <a:pt x="599" y="7"/>
                  </a:lnTo>
                  <a:lnTo>
                    <a:pt x="595" y="3"/>
                  </a:lnTo>
                  <a:lnTo>
                    <a:pt x="592" y="1"/>
                  </a:lnTo>
                  <a:lnTo>
                    <a:pt x="58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371"/>
                  </a:lnTo>
                  <a:lnTo>
                    <a:pt x="2" y="376"/>
                  </a:lnTo>
                  <a:lnTo>
                    <a:pt x="4" y="379"/>
                  </a:lnTo>
                  <a:lnTo>
                    <a:pt x="8" y="382"/>
                  </a:lnTo>
                  <a:lnTo>
                    <a:pt x="12" y="383"/>
                  </a:lnTo>
                  <a:lnTo>
                    <a:pt x="96" y="383"/>
                  </a:lnTo>
                  <a:lnTo>
                    <a:pt x="96" y="490"/>
                  </a:lnTo>
                  <a:lnTo>
                    <a:pt x="97" y="493"/>
                  </a:lnTo>
                  <a:lnTo>
                    <a:pt x="98" y="497"/>
                  </a:lnTo>
                  <a:lnTo>
                    <a:pt x="100" y="499"/>
                  </a:lnTo>
                  <a:lnTo>
                    <a:pt x="104" y="502"/>
                  </a:lnTo>
                  <a:lnTo>
                    <a:pt x="106" y="502"/>
                  </a:lnTo>
                  <a:lnTo>
                    <a:pt x="109" y="503"/>
                  </a:lnTo>
                  <a:lnTo>
                    <a:pt x="112" y="502"/>
                  </a:lnTo>
                  <a:lnTo>
                    <a:pt x="117" y="499"/>
                  </a:lnTo>
                  <a:lnTo>
                    <a:pt x="232" y="383"/>
                  </a:lnTo>
                  <a:lnTo>
                    <a:pt x="288" y="383"/>
                  </a:lnTo>
                  <a:lnTo>
                    <a:pt x="288" y="251"/>
                  </a:lnTo>
                  <a:lnTo>
                    <a:pt x="288" y="246"/>
                  </a:lnTo>
                  <a:lnTo>
                    <a:pt x="291" y="242"/>
                  </a:lnTo>
                  <a:lnTo>
                    <a:pt x="295" y="240"/>
                  </a:lnTo>
                  <a:lnTo>
                    <a:pt x="300" y="239"/>
                  </a:lnTo>
                  <a:lnTo>
                    <a:pt x="599" y="239"/>
                  </a:lnTo>
                  <a:lnTo>
                    <a:pt x="5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32">
              <a:extLst>
                <a:ext uri="{FF2B5EF4-FFF2-40B4-BE49-F238E27FC236}">
                  <a16:creationId xmlns:a16="http://schemas.microsoft.com/office/drawing/2014/main" xmlns="" id="{0132A718-53EE-4CEB-BA93-C1B584616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26" y="2025650"/>
              <a:ext cx="160338" cy="157163"/>
            </a:xfrm>
            <a:custGeom>
              <a:avLst/>
              <a:gdLst>
                <a:gd name="T0" fmla="*/ 395 w 407"/>
                <a:gd name="T1" fmla="*/ 0 h 394"/>
                <a:gd name="T2" fmla="*/ 12 w 407"/>
                <a:gd name="T3" fmla="*/ 0 h 394"/>
                <a:gd name="T4" fmla="*/ 0 w 407"/>
                <a:gd name="T5" fmla="*/ 0 h 394"/>
                <a:gd name="T6" fmla="*/ 0 w 407"/>
                <a:gd name="T7" fmla="*/ 11 h 394"/>
                <a:gd name="T8" fmla="*/ 0 w 407"/>
                <a:gd name="T9" fmla="*/ 252 h 394"/>
                <a:gd name="T10" fmla="*/ 0 w 407"/>
                <a:gd name="T11" fmla="*/ 255 h 394"/>
                <a:gd name="T12" fmla="*/ 4 w 407"/>
                <a:gd name="T13" fmla="*/ 260 h 394"/>
                <a:gd name="T14" fmla="*/ 7 w 407"/>
                <a:gd name="T15" fmla="*/ 262 h 394"/>
                <a:gd name="T16" fmla="*/ 12 w 407"/>
                <a:gd name="T17" fmla="*/ 264 h 394"/>
                <a:gd name="T18" fmla="*/ 193 w 407"/>
                <a:gd name="T19" fmla="*/ 264 h 394"/>
                <a:gd name="T20" fmla="*/ 198 w 407"/>
                <a:gd name="T21" fmla="*/ 264 h 394"/>
                <a:gd name="T22" fmla="*/ 314 w 407"/>
                <a:gd name="T23" fmla="*/ 391 h 394"/>
                <a:gd name="T24" fmla="*/ 319 w 407"/>
                <a:gd name="T25" fmla="*/ 394 h 394"/>
                <a:gd name="T26" fmla="*/ 324 w 407"/>
                <a:gd name="T27" fmla="*/ 394 h 394"/>
                <a:gd name="T28" fmla="*/ 325 w 407"/>
                <a:gd name="T29" fmla="*/ 394 h 394"/>
                <a:gd name="T30" fmla="*/ 327 w 407"/>
                <a:gd name="T31" fmla="*/ 394 h 394"/>
                <a:gd name="T32" fmla="*/ 331 w 407"/>
                <a:gd name="T33" fmla="*/ 392 h 394"/>
                <a:gd name="T34" fmla="*/ 333 w 407"/>
                <a:gd name="T35" fmla="*/ 390 h 394"/>
                <a:gd name="T36" fmla="*/ 334 w 407"/>
                <a:gd name="T37" fmla="*/ 386 h 394"/>
                <a:gd name="T38" fmla="*/ 336 w 407"/>
                <a:gd name="T39" fmla="*/ 383 h 394"/>
                <a:gd name="T40" fmla="*/ 336 w 407"/>
                <a:gd name="T41" fmla="*/ 276 h 394"/>
                <a:gd name="T42" fmla="*/ 336 w 407"/>
                <a:gd name="T43" fmla="*/ 264 h 394"/>
                <a:gd name="T44" fmla="*/ 347 w 407"/>
                <a:gd name="T45" fmla="*/ 264 h 394"/>
                <a:gd name="T46" fmla="*/ 395 w 407"/>
                <a:gd name="T47" fmla="*/ 264 h 394"/>
                <a:gd name="T48" fmla="*/ 400 w 407"/>
                <a:gd name="T49" fmla="*/ 262 h 394"/>
                <a:gd name="T50" fmla="*/ 403 w 407"/>
                <a:gd name="T51" fmla="*/ 260 h 394"/>
                <a:gd name="T52" fmla="*/ 406 w 407"/>
                <a:gd name="T53" fmla="*/ 257 h 394"/>
                <a:gd name="T54" fmla="*/ 407 w 407"/>
                <a:gd name="T55" fmla="*/ 252 h 394"/>
                <a:gd name="T56" fmla="*/ 407 w 407"/>
                <a:gd name="T57" fmla="*/ 11 h 394"/>
                <a:gd name="T58" fmla="*/ 406 w 407"/>
                <a:gd name="T59" fmla="*/ 7 h 394"/>
                <a:gd name="T60" fmla="*/ 403 w 407"/>
                <a:gd name="T61" fmla="*/ 3 h 394"/>
                <a:gd name="T62" fmla="*/ 400 w 407"/>
                <a:gd name="T63" fmla="*/ 1 h 394"/>
                <a:gd name="T64" fmla="*/ 395 w 407"/>
                <a:gd name="T6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7" h="394">
                  <a:moveTo>
                    <a:pt x="395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52"/>
                  </a:lnTo>
                  <a:lnTo>
                    <a:pt x="0" y="255"/>
                  </a:lnTo>
                  <a:lnTo>
                    <a:pt x="4" y="260"/>
                  </a:lnTo>
                  <a:lnTo>
                    <a:pt x="7" y="262"/>
                  </a:lnTo>
                  <a:lnTo>
                    <a:pt x="12" y="264"/>
                  </a:lnTo>
                  <a:lnTo>
                    <a:pt x="193" y="264"/>
                  </a:lnTo>
                  <a:lnTo>
                    <a:pt x="198" y="264"/>
                  </a:lnTo>
                  <a:lnTo>
                    <a:pt x="314" y="391"/>
                  </a:lnTo>
                  <a:lnTo>
                    <a:pt x="319" y="394"/>
                  </a:lnTo>
                  <a:lnTo>
                    <a:pt x="324" y="394"/>
                  </a:lnTo>
                  <a:lnTo>
                    <a:pt x="325" y="394"/>
                  </a:lnTo>
                  <a:lnTo>
                    <a:pt x="327" y="394"/>
                  </a:lnTo>
                  <a:lnTo>
                    <a:pt x="331" y="392"/>
                  </a:lnTo>
                  <a:lnTo>
                    <a:pt x="333" y="390"/>
                  </a:lnTo>
                  <a:lnTo>
                    <a:pt x="334" y="386"/>
                  </a:lnTo>
                  <a:lnTo>
                    <a:pt x="336" y="383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7" y="264"/>
                  </a:lnTo>
                  <a:lnTo>
                    <a:pt x="395" y="264"/>
                  </a:lnTo>
                  <a:lnTo>
                    <a:pt x="400" y="262"/>
                  </a:lnTo>
                  <a:lnTo>
                    <a:pt x="403" y="260"/>
                  </a:lnTo>
                  <a:lnTo>
                    <a:pt x="406" y="257"/>
                  </a:lnTo>
                  <a:lnTo>
                    <a:pt x="407" y="252"/>
                  </a:lnTo>
                  <a:lnTo>
                    <a:pt x="407" y="11"/>
                  </a:lnTo>
                  <a:lnTo>
                    <a:pt x="406" y="7"/>
                  </a:lnTo>
                  <a:lnTo>
                    <a:pt x="403" y="3"/>
                  </a:lnTo>
                  <a:lnTo>
                    <a:pt x="400" y="1"/>
                  </a:lnTo>
                  <a:lnTo>
                    <a:pt x="3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BCA70341-3D27-496F-8842-2AA2E50F3784}"/>
              </a:ext>
            </a:extLst>
          </p:cNvPr>
          <p:cNvGrpSpPr/>
          <p:nvPr/>
        </p:nvGrpSpPr>
        <p:grpSpPr>
          <a:xfrm>
            <a:off x="5821888" y="1587303"/>
            <a:ext cx="548224" cy="530052"/>
            <a:chOff x="4892675" y="2501900"/>
            <a:chExt cx="287338" cy="277813"/>
          </a:xfrm>
          <a:solidFill>
            <a:schemeClr val="accent2"/>
          </a:solidFill>
        </p:grpSpPr>
        <p:sp>
          <p:nvSpPr>
            <p:cNvPr id="62" name="Freeform 300">
              <a:extLst>
                <a:ext uri="{FF2B5EF4-FFF2-40B4-BE49-F238E27FC236}">
                  <a16:creationId xmlns:a16="http://schemas.microsoft.com/office/drawing/2014/main" xmlns="" id="{D465AC9D-2E30-4FB3-A0C9-6A5B8B2C3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1">
              <a:extLst>
                <a:ext uri="{FF2B5EF4-FFF2-40B4-BE49-F238E27FC236}">
                  <a16:creationId xmlns:a16="http://schemas.microsoft.com/office/drawing/2014/main" xmlns="" id="{5CD6C4DC-00A4-4E3C-8298-912EAD7D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Freeform 4400">
            <a:extLst>
              <a:ext uri="{FF2B5EF4-FFF2-40B4-BE49-F238E27FC236}">
                <a16:creationId xmlns:a16="http://schemas.microsoft.com/office/drawing/2014/main" xmlns="" id="{206001A2-5088-43B8-8274-13A09AC8CEB0}"/>
              </a:ext>
            </a:extLst>
          </p:cNvPr>
          <p:cNvSpPr>
            <a:spLocks noEditPoints="1"/>
          </p:cNvSpPr>
          <p:nvPr/>
        </p:nvSpPr>
        <p:spPr bwMode="auto">
          <a:xfrm>
            <a:off x="9861040" y="1587304"/>
            <a:ext cx="533010" cy="530052"/>
          </a:xfrm>
          <a:custGeom>
            <a:avLst/>
            <a:gdLst>
              <a:gd name="T0" fmla="*/ 679 w 898"/>
              <a:gd name="T1" fmla="*/ 690 h 896"/>
              <a:gd name="T2" fmla="*/ 667 w 898"/>
              <a:gd name="T3" fmla="*/ 688 h 896"/>
              <a:gd name="T4" fmla="*/ 471 w 898"/>
              <a:gd name="T5" fmla="*/ 520 h 896"/>
              <a:gd name="T6" fmla="*/ 434 w 898"/>
              <a:gd name="T7" fmla="*/ 521 h 896"/>
              <a:gd name="T8" fmla="*/ 407 w 898"/>
              <a:gd name="T9" fmla="*/ 510 h 896"/>
              <a:gd name="T10" fmla="*/ 388 w 898"/>
              <a:gd name="T11" fmla="*/ 490 h 896"/>
              <a:gd name="T12" fmla="*/ 376 w 898"/>
              <a:gd name="T13" fmla="*/ 463 h 896"/>
              <a:gd name="T14" fmla="*/ 378 w 898"/>
              <a:gd name="T15" fmla="*/ 427 h 896"/>
              <a:gd name="T16" fmla="*/ 402 w 898"/>
              <a:gd name="T17" fmla="*/ 391 h 896"/>
              <a:gd name="T18" fmla="*/ 420 w 898"/>
              <a:gd name="T19" fmla="*/ 238 h 896"/>
              <a:gd name="T20" fmla="*/ 426 w 898"/>
              <a:gd name="T21" fmla="*/ 229 h 896"/>
              <a:gd name="T22" fmla="*/ 437 w 898"/>
              <a:gd name="T23" fmla="*/ 227 h 896"/>
              <a:gd name="T24" fmla="*/ 447 w 898"/>
              <a:gd name="T25" fmla="*/ 233 h 896"/>
              <a:gd name="T26" fmla="*/ 450 w 898"/>
              <a:gd name="T27" fmla="*/ 373 h 896"/>
              <a:gd name="T28" fmla="*/ 479 w 898"/>
              <a:gd name="T29" fmla="*/ 380 h 896"/>
              <a:gd name="T30" fmla="*/ 502 w 898"/>
              <a:gd name="T31" fmla="*/ 396 h 896"/>
              <a:gd name="T32" fmla="*/ 518 w 898"/>
              <a:gd name="T33" fmla="*/ 419 h 896"/>
              <a:gd name="T34" fmla="*/ 524 w 898"/>
              <a:gd name="T35" fmla="*/ 448 h 896"/>
              <a:gd name="T36" fmla="*/ 512 w 898"/>
              <a:gd name="T37" fmla="*/ 490 h 896"/>
              <a:gd name="T38" fmla="*/ 691 w 898"/>
              <a:gd name="T39" fmla="*/ 673 h 896"/>
              <a:gd name="T40" fmla="*/ 688 w 898"/>
              <a:gd name="T41" fmla="*/ 683 h 896"/>
              <a:gd name="T42" fmla="*/ 404 w 898"/>
              <a:gd name="T43" fmla="*/ 2 h 896"/>
              <a:gd name="T44" fmla="*/ 316 w 898"/>
              <a:gd name="T45" fmla="*/ 19 h 896"/>
              <a:gd name="T46" fmla="*/ 236 w 898"/>
              <a:gd name="T47" fmla="*/ 53 h 896"/>
              <a:gd name="T48" fmla="*/ 164 w 898"/>
              <a:gd name="T49" fmla="*/ 103 h 896"/>
              <a:gd name="T50" fmla="*/ 103 w 898"/>
              <a:gd name="T51" fmla="*/ 162 h 896"/>
              <a:gd name="T52" fmla="*/ 55 w 898"/>
              <a:gd name="T53" fmla="*/ 234 h 896"/>
              <a:gd name="T54" fmla="*/ 21 w 898"/>
              <a:gd name="T55" fmla="*/ 314 h 896"/>
              <a:gd name="T56" fmla="*/ 3 w 898"/>
              <a:gd name="T57" fmla="*/ 402 h 896"/>
              <a:gd name="T58" fmla="*/ 3 w 898"/>
              <a:gd name="T59" fmla="*/ 494 h 896"/>
              <a:gd name="T60" fmla="*/ 21 w 898"/>
              <a:gd name="T61" fmla="*/ 582 h 896"/>
              <a:gd name="T62" fmla="*/ 55 w 898"/>
              <a:gd name="T63" fmla="*/ 662 h 896"/>
              <a:gd name="T64" fmla="*/ 103 w 898"/>
              <a:gd name="T65" fmla="*/ 734 h 896"/>
              <a:gd name="T66" fmla="*/ 164 w 898"/>
              <a:gd name="T67" fmla="*/ 795 h 896"/>
              <a:gd name="T68" fmla="*/ 236 w 898"/>
              <a:gd name="T69" fmla="*/ 843 h 896"/>
              <a:gd name="T70" fmla="*/ 316 w 898"/>
              <a:gd name="T71" fmla="*/ 876 h 896"/>
              <a:gd name="T72" fmla="*/ 404 w 898"/>
              <a:gd name="T73" fmla="*/ 894 h 896"/>
              <a:gd name="T74" fmla="*/ 495 w 898"/>
              <a:gd name="T75" fmla="*/ 894 h 896"/>
              <a:gd name="T76" fmla="*/ 583 w 898"/>
              <a:gd name="T77" fmla="*/ 876 h 896"/>
              <a:gd name="T78" fmla="*/ 663 w 898"/>
              <a:gd name="T79" fmla="*/ 843 h 896"/>
              <a:gd name="T80" fmla="*/ 734 w 898"/>
              <a:gd name="T81" fmla="*/ 795 h 896"/>
              <a:gd name="T82" fmla="*/ 795 w 898"/>
              <a:gd name="T83" fmla="*/ 734 h 896"/>
              <a:gd name="T84" fmla="*/ 844 w 898"/>
              <a:gd name="T85" fmla="*/ 662 h 896"/>
              <a:gd name="T86" fmla="*/ 878 w 898"/>
              <a:gd name="T87" fmla="*/ 582 h 896"/>
              <a:gd name="T88" fmla="*/ 896 w 898"/>
              <a:gd name="T89" fmla="*/ 494 h 896"/>
              <a:gd name="T90" fmla="*/ 896 w 898"/>
              <a:gd name="T91" fmla="*/ 402 h 896"/>
              <a:gd name="T92" fmla="*/ 878 w 898"/>
              <a:gd name="T93" fmla="*/ 314 h 896"/>
              <a:gd name="T94" fmla="*/ 844 w 898"/>
              <a:gd name="T95" fmla="*/ 234 h 896"/>
              <a:gd name="T96" fmla="*/ 795 w 898"/>
              <a:gd name="T97" fmla="*/ 162 h 896"/>
              <a:gd name="T98" fmla="*/ 734 w 898"/>
              <a:gd name="T99" fmla="*/ 103 h 896"/>
              <a:gd name="T100" fmla="*/ 663 w 898"/>
              <a:gd name="T101" fmla="*/ 53 h 896"/>
              <a:gd name="T102" fmla="*/ 583 w 898"/>
              <a:gd name="T103" fmla="*/ 19 h 896"/>
              <a:gd name="T104" fmla="*/ 495 w 898"/>
              <a:gd name="T105" fmla="*/ 2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8" h="896">
                <a:moveTo>
                  <a:pt x="686" y="686"/>
                </a:moveTo>
                <a:lnTo>
                  <a:pt x="684" y="688"/>
                </a:lnTo>
                <a:lnTo>
                  <a:pt x="681" y="689"/>
                </a:lnTo>
                <a:lnTo>
                  <a:pt x="679" y="690"/>
                </a:lnTo>
                <a:lnTo>
                  <a:pt x="676" y="690"/>
                </a:lnTo>
                <a:lnTo>
                  <a:pt x="672" y="690"/>
                </a:lnTo>
                <a:lnTo>
                  <a:pt x="670" y="689"/>
                </a:lnTo>
                <a:lnTo>
                  <a:pt x="667" y="688"/>
                </a:lnTo>
                <a:lnTo>
                  <a:pt x="665" y="686"/>
                </a:lnTo>
                <a:lnTo>
                  <a:pt x="491" y="511"/>
                </a:lnTo>
                <a:lnTo>
                  <a:pt x="481" y="516"/>
                </a:lnTo>
                <a:lnTo>
                  <a:pt x="471" y="520"/>
                </a:lnTo>
                <a:lnTo>
                  <a:pt x="461" y="522"/>
                </a:lnTo>
                <a:lnTo>
                  <a:pt x="450" y="523"/>
                </a:lnTo>
                <a:lnTo>
                  <a:pt x="441" y="522"/>
                </a:lnTo>
                <a:lnTo>
                  <a:pt x="434" y="521"/>
                </a:lnTo>
                <a:lnTo>
                  <a:pt x="427" y="520"/>
                </a:lnTo>
                <a:lnTo>
                  <a:pt x="420" y="517"/>
                </a:lnTo>
                <a:lnTo>
                  <a:pt x="413" y="513"/>
                </a:lnTo>
                <a:lnTo>
                  <a:pt x="407" y="510"/>
                </a:lnTo>
                <a:lnTo>
                  <a:pt x="402" y="506"/>
                </a:lnTo>
                <a:lnTo>
                  <a:pt x="396" y="501"/>
                </a:lnTo>
                <a:lnTo>
                  <a:pt x="392" y="495"/>
                </a:lnTo>
                <a:lnTo>
                  <a:pt x="388" y="490"/>
                </a:lnTo>
                <a:lnTo>
                  <a:pt x="384" y="483"/>
                </a:lnTo>
                <a:lnTo>
                  <a:pt x="380" y="477"/>
                </a:lnTo>
                <a:lnTo>
                  <a:pt x="378" y="471"/>
                </a:lnTo>
                <a:lnTo>
                  <a:pt x="376" y="463"/>
                </a:lnTo>
                <a:lnTo>
                  <a:pt x="375" y="456"/>
                </a:lnTo>
                <a:lnTo>
                  <a:pt x="375" y="448"/>
                </a:lnTo>
                <a:lnTo>
                  <a:pt x="375" y="436"/>
                </a:lnTo>
                <a:lnTo>
                  <a:pt x="378" y="427"/>
                </a:lnTo>
                <a:lnTo>
                  <a:pt x="381" y="416"/>
                </a:lnTo>
                <a:lnTo>
                  <a:pt x="387" y="407"/>
                </a:lnTo>
                <a:lnTo>
                  <a:pt x="393" y="399"/>
                </a:lnTo>
                <a:lnTo>
                  <a:pt x="402" y="391"/>
                </a:lnTo>
                <a:lnTo>
                  <a:pt x="410" y="385"/>
                </a:lnTo>
                <a:lnTo>
                  <a:pt x="420" y="381"/>
                </a:lnTo>
                <a:lnTo>
                  <a:pt x="420" y="242"/>
                </a:lnTo>
                <a:lnTo>
                  <a:pt x="420" y="238"/>
                </a:lnTo>
                <a:lnTo>
                  <a:pt x="421" y="235"/>
                </a:lnTo>
                <a:lnTo>
                  <a:pt x="422" y="233"/>
                </a:lnTo>
                <a:lnTo>
                  <a:pt x="424" y="231"/>
                </a:lnTo>
                <a:lnTo>
                  <a:pt x="426" y="229"/>
                </a:lnTo>
                <a:lnTo>
                  <a:pt x="428" y="228"/>
                </a:lnTo>
                <a:lnTo>
                  <a:pt x="432" y="227"/>
                </a:lnTo>
                <a:lnTo>
                  <a:pt x="435" y="227"/>
                </a:lnTo>
                <a:lnTo>
                  <a:pt x="437" y="227"/>
                </a:lnTo>
                <a:lnTo>
                  <a:pt x="440" y="228"/>
                </a:lnTo>
                <a:lnTo>
                  <a:pt x="442" y="229"/>
                </a:lnTo>
                <a:lnTo>
                  <a:pt x="445" y="231"/>
                </a:lnTo>
                <a:lnTo>
                  <a:pt x="447" y="233"/>
                </a:lnTo>
                <a:lnTo>
                  <a:pt x="448" y="235"/>
                </a:lnTo>
                <a:lnTo>
                  <a:pt x="449" y="238"/>
                </a:lnTo>
                <a:lnTo>
                  <a:pt x="450" y="242"/>
                </a:lnTo>
                <a:lnTo>
                  <a:pt x="450" y="373"/>
                </a:lnTo>
                <a:lnTo>
                  <a:pt x="457" y="373"/>
                </a:lnTo>
                <a:lnTo>
                  <a:pt x="465" y="374"/>
                </a:lnTo>
                <a:lnTo>
                  <a:pt x="471" y="376"/>
                </a:lnTo>
                <a:lnTo>
                  <a:pt x="479" y="380"/>
                </a:lnTo>
                <a:lnTo>
                  <a:pt x="485" y="383"/>
                </a:lnTo>
                <a:lnTo>
                  <a:pt x="492" y="386"/>
                </a:lnTo>
                <a:lnTo>
                  <a:pt x="497" y="390"/>
                </a:lnTo>
                <a:lnTo>
                  <a:pt x="502" y="396"/>
                </a:lnTo>
                <a:lnTo>
                  <a:pt x="507" y="401"/>
                </a:lnTo>
                <a:lnTo>
                  <a:pt x="511" y="406"/>
                </a:lnTo>
                <a:lnTo>
                  <a:pt x="515" y="413"/>
                </a:lnTo>
                <a:lnTo>
                  <a:pt x="518" y="419"/>
                </a:lnTo>
                <a:lnTo>
                  <a:pt x="520" y="426"/>
                </a:lnTo>
                <a:lnTo>
                  <a:pt x="523" y="433"/>
                </a:lnTo>
                <a:lnTo>
                  <a:pt x="524" y="441"/>
                </a:lnTo>
                <a:lnTo>
                  <a:pt x="524" y="448"/>
                </a:lnTo>
                <a:lnTo>
                  <a:pt x="524" y="460"/>
                </a:lnTo>
                <a:lnTo>
                  <a:pt x="520" y="471"/>
                </a:lnTo>
                <a:lnTo>
                  <a:pt x="517" y="480"/>
                </a:lnTo>
                <a:lnTo>
                  <a:pt x="512" y="490"/>
                </a:lnTo>
                <a:lnTo>
                  <a:pt x="686" y="664"/>
                </a:lnTo>
                <a:lnTo>
                  <a:pt x="688" y="667"/>
                </a:lnTo>
                <a:lnTo>
                  <a:pt x="690" y="670"/>
                </a:lnTo>
                <a:lnTo>
                  <a:pt x="691" y="673"/>
                </a:lnTo>
                <a:lnTo>
                  <a:pt x="691" y="675"/>
                </a:lnTo>
                <a:lnTo>
                  <a:pt x="691" y="678"/>
                </a:lnTo>
                <a:lnTo>
                  <a:pt x="690" y="680"/>
                </a:lnTo>
                <a:lnTo>
                  <a:pt x="688" y="683"/>
                </a:lnTo>
                <a:lnTo>
                  <a:pt x="686" y="686"/>
                </a:lnTo>
                <a:close/>
                <a:moveTo>
                  <a:pt x="450" y="0"/>
                </a:moveTo>
                <a:lnTo>
                  <a:pt x="426" y="0"/>
                </a:lnTo>
                <a:lnTo>
                  <a:pt x="404" y="2"/>
                </a:lnTo>
                <a:lnTo>
                  <a:pt x="381" y="4"/>
                </a:lnTo>
                <a:lnTo>
                  <a:pt x="359" y="8"/>
                </a:lnTo>
                <a:lnTo>
                  <a:pt x="338" y="14"/>
                </a:lnTo>
                <a:lnTo>
                  <a:pt x="316" y="19"/>
                </a:lnTo>
                <a:lnTo>
                  <a:pt x="295" y="27"/>
                </a:lnTo>
                <a:lnTo>
                  <a:pt x="274" y="35"/>
                </a:lnTo>
                <a:lnTo>
                  <a:pt x="255" y="44"/>
                </a:lnTo>
                <a:lnTo>
                  <a:pt x="236" y="53"/>
                </a:lnTo>
                <a:lnTo>
                  <a:pt x="217" y="64"/>
                </a:lnTo>
                <a:lnTo>
                  <a:pt x="198" y="76"/>
                </a:lnTo>
                <a:lnTo>
                  <a:pt x="181" y="89"/>
                </a:lnTo>
                <a:lnTo>
                  <a:pt x="164" y="103"/>
                </a:lnTo>
                <a:lnTo>
                  <a:pt x="148" y="116"/>
                </a:lnTo>
                <a:lnTo>
                  <a:pt x="132" y="131"/>
                </a:lnTo>
                <a:lnTo>
                  <a:pt x="117" y="146"/>
                </a:lnTo>
                <a:lnTo>
                  <a:pt x="103" y="162"/>
                </a:lnTo>
                <a:lnTo>
                  <a:pt x="90" y="180"/>
                </a:lnTo>
                <a:lnTo>
                  <a:pt x="78" y="198"/>
                </a:lnTo>
                <a:lnTo>
                  <a:pt x="66" y="216"/>
                </a:lnTo>
                <a:lnTo>
                  <a:pt x="55" y="234"/>
                </a:lnTo>
                <a:lnTo>
                  <a:pt x="45" y="253"/>
                </a:lnTo>
                <a:lnTo>
                  <a:pt x="36" y="274"/>
                </a:lnTo>
                <a:lnTo>
                  <a:pt x="28" y="294"/>
                </a:lnTo>
                <a:lnTo>
                  <a:pt x="21" y="314"/>
                </a:lnTo>
                <a:lnTo>
                  <a:pt x="14" y="336"/>
                </a:lnTo>
                <a:lnTo>
                  <a:pt x="10" y="358"/>
                </a:lnTo>
                <a:lnTo>
                  <a:pt x="6" y="380"/>
                </a:lnTo>
                <a:lnTo>
                  <a:pt x="3" y="402"/>
                </a:lnTo>
                <a:lnTo>
                  <a:pt x="2" y="425"/>
                </a:lnTo>
                <a:lnTo>
                  <a:pt x="0" y="448"/>
                </a:lnTo>
                <a:lnTo>
                  <a:pt x="2" y="471"/>
                </a:lnTo>
                <a:lnTo>
                  <a:pt x="3" y="494"/>
                </a:lnTo>
                <a:lnTo>
                  <a:pt x="6" y="517"/>
                </a:lnTo>
                <a:lnTo>
                  <a:pt x="10" y="538"/>
                </a:lnTo>
                <a:lnTo>
                  <a:pt x="14" y="560"/>
                </a:lnTo>
                <a:lnTo>
                  <a:pt x="21" y="582"/>
                </a:lnTo>
                <a:lnTo>
                  <a:pt x="28" y="602"/>
                </a:lnTo>
                <a:lnTo>
                  <a:pt x="36" y="623"/>
                </a:lnTo>
                <a:lnTo>
                  <a:pt x="45" y="643"/>
                </a:lnTo>
                <a:lnTo>
                  <a:pt x="55" y="662"/>
                </a:lnTo>
                <a:lnTo>
                  <a:pt x="66" y="680"/>
                </a:lnTo>
                <a:lnTo>
                  <a:pt x="78" y="698"/>
                </a:lnTo>
                <a:lnTo>
                  <a:pt x="90" y="717"/>
                </a:lnTo>
                <a:lnTo>
                  <a:pt x="103" y="734"/>
                </a:lnTo>
                <a:lnTo>
                  <a:pt x="117" y="750"/>
                </a:lnTo>
                <a:lnTo>
                  <a:pt x="132" y="765"/>
                </a:lnTo>
                <a:lnTo>
                  <a:pt x="148" y="780"/>
                </a:lnTo>
                <a:lnTo>
                  <a:pt x="164" y="795"/>
                </a:lnTo>
                <a:lnTo>
                  <a:pt x="181" y="808"/>
                </a:lnTo>
                <a:lnTo>
                  <a:pt x="198" y="820"/>
                </a:lnTo>
                <a:lnTo>
                  <a:pt x="217" y="832"/>
                </a:lnTo>
                <a:lnTo>
                  <a:pt x="236" y="843"/>
                </a:lnTo>
                <a:lnTo>
                  <a:pt x="255" y="853"/>
                </a:lnTo>
                <a:lnTo>
                  <a:pt x="274" y="861"/>
                </a:lnTo>
                <a:lnTo>
                  <a:pt x="295" y="870"/>
                </a:lnTo>
                <a:lnTo>
                  <a:pt x="316" y="876"/>
                </a:lnTo>
                <a:lnTo>
                  <a:pt x="338" y="882"/>
                </a:lnTo>
                <a:lnTo>
                  <a:pt x="359" y="888"/>
                </a:lnTo>
                <a:lnTo>
                  <a:pt x="381" y="891"/>
                </a:lnTo>
                <a:lnTo>
                  <a:pt x="404" y="894"/>
                </a:lnTo>
                <a:lnTo>
                  <a:pt x="426" y="896"/>
                </a:lnTo>
                <a:lnTo>
                  <a:pt x="450" y="896"/>
                </a:lnTo>
                <a:lnTo>
                  <a:pt x="472" y="896"/>
                </a:lnTo>
                <a:lnTo>
                  <a:pt x="495" y="894"/>
                </a:lnTo>
                <a:lnTo>
                  <a:pt x="517" y="891"/>
                </a:lnTo>
                <a:lnTo>
                  <a:pt x="540" y="888"/>
                </a:lnTo>
                <a:lnTo>
                  <a:pt x="561" y="882"/>
                </a:lnTo>
                <a:lnTo>
                  <a:pt x="583" y="876"/>
                </a:lnTo>
                <a:lnTo>
                  <a:pt x="604" y="870"/>
                </a:lnTo>
                <a:lnTo>
                  <a:pt x="624" y="861"/>
                </a:lnTo>
                <a:lnTo>
                  <a:pt x="644" y="853"/>
                </a:lnTo>
                <a:lnTo>
                  <a:pt x="663" y="843"/>
                </a:lnTo>
                <a:lnTo>
                  <a:pt x="682" y="832"/>
                </a:lnTo>
                <a:lnTo>
                  <a:pt x="700" y="820"/>
                </a:lnTo>
                <a:lnTo>
                  <a:pt x="717" y="808"/>
                </a:lnTo>
                <a:lnTo>
                  <a:pt x="734" y="795"/>
                </a:lnTo>
                <a:lnTo>
                  <a:pt x="751" y="780"/>
                </a:lnTo>
                <a:lnTo>
                  <a:pt x="767" y="765"/>
                </a:lnTo>
                <a:lnTo>
                  <a:pt x="782" y="750"/>
                </a:lnTo>
                <a:lnTo>
                  <a:pt x="795" y="734"/>
                </a:lnTo>
                <a:lnTo>
                  <a:pt x="808" y="717"/>
                </a:lnTo>
                <a:lnTo>
                  <a:pt x="821" y="698"/>
                </a:lnTo>
                <a:lnTo>
                  <a:pt x="833" y="680"/>
                </a:lnTo>
                <a:lnTo>
                  <a:pt x="844" y="662"/>
                </a:lnTo>
                <a:lnTo>
                  <a:pt x="853" y="643"/>
                </a:lnTo>
                <a:lnTo>
                  <a:pt x="863" y="623"/>
                </a:lnTo>
                <a:lnTo>
                  <a:pt x="870" y="602"/>
                </a:lnTo>
                <a:lnTo>
                  <a:pt x="878" y="582"/>
                </a:lnTo>
                <a:lnTo>
                  <a:pt x="884" y="560"/>
                </a:lnTo>
                <a:lnTo>
                  <a:pt x="889" y="538"/>
                </a:lnTo>
                <a:lnTo>
                  <a:pt x="893" y="517"/>
                </a:lnTo>
                <a:lnTo>
                  <a:pt x="896" y="494"/>
                </a:lnTo>
                <a:lnTo>
                  <a:pt x="897" y="471"/>
                </a:lnTo>
                <a:lnTo>
                  <a:pt x="898" y="448"/>
                </a:lnTo>
                <a:lnTo>
                  <a:pt x="897" y="425"/>
                </a:lnTo>
                <a:lnTo>
                  <a:pt x="896" y="402"/>
                </a:lnTo>
                <a:lnTo>
                  <a:pt x="893" y="380"/>
                </a:lnTo>
                <a:lnTo>
                  <a:pt x="889" y="358"/>
                </a:lnTo>
                <a:lnTo>
                  <a:pt x="884" y="336"/>
                </a:lnTo>
                <a:lnTo>
                  <a:pt x="878" y="314"/>
                </a:lnTo>
                <a:lnTo>
                  <a:pt x="870" y="294"/>
                </a:lnTo>
                <a:lnTo>
                  <a:pt x="863" y="274"/>
                </a:lnTo>
                <a:lnTo>
                  <a:pt x="853" y="253"/>
                </a:lnTo>
                <a:lnTo>
                  <a:pt x="844" y="234"/>
                </a:lnTo>
                <a:lnTo>
                  <a:pt x="833" y="216"/>
                </a:lnTo>
                <a:lnTo>
                  <a:pt x="821" y="198"/>
                </a:lnTo>
                <a:lnTo>
                  <a:pt x="808" y="180"/>
                </a:lnTo>
                <a:lnTo>
                  <a:pt x="795" y="162"/>
                </a:lnTo>
                <a:lnTo>
                  <a:pt x="782" y="146"/>
                </a:lnTo>
                <a:lnTo>
                  <a:pt x="767" y="131"/>
                </a:lnTo>
                <a:lnTo>
                  <a:pt x="751" y="116"/>
                </a:lnTo>
                <a:lnTo>
                  <a:pt x="734" y="103"/>
                </a:lnTo>
                <a:lnTo>
                  <a:pt x="717" y="89"/>
                </a:lnTo>
                <a:lnTo>
                  <a:pt x="700" y="76"/>
                </a:lnTo>
                <a:lnTo>
                  <a:pt x="682" y="64"/>
                </a:lnTo>
                <a:lnTo>
                  <a:pt x="663" y="53"/>
                </a:lnTo>
                <a:lnTo>
                  <a:pt x="644" y="44"/>
                </a:lnTo>
                <a:lnTo>
                  <a:pt x="624" y="35"/>
                </a:lnTo>
                <a:lnTo>
                  <a:pt x="604" y="27"/>
                </a:lnTo>
                <a:lnTo>
                  <a:pt x="583" y="19"/>
                </a:lnTo>
                <a:lnTo>
                  <a:pt x="561" y="14"/>
                </a:lnTo>
                <a:lnTo>
                  <a:pt x="540" y="8"/>
                </a:lnTo>
                <a:lnTo>
                  <a:pt x="517" y="4"/>
                </a:lnTo>
                <a:lnTo>
                  <a:pt x="495" y="2"/>
                </a:lnTo>
                <a:lnTo>
                  <a:pt x="472" y="0"/>
                </a:lnTo>
                <a:lnTo>
                  <a:pt x="4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59A864C5-3D18-40F5-A9BB-1885F4412EF6}"/>
              </a:ext>
            </a:extLst>
          </p:cNvPr>
          <p:cNvGrpSpPr/>
          <p:nvPr/>
        </p:nvGrpSpPr>
        <p:grpSpPr>
          <a:xfrm>
            <a:off x="1851730" y="4246193"/>
            <a:ext cx="420512" cy="420512"/>
            <a:chOff x="2598738" y="4786313"/>
            <a:chExt cx="287338" cy="287338"/>
          </a:xfrm>
          <a:solidFill>
            <a:schemeClr val="accent2"/>
          </a:solidFill>
        </p:grpSpPr>
        <p:sp>
          <p:nvSpPr>
            <p:cNvPr id="66" name="Freeform 313">
              <a:extLst>
                <a:ext uri="{FF2B5EF4-FFF2-40B4-BE49-F238E27FC236}">
                  <a16:creationId xmlns:a16="http://schemas.microsoft.com/office/drawing/2014/main" xmlns="" id="{CA229712-D681-4B8F-A337-497BDF0A9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4786313"/>
              <a:ext cx="287338" cy="47625"/>
            </a:xfrm>
            <a:custGeom>
              <a:avLst/>
              <a:gdLst>
                <a:gd name="T0" fmla="*/ 888 w 903"/>
                <a:gd name="T1" fmla="*/ 0 h 150"/>
                <a:gd name="T2" fmla="*/ 15 w 903"/>
                <a:gd name="T3" fmla="*/ 0 h 150"/>
                <a:gd name="T4" fmla="*/ 12 w 903"/>
                <a:gd name="T5" fmla="*/ 0 h 150"/>
                <a:gd name="T6" fmla="*/ 9 w 903"/>
                <a:gd name="T7" fmla="*/ 1 h 150"/>
                <a:gd name="T8" fmla="*/ 7 w 903"/>
                <a:gd name="T9" fmla="*/ 2 h 150"/>
                <a:gd name="T10" fmla="*/ 5 w 903"/>
                <a:gd name="T11" fmla="*/ 4 h 150"/>
                <a:gd name="T12" fmla="*/ 3 w 903"/>
                <a:gd name="T13" fmla="*/ 6 h 150"/>
                <a:gd name="T14" fmla="*/ 2 w 903"/>
                <a:gd name="T15" fmla="*/ 8 h 150"/>
                <a:gd name="T16" fmla="*/ 0 w 903"/>
                <a:gd name="T17" fmla="*/ 12 h 150"/>
                <a:gd name="T18" fmla="*/ 0 w 903"/>
                <a:gd name="T19" fmla="*/ 15 h 150"/>
                <a:gd name="T20" fmla="*/ 0 w 903"/>
                <a:gd name="T21" fmla="*/ 150 h 150"/>
                <a:gd name="T22" fmla="*/ 903 w 903"/>
                <a:gd name="T23" fmla="*/ 150 h 150"/>
                <a:gd name="T24" fmla="*/ 903 w 903"/>
                <a:gd name="T25" fmla="*/ 15 h 150"/>
                <a:gd name="T26" fmla="*/ 903 w 903"/>
                <a:gd name="T27" fmla="*/ 12 h 150"/>
                <a:gd name="T28" fmla="*/ 902 w 903"/>
                <a:gd name="T29" fmla="*/ 8 h 150"/>
                <a:gd name="T30" fmla="*/ 901 w 903"/>
                <a:gd name="T31" fmla="*/ 6 h 150"/>
                <a:gd name="T32" fmla="*/ 899 w 903"/>
                <a:gd name="T33" fmla="*/ 4 h 150"/>
                <a:gd name="T34" fmla="*/ 897 w 903"/>
                <a:gd name="T35" fmla="*/ 2 h 150"/>
                <a:gd name="T36" fmla="*/ 894 w 903"/>
                <a:gd name="T37" fmla="*/ 1 h 150"/>
                <a:gd name="T38" fmla="*/ 892 w 903"/>
                <a:gd name="T39" fmla="*/ 0 h 150"/>
                <a:gd name="T40" fmla="*/ 888 w 903"/>
                <a:gd name="T4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3" h="150"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0"/>
                  </a:lnTo>
                  <a:lnTo>
                    <a:pt x="903" y="150"/>
                  </a:lnTo>
                  <a:lnTo>
                    <a:pt x="903" y="15"/>
                  </a:lnTo>
                  <a:lnTo>
                    <a:pt x="903" y="12"/>
                  </a:lnTo>
                  <a:lnTo>
                    <a:pt x="902" y="8"/>
                  </a:lnTo>
                  <a:lnTo>
                    <a:pt x="901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4">
              <a:extLst>
                <a:ext uri="{FF2B5EF4-FFF2-40B4-BE49-F238E27FC236}">
                  <a16:creationId xmlns:a16="http://schemas.microsoft.com/office/drawing/2014/main" xmlns="" id="{E0437CD7-3070-4BDC-A34F-FCEC6AC41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4843463"/>
              <a:ext cx="287338" cy="230188"/>
            </a:xfrm>
            <a:custGeom>
              <a:avLst/>
              <a:gdLst>
                <a:gd name="T0" fmla="*/ 0 w 903"/>
                <a:gd name="T1" fmla="*/ 470 h 723"/>
                <a:gd name="T2" fmla="*/ 3 w 903"/>
                <a:gd name="T3" fmla="*/ 475 h 723"/>
                <a:gd name="T4" fmla="*/ 7 w 903"/>
                <a:gd name="T5" fmla="*/ 480 h 723"/>
                <a:gd name="T6" fmla="*/ 12 w 903"/>
                <a:gd name="T7" fmla="*/ 482 h 723"/>
                <a:gd name="T8" fmla="*/ 415 w 903"/>
                <a:gd name="T9" fmla="*/ 482 h 723"/>
                <a:gd name="T10" fmla="*/ 199 w 903"/>
                <a:gd name="T11" fmla="*/ 699 h 723"/>
                <a:gd name="T12" fmla="*/ 197 w 903"/>
                <a:gd name="T13" fmla="*/ 705 h 723"/>
                <a:gd name="T14" fmla="*/ 197 w 903"/>
                <a:gd name="T15" fmla="*/ 711 h 723"/>
                <a:gd name="T16" fmla="*/ 199 w 903"/>
                <a:gd name="T17" fmla="*/ 717 h 723"/>
                <a:gd name="T18" fmla="*/ 203 w 903"/>
                <a:gd name="T19" fmla="*/ 721 h 723"/>
                <a:gd name="T20" fmla="*/ 208 w 903"/>
                <a:gd name="T21" fmla="*/ 723 h 723"/>
                <a:gd name="T22" fmla="*/ 214 w 903"/>
                <a:gd name="T23" fmla="*/ 723 h 723"/>
                <a:gd name="T24" fmla="*/ 219 w 903"/>
                <a:gd name="T25" fmla="*/ 721 h 723"/>
                <a:gd name="T26" fmla="*/ 437 w 903"/>
                <a:gd name="T27" fmla="*/ 503 h 723"/>
                <a:gd name="T28" fmla="*/ 437 w 903"/>
                <a:gd name="T29" fmla="*/ 711 h 723"/>
                <a:gd name="T30" fmla="*/ 439 w 903"/>
                <a:gd name="T31" fmla="*/ 717 h 723"/>
                <a:gd name="T32" fmla="*/ 443 w 903"/>
                <a:gd name="T33" fmla="*/ 721 h 723"/>
                <a:gd name="T34" fmla="*/ 449 w 903"/>
                <a:gd name="T35" fmla="*/ 723 h 723"/>
                <a:gd name="T36" fmla="*/ 455 w 903"/>
                <a:gd name="T37" fmla="*/ 723 h 723"/>
                <a:gd name="T38" fmla="*/ 461 w 903"/>
                <a:gd name="T39" fmla="*/ 721 h 723"/>
                <a:gd name="T40" fmla="*/ 465 w 903"/>
                <a:gd name="T41" fmla="*/ 717 h 723"/>
                <a:gd name="T42" fmla="*/ 467 w 903"/>
                <a:gd name="T43" fmla="*/ 711 h 723"/>
                <a:gd name="T44" fmla="*/ 467 w 903"/>
                <a:gd name="T45" fmla="*/ 503 h 723"/>
                <a:gd name="T46" fmla="*/ 685 w 903"/>
                <a:gd name="T47" fmla="*/ 721 h 723"/>
                <a:gd name="T48" fmla="*/ 690 w 903"/>
                <a:gd name="T49" fmla="*/ 723 h 723"/>
                <a:gd name="T50" fmla="*/ 695 w 903"/>
                <a:gd name="T51" fmla="*/ 723 h 723"/>
                <a:gd name="T52" fmla="*/ 701 w 903"/>
                <a:gd name="T53" fmla="*/ 721 h 723"/>
                <a:gd name="T54" fmla="*/ 705 w 903"/>
                <a:gd name="T55" fmla="*/ 717 h 723"/>
                <a:gd name="T56" fmla="*/ 707 w 903"/>
                <a:gd name="T57" fmla="*/ 711 h 723"/>
                <a:gd name="T58" fmla="*/ 707 w 903"/>
                <a:gd name="T59" fmla="*/ 705 h 723"/>
                <a:gd name="T60" fmla="*/ 705 w 903"/>
                <a:gd name="T61" fmla="*/ 699 h 723"/>
                <a:gd name="T62" fmla="*/ 488 w 903"/>
                <a:gd name="T63" fmla="*/ 482 h 723"/>
                <a:gd name="T64" fmla="*/ 892 w 903"/>
                <a:gd name="T65" fmla="*/ 482 h 723"/>
                <a:gd name="T66" fmla="*/ 897 w 903"/>
                <a:gd name="T67" fmla="*/ 480 h 723"/>
                <a:gd name="T68" fmla="*/ 901 w 903"/>
                <a:gd name="T69" fmla="*/ 475 h 723"/>
                <a:gd name="T70" fmla="*/ 903 w 903"/>
                <a:gd name="T71" fmla="*/ 470 h 723"/>
                <a:gd name="T72" fmla="*/ 903 w 903"/>
                <a:gd name="T73" fmla="*/ 0 h 723"/>
                <a:gd name="T74" fmla="*/ 0 w 903"/>
                <a:gd name="T75" fmla="*/ 467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723">
                  <a:moveTo>
                    <a:pt x="0" y="467"/>
                  </a:moveTo>
                  <a:lnTo>
                    <a:pt x="0" y="470"/>
                  </a:lnTo>
                  <a:lnTo>
                    <a:pt x="2" y="473"/>
                  </a:lnTo>
                  <a:lnTo>
                    <a:pt x="3" y="475"/>
                  </a:lnTo>
                  <a:lnTo>
                    <a:pt x="5" y="477"/>
                  </a:lnTo>
                  <a:lnTo>
                    <a:pt x="7" y="480"/>
                  </a:lnTo>
                  <a:lnTo>
                    <a:pt x="9" y="481"/>
                  </a:lnTo>
                  <a:lnTo>
                    <a:pt x="12" y="482"/>
                  </a:lnTo>
                  <a:lnTo>
                    <a:pt x="15" y="482"/>
                  </a:lnTo>
                  <a:lnTo>
                    <a:pt x="415" y="482"/>
                  </a:lnTo>
                  <a:lnTo>
                    <a:pt x="200" y="697"/>
                  </a:lnTo>
                  <a:lnTo>
                    <a:pt x="199" y="699"/>
                  </a:lnTo>
                  <a:lnTo>
                    <a:pt x="197" y="703"/>
                  </a:lnTo>
                  <a:lnTo>
                    <a:pt x="197" y="705"/>
                  </a:lnTo>
                  <a:lnTo>
                    <a:pt x="196" y="708"/>
                  </a:lnTo>
                  <a:lnTo>
                    <a:pt x="197" y="711"/>
                  </a:lnTo>
                  <a:lnTo>
                    <a:pt x="197" y="713"/>
                  </a:lnTo>
                  <a:lnTo>
                    <a:pt x="199" y="717"/>
                  </a:lnTo>
                  <a:lnTo>
                    <a:pt x="200" y="719"/>
                  </a:lnTo>
                  <a:lnTo>
                    <a:pt x="203" y="721"/>
                  </a:lnTo>
                  <a:lnTo>
                    <a:pt x="205" y="722"/>
                  </a:lnTo>
                  <a:lnTo>
                    <a:pt x="208" y="723"/>
                  </a:lnTo>
                  <a:lnTo>
                    <a:pt x="211" y="723"/>
                  </a:lnTo>
                  <a:lnTo>
                    <a:pt x="214" y="723"/>
                  </a:lnTo>
                  <a:lnTo>
                    <a:pt x="217" y="722"/>
                  </a:lnTo>
                  <a:lnTo>
                    <a:pt x="219" y="721"/>
                  </a:lnTo>
                  <a:lnTo>
                    <a:pt x="221" y="719"/>
                  </a:lnTo>
                  <a:lnTo>
                    <a:pt x="437" y="503"/>
                  </a:lnTo>
                  <a:lnTo>
                    <a:pt x="437" y="708"/>
                  </a:lnTo>
                  <a:lnTo>
                    <a:pt x="437" y="711"/>
                  </a:lnTo>
                  <a:lnTo>
                    <a:pt x="438" y="713"/>
                  </a:lnTo>
                  <a:lnTo>
                    <a:pt x="439" y="717"/>
                  </a:lnTo>
                  <a:lnTo>
                    <a:pt x="441" y="719"/>
                  </a:lnTo>
                  <a:lnTo>
                    <a:pt x="443" y="721"/>
                  </a:lnTo>
                  <a:lnTo>
                    <a:pt x="446" y="722"/>
                  </a:lnTo>
                  <a:lnTo>
                    <a:pt x="449" y="723"/>
                  </a:lnTo>
                  <a:lnTo>
                    <a:pt x="452" y="723"/>
                  </a:lnTo>
                  <a:lnTo>
                    <a:pt x="455" y="723"/>
                  </a:lnTo>
                  <a:lnTo>
                    <a:pt x="457" y="722"/>
                  </a:lnTo>
                  <a:lnTo>
                    <a:pt x="461" y="721"/>
                  </a:lnTo>
                  <a:lnTo>
                    <a:pt x="463" y="719"/>
                  </a:lnTo>
                  <a:lnTo>
                    <a:pt x="465" y="717"/>
                  </a:lnTo>
                  <a:lnTo>
                    <a:pt x="466" y="713"/>
                  </a:lnTo>
                  <a:lnTo>
                    <a:pt x="467" y="711"/>
                  </a:lnTo>
                  <a:lnTo>
                    <a:pt x="467" y="708"/>
                  </a:lnTo>
                  <a:lnTo>
                    <a:pt x="467" y="503"/>
                  </a:lnTo>
                  <a:lnTo>
                    <a:pt x="681" y="719"/>
                  </a:lnTo>
                  <a:lnTo>
                    <a:pt x="685" y="721"/>
                  </a:lnTo>
                  <a:lnTo>
                    <a:pt x="687" y="722"/>
                  </a:lnTo>
                  <a:lnTo>
                    <a:pt x="690" y="723"/>
                  </a:lnTo>
                  <a:lnTo>
                    <a:pt x="692" y="723"/>
                  </a:lnTo>
                  <a:lnTo>
                    <a:pt x="695" y="723"/>
                  </a:lnTo>
                  <a:lnTo>
                    <a:pt x="699" y="722"/>
                  </a:lnTo>
                  <a:lnTo>
                    <a:pt x="701" y="721"/>
                  </a:lnTo>
                  <a:lnTo>
                    <a:pt x="703" y="719"/>
                  </a:lnTo>
                  <a:lnTo>
                    <a:pt x="705" y="717"/>
                  </a:lnTo>
                  <a:lnTo>
                    <a:pt x="707" y="713"/>
                  </a:lnTo>
                  <a:lnTo>
                    <a:pt x="707" y="711"/>
                  </a:lnTo>
                  <a:lnTo>
                    <a:pt x="708" y="708"/>
                  </a:lnTo>
                  <a:lnTo>
                    <a:pt x="707" y="705"/>
                  </a:lnTo>
                  <a:lnTo>
                    <a:pt x="707" y="703"/>
                  </a:lnTo>
                  <a:lnTo>
                    <a:pt x="705" y="699"/>
                  </a:lnTo>
                  <a:lnTo>
                    <a:pt x="703" y="697"/>
                  </a:lnTo>
                  <a:lnTo>
                    <a:pt x="488" y="482"/>
                  </a:lnTo>
                  <a:lnTo>
                    <a:pt x="888" y="482"/>
                  </a:lnTo>
                  <a:lnTo>
                    <a:pt x="892" y="482"/>
                  </a:lnTo>
                  <a:lnTo>
                    <a:pt x="894" y="481"/>
                  </a:lnTo>
                  <a:lnTo>
                    <a:pt x="897" y="480"/>
                  </a:lnTo>
                  <a:lnTo>
                    <a:pt x="899" y="477"/>
                  </a:lnTo>
                  <a:lnTo>
                    <a:pt x="901" y="475"/>
                  </a:lnTo>
                  <a:lnTo>
                    <a:pt x="902" y="473"/>
                  </a:lnTo>
                  <a:lnTo>
                    <a:pt x="903" y="470"/>
                  </a:lnTo>
                  <a:lnTo>
                    <a:pt x="903" y="467"/>
                  </a:lnTo>
                  <a:lnTo>
                    <a:pt x="903" y="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5C42B40F-8659-4B8A-8930-BF0874F542D4}"/>
              </a:ext>
            </a:extLst>
          </p:cNvPr>
          <p:cNvGrpSpPr/>
          <p:nvPr/>
        </p:nvGrpSpPr>
        <p:grpSpPr>
          <a:xfrm>
            <a:off x="5821888" y="4185365"/>
            <a:ext cx="548224" cy="542168"/>
            <a:chOff x="2598738" y="1919288"/>
            <a:chExt cx="287338" cy="284163"/>
          </a:xfrm>
          <a:solidFill>
            <a:schemeClr val="accent1"/>
          </a:solidFill>
        </p:grpSpPr>
        <p:sp>
          <p:nvSpPr>
            <p:cNvPr id="69" name="Freeform 505">
              <a:extLst>
                <a:ext uri="{FF2B5EF4-FFF2-40B4-BE49-F238E27FC236}">
                  <a16:creationId xmlns:a16="http://schemas.microsoft.com/office/drawing/2014/main" xmlns="" id="{AB50030C-7057-47B3-AB91-2E6759D71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6">
              <a:extLst>
                <a:ext uri="{FF2B5EF4-FFF2-40B4-BE49-F238E27FC236}">
                  <a16:creationId xmlns:a16="http://schemas.microsoft.com/office/drawing/2014/main" xmlns="" id="{B864871D-980C-4FC5-A31E-A77295ED8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07">
              <a:extLst>
                <a:ext uri="{FF2B5EF4-FFF2-40B4-BE49-F238E27FC236}">
                  <a16:creationId xmlns:a16="http://schemas.microsoft.com/office/drawing/2014/main" xmlns="" id="{58BB8FB6-6662-48BC-B642-9E6C5063F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08">
              <a:extLst>
                <a:ext uri="{FF2B5EF4-FFF2-40B4-BE49-F238E27FC236}">
                  <a16:creationId xmlns:a16="http://schemas.microsoft.com/office/drawing/2014/main" xmlns="" id="{2EE82F7E-9AFD-4E54-A7F3-89023473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938015E1-BBBB-40E0-B049-606671EC6B4A}"/>
              </a:ext>
            </a:extLst>
          </p:cNvPr>
          <p:cNvGrpSpPr/>
          <p:nvPr/>
        </p:nvGrpSpPr>
        <p:grpSpPr>
          <a:xfrm>
            <a:off x="9857978" y="4185366"/>
            <a:ext cx="539136" cy="542166"/>
            <a:chOff x="11028363" y="4778375"/>
            <a:chExt cx="282575" cy="284163"/>
          </a:xfrm>
          <a:solidFill>
            <a:schemeClr val="accent2"/>
          </a:solidFill>
        </p:grpSpPr>
        <p:sp>
          <p:nvSpPr>
            <p:cNvPr id="74" name="Freeform 3669">
              <a:extLst>
                <a:ext uri="{FF2B5EF4-FFF2-40B4-BE49-F238E27FC236}">
                  <a16:creationId xmlns:a16="http://schemas.microsoft.com/office/drawing/2014/main" xmlns="" id="{0FDD1A96-236D-4BF4-81D5-C09E51BB8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4778375"/>
              <a:ext cx="212725" cy="238125"/>
            </a:xfrm>
            <a:custGeom>
              <a:avLst/>
              <a:gdLst>
                <a:gd name="T0" fmla="*/ 528 w 535"/>
                <a:gd name="T1" fmla="*/ 432 h 601"/>
                <a:gd name="T2" fmla="*/ 526 w 535"/>
                <a:gd name="T3" fmla="*/ 425 h 601"/>
                <a:gd name="T4" fmla="*/ 520 w 535"/>
                <a:gd name="T5" fmla="*/ 421 h 601"/>
                <a:gd name="T6" fmla="*/ 413 w 535"/>
                <a:gd name="T7" fmla="*/ 384 h 601"/>
                <a:gd name="T8" fmla="*/ 388 w 535"/>
                <a:gd name="T9" fmla="*/ 375 h 601"/>
                <a:gd name="T10" fmla="*/ 369 w 535"/>
                <a:gd name="T11" fmla="*/ 368 h 601"/>
                <a:gd name="T12" fmla="*/ 360 w 535"/>
                <a:gd name="T13" fmla="*/ 307 h 601"/>
                <a:gd name="T14" fmla="*/ 371 w 535"/>
                <a:gd name="T15" fmla="*/ 297 h 601"/>
                <a:gd name="T16" fmla="*/ 386 w 535"/>
                <a:gd name="T17" fmla="*/ 279 h 601"/>
                <a:gd name="T18" fmla="*/ 396 w 535"/>
                <a:gd name="T19" fmla="*/ 252 h 601"/>
                <a:gd name="T20" fmla="*/ 402 w 535"/>
                <a:gd name="T21" fmla="*/ 216 h 601"/>
                <a:gd name="T22" fmla="*/ 409 w 535"/>
                <a:gd name="T23" fmla="*/ 211 h 601"/>
                <a:gd name="T24" fmla="*/ 415 w 535"/>
                <a:gd name="T25" fmla="*/ 202 h 601"/>
                <a:gd name="T26" fmla="*/ 419 w 535"/>
                <a:gd name="T27" fmla="*/ 190 h 601"/>
                <a:gd name="T28" fmla="*/ 420 w 535"/>
                <a:gd name="T29" fmla="*/ 175 h 601"/>
                <a:gd name="T30" fmla="*/ 416 w 535"/>
                <a:gd name="T31" fmla="*/ 152 h 601"/>
                <a:gd name="T32" fmla="*/ 406 w 535"/>
                <a:gd name="T33" fmla="*/ 138 h 601"/>
                <a:gd name="T34" fmla="*/ 418 w 535"/>
                <a:gd name="T35" fmla="*/ 100 h 601"/>
                <a:gd name="T36" fmla="*/ 420 w 535"/>
                <a:gd name="T37" fmla="*/ 77 h 601"/>
                <a:gd name="T38" fmla="*/ 418 w 535"/>
                <a:gd name="T39" fmla="*/ 53 h 601"/>
                <a:gd name="T40" fmla="*/ 411 w 535"/>
                <a:gd name="T41" fmla="*/ 39 h 601"/>
                <a:gd name="T42" fmla="*/ 402 w 535"/>
                <a:gd name="T43" fmla="*/ 27 h 601"/>
                <a:gd name="T44" fmla="*/ 391 w 535"/>
                <a:gd name="T45" fmla="*/ 18 h 601"/>
                <a:gd name="T46" fmla="*/ 375 w 535"/>
                <a:gd name="T47" fmla="*/ 12 h 601"/>
                <a:gd name="T48" fmla="*/ 342 w 535"/>
                <a:gd name="T49" fmla="*/ 3 h 601"/>
                <a:gd name="T50" fmla="*/ 307 w 535"/>
                <a:gd name="T51" fmla="*/ 0 h 601"/>
                <a:gd name="T52" fmla="*/ 276 w 535"/>
                <a:gd name="T53" fmla="*/ 2 h 601"/>
                <a:gd name="T54" fmla="*/ 246 w 535"/>
                <a:gd name="T55" fmla="*/ 9 h 601"/>
                <a:gd name="T56" fmla="*/ 219 w 535"/>
                <a:gd name="T57" fmla="*/ 22 h 601"/>
                <a:gd name="T58" fmla="*/ 208 w 535"/>
                <a:gd name="T59" fmla="*/ 31 h 601"/>
                <a:gd name="T60" fmla="*/ 201 w 535"/>
                <a:gd name="T61" fmla="*/ 41 h 601"/>
                <a:gd name="T62" fmla="*/ 187 w 535"/>
                <a:gd name="T63" fmla="*/ 43 h 601"/>
                <a:gd name="T64" fmla="*/ 176 w 535"/>
                <a:gd name="T65" fmla="*/ 45 h 601"/>
                <a:gd name="T66" fmla="*/ 163 w 535"/>
                <a:gd name="T67" fmla="*/ 55 h 601"/>
                <a:gd name="T68" fmla="*/ 156 w 535"/>
                <a:gd name="T69" fmla="*/ 75 h 601"/>
                <a:gd name="T70" fmla="*/ 156 w 535"/>
                <a:gd name="T71" fmla="*/ 98 h 601"/>
                <a:gd name="T72" fmla="*/ 165 w 535"/>
                <a:gd name="T73" fmla="*/ 138 h 601"/>
                <a:gd name="T74" fmla="*/ 165 w 535"/>
                <a:gd name="T75" fmla="*/ 139 h 601"/>
                <a:gd name="T76" fmla="*/ 154 w 535"/>
                <a:gd name="T77" fmla="*/ 151 h 601"/>
                <a:gd name="T78" fmla="*/ 151 w 535"/>
                <a:gd name="T79" fmla="*/ 162 h 601"/>
                <a:gd name="T80" fmla="*/ 148 w 535"/>
                <a:gd name="T81" fmla="*/ 176 h 601"/>
                <a:gd name="T82" fmla="*/ 149 w 535"/>
                <a:gd name="T83" fmla="*/ 190 h 601"/>
                <a:gd name="T84" fmla="*/ 153 w 535"/>
                <a:gd name="T85" fmla="*/ 201 h 601"/>
                <a:gd name="T86" fmla="*/ 160 w 535"/>
                <a:gd name="T87" fmla="*/ 210 h 601"/>
                <a:gd name="T88" fmla="*/ 167 w 535"/>
                <a:gd name="T89" fmla="*/ 216 h 601"/>
                <a:gd name="T90" fmla="*/ 169 w 535"/>
                <a:gd name="T91" fmla="*/ 237 h 601"/>
                <a:gd name="T92" fmla="*/ 174 w 535"/>
                <a:gd name="T93" fmla="*/ 255 h 601"/>
                <a:gd name="T94" fmla="*/ 188 w 535"/>
                <a:gd name="T95" fmla="*/ 285 h 601"/>
                <a:gd name="T96" fmla="*/ 203 w 535"/>
                <a:gd name="T97" fmla="*/ 306 h 601"/>
                <a:gd name="T98" fmla="*/ 216 w 535"/>
                <a:gd name="T99" fmla="*/ 319 h 601"/>
                <a:gd name="T100" fmla="*/ 201 w 535"/>
                <a:gd name="T101" fmla="*/ 369 h 601"/>
                <a:gd name="T102" fmla="*/ 171 w 535"/>
                <a:gd name="T103" fmla="*/ 380 h 601"/>
                <a:gd name="T104" fmla="*/ 130 w 535"/>
                <a:gd name="T105" fmla="*/ 393 h 601"/>
                <a:gd name="T106" fmla="*/ 84 w 535"/>
                <a:gd name="T107" fmla="*/ 410 h 601"/>
                <a:gd name="T108" fmla="*/ 47 w 535"/>
                <a:gd name="T109" fmla="*/ 428 h 601"/>
                <a:gd name="T110" fmla="*/ 26 w 535"/>
                <a:gd name="T111" fmla="*/ 443 h 601"/>
                <a:gd name="T112" fmla="*/ 18 w 535"/>
                <a:gd name="T113" fmla="*/ 455 h 601"/>
                <a:gd name="T114" fmla="*/ 11 w 535"/>
                <a:gd name="T115" fmla="*/ 479 h 601"/>
                <a:gd name="T116" fmla="*/ 4 w 535"/>
                <a:gd name="T117" fmla="*/ 520 h 601"/>
                <a:gd name="T118" fmla="*/ 0 w 535"/>
                <a:gd name="T119" fmla="*/ 573 h 601"/>
                <a:gd name="T120" fmla="*/ 0 w 535"/>
                <a:gd name="T121" fmla="*/ 594 h 601"/>
                <a:gd name="T122" fmla="*/ 7 w 535"/>
                <a:gd name="T123" fmla="*/ 600 h 601"/>
                <a:gd name="T124" fmla="*/ 442 w 535"/>
                <a:gd name="T1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5" h="601">
                  <a:moveTo>
                    <a:pt x="535" y="508"/>
                  </a:moveTo>
                  <a:lnTo>
                    <a:pt x="528" y="432"/>
                  </a:lnTo>
                  <a:lnTo>
                    <a:pt x="528" y="428"/>
                  </a:lnTo>
                  <a:lnTo>
                    <a:pt x="526" y="425"/>
                  </a:lnTo>
                  <a:lnTo>
                    <a:pt x="523" y="423"/>
                  </a:lnTo>
                  <a:lnTo>
                    <a:pt x="520" y="421"/>
                  </a:lnTo>
                  <a:lnTo>
                    <a:pt x="424" y="388"/>
                  </a:lnTo>
                  <a:lnTo>
                    <a:pt x="413" y="384"/>
                  </a:lnTo>
                  <a:lnTo>
                    <a:pt x="400" y="379"/>
                  </a:lnTo>
                  <a:lnTo>
                    <a:pt x="388" y="375"/>
                  </a:lnTo>
                  <a:lnTo>
                    <a:pt x="377" y="370"/>
                  </a:lnTo>
                  <a:lnTo>
                    <a:pt x="369" y="368"/>
                  </a:lnTo>
                  <a:lnTo>
                    <a:pt x="360" y="364"/>
                  </a:lnTo>
                  <a:lnTo>
                    <a:pt x="360" y="307"/>
                  </a:lnTo>
                  <a:lnTo>
                    <a:pt x="365" y="302"/>
                  </a:lnTo>
                  <a:lnTo>
                    <a:pt x="371" y="297"/>
                  </a:lnTo>
                  <a:lnTo>
                    <a:pt x="378" y="288"/>
                  </a:lnTo>
                  <a:lnTo>
                    <a:pt x="386" y="279"/>
                  </a:lnTo>
                  <a:lnTo>
                    <a:pt x="391" y="266"/>
                  </a:lnTo>
                  <a:lnTo>
                    <a:pt x="396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3" y="207"/>
                  </a:lnTo>
                  <a:lnTo>
                    <a:pt x="415" y="202"/>
                  </a:lnTo>
                  <a:lnTo>
                    <a:pt x="418" y="197"/>
                  </a:lnTo>
                  <a:lnTo>
                    <a:pt x="419" y="190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19" y="163"/>
                  </a:lnTo>
                  <a:lnTo>
                    <a:pt x="416" y="152"/>
                  </a:lnTo>
                  <a:lnTo>
                    <a:pt x="411" y="144"/>
                  </a:lnTo>
                  <a:lnTo>
                    <a:pt x="406" y="138"/>
                  </a:lnTo>
                  <a:lnTo>
                    <a:pt x="411" y="121"/>
                  </a:lnTo>
                  <a:lnTo>
                    <a:pt x="418" y="100"/>
                  </a:lnTo>
                  <a:lnTo>
                    <a:pt x="419" y="89"/>
                  </a:lnTo>
                  <a:lnTo>
                    <a:pt x="420" y="77"/>
                  </a:lnTo>
                  <a:lnTo>
                    <a:pt x="419" y="64"/>
                  </a:lnTo>
                  <a:lnTo>
                    <a:pt x="418" y="53"/>
                  </a:lnTo>
                  <a:lnTo>
                    <a:pt x="415" y="45"/>
                  </a:lnTo>
                  <a:lnTo>
                    <a:pt x="411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3"/>
                  </a:lnTo>
                  <a:lnTo>
                    <a:pt x="391" y="18"/>
                  </a:lnTo>
                  <a:lnTo>
                    <a:pt x="383" y="14"/>
                  </a:lnTo>
                  <a:lnTo>
                    <a:pt x="375" y="12"/>
                  </a:lnTo>
                  <a:lnTo>
                    <a:pt x="359" y="7"/>
                  </a:lnTo>
                  <a:lnTo>
                    <a:pt x="342" y="3"/>
                  </a:lnTo>
                  <a:lnTo>
                    <a:pt x="324" y="0"/>
                  </a:lnTo>
                  <a:lnTo>
                    <a:pt x="307" y="0"/>
                  </a:lnTo>
                  <a:lnTo>
                    <a:pt x="292" y="0"/>
                  </a:lnTo>
                  <a:lnTo>
                    <a:pt x="276" y="2"/>
                  </a:lnTo>
                  <a:lnTo>
                    <a:pt x="260" y="5"/>
                  </a:lnTo>
                  <a:lnTo>
                    <a:pt x="246" y="9"/>
                  </a:lnTo>
                  <a:lnTo>
                    <a:pt x="231" y="16"/>
                  </a:lnTo>
                  <a:lnTo>
                    <a:pt x="219" y="22"/>
                  </a:lnTo>
                  <a:lnTo>
                    <a:pt x="214" y="27"/>
                  </a:lnTo>
                  <a:lnTo>
                    <a:pt x="208" y="31"/>
                  </a:lnTo>
                  <a:lnTo>
                    <a:pt x="205" y="36"/>
                  </a:lnTo>
                  <a:lnTo>
                    <a:pt x="201" y="41"/>
                  </a:lnTo>
                  <a:lnTo>
                    <a:pt x="193" y="41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9" y="50"/>
                  </a:lnTo>
                  <a:lnTo>
                    <a:pt x="163" y="55"/>
                  </a:lnTo>
                  <a:lnTo>
                    <a:pt x="158" y="64"/>
                  </a:lnTo>
                  <a:lnTo>
                    <a:pt x="156" y="75"/>
                  </a:lnTo>
                  <a:lnTo>
                    <a:pt x="154" y="86"/>
                  </a:lnTo>
                  <a:lnTo>
                    <a:pt x="156" y="98"/>
                  </a:lnTo>
                  <a:lnTo>
                    <a:pt x="160" y="120"/>
                  </a:lnTo>
                  <a:lnTo>
                    <a:pt x="165" y="138"/>
                  </a:lnTo>
                  <a:lnTo>
                    <a:pt x="165" y="139"/>
                  </a:lnTo>
                  <a:lnTo>
                    <a:pt x="165" y="139"/>
                  </a:lnTo>
                  <a:lnTo>
                    <a:pt x="158" y="144"/>
                  </a:lnTo>
                  <a:lnTo>
                    <a:pt x="154" y="151"/>
                  </a:lnTo>
                  <a:lnTo>
                    <a:pt x="152" y="156"/>
                  </a:lnTo>
                  <a:lnTo>
                    <a:pt x="151" y="162"/>
                  </a:lnTo>
                  <a:lnTo>
                    <a:pt x="149" y="170"/>
                  </a:lnTo>
                  <a:lnTo>
                    <a:pt x="148" y="176"/>
                  </a:lnTo>
                  <a:lnTo>
                    <a:pt x="149" y="184"/>
                  </a:lnTo>
                  <a:lnTo>
                    <a:pt x="149" y="190"/>
                  </a:lnTo>
                  <a:lnTo>
                    <a:pt x="152" y="195"/>
                  </a:lnTo>
                  <a:lnTo>
                    <a:pt x="153" y="201"/>
                  </a:lnTo>
                  <a:lnTo>
                    <a:pt x="156" y="206"/>
                  </a:lnTo>
                  <a:lnTo>
                    <a:pt x="160" y="210"/>
                  </a:lnTo>
                  <a:lnTo>
                    <a:pt x="162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7"/>
                  </a:lnTo>
                  <a:lnTo>
                    <a:pt x="171" y="246"/>
                  </a:lnTo>
                  <a:lnTo>
                    <a:pt x="174" y="255"/>
                  </a:lnTo>
                  <a:lnTo>
                    <a:pt x="180" y="271"/>
                  </a:lnTo>
                  <a:lnTo>
                    <a:pt x="188" y="285"/>
                  </a:lnTo>
                  <a:lnTo>
                    <a:pt x="196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1" y="369"/>
                  </a:lnTo>
                  <a:lnTo>
                    <a:pt x="185" y="375"/>
                  </a:lnTo>
                  <a:lnTo>
                    <a:pt x="171" y="380"/>
                  </a:lnTo>
                  <a:lnTo>
                    <a:pt x="156" y="384"/>
                  </a:lnTo>
                  <a:lnTo>
                    <a:pt x="130" y="393"/>
                  </a:lnTo>
                  <a:lnTo>
                    <a:pt x="106" y="401"/>
                  </a:lnTo>
                  <a:lnTo>
                    <a:pt x="84" y="410"/>
                  </a:lnTo>
                  <a:lnTo>
                    <a:pt x="63" y="419"/>
                  </a:lnTo>
                  <a:lnTo>
                    <a:pt x="47" y="428"/>
                  </a:lnTo>
                  <a:lnTo>
                    <a:pt x="32" y="438"/>
                  </a:lnTo>
                  <a:lnTo>
                    <a:pt x="26" y="443"/>
                  </a:lnTo>
                  <a:lnTo>
                    <a:pt x="22" y="448"/>
                  </a:lnTo>
                  <a:lnTo>
                    <a:pt x="18" y="455"/>
                  </a:lnTo>
                  <a:lnTo>
                    <a:pt x="16" y="460"/>
                  </a:lnTo>
                  <a:lnTo>
                    <a:pt x="11" y="479"/>
                  </a:lnTo>
                  <a:lnTo>
                    <a:pt x="7" y="499"/>
                  </a:lnTo>
                  <a:lnTo>
                    <a:pt x="4" y="520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8"/>
                  </a:lnTo>
                  <a:lnTo>
                    <a:pt x="0" y="594"/>
                  </a:lnTo>
                  <a:lnTo>
                    <a:pt x="3" y="597"/>
                  </a:lnTo>
                  <a:lnTo>
                    <a:pt x="7" y="600"/>
                  </a:lnTo>
                  <a:lnTo>
                    <a:pt x="12" y="601"/>
                  </a:lnTo>
                  <a:lnTo>
                    <a:pt x="442" y="601"/>
                  </a:lnTo>
                  <a:lnTo>
                    <a:pt x="535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670">
              <a:extLst>
                <a:ext uri="{FF2B5EF4-FFF2-40B4-BE49-F238E27FC236}">
                  <a16:creationId xmlns:a16="http://schemas.microsoft.com/office/drawing/2014/main" xmlns="" id="{93094035-51A5-4679-8948-1176A611C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6638" y="5032375"/>
              <a:ext cx="30162" cy="30163"/>
            </a:xfrm>
            <a:custGeom>
              <a:avLst/>
              <a:gdLst>
                <a:gd name="T0" fmla="*/ 22 w 76"/>
                <a:gd name="T1" fmla="*/ 0 h 77"/>
                <a:gd name="T2" fmla="*/ 0 w 76"/>
                <a:gd name="T3" fmla="*/ 77 h 77"/>
                <a:gd name="T4" fmla="*/ 76 w 76"/>
                <a:gd name="T5" fmla="*/ 55 h 77"/>
                <a:gd name="T6" fmla="*/ 22 w 76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7">
                  <a:moveTo>
                    <a:pt x="22" y="0"/>
                  </a:moveTo>
                  <a:lnTo>
                    <a:pt x="0" y="77"/>
                  </a:lnTo>
                  <a:lnTo>
                    <a:pt x="76" y="55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71">
              <a:extLst>
                <a:ext uri="{FF2B5EF4-FFF2-40B4-BE49-F238E27FC236}">
                  <a16:creationId xmlns:a16="http://schemas.microsoft.com/office/drawing/2014/main" xmlns="" id="{90DD69F6-575A-40C7-B621-D060FFE11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6488" y="4949825"/>
              <a:ext cx="44450" cy="42863"/>
            </a:xfrm>
            <a:custGeom>
              <a:avLst/>
              <a:gdLst>
                <a:gd name="T0" fmla="*/ 0 w 109"/>
                <a:gd name="T1" fmla="*/ 42 h 108"/>
                <a:gd name="T2" fmla="*/ 66 w 109"/>
                <a:gd name="T3" fmla="*/ 108 h 108"/>
                <a:gd name="T4" fmla="*/ 109 w 109"/>
                <a:gd name="T5" fmla="*/ 64 h 108"/>
                <a:gd name="T6" fmla="*/ 44 w 109"/>
                <a:gd name="T7" fmla="*/ 0 h 108"/>
                <a:gd name="T8" fmla="*/ 0 w 109"/>
                <a:gd name="T9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8">
                  <a:moveTo>
                    <a:pt x="0" y="42"/>
                  </a:moveTo>
                  <a:lnTo>
                    <a:pt x="66" y="108"/>
                  </a:lnTo>
                  <a:lnTo>
                    <a:pt x="109" y="64"/>
                  </a:lnTo>
                  <a:lnTo>
                    <a:pt x="44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672">
              <a:extLst>
                <a:ext uri="{FF2B5EF4-FFF2-40B4-BE49-F238E27FC236}">
                  <a16:creationId xmlns:a16="http://schemas.microsoft.com/office/drawing/2014/main" xmlns="" id="{5333D70E-C6F5-48D5-8537-9E82B8EC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0925" y="4973638"/>
              <a:ext cx="74612" cy="74613"/>
            </a:xfrm>
            <a:custGeom>
              <a:avLst/>
              <a:gdLst>
                <a:gd name="T0" fmla="*/ 191 w 191"/>
                <a:gd name="T1" fmla="*/ 65 h 190"/>
                <a:gd name="T2" fmla="*/ 125 w 191"/>
                <a:gd name="T3" fmla="*/ 0 h 190"/>
                <a:gd name="T4" fmla="*/ 0 w 191"/>
                <a:gd name="T5" fmla="*/ 126 h 190"/>
                <a:gd name="T6" fmla="*/ 64 w 191"/>
                <a:gd name="T7" fmla="*/ 190 h 190"/>
                <a:gd name="T8" fmla="*/ 191 w 191"/>
                <a:gd name="T9" fmla="*/ 6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90">
                  <a:moveTo>
                    <a:pt x="191" y="65"/>
                  </a:moveTo>
                  <a:lnTo>
                    <a:pt x="125" y="0"/>
                  </a:lnTo>
                  <a:lnTo>
                    <a:pt x="0" y="126"/>
                  </a:lnTo>
                  <a:lnTo>
                    <a:pt x="64" y="190"/>
                  </a:lnTo>
                  <a:lnTo>
                    <a:pt x="1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1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5F53B6-4A24-442D-80BB-48015394E15E}"/>
              </a:ext>
            </a:extLst>
          </p:cNvPr>
          <p:cNvGrpSpPr/>
          <p:nvPr/>
        </p:nvGrpSpPr>
        <p:grpSpPr>
          <a:xfrm>
            <a:off x="5688650" y="178833"/>
            <a:ext cx="814700" cy="201136"/>
            <a:chOff x="5461001" y="406401"/>
            <a:chExt cx="1131710" cy="279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xmlns="" id="{FF4189CF-4A37-47F6-A573-472EBA54ACD8}"/>
                </a:ext>
              </a:extLst>
            </p:cNvPr>
            <p:cNvSpPr/>
            <p:nvPr/>
          </p:nvSpPr>
          <p:spPr>
            <a:xfrm rot="16200000">
              <a:off x="5569657" y="297745"/>
              <a:ext cx="279400" cy="496711"/>
            </a:xfrm>
            <a:prstGeom prst="flowChartInputOutpu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xmlns="" id="{0EED6CB9-7F3F-46D0-B15B-09951D098195}"/>
                </a:ext>
              </a:extLst>
            </p:cNvPr>
            <p:cNvSpPr/>
            <p:nvPr/>
          </p:nvSpPr>
          <p:spPr>
            <a:xfrm rot="16200000">
              <a:off x="6204656" y="297745"/>
              <a:ext cx="279400" cy="496711"/>
            </a:xfrm>
            <a:prstGeom prst="flowChartInputOutpu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304800" y="520702"/>
            <a:ext cx="115824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7EA17CC-5802-4B98-BA24-A1BA9A101B75}"/>
              </a:ext>
            </a:extLst>
          </p:cNvPr>
          <p:cNvCxnSpPr/>
          <p:nvPr/>
        </p:nvCxnSpPr>
        <p:spPr>
          <a:xfrm>
            <a:off x="1651000" y="2387600"/>
            <a:ext cx="889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223B31F3-5355-4A56-A660-CDD4B3373DBB}"/>
              </a:ext>
            </a:extLst>
          </p:cNvPr>
          <p:cNvSpPr/>
          <p:nvPr/>
        </p:nvSpPr>
        <p:spPr>
          <a:xfrm>
            <a:off x="2336800" y="1384102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01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1190EB05-87BD-40F4-8885-EFE987377297}"/>
              </a:ext>
            </a:extLst>
          </p:cNvPr>
          <p:cNvCxnSpPr/>
          <p:nvPr/>
        </p:nvCxnSpPr>
        <p:spPr>
          <a:xfrm>
            <a:off x="1651000" y="3647083"/>
            <a:ext cx="889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410082C1-4C40-44A6-B94B-3BEB1A1EB46E}"/>
              </a:ext>
            </a:extLst>
          </p:cNvPr>
          <p:cNvSpPr/>
          <p:nvPr/>
        </p:nvSpPr>
        <p:spPr>
          <a:xfrm>
            <a:off x="2336800" y="2643585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02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F59E341D-356B-4D73-A7A1-A46B17543712}"/>
              </a:ext>
            </a:extLst>
          </p:cNvPr>
          <p:cNvCxnSpPr/>
          <p:nvPr/>
        </p:nvCxnSpPr>
        <p:spPr>
          <a:xfrm>
            <a:off x="1651000" y="4906566"/>
            <a:ext cx="889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9C513B97-BB19-468E-B40A-490CB1AFB355}"/>
              </a:ext>
            </a:extLst>
          </p:cNvPr>
          <p:cNvSpPr/>
          <p:nvPr/>
        </p:nvSpPr>
        <p:spPr>
          <a:xfrm>
            <a:off x="2336800" y="3903068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03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CDF091F7-0451-4283-AAB4-97265E90528B}"/>
              </a:ext>
            </a:extLst>
          </p:cNvPr>
          <p:cNvSpPr/>
          <p:nvPr/>
        </p:nvSpPr>
        <p:spPr>
          <a:xfrm>
            <a:off x="2336800" y="516255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+mj-lt"/>
              </a:rPr>
              <a:t>04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9672AD8-0787-4BCC-82CC-7BEE0A453870}"/>
              </a:ext>
            </a:extLst>
          </p:cNvPr>
          <p:cNvGrpSpPr/>
          <p:nvPr/>
        </p:nvGrpSpPr>
        <p:grpSpPr>
          <a:xfrm>
            <a:off x="3598334" y="1473390"/>
            <a:ext cx="6256866" cy="735824"/>
            <a:chOff x="3598334" y="1444620"/>
            <a:chExt cx="6256866" cy="73582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86315676-7EBD-4A84-ACDF-449538D48807}"/>
                </a:ext>
              </a:extLst>
            </p:cNvPr>
            <p:cNvSpPr/>
            <p:nvPr/>
          </p:nvSpPr>
          <p:spPr>
            <a:xfrm>
              <a:off x="3598334" y="1444620"/>
              <a:ext cx="625686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b="1" dirty="0"/>
                <a:t>LOREM IPSUM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31825029-D260-467B-BA03-4BB9B4ACB5F9}"/>
                </a:ext>
              </a:extLst>
            </p:cNvPr>
            <p:cNvSpPr/>
            <p:nvPr/>
          </p:nvSpPr>
          <p:spPr>
            <a:xfrm>
              <a:off x="3598334" y="1749557"/>
              <a:ext cx="625686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Duis </a:t>
              </a:r>
              <a:r>
                <a:rPr lang="en-US" sz="1400" dirty="0" err="1"/>
                <a:t>suscipit</a:t>
              </a:r>
              <a:r>
                <a:rPr lang="en-US" sz="1400" dirty="0"/>
                <a:t> in </a:t>
              </a:r>
              <a:r>
                <a:rPr lang="en-US" sz="1400" dirty="0" err="1"/>
                <a:t>tellus</a:t>
              </a:r>
              <a:r>
                <a:rPr lang="en-US" sz="1400" dirty="0"/>
                <a:t> ac </a:t>
              </a:r>
              <a:r>
                <a:rPr lang="en-US" sz="1400" dirty="0" err="1"/>
                <a:t>bibendum</a:t>
              </a:r>
              <a:r>
                <a:rPr lang="en-US" sz="1400" dirty="0"/>
                <a:t>. Sed </a:t>
              </a:r>
              <a:r>
                <a:rPr lang="en-US" sz="1400" dirty="0" err="1"/>
                <a:t>congue</a:t>
              </a:r>
              <a:r>
                <a:rPr lang="en-US" sz="1400" dirty="0"/>
                <a:t> </a:t>
              </a:r>
              <a:r>
                <a:rPr lang="en-US" sz="1400" dirty="0" err="1"/>
                <a:t>lacus</a:t>
              </a:r>
              <a:r>
                <a:rPr lang="en-US" sz="1400" dirty="0"/>
                <a:t> vitae </a:t>
              </a:r>
              <a:r>
                <a:rPr lang="en-US" sz="1400" dirty="0" err="1"/>
                <a:t>tellus</a:t>
              </a:r>
              <a:r>
                <a:rPr lang="en-US" sz="1400" dirty="0"/>
                <a:t> </a:t>
              </a:r>
              <a:r>
                <a:rPr lang="en-US" sz="1400" dirty="0" err="1"/>
                <a:t>finibus</a:t>
              </a:r>
              <a:r>
                <a:rPr lang="en-US" sz="1400" dirty="0"/>
                <a:t>, </a:t>
              </a:r>
              <a:r>
                <a:rPr lang="en-US" sz="1400" dirty="0" err="1"/>
                <a:t>eu</a:t>
              </a:r>
              <a:r>
                <a:rPr lang="en-US" sz="1400" dirty="0"/>
                <a:t> </a:t>
              </a:r>
              <a:r>
                <a:rPr lang="en-US" sz="1400" dirty="0" err="1"/>
                <a:t>faucibus</a:t>
              </a:r>
              <a:r>
                <a:rPr lang="en-US" sz="1400" dirty="0"/>
                <a:t> nisi </a:t>
              </a:r>
              <a:r>
                <a:rPr lang="en-US" sz="1400" dirty="0" err="1"/>
                <a:t>ullamcorper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43615ABC-D0A9-426A-B4CC-D03B56F225AA}"/>
              </a:ext>
            </a:extLst>
          </p:cNvPr>
          <p:cNvGrpSpPr/>
          <p:nvPr/>
        </p:nvGrpSpPr>
        <p:grpSpPr>
          <a:xfrm>
            <a:off x="3598334" y="2732873"/>
            <a:ext cx="6256866" cy="735824"/>
            <a:chOff x="3598334" y="1444620"/>
            <a:chExt cx="6256866" cy="73582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C1FF3A2F-ECAC-405C-BA41-8EC3BB4FC549}"/>
                </a:ext>
              </a:extLst>
            </p:cNvPr>
            <p:cNvSpPr/>
            <p:nvPr/>
          </p:nvSpPr>
          <p:spPr>
            <a:xfrm>
              <a:off x="3598334" y="1444620"/>
              <a:ext cx="625686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b="1" dirty="0"/>
                <a:t>LOREM IPSUM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26D1D526-3D29-4EEB-A9E5-007E2B5DE4A0}"/>
                </a:ext>
              </a:extLst>
            </p:cNvPr>
            <p:cNvSpPr/>
            <p:nvPr/>
          </p:nvSpPr>
          <p:spPr>
            <a:xfrm>
              <a:off x="3598334" y="1749557"/>
              <a:ext cx="625686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Duis </a:t>
              </a:r>
              <a:r>
                <a:rPr lang="en-US" sz="1400" dirty="0" err="1"/>
                <a:t>suscipit</a:t>
              </a:r>
              <a:r>
                <a:rPr lang="en-US" sz="1400" dirty="0"/>
                <a:t> in </a:t>
              </a:r>
              <a:r>
                <a:rPr lang="en-US" sz="1400" dirty="0" err="1"/>
                <a:t>tellus</a:t>
              </a:r>
              <a:r>
                <a:rPr lang="en-US" sz="1400" dirty="0"/>
                <a:t> ac </a:t>
              </a:r>
              <a:r>
                <a:rPr lang="en-US" sz="1400" dirty="0" err="1"/>
                <a:t>bibendum</a:t>
              </a:r>
              <a:r>
                <a:rPr lang="en-US" sz="1400" dirty="0"/>
                <a:t>. Sed </a:t>
              </a:r>
              <a:r>
                <a:rPr lang="en-US" sz="1400" dirty="0" err="1"/>
                <a:t>congue</a:t>
              </a:r>
              <a:r>
                <a:rPr lang="en-US" sz="1400" dirty="0"/>
                <a:t> </a:t>
              </a:r>
              <a:r>
                <a:rPr lang="en-US" sz="1400" dirty="0" err="1"/>
                <a:t>lacus</a:t>
              </a:r>
              <a:r>
                <a:rPr lang="en-US" sz="1400" dirty="0"/>
                <a:t> vitae </a:t>
              </a:r>
              <a:r>
                <a:rPr lang="en-US" sz="1400" dirty="0" err="1"/>
                <a:t>tellus</a:t>
              </a:r>
              <a:r>
                <a:rPr lang="en-US" sz="1400" dirty="0"/>
                <a:t> </a:t>
              </a:r>
              <a:r>
                <a:rPr lang="en-US" sz="1400" dirty="0" err="1"/>
                <a:t>finibus</a:t>
              </a:r>
              <a:r>
                <a:rPr lang="en-US" sz="1400" dirty="0"/>
                <a:t>, </a:t>
              </a:r>
              <a:r>
                <a:rPr lang="en-US" sz="1400" dirty="0" err="1"/>
                <a:t>eu</a:t>
              </a:r>
              <a:r>
                <a:rPr lang="en-US" sz="1400" dirty="0"/>
                <a:t> </a:t>
              </a:r>
              <a:r>
                <a:rPr lang="en-US" sz="1400" dirty="0" err="1"/>
                <a:t>faucibus</a:t>
              </a:r>
              <a:r>
                <a:rPr lang="en-US" sz="1400" dirty="0"/>
                <a:t> nisi </a:t>
              </a:r>
              <a:r>
                <a:rPr lang="en-US" sz="1400" dirty="0" err="1"/>
                <a:t>ullamcorper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8C9A6026-9778-4FB7-81B6-5F2193363018}"/>
              </a:ext>
            </a:extLst>
          </p:cNvPr>
          <p:cNvGrpSpPr/>
          <p:nvPr/>
        </p:nvGrpSpPr>
        <p:grpSpPr>
          <a:xfrm>
            <a:off x="3598334" y="3992356"/>
            <a:ext cx="6256866" cy="735824"/>
            <a:chOff x="3598334" y="1444620"/>
            <a:chExt cx="6256866" cy="735824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77BC3632-A130-46F3-A481-D9501780D5BC}"/>
                </a:ext>
              </a:extLst>
            </p:cNvPr>
            <p:cNvSpPr/>
            <p:nvPr/>
          </p:nvSpPr>
          <p:spPr>
            <a:xfrm>
              <a:off x="3598334" y="1444620"/>
              <a:ext cx="625686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b="1" dirty="0"/>
                <a:t>LOREM IPSUM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5252A515-5BB1-4B65-AABE-425B463DA28B}"/>
                </a:ext>
              </a:extLst>
            </p:cNvPr>
            <p:cNvSpPr/>
            <p:nvPr/>
          </p:nvSpPr>
          <p:spPr>
            <a:xfrm>
              <a:off x="3598334" y="1749557"/>
              <a:ext cx="625686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Duis </a:t>
              </a:r>
              <a:r>
                <a:rPr lang="en-US" sz="1400" dirty="0" err="1"/>
                <a:t>suscipit</a:t>
              </a:r>
              <a:r>
                <a:rPr lang="en-US" sz="1400" dirty="0"/>
                <a:t> in </a:t>
              </a:r>
              <a:r>
                <a:rPr lang="en-US" sz="1400" dirty="0" err="1"/>
                <a:t>tellus</a:t>
              </a:r>
              <a:r>
                <a:rPr lang="en-US" sz="1400" dirty="0"/>
                <a:t> ac </a:t>
              </a:r>
              <a:r>
                <a:rPr lang="en-US" sz="1400" dirty="0" err="1"/>
                <a:t>bibendum</a:t>
              </a:r>
              <a:r>
                <a:rPr lang="en-US" sz="1400" dirty="0"/>
                <a:t>. Sed </a:t>
              </a:r>
              <a:r>
                <a:rPr lang="en-US" sz="1400" dirty="0" err="1"/>
                <a:t>congue</a:t>
              </a:r>
              <a:r>
                <a:rPr lang="en-US" sz="1400" dirty="0"/>
                <a:t> </a:t>
              </a:r>
              <a:r>
                <a:rPr lang="en-US" sz="1400" dirty="0" err="1"/>
                <a:t>lacus</a:t>
              </a:r>
              <a:r>
                <a:rPr lang="en-US" sz="1400" dirty="0"/>
                <a:t> vitae </a:t>
              </a:r>
              <a:r>
                <a:rPr lang="en-US" sz="1400" dirty="0" err="1"/>
                <a:t>tellus</a:t>
              </a:r>
              <a:r>
                <a:rPr lang="en-US" sz="1400" dirty="0"/>
                <a:t> </a:t>
              </a:r>
              <a:r>
                <a:rPr lang="en-US" sz="1400" dirty="0" err="1"/>
                <a:t>finibus</a:t>
              </a:r>
              <a:r>
                <a:rPr lang="en-US" sz="1400" dirty="0"/>
                <a:t>, </a:t>
              </a:r>
              <a:r>
                <a:rPr lang="en-US" sz="1400" dirty="0" err="1"/>
                <a:t>eu</a:t>
              </a:r>
              <a:r>
                <a:rPr lang="en-US" sz="1400" dirty="0"/>
                <a:t> </a:t>
              </a:r>
              <a:r>
                <a:rPr lang="en-US" sz="1400" dirty="0" err="1"/>
                <a:t>faucibus</a:t>
              </a:r>
              <a:r>
                <a:rPr lang="en-US" sz="1400" dirty="0"/>
                <a:t> nisi </a:t>
              </a:r>
              <a:r>
                <a:rPr lang="en-US" sz="1400" dirty="0" err="1"/>
                <a:t>ullamcorper</a:t>
              </a:r>
              <a:r>
                <a:rPr lang="en-US" sz="1400" dirty="0"/>
                <a:t>. 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6A0E66D9-67B3-414B-BBC5-A7F463D4208D}"/>
              </a:ext>
            </a:extLst>
          </p:cNvPr>
          <p:cNvGrpSpPr/>
          <p:nvPr/>
        </p:nvGrpSpPr>
        <p:grpSpPr>
          <a:xfrm>
            <a:off x="3598334" y="5251838"/>
            <a:ext cx="6256866" cy="735824"/>
            <a:chOff x="3598334" y="1444620"/>
            <a:chExt cx="6256866" cy="73582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6385F323-950A-46A6-A79E-FE12968AA57F}"/>
                </a:ext>
              </a:extLst>
            </p:cNvPr>
            <p:cNvSpPr/>
            <p:nvPr/>
          </p:nvSpPr>
          <p:spPr>
            <a:xfrm>
              <a:off x="3598334" y="1444620"/>
              <a:ext cx="6256866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b="1" dirty="0"/>
                <a:t>LOREM IPSUM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A892CBB-5F6B-4CF0-B1D8-1AB8528EEABA}"/>
                </a:ext>
              </a:extLst>
            </p:cNvPr>
            <p:cNvSpPr/>
            <p:nvPr/>
          </p:nvSpPr>
          <p:spPr>
            <a:xfrm>
              <a:off x="3598334" y="1749557"/>
              <a:ext cx="6256866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Duis </a:t>
              </a:r>
              <a:r>
                <a:rPr lang="en-US" sz="1400" dirty="0" err="1"/>
                <a:t>suscipit</a:t>
              </a:r>
              <a:r>
                <a:rPr lang="en-US" sz="1400" dirty="0"/>
                <a:t> in </a:t>
              </a:r>
              <a:r>
                <a:rPr lang="en-US" sz="1400" dirty="0" err="1"/>
                <a:t>tellus</a:t>
              </a:r>
              <a:r>
                <a:rPr lang="en-US" sz="1400" dirty="0"/>
                <a:t> ac </a:t>
              </a:r>
              <a:r>
                <a:rPr lang="en-US" sz="1400" dirty="0" err="1"/>
                <a:t>bibendum</a:t>
              </a:r>
              <a:r>
                <a:rPr lang="en-US" sz="1400" dirty="0"/>
                <a:t>. Sed </a:t>
              </a:r>
              <a:r>
                <a:rPr lang="en-US" sz="1400" dirty="0" err="1"/>
                <a:t>congue</a:t>
              </a:r>
              <a:r>
                <a:rPr lang="en-US" sz="1400" dirty="0"/>
                <a:t> </a:t>
              </a:r>
              <a:r>
                <a:rPr lang="en-US" sz="1400" dirty="0" err="1"/>
                <a:t>lacus</a:t>
              </a:r>
              <a:r>
                <a:rPr lang="en-US" sz="1400" dirty="0"/>
                <a:t> vitae </a:t>
              </a:r>
              <a:r>
                <a:rPr lang="en-US" sz="1400" dirty="0" err="1"/>
                <a:t>tellus</a:t>
              </a:r>
              <a:r>
                <a:rPr lang="en-US" sz="1400" dirty="0"/>
                <a:t> </a:t>
              </a:r>
              <a:r>
                <a:rPr lang="en-US" sz="1400" dirty="0" err="1"/>
                <a:t>finibus</a:t>
              </a:r>
              <a:r>
                <a:rPr lang="en-US" sz="1400" dirty="0"/>
                <a:t>, </a:t>
              </a:r>
              <a:r>
                <a:rPr lang="en-US" sz="1400" dirty="0" err="1"/>
                <a:t>eu</a:t>
              </a:r>
              <a:r>
                <a:rPr lang="en-US" sz="1400" dirty="0"/>
                <a:t> </a:t>
              </a:r>
              <a:r>
                <a:rPr lang="en-US" sz="1400" dirty="0" err="1"/>
                <a:t>faucibus</a:t>
              </a:r>
              <a:r>
                <a:rPr lang="en-US" sz="1400" dirty="0"/>
                <a:t> nisi </a:t>
              </a:r>
              <a:r>
                <a:rPr lang="en-US" sz="1400" dirty="0" err="1"/>
                <a:t>ullamcorper</a:t>
              </a:r>
              <a:r>
                <a:rPr lang="en-US" sz="1400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3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81C02479-8CA1-420F-919C-69B1C06CFD1F}"/>
              </a:ext>
            </a:extLst>
          </p:cNvPr>
          <p:cNvSpPr/>
          <p:nvPr/>
        </p:nvSpPr>
        <p:spPr>
          <a:xfrm>
            <a:off x="3835398" y="494670"/>
            <a:ext cx="7073902" cy="863601"/>
          </a:xfrm>
          <a:prstGeom prst="roundRect">
            <a:avLst>
              <a:gd name="adj" fmla="val 16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A8D16717-087C-4B06-BF40-8294E2538C4C}"/>
              </a:ext>
            </a:extLst>
          </p:cNvPr>
          <p:cNvSpPr/>
          <p:nvPr/>
        </p:nvSpPr>
        <p:spPr>
          <a:xfrm>
            <a:off x="3835398" y="1495682"/>
            <a:ext cx="7073902" cy="863601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4152FC7A-7E31-4260-A2FD-875A2871D587}"/>
              </a:ext>
            </a:extLst>
          </p:cNvPr>
          <p:cNvSpPr/>
          <p:nvPr/>
        </p:nvSpPr>
        <p:spPr>
          <a:xfrm>
            <a:off x="3835398" y="2496694"/>
            <a:ext cx="7073902" cy="863601"/>
          </a:xfrm>
          <a:prstGeom prst="roundRect">
            <a:avLst>
              <a:gd name="adj" fmla="val 16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01E64A5E-9BD1-4829-BD90-A6D3B61CC84B}"/>
              </a:ext>
            </a:extLst>
          </p:cNvPr>
          <p:cNvSpPr/>
          <p:nvPr/>
        </p:nvSpPr>
        <p:spPr>
          <a:xfrm>
            <a:off x="3835398" y="3497706"/>
            <a:ext cx="7073902" cy="863601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5E3D0236-830A-488B-8A15-89181A1781C5}"/>
              </a:ext>
            </a:extLst>
          </p:cNvPr>
          <p:cNvSpPr/>
          <p:nvPr/>
        </p:nvSpPr>
        <p:spPr>
          <a:xfrm>
            <a:off x="3835398" y="4498718"/>
            <a:ext cx="7073902" cy="863601"/>
          </a:xfrm>
          <a:prstGeom prst="roundRect">
            <a:avLst>
              <a:gd name="adj" fmla="val 16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xmlns="" id="{1A677AD4-611F-47DD-9DB7-F044673D4B36}"/>
              </a:ext>
            </a:extLst>
          </p:cNvPr>
          <p:cNvSpPr/>
          <p:nvPr/>
        </p:nvSpPr>
        <p:spPr>
          <a:xfrm>
            <a:off x="3835398" y="5499729"/>
            <a:ext cx="7073902" cy="863601"/>
          </a:xfrm>
          <a:prstGeom prst="roundRect">
            <a:avLst>
              <a:gd name="adj" fmla="val 1617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533689-F942-44D6-BDCF-C83088613482}"/>
              </a:ext>
            </a:extLst>
          </p:cNvPr>
          <p:cNvSpPr/>
          <p:nvPr/>
        </p:nvSpPr>
        <p:spPr>
          <a:xfrm>
            <a:off x="0" y="0"/>
            <a:ext cx="4267200" cy="6858000"/>
          </a:xfrm>
          <a:prstGeom prst="rect">
            <a:avLst/>
          </a:prstGeom>
          <a:pattFill prst="ltUp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1022350" y="3121224"/>
            <a:ext cx="22225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DC6A4AD-26E2-49B3-9F1A-0DAF5380372C}"/>
              </a:ext>
            </a:extLst>
          </p:cNvPr>
          <p:cNvSpPr/>
          <p:nvPr/>
        </p:nvSpPr>
        <p:spPr>
          <a:xfrm rot="2700000">
            <a:off x="3961870" y="621142"/>
            <a:ext cx="610658" cy="610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563C63B-0A49-4D94-8766-FDC6148C2E37}"/>
              </a:ext>
            </a:extLst>
          </p:cNvPr>
          <p:cNvSpPr/>
          <p:nvPr/>
        </p:nvSpPr>
        <p:spPr>
          <a:xfrm>
            <a:off x="4838700" y="664860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CB74C39-CD7A-4265-8151-D96D3E314569}"/>
              </a:ext>
            </a:extLst>
          </p:cNvPr>
          <p:cNvSpPr/>
          <p:nvPr/>
        </p:nvSpPr>
        <p:spPr>
          <a:xfrm rot="2700000">
            <a:off x="3961870" y="1622154"/>
            <a:ext cx="610658" cy="610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749242D-8068-4C83-9943-35A98FF89479}"/>
              </a:ext>
            </a:extLst>
          </p:cNvPr>
          <p:cNvSpPr/>
          <p:nvPr/>
        </p:nvSpPr>
        <p:spPr>
          <a:xfrm>
            <a:off x="4838700" y="1665872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965D89E-1417-4C2E-8845-D7B3C525CAD1}"/>
              </a:ext>
            </a:extLst>
          </p:cNvPr>
          <p:cNvSpPr/>
          <p:nvPr/>
        </p:nvSpPr>
        <p:spPr>
          <a:xfrm rot="2700000">
            <a:off x="3961870" y="2623166"/>
            <a:ext cx="610658" cy="610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39E1B18-4F7E-4051-B40D-338DCF6D4879}"/>
              </a:ext>
            </a:extLst>
          </p:cNvPr>
          <p:cNvSpPr/>
          <p:nvPr/>
        </p:nvSpPr>
        <p:spPr>
          <a:xfrm>
            <a:off x="4838700" y="2666884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166AC5E-ED35-4F29-BA1D-C2A943172245}"/>
              </a:ext>
            </a:extLst>
          </p:cNvPr>
          <p:cNvSpPr/>
          <p:nvPr/>
        </p:nvSpPr>
        <p:spPr>
          <a:xfrm rot="2700000">
            <a:off x="3961870" y="3624178"/>
            <a:ext cx="610658" cy="610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0E72119-44FC-4455-8EE1-F01B763FEFA4}"/>
              </a:ext>
            </a:extLst>
          </p:cNvPr>
          <p:cNvSpPr/>
          <p:nvPr/>
        </p:nvSpPr>
        <p:spPr>
          <a:xfrm>
            <a:off x="4838700" y="3667896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7609D9E-6D51-4D8C-B14E-C156487BE656}"/>
              </a:ext>
            </a:extLst>
          </p:cNvPr>
          <p:cNvSpPr/>
          <p:nvPr/>
        </p:nvSpPr>
        <p:spPr>
          <a:xfrm rot="2700000">
            <a:off x="3961870" y="4625190"/>
            <a:ext cx="610658" cy="610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E2CC1C74-AF3B-4265-8964-CD77168C5B34}"/>
              </a:ext>
            </a:extLst>
          </p:cNvPr>
          <p:cNvSpPr/>
          <p:nvPr/>
        </p:nvSpPr>
        <p:spPr>
          <a:xfrm>
            <a:off x="4838700" y="4668908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A55F94C-AE9F-4DEC-8033-AF9F70F5672D}"/>
              </a:ext>
            </a:extLst>
          </p:cNvPr>
          <p:cNvSpPr/>
          <p:nvPr/>
        </p:nvSpPr>
        <p:spPr>
          <a:xfrm rot="2700000">
            <a:off x="3961870" y="5626201"/>
            <a:ext cx="610658" cy="610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A468441B-9BB9-403C-A865-DC492F3F966B}"/>
              </a:ext>
            </a:extLst>
          </p:cNvPr>
          <p:cNvSpPr/>
          <p:nvPr/>
        </p:nvSpPr>
        <p:spPr>
          <a:xfrm>
            <a:off x="4838700" y="5669919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2E997480-39F5-45A0-B4E6-4C445B80927F}"/>
              </a:ext>
            </a:extLst>
          </p:cNvPr>
          <p:cNvGrpSpPr/>
          <p:nvPr/>
        </p:nvGrpSpPr>
        <p:grpSpPr>
          <a:xfrm>
            <a:off x="4200524" y="2784826"/>
            <a:ext cx="133350" cy="287338"/>
            <a:chOff x="4414838" y="2513013"/>
            <a:chExt cx="133350" cy="287338"/>
          </a:xfrm>
          <a:solidFill>
            <a:schemeClr val="bg1"/>
          </a:solidFill>
        </p:grpSpPr>
        <p:sp>
          <p:nvSpPr>
            <p:cNvPr id="64" name="Freeform 1450">
              <a:extLst>
                <a:ext uri="{FF2B5EF4-FFF2-40B4-BE49-F238E27FC236}">
                  <a16:creationId xmlns:a16="http://schemas.microsoft.com/office/drawing/2014/main" xmlns="" id="{A215CFB9-88CA-4772-841C-761789AB2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4838" y="2513013"/>
              <a:ext cx="133350" cy="287338"/>
            </a:xfrm>
            <a:custGeom>
              <a:avLst/>
              <a:gdLst>
                <a:gd name="T0" fmla="*/ 106 w 422"/>
                <a:gd name="T1" fmla="*/ 302 h 904"/>
                <a:gd name="T2" fmla="*/ 100 w 422"/>
                <a:gd name="T3" fmla="*/ 300 h 904"/>
                <a:gd name="T4" fmla="*/ 95 w 422"/>
                <a:gd name="T5" fmla="*/ 297 h 904"/>
                <a:gd name="T6" fmla="*/ 92 w 422"/>
                <a:gd name="T7" fmla="*/ 292 h 904"/>
                <a:gd name="T8" fmla="*/ 90 w 422"/>
                <a:gd name="T9" fmla="*/ 286 h 904"/>
                <a:gd name="T10" fmla="*/ 92 w 422"/>
                <a:gd name="T11" fmla="*/ 281 h 904"/>
                <a:gd name="T12" fmla="*/ 95 w 422"/>
                <a:gd name="T13" fmla="*/ 276 h 904"/>
                <a:gd name="T14" fmla="*/ 100 w 422"/>
                <a:gd name="T15" fmla="*/ 273 h 904"/>
                <a:gd name="T16" fmla="*/ 106 w 422"/>
                <a:gd name="T17" fmla="*/ 272 h 904"/>
                <a:gd name="T18" fmla="*/ 321 w 422"/>
                <a:gd name="T19" fmla="*/ 272 h 904"/>
                <a:gd name="T20" fmla="*/ 325 w 422"/>
                <a:gd name="T21" fmla="*/ 274 h 904"/>
                <a:gd name="T22" fmla="*/ 329 w 422"/>
                <a:gd name="T23" fmla="*/ 278 h 904"/>
                <a:gd name="T24" fmla="*/ 332 w 422"/>
                <a:gd name="T25" fmla="*/ 283 h 904"/>
                <a:gd name="T26" fmla="*/ 332 w 422"/>
                <a:gd name="T27" fmla="*/ 289 h 904"/>
                <a:gd name="T28" fmla="*/ 329 w 422"/>
                <a:gd name="T29" fmla="*/ 295 h 904"/>
                <a:gd name="T30" fmla="*/ 325 w 422"/>
                <a:gd name="T31" fmla="*/ 298 h 904"/>
                <a:gd name="T32" fmla="*/ 321 w 422"/>
                <a:gd name="T33" fmla="*/ 302 h 904"/>
                <a:gd name="T34" fmla="*/ 317 w 422"/>
                <a:gd name="T35" fmla="*/ 302 h 904"/>
                <a:gd name="T36" fmla="*/ 302 w 422"/>
                <a:gd name="T37" fmla="*/ 29 h 904"/>
                <a:gd name="T38" fmla="*/ 120 w 422"/>
                <a:gd name="T39" fmla="*/ 181 h 904"/>
                <a:gd name="T40" fmla="*/ 408 w 422"/>
                <a:gd name="T41" fmla="*/ 181 h 904"/>
                <a:gd name="T42" fmla="*/ 333 w 422"/>
                <a:gd name="T43" fmla="*/ 15 h 904"/>
                <a:gd name="T44" fmla="*/ 331 w 422"/>
                <a:gd name="T45" fmla="*/ 8 h 904"/>
                <a:gd name="T46" fmla="*/ 328 w 422"/>
                <a:gd name="T47" fmla="*/ 4 h 904"/>
                <a:gd name="T48" fmla="*/ 323 w 422"/>
                <a:gd name="T49" fmla="*/ 1 h 904"/>
                <a:gd name="T50" fmla="*/ 317 w 422"/>
                <a:gd name="T51" fmla="*/ 0 h 904"/>
                <a:gd name="T52" fmla="*/ 103 w 422"/>
                <a:gd name="T53" fmla="*/ 0 h 904"/>
                <a:gd name="T54" fmla="*/ 97 w 422"/>
                <a:gd name="T55" fmla="*/ 2 h 904"/>
                <a:gd name="T56" fmla="*/ 94 w 422"/>
                <a:gd name="T57" fmla="*/ 6 h 904"/>
                <a:gd name="T58" fmla="*/ 90 w 422"/>
                <a:gd name="T59" fmla="*/ 12 h 904"/>
                <a:gd name="T60" fmla="*/ 90 w 422"/>
                <a:gd name="T61" fmla="*/ 181 h 904"/>
                <a:gd name="T62" fmla="*/ 12 w 422"/>
                <a:gd name="T63" fmla="*/ 181 h 904"/>
                <a:gd name="T64" fmla="*/ 6 w 422"/>
                <a:gd name="T65" fmla="*/ 183 h 904"/>
                <a:gd name="T66" fmla="*/ 3 w 422"/>
                <a:gd name="T67" fmla="*/ 188 h 904"/>
                <a:gd name="T68" fmla="*/ 1 w 422"/>
                <a:gd name="T69" fmla="*/ 193 h 904"/>
                <a:gd name="T70" fmla="*/ 0 w 422"/>
                <a:gd name="T71" fmla="*/ 738 h 904"/>
                <a:gd name="T72" fmla="*/ 3 w 422"/>
                <a:gd name="T73" fmla="*/ 773 h 904"/>
                <a:gd name="T74" fmla="*/ 13 w 422"/>
                <a:gd name="T75" fmla="*/ 804 h 904"/>
                <a:gd name="T76" fmla="*/ 29 w 422"/>
                <a:gd name="T77" fmla="*/ 831 h 904"/>
                <a:gd name="T78" fmla="*/ 48 w 422"/>
                <a:gd name="T79" fmla="*/ 856 h 904"/>
                <a:gd name="T80" fmla="*/ 74 w 422"/>
                <a:gd name="T81" fmla="*/ 877 h 904"/>
                <a:gd name="T82" fmla="*/ 102 w 422"/>
                <a:gd name="T83" fmla="*/ 892 h 904"/>
                <a:gd name="T84" fmla="*/ 133 w 422"/>
                <a:gd name="T85" fmla="*/ 901 h 904"/>
                <a:gd name="T86" fmla="*/ 166 w 422"/>
                <a:gd name="T87" fmla="*/ 904 h 904"/>
                <a:gd name="T88" fmla="*/ 274 w 422"/>
                <a:gd name="T89" fmla="*/ 904 h 904"/>
                <a:gd name="T90" fmla="*/ 306 w 422"/>
                <a:gd name="T91" fmla="*/ 898 h 904"/>
                <a:gd name="T92" fmla="*/ 336 w 422"/>
                <a:gd name="T93" fmla="*/ 885 h 904"/>
                <a:gd name="T94" fmla="*/ 363 w 422"/>
                <a:gd name="T95" fmla="*/ 867 h 904"/>
                <a:gd name="T96" fmla="*/ 385 w 422"/>
                <a:gd name="T97" fmla="*/ 845 h 904"/>
                <a:gd name="T98" fmla="*/ 402 w 422"/>
                <a:gd name="T99" fmla="*/ 818 h 904"/>
                <a:gd name="T100" fmla="*/ 416 w 422"/>
                <a:gd name="T101" fmla="*/ 788 h 904"/>
                <a:gd name="T102" fmla="*/ 422 w 422"/>
                <a:gd name="T103" fmla="*/ 756 h 904"/>
                <a:gd name="T104" fmla="*/ 422 w 422"/>
                <a:gd name="T105" fmla="*/ 195 h 904"/>
                <a:gd name="T106" fmla="*/ 421 w 422"/>
                <a:gd name="T107" fmla="*/ 190 h 904"/>
                <a:gd name="T108" fmla="*/ 418 w 422"/>
                <a:gd name="T109" fmla="*/ 185 h 904"/>
                <a:gd name="T110" fmla="*/ 413 w 422"/>
                <a:gd name="T111" fmla="*/ 182 h 904"/>
                <a:gd name="T112" fmla="*/ 408 w 422"/>
                <a:gd name="T113" fmla="*/ 181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2" h="904">
                  <a:moveTo>
                    <a:pt x="317" y="302"/>
                  </a:moveTo>
                  <a:lnTo>
                    <a:pt x="106" y="302"/>
                  </a:lnTo>
                  <a:lnTo>
                    <a:pt x="103" y="300"/>
                  </a:lnTo>
                  <a:lnTo>
                    <a:pt x="100" y="300"/>
                  </a:lnTo>
                  <a:lnTo>
                    <a:pt x="97" y="298"/>
                  </a:lnTo>
                  <a:lnTo>
                    <a:pt x="95" y="297"/>
                  </a:lnTo>
                  <a:lnTo>
                    <a:pt x="94" y="295"/>
                  </a:lnTo>
                  <a:lnTo>
                    <a:pt x="92" y="292"/>
                  </a:lnTo>
                  <a:lnTo>
                    <a:pt x="92" y="289"/>
                  </a:lnTo>
                  <a:lnTo>
                    <a:pt x="90" y="286"/>
                  </a:lnTo>
                  <a:lnTo>
                    <a:pt x="92" y="283"/>
                  </a:lnTo>
                  <a:lnTo>
                    <a:pt x="92" y="281"/>
                  </a:lnTo>
                  <a:lnTo>
                    <a:pt x="94" y="278"/>
                  </a:lnTo>
                  <a:lnTo>
                    <a:pt x="95" y="276"/>
                  </a:lnTo>
                  <a:lnTo>
                    <a:pt x="97" y="274"/>
                  </a:lnTo>
                  <a:lnTo>
                    <a:pt x="100" y="273"/>
                  </a:lnTo>
                  <a:lnTo>
                    <a:pt x="103" y="272"/>
                  </a:lnTo>
                  <a:lnTo>
                    <a:pt x="106" y="272"/>
                  </a:lnTo>
                  <a:lnTo>
                    <a:pt x="317" y="271"/>
                  </a:lnTo>
                  <a:lnTo>
                    <a:pt x="321" y="272"/>
                  </a:lnTo>
                  <a:lnTo>
                    <a:pt x="323" y="273"/>
                  </a:lnTo>
                  <a:lnTo>
                    <a:pt x="325" y="274"/>
                  </a:lnTo>
                  <a:lnTo>
                    <a:pt x="328" y="276"/>
                  </a:lnTo>
                  <a:lnTo>
                    <a:pt x="329" y="278"/>
                  </a:lnTo>
                  <a:lnTo>
                    <a:pt x="331" y="281"/>
                  </a:lnTo>
                  <a:lnTo>
                    <a:pt x="332" y="283"/>
                  </a:lnTo>
                  <a:lnTo>
                    <a:pt x="333" y="286"/>
                  </a:lnTo>
                  <a:lnTo>
                    <a:pt x="332" y="289"/>
                  </a:lnTo>
                  <a:lnTo>
                    <a:pt x="331" y="292"/>
                  </a:lnTo>
                  <a:lnTo>
                    <a:pt x="329" y="295"/>
                  </a:lnTo>
                  <a:lnTo>
                    <a:pt x="328" y="297"/>
                  </a:lnTo>
                  <a:lnTo>
                    <a:pt x="325" y="298"/>
                  </a:lnTo>
                  <a:lnTo>
                    <a:pt x="323" y="300"/>
                  </a:lnTo>
                  <a:lnTo>
                    <a:pt x="321" y="302"/>
                  </a:lnTo>
                  <a:lnTo>
                    <a:pt x="317" y="302"/>
                  </a:lnTo>
                  <a:lnTo>
                    <a:pt x="317" y="302"/>
                  </a:lnTo>
                  <a:close/>
                  <a:moveTo>
                    <a:pt x="120" y="29"/>
                  </a:moveTo>
                  <a:lnTo>
                    <a:pt x="302" y="29"/>
                  </a:lnTo>
                  <a:lnTo>
                    <a:pt x="302" y="181"/>
                  </a:lnTo>
                  <a:lnTo>
                    <a:pt x="120" y="181"/>
                  </a:lnTo>
                  <a:lnTo>
                    <a:pt x="120" y="29"/>
                  </a:lnTo>
                  <a:close/>
                  <a:moveTo>
                    <a:pt x="408" y="181"/>
                  </a:moveTo>
                  <a:lnTo>
                    <a:pt x="333" y="181"/>
                  </a:lnTo>
                  <a:lnTo>
                    <a:pt x="333" y="15"/>
                  </a:lnTo>
                  <a:lnTo>
                    <a:pt x="332" y="12"/>
                  </a:lnTo>
                  <a:lnTo>
                    <a:pt x="331" y="8"/>
                  </a:lnTo>
                  <a:lnTo>
                    <a:pt x="329" y="6"/>
                  </a:lnTo>
                  <a:lnTo>
                    <a:pt x="328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1" y="0"/>
                  </a:lnTo>
                  <a:lnTo>
                    <a:pt x="317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99" y="1"/>
                  </a:lnTo>
                  <a:lnTo>
                    <a:pt x="97" y="2"/>
                  </a:lnTo>
                  <a:lnTo>
                    <a:pt x="95" y="4"/>
                  </a:lnTo>
                  <a:lnTo>
                    <a:pt x="94" y="6"/>
                  </a:lnTo>
                  <a:lnTo>
                    <a:pt x="92" y="8"/>
                  </a:lnTo>
                  <a:lnTo>
                    <a:pt x="90" y="12"/>
                  </a:lnTo>
                  <a:lnTo>
                    <a:pt x="90" y="15"/>
                  </a:lnTo>
                  <a:lnTo>
                    <a:pt x="90" y="181"/>
                  </a:lnTo>
                  <a:lnTo>
                    <a:pt x="15" y="181"/>
                  </a:lnTo>
                  <a:lnTo>
                    <a:pt x="12" y="181"/>
                  </a:lnTo>
                  <a:lnTo>
                    <a:pt x="10" y="182"/>
                  </a:lnTo>
                  <a:lnTo>
                    <a:pt x="6" y="183"/>
                  </a:lnTo>
                  <a:lnTo>
                    <a:pt x="4" y="185"/>
                  </a:lnTo>
                  <a:lnTo>
                    <a:pt x="3" y="188"/>
                  </a:lnTo>
                  <a:lnTo>
                    <a:pt x="1" y="190"/>
                  </a:lnTo>
                  <a:lnTo>
                    <a:pt x="1" y="193"/>
                  </a:lnTo>
                  <a:lnTo>
                    <a:pt x="0" y="195"/>
                  </a:lnTo>
                  <a:lnTo>
                    <a:pt x="0" y="738"/>
                  </a:lnTo>
                  <a:lnTo>
                    <a:pt x="1" y="756"/>
                  </a:lnTo>
                  <a:lnTo>
                    <a:pt x="3" y="773"/>
                  </a:lnTo>
                  <a:lnTo>
                    <a:pt x="8" y="788"/>
                  </a:lnTo>
                  <a:lnTo>
                    <a:pt x="13" y="804"/>
                  </a:lnTo>
                  <a:lnTo>
                    <a:pt x="21" y="818"/>
                  </a:lnTo>
                  <a:lnTo>
                    <a:pt x="29" y="831"/>
                  </a:lnTo>
                  <a:lnTo>
                    <a:pt x="39" y="845"/>
                  </a:lnTo>
                  <a:lnTo>
                    <a:pt x="48" y="856"/>
                  </a:lnTo>
                  <a:lnTo>
                    <a:pt x="61" y="867"/>
                  </a:lnTo>
                  <a:lnTo>
                    <a:pt x="74" y="877"/>
                  </a:lnTo>
                  <a:lnTo>
                    <a:pt x="87" y="885"/>
                  </a:lnTo>
                  <a:lnTo>
                    <a:pt x="102" y="892"/>
                  </a:lnTo>
                  <a:lnTo>
                    <a:pt x="117" y="898"/>
                  </a:lnTo>
                  <a:lnTo>
                    <a:pt x="133" y="901"/>
                  </a:lnTo>
                  <a:lnTo>
                    <a:pt x="149" y="904"/>
                  </a:lnTo>
                  <a:lnTo>
                    <a:pt x="166" y="904"/>
                  </a:lnTo>
                  <a:lnTo>
                    <a:pt x="256" y="904"/>
                  </a:lnTo>
                  <a:lnTo>
                    <a:pt x="274" y="904"/>
                  </a:lnTo>
                  <a:lnTo>
                    <a:pt x="290" y="901"/>
                  </a:lnTo>
                  <a:lnTo>
                    <a:pt x="306" y="898"/>
                  </a:lnTo>
                  <a:lnTo>
                    <a:pt x="322" y="892"/>
                  </a:lnTo>
                  <a:lnTo>
                    <a:pt x="336" y="885"/>
                  </a:lnTo>
                  <a:lnTo>
                    <a:pt x="349" y="877"/>
                  </a:lnTo>
                  <a:lnTo>
                    <a:pt x="363" y="867"/>
                  </a:lnTo>
                  <a:lnTo>
                    <a:pt x="374" y="856"/>
                  </a:lnTo>
                  <a:lnTo>
                    <a:pt x="385" y="845"/>
                  </a:lnTo>
                  <a:lnTo>
                    <a:pt x="395" y="831"/>
                  </a:lnTo>
                  <a:lnTo>
                    <a:pt x="402" y="818"/>
                  </a:lnTo>
                  <a:lnTo>
                    <a:pt x="410" y="804"/>
                  </a:lnTo>
                  <a:lnTo>
                    <a:pt x="416" y="788"/>
                  </a:lnTo>
                  <a:lnTo>
                    <a:pt x="419" y="773"/>
                  </a:lnTo>
                  <a:lnTo>
                    <a:pt x="422" y="756"/>
                  </a:lnTo>
                  <a:lnTo>
                    <a:pt x="422" y="738"/>
                  </a:lnTo>
                  <a:lnTo>
                    <a:pt x="422" y="195"/>
                  </a:lnTo>
                  <a:lnTo>
                    <a:pt x="422" y="193"/>
                  </a:lnTo>
                  <a:lnTo>
                    <a:pt x="421" y="190"/>
                  </a:lnTo>
                  <a:lnTo>
                    <a:pt x="420" y="188"/>
                  </a:lnTo>
                  <a:lnTo>
                    <a:pt x="418" y="185"/>
                  </a:lnTo>
                  <a:lnTo>
                    <a:pt x="416" y="183"/>
                  </a:lnTo>
                  <a:lnTo>
                    <a:pt x="413" y="182"/>
                  </a:lnTo>
                  <a:lnTo>
                    <a:pt x="410" y="181"/>
                  </a:lnTo>
                  <a:lnTo>
                    <a:pt x="408" y="181"/>
                  </a:lnTo>
                  <a:lnTo>
                    <a:pt x="408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1">
              <a:extLst>
                <a:ext uri="{FF2B5EF4-FFF2-40B4-BE49-F238E27FC236}">
                  <a16:creationId xmlns:a16="http://schemas.microsoft.com/office/drawing/2014/main" xmlns="" id="{EAE2F8B7-F801-4DB8-9353-635229284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2463" y="2532063"/>
              <a:ext cx="9525" cy="28575"/>
            </a:xfrm>
            <a:custGeom>
              <a:avLst/>
              <a:gdLst>
                <a:gd name="T0" fmla="*/ 15 w 30"/>
                <a:gd name="T1" fmla="*/ 0 h 90"/>
                <a:gd name="T2" fmla="*/ 13 w 30"/>
                <a:gd name="T3" fmla="*/ 0 h 90"/>
                <a:gd name="T4" fmla="*/ 9 w 30"/>
                <a:gd name="T5" fmla="*/ 1 h 90"/>
                <a:gd name="T6" fmla="*/ 7 w 30"/>
                <a:gd name="T7" fmla="*/ 3 h 90"/>
                <a:gd name="T8" fmla="*/ 5 w 30"/>
                <a:gd name="T9" fmla="*/ 5 h 90"/>
                <a:gd name="T10" fmla="*/ 3 w 30"/>
                <a:gd name="T11" fmla="*/ 7 h 90"/>
                <a:gd name="T12" fmla="*/ 1 w 30"/>
                <a:gd name="T13" fmla="*/ 9 h 90"/>
                <a:gd name="T14" fmla="*/ 0 w 30"/>
                <a:gd name="T15" fmla="*/ 13 h 90"/>
                <a:gd name="T16" fmla="*/ 0 w 30"/>
                <a:gd name="T17" fmla="*/ 15 h 90"/>
                <a:gd name="T18" fmla="*/ 0 w 30"/>
                <a:gd name="T19" fmla="*/ 76 h 90"/>
                <a:gd name="T20" fmla="*/ 0 w 30"/>
                <a:gd name="T21" fmla="*/ 78 h 90"/>
                <a:gd name="T22" fmla="*/ 1 w 30"/>
                <a:gd name="T23" fmla="*/ 81 h 90"/>
                <a:gd name="T24" fmla="*/ 3 w 30"/>
                <a:gd name="T25" fmla="*/ 83 h 90"/>
                <a:gd name="T26" fmla="*/ 5 w 30"/>
                <a:gd name="T27" fmla="*/ 86 h 90"/>
                <a:gd name="T28" fmla="*/ 7 w 30"/>
                <a:gd name="T29" fmla="*/ 88 h 90"/>
                <a:gd name="T30" fmla="*/ 9 w 30"/>
                <a:gd name="T31" fmla="*/ 89 h 90"/>
                <a:gd name="T32" fmla="*/ 13 w 30"/>
                <a:gd name="T33" fmla="*/ 90 h 90"/>
                <a:gd name="T34" fmla="*/ 15 w 30"/>
                <a:gd name="T35" fmla="*/ 90 h 90"/>
                <a:gd name="T36" fmla="*/ 18 w 30"/>
                <a:gd name="T37" fmla="*/ 90 h 90"/>
                <a:gd name="T38" fmla="*/ 21 w 30"/>
                <a:gd name="T39" fmla="*/ 89 h 90"/>
                <a:gd name="T40" fmla="*/ 24 w 30"/>
                <a:gd name="T41" fmla="*/ 88 h 90"/>
                <a:gd name="T42" fmla="*/ 26 w 30"/>
                <a:gd name="T43" fmla="*/ 86 h 90"/>
                <a:gd name="T44" fmla="*/ 28 w 30"/>
                <a:gd name="T45" fmla="*/ 83 h 90"/>
                <a:gd name="T46" fmla="*/ 29 w 30"/>
                <a:gd name="T47" fmla="*/ 81 h 90"/>
                <a:gd name="T48" fmla="*/ 30 w 30"/>
                <a:gd name="T49" fmla="*/ 79 h 90"/>
                <a:gd name="T50" fmla="*/ 30 w 30"/>
                <a:gd name="T51" fmla="*/ 76 h 90"/>
                <a:gd name="T52" fmla="*/ 30 w 30"/>
                <a:gd name="T53" fmla="*/ 15 h 90"/>
                <a:gd name="T54" fmla="*/ 30 w 30"/>
                <a:gd name="T55" fmla="*/ 11 h 90"/>
                <a:gd name="T56" fmla="*/ 29 w 30"/>
                <a:gd name="T57" fmla="*/ 9 h 90"/>
                <a:gd name="T58" fmla="*/ 28 w 30"/>
                <a:gd name="T59" fmla="*/ 7 h 90"/>
                <a:gd name="T60" fmla="*/ 26 w 30"/>
                <a:gd name="T61" fmla="*/ 5 h 90"/>
                <a:gd name="T62" fmla="*/ 24 w 30"/>
                <a:gd name="T63" fmla="*/ 3 h 90"/>
                <a:gd name="T64" fmla="*/ 21 w 30"/>
                <a:gd name="T65" fmla="*/ 1 h 90"/>
                <a:gd name="T66" fmla="*/ 18 w 30"/>
                <a:gd name="T67" fmla="*/ 0 h 90"/>
                <a:gd name="T68" fmla="*/ 15 w 30"/>
                <a:gd name="T6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90">
                  <a:moveTo>
                    <a:pt x="15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3" y="83"/>
                  </a:lnTo>
                  <a:lnTo>
                    <a:pt x="5" y="86"/>
                  </a:lnTo>
                  <a:lnTo>
                    <a:pt x="7" y="88"/>
                  </a:lnTo>
                  <a:lnTo>
                    <a:pt x="9" y="89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8" y="90"/>
                  </a:lnTo>
                  <a:lnTo>
                    <a:pt x="21" y="89"/>
                  </a:lnTo>
                  <a:lnTo>
                    <a:pt x="24" y="88"/>
                  </a:lnTo>
                  <a:lnTo>
                    <a:pt x="26" y="86"/>
                  </a:lnTo>
                  <a:lnTo>
                    <a:pt x="28" y="83"/>
                  </a:lnTo>
                  <a:lnTo>
                    <a:pt x="29" y="81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52">
              <a:extLst>
                <a:ext uri="{FF2B5EF4-FFF2-40B4-BE49-F238E27FC236}">
                  <a16:creationId xmlns:a16="http://schemas.microsoft.com/office/drawing/2014/main" xmlns="" id="{513075AE-6042-48E3-9FF6-5CADDA98D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038" y="2532063"/>
              <a:ext cx="9525" cy="28575"/>
            </a:xfrm>
            <a:custGeom>
              <a:avLst/>
              <a:gdLst>
                <a:gd name="T0" fmla="*/ 14 w 30"/>
                <a:gd name="T1" fmla="*/ 0 h 90"/>
                <a:gd name="T2" fmla="*/ 12 w 30"/>
                <a:gd name="T3" fmla="*/ 0 h 90"/>
                <a:gd name="T4" fmla="*/ 9 w 30"/>
                <a:gd name="T5" fmla="*/ 1 h 90"/>
                <a:gd name="T6" fmla="*/ 7 w 30"/>
                <a:gd name="T7" fmla="*/ 3 h 90"/>
                <a:gd name="T8" fmla="*/ 4 w 30"/>
                <a:gd name="T9" fmla="*/ 5 h 90"/>
                <a:gd name="T10" fmla="*/ 2 w 30"/>
                <a:gd name="T11" fmla="*/ 7 h 90"/>
                <a:gd name="T12" fmla="*/ 1 w 30"/>
                <a:gd name="T13" fmla="*/ 9 h 90"/>
                <a:gd name="T14" fmla="*/ 0 w 30"/>
                <a:gd name="T15" fmla="*/ 13 h 90"/>
                <a:gd name="T16" fmla="*/ 0 w 30"/>
                <a:gd name="T17" fmla="*/ 15 h 90"/>
                <a:gd name="T18" fmla="*/ 0 w 30"/>
                <a:gd name="T19" fmla="*/ 76 h 90"/>
                <a:gd name="T20" fmla="*/ 0 w 30"/>
                <a:gd name="T21" fmla="*/ 78 h 90"/>
                <a:gd name="T22" fmla="*/ 1 w 30"/>
                <a:gd name="T23" fmla="*/ 81 h 90"/>
                <a:gd name="T24" fmla="*/ 2 w 30"/>
                <a:gd name="T25" fmla="*/ 83 h 90"/>
                <a:gd name="T26" fmla="*/ 4 w 30"/>
                <a:gd name="T27" fmla="*/ 86 h 90"/>
                <a:gd name="T28" fmla="*/ 7 w 30"/>
                <a:gd name="T29" fmla="*/ 88 h 90"/>
                <a:gd name="T30" fmla="*/ 9 w 30"/>
                <a:gd name="T31" fmla="*/ 89 h 90"/>
                <a:gd name="T32" fmla="*/ 12 w 30"/>
                <a:gd name="T33" fmla="*/ 90 h 90"/>
                <a:gd name="T34" fmla="*/ 14 w 30"/>
                <a:gd name="T35" fmla="*/ 90 h 90"/>
                <a:gd name="T36" fmla="*/ 18 w 30"/>
                <a:gd name="T37" fmla="*/ 90 h 90"/>
                <a:gd name="T38" fmla="*/ 21 w 30"/>
                <a:gd name="T39" fmla="*/ 89 h 90"/>
                <a:gd name="T40" fmla="*/ 23 w 30"/>
                <a:gd name="T41" fmla="*/ 88 h 90"/>
                <a:gd name="T42" fmla="*/ 25 w 30"/>
                <a:gd name="T43" fmla="*/ 86 h 90"/>
                <a:gd name="T44" fmla="*/ 28 w 30"/>
                <a:gd name="T45" fmla="*/ 83 h 90"/>
                <a:gd name="T46" fmla="*/ 29 w 30"/>
                <a:gd name="T47" fmla="*/ 81 h 90"/>
                <a:gd name="T48" fmla="*/ 30 w 30"/>
                <a:gd name="T49" fmla="*/ 79 h 90"/>
                <a:gd name="T50" fmla="*/ 30 w 30"/>
                <a:gd name="T51" fmla="*/ 76 h 90"/>
                <a:gd name="T52" fmla="*/ 30 w 30"/>
                <a:gd name="T53" fmla="*/ 15 h 90"/>
                <a:gd name="T54" fmla="*/ 30 w 30"/>
                <a:gd name="T55" fmla="*/ 11 h 90"/>
                <a:gd name="T56" fmla="*/ 29 w 30"/>
                <a:gd name="T57" fmla="*/ 9 h 90"/>
                <a:gd name="T58" fmla="*/ 28 w 30"/>
                <a:gd name="T59" fmla="*/ 7 h 90"/>
                <a:gd name="T60" fmla="*/ 25 w 30"/>
                <a:gd name="T61" fmla="*/ 5 h 90"/>
                <a:gd name="T62" fmla="*/ 23 w 30"/>
                <a:gd name="T63" fmla="*/ 3 h 90"/>
                <a:gd name="T64" fmla="*/ 21 w 30"/>
                <a:gd name="T65" fmla="*/ 1 h 90"/>
                <a:gd name="T66" fmla="*/ 18 w 30"/>
                <a:gd name="T67" fmla="*/ 0 h 90"/>
                <a:gd name="T68" fmla="*/ 14 w 30"/>
                <a:gd name="T6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90">
                  <a:moveTo>
                    <a:pt x="14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1"/>
                  </a:lnTo>
                  <a:lnTo>
                    <a:pt x="2" y="83"/>
                  </a:lnTo>
                  <a:lnTo>
                    <a:pt x="4" y="86"/>
                  </a:lnTo>
                  <a:lnTo>
                    <a:pt x="7" y="88"/>
                  </a:lnTo>
                  <a:lnTo>
                    <a:pt x="9" y="89"/>
                  </a:lnTo>
                  <a:lnTo>
                    <a:pt x="12" y="90"/>
                  </a:lnTo>
                  <a:lnTo>
                    <a:pt x="14" y="90"/>
                  </a:lnTo>
                  <a:lnTo>
                    <a:pt x="18" y="90"/>
                  </a:lnTo>
                  <a:lnTo>
                    <a:pt x="21" y="89"/>
                  </a:lnTo>
                  <a:lnTo>
                    <a:pt x="23" y="88"/>
                  </a:lnTo>
                  <a:lnTo>
                    <a:pt x="25" y="86"/>
                  </a:lnTo>
                  <a:lnTo>
                    <a:pt x="28" y="83"/>
                  </a:lnTo>
                  <a:lnTo>
                    <a:pt x="29" y="81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30" y="15"/>
                  </a:lnTo>
                  <a:lnTo>
                    <a:pt x="30" y="11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99F58DEB-B2F0-4DCC-8CAD-2DEE823CC798}"/>
              </a:ext>
            </a:extLst>
          </p:cNvPr>
          <p:cNvGrpSpPr/>
          <p:nvPr/>
        </p:nvGrpSpPr>
        <p:grpSpPr>
          <a:xfrm>
            <a:off x="4123530" y="1793338"/>
            <a:ext cx="287338" cy="268288"/>
            <a:chOff x="4329113" y="1382713"/>
            <a:chExt cx="287338" cy="268288"/>
          </a:xfrm>
          <a:solidFill>
            <a:schemeClr val="bg1"/>
          </a:solidFill>
        </p:grpSpPr>
        <p:sp>
          <p:nvSpPr>
            <p:cNvPr id="68" name="Freeform 1471">
              <a:extLst>
                <a:ext uri="{FF2B5EF4-FFF2-40B4-BE49-F238E27FC236}">
                  <a16:creationId xmlns:a16="http://schemas.microsoft.com/office/drawing/2014/main" xmlns="" id="{50DE9C33-2FBE-4613-A167-39A5C1867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688" y="1487488"/>
              <a:ext cx="19050" cy="19050"/>
            </a:xfrm>
            <a:custGeom>
              <a:avLst/>
              <a:gdLst>
                <a:gd name="T0" fmla="*/ 29 w 59"/>
                <a:gd name="T1" fmla="*/ 0 h 61"/>
                <a:gd name="T2" fmla="*/ 24 w 59"/>
                <a:gd name="T3" fmla="*/ 1 h 61"/>
                <a:gd name="T4" fmla="*/ 17 w 59"/>
                <a:gd name="T5" fmla="*/ 3 h 61"/>
                <a:gd name="T6" fmla="*/ 13 w 59"/>
                <a:gd name="T7" fmla="*/ 6 h 61"/>
                <a:gd name="T8" fmla="*/ 8 w 59"/>
                <a:gd name="T9" fmla="*/ 9 h 61"/>
                <a:gd name="T10" fmla="*/ 4 w 59"/>
                <a:gd name="T11" fmla="*/ 14 h 61"/>
                <a:gd name="T12" fmla="*/ 2 w 59"/>
                <a:gd name="T13" fmla="*/ 19 h 61"/>
                <a:gd name="T14" fmla="*/ 0 w 59"/>
                <a:gd name="T15" fmla="*/ 25 h 61"/>
                <a:gd name="T16" fmla="*/ 0 w 59"/>
                <a:gd name="T17" fmla="*/ 30 h 61"/>
                <a:gd name="T18" fmla="*/ 0 w 59"/>
                <a:gd name="T19" fmla="*/ 37 h 61"/>
                <a:gd name="T20" fmla="*/ 2 w 59"/>
                <a:gd name="T21" fmla="*/ 42 h 61"/>
                <a:gd name="T22" fmla="*/ 4 w 59"/>
                <a:gd name="T23" fmla="*/ 48 h 61"/>
                <a:gd name="T24" fmla="*/ 8 w 59"/>
                <a:gd name="T25" fmla="*/ 52 h 61"/>
                <a:gd name="T26" fmla="*/ 13 w 59"/>
                <a:gd name="T27" fmla="*/ 56 h 61"/>
                <a:gd name="T28" fmla="*/ 17 w 59"/>
                <a:gd name="T29" fmla="*/ 58 h 61"/>
                <a:gd name="T30" fmla="*/ 24 w 59"/>
                <a:gd name="T31" fmla="*/ 60 h 61"/>
                <a:gd name="T32" fmla="*/ 29 w 59"/>
                <a:gd name="T33" fmla="*/ 61 h 61"/>
                <a:gd name="T34" fmla="*/ 35 w 59"/>
                <a:gd name="T35" fmla="*/ 60 h 61"/>
                <a:gd name="T36" fmla="*/ 42 w 59"/>
                <a:gd name="T37" fmla="*/ 58 h 61"/>
                <a:gd name="T38" fmla="*/ 46 w 59"/>
                <a:gd name="T39" fmla="*/ 56 h 61"/>
                <a:gd name="T40" fmla="*/ 50 w 59"/>
                <a:gd name="T41" fmla="*/ 52 h 61"/>
                <a:gd name="T42" fmla="*/ 55 w 59"/>
                <a:gd name="T43" fmla="*/ 48 h 61"/>
                <a:gd name="T44" fmla="*/ 57 w 59"/>
                <a:gd name="T45" fmla="*/ 42 h 61"/>
                <a:gd name="T46" fmla="*/ 59 w 59"/>
                <a:gd name="T47" fmla="*/ 37 h 61"/>
                <a:gd name="T48" fmla="*/ 59 w 59"/>
                <a:gd name="T49" fmla="*/ 30 h 61"/>
                <a:gd name="T50" fmla="*/ 59 w 59"/>
                <a:gd name="T51" fmla="*/ 25 h 61"/>
                <a:gd name="T52" fmla="*/ 57 w 59"/>
                <a:gd name="T53" fmla="*/ 19 h 61"/>
                <a:gd name="T54" fmla="*/ 55 w 59"/>
                <a:gd name="T55" fmla="*/ 14 h 61"/>
                <a:gd name="T56" fmla="*/ 50 w 59"/>
                <a:gd name="T57" fmla="*/ 9 h 61"/>
                <a:gd name="T58" fmla="*/ 46 w 59"/>
                <a:gd name="T59" fmla="*/ 6 h 61"/>
                <a:gd name="T60" fmla="*/ 42 w 59"/>
                <a:gd name="T61" fmla="*/ 3 h 61"/>
                <a:gd name="T62" fmla="*/ 35 w 59"/>
                <a:gd name="T63" fmla="*/ 1 h 61"/>
                <a:gd name="T64" fmla="*/ 29 w 59"/>
                <a:gd name="T65" fmla="*/ 0 h 61"/>
                <a:gd name="T66" fmla="*/ 29 w 59"/>
                <a:gd name="T6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61">
                  <a:moveTo>
                    <a:pt x="29" y="0"/>
                  </a:moveTo>
                  <a:lnTo>
                    <a:pt x="24" y="1"/>
                  </a:lnTo>
                  <a:lnTo>
                    <a:pt x="17" y="3"/>
                  </a:lnTo>
                  <a:lnTo>
                    <a:pt x="13" y="6"/>
                  </a:lnTo>
                  <a:lnTo>
                    <a:pt x="8" y="9"/>
                  </a:lnTo>
                  <a:lnTo>
                    <a:pt x="4" y="14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0" y="37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8" y="52"/>
                  </a:lnTo>
                  <a:lnTo>
                    <a:pt x="13" y="56"/>
                  </a:lnTo>
                  <a:lnTo>
                    <a:pt x="17" y="58"/>
                  </a:lnTo>
                  <a:lnTo>
                    <a:pt x="24" y="60"/>
                  </a:lnTo>
                  <a:lnTo>
                    <a:pt x="29" y="61"/>
                  </a:lnTo>
                  <a:lnTo>
                    <a:pt x="35" y="60"/>
                  </a:lnTo>
                  <a:lnTo>
                    <a:pt x="42" y="58"/>
                  </a:lnTo>
                  <a:lnTo>
                    <a:pt x="46" y="56"/>
                  </a:lnTo>
                  <a:lnTo>
                    <a:pt x="50" y="52"/>
                  </a:lnTo>
                  <a:lnTo>
                    <a:pt x="55" y="48"/>
                  </a:lnTo>
                  <a:lnTo>
                    <a:pt x="57" y="42"/>
                  </a:lnTo>
                  <a:lnTo>
                    <a:pt x="59" y="37"/>
                  </a:lnTo>
                  <a:lnTo>
                    <a:pt x="59" y="30"/>
                  </a:lnTo>
                  <a:lnTo>
                    <a:pt x="59" y="25"/>
                  </a:lnTo>
                  <a:lnTo>
                    <a:pt x="57" y="19"/>
                  </a:lnTo>
                  <a:lnTo>
                    <a:pt x="55" y="14"/>
                  </a:lnTo>
                  <a:lnTo>
                    <a:pt x="50" y="9"/>
                  </a:lnTo>
                  <a:lnTo>
                    <a:pt x="46" y="6"/>
                  </a:lnTo>
                  <a:lnTo>
                    <a:pt x="42" y="3"/>
                  </a:lnTo>
                  <a:lnTo>
                    <a:pt x="35" y="1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72">
              <a:extLst>
                <a:ext uri="{FF2B5EF4-FFF2-40B4-BE49-F238E27FC236}">
                  <a16:creationId xmlns:a16="http://schemas.microsoft.com/office/drawing/2014/main" xmlns="" id="{8F881E4E-9B30-4ED7-B51C-851C0EC6EF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1458913"/>
              <a:ext cx="287338" cy="192088"/>
            </a:xfrm>
            <a:custGeom>
              <a:avLst/>
              <a:gdLst>
                <a:gd name="T0" fmla="*/ 211 w 905"/>
                <a:gd name="T1" fmla="*/ 302 h 604"/>
                <a:gd name="T2" fmla="*/ 120 w 905"/>
                <a:gd name="T3" fmla="*/ 181 h 604"/>
                <a:gd name="T4" fmla="*/ 103 w 905"/>
                <a:gd name="T5" fmla="*/ 178 h 604"/>
                <a:gd name="T6" fmla="*/ 87 w 905"/>
                <a:gd name="T7" fmla="*/ 170 h 604"/>
                <a:gd name="T8" fmla="*/ 74 w 905"/>
                <a:gd name="T9" fmla="*/ 159 h 604"/>
                <a:gd name="T10" fmla="*/ 65 w 905"/>
                <a:gd name="T11" fmla="*/ 143 h 604"/>
                <a:gd name="T12" fmla="*/ 61 w 905"/>
                <a:gd name="T13" fmla="*/ 127 h 604"/>
                <a:gd name="T14" fmla="*/ 62 w 905"/>
                <a:gd name="T15" fmla="*/ 108 h 604"/>
                <a:gd name="T16" fmla="*/ 67 w 905"/>
                <a:gd name="T17" fmla="*/ 91 h 604"/>
                <a:gd name="T18" fmla="*/ 77 w 905"/>
                <a:gd name="T19" fmla="*/ 78 h 604"/>
                <a:gd name="T20" fmla="*/ 92 w 905"/>
                <a:gd name="T21" fmla="*/ 67 h 604"/>
                <a:gd name="T22" fmla="*/ 108 w 905"/>
                <a:gd name="T23" fmla="*/ 62 h 604"/>
                <a:gd name="T24" fmla="*/ 127 w 905"/>
                <a:gd name="T25" fmla="*/ 61 h 604"/>
                <a:gd name="T26" fmla="*/ 144 w 905"/>
                <a:gd name="T27" fmla="*/ 65 h 604"/>
                <a:gd name="T28" fmla="*/ 159 w 905"/>
                <a:gd name="T29" fmla="*/ 74 h 604"/>
                <a:gd name="T30" fmla="*/ 170 w 905"/>
                <a:gd name="T31" fmla="*/ 87 h 604"/>
                <a:gd name="T32" fmla="*/ 178 w 905"/>
                <a:gd name="T33" fmla="*/ 103 h 604"/>
                <a:gd name="T34" fmla="*/ 181 w 905"/>
                <a:gd name="T35" fmla="*/ 120 h 604"/>
                <a:gd name="T36" fmla="*/ 178 w 905"/>
                <a:gd name="T37" fmla="*/ 138 h 604"/>
                <a:gd name="T38" fmla="*/ 170 w 905"/>
                <a:gd name="T39" fmla="*/ 155 h 604"/>
                <a:gd name="T40" fmla="*/ 159 w 905"/>
                <a:gd name="T41" fmla="*/ 167 h 604"/>
                <a:gd name="T42" fmla="*/ 144 w 905"/>
                <a:gd name="T43" fmla="*/ 177 h 604"/>
                <a:gd name="T44" fmla="*/ 127 w 905"/>
                <a:gd name="T45" fmla="*/ 181 h 604"/>
                <a:gd name="T46" fmla="*/ 829 w 905"/>
                <a:gd name="T47" fmla="*/ 0 h 604"/>
                <a:gd name="T48" fmla="*/ 60 w 905"/>
                <a:gd name="T49" fmla="*/ 2 h 604"/>
                <a:gd name="T50" fmla="*/ 40 w 905"/>
                <a:gd name="T51" fmla="*/ 9 h 604"/>
                <a:gd name="T52" fmla="*/ 22 w 905"/>
                <a:gd name="T53" fmla="*/ 22 h 604"/>
                <a:gd name="T54" fmla="*/ 9 w 905"/>
                <a:gd name="T55" fmla="*/ 39 h 604"/>
                <a:gd name="T56" fmla="*/ 1 w 905"/>
                <a:gd name="T57" fmla="*/ 61 h 604"/>
                <a:gd name="T58" fmla="*/ 0 w 905"/>
                <a:gd name="T59" fmla="*/ 347 h 604"/>
                <a:gd name="T60" fmla="*/ 3 w 905"/>
                <a:gd name="T61" fmla="*/ 369 h 604"/>
                <a:gd name="T62" fmla="*/ 13 w 905"/>
                <a:gd name="T63" fmla="*/ 389 h 604"/>
                <a:gd name="T64" fmla="*/ 27 w 905"/>
                <a:gd name="T65" fmla="*/ 405 h 604"/>
                <a:gd name="T66" fmla="*/ 46 w 905"/>
                <a:gd name="T67" fmla="*/ 417 h 604"/>
                <a:gd name="T68" fmla="*/ 67 w 905"/>
                <a:gd name="T69" fmla="*/ 422 h 604"/>
                <a:gd name="T70" fmla="*/ 181 w 905"/>
                <a:gd name="T71" fmla="*/ 588 h 604"/>
                <a:gd name="T72" fmla="*/ 183 w 905"/>
                <a:gd name="T73" fmla="*/ 597 h 604"/>
                <a:gd name="T74" fmla="*/ 190 w 905"/>
                <a:gd name="T75" fmla="*/ 603 h 604"/>
                <a:gd name="T76" fmla="*/ 709 w 905"/>
                <a:gd name="T77" fmla="*/ 604 h 604"/>
                <a:gd name="T78" fmla="*/ 718 w 905"/>
                <a:gd name="T79" fmla="*/ 600 h 604"/>
                <a:gd name="T80" fmla="*/ 723 w 905"/>
                <a:gd name="T81" fmla="*/ 594 h 604"/>
                <a:gd name="T82" fmla="*/ 724 w 905"/>
                <a:gd name="T83" fmla="*/ 422 h 604"/>
                <a:gd name="T84" fmla="*/ 845 w 905"/>
                <a:gd name="T85" fmla="*/ 421 h 604"/>
                <a:gd name="T86" fmla="*/ 866 w 905"/>
                <a:gd name="T87" fmla="*/ 413 h 604"/>
                <a:gd name="T88" fmla="*/ 882 w 905"/>
                <a:gd name="T89" fmla="*/ 400 h 604"/>
                <a:gd name="T90" fmla="*/ 896 w 905"/>
                <a:gd name="T91" fmla="*/ 382 h 604"/>
                <a:gd name="T92" fmla="*/ 903 w 905"/>
                <a:gd name="T93" fmla="*/ 363 h 604"/>
                <a:gd name="T94" fmla="*/ 905 w 905"/>
                <a:gd name="T95" fmla="*/ 75 h 604"/>
                <a:gd name="T96" fmla="*/ 901 w 905"/>
                <a:gd name="T97" fmla="*/ 53 h 604"/>
                <a:gd name="T98" fmla="*/ 892 w 905"/>
                <a:gd name="T99" fmla="*/ 33 h 604"/>
                <a:gd name="T100" fmla="*/ 877 w 905"/>
                <a:gd name="T101" fmla="*/ 17 h 604"/>
                <a:gd name="T102" fmla="*/ 859 w 905"/>
                <a:gd name="T103" fmla="*/ 6 h 604"/>
                <a:gd name="T104" fmla="*/ 837 w 905"/>
                <a:gd name="T10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5" h="604">
                  <a:moveTo>
                    <a:pt x="693" y="573"/>
                  </a:moveTo>
                  <a:lnTo>
                    <a:pt x="211" y="573"/>
                  </a:lnTo>
                  <a:lnTo>
                    <a:pt x="211" y="302"/>
                  </a:lnTo>
                  <a:lnTo>
                    <a:pt x="693" y="302"/>
                  </a:lnTo>
                  <a:lnTo>
                    <a:pt x="693" y="573"/>
                  </a:lnTo>
                  <a:close/>
                  <a:moveTo>
                    <a:pt x="120" y="181"/>
                  </a:moveTo>
                  <a:lnTo>
                    <a:pt x="114" y="181"/>
                  </a:lnTo>
                  <a:lnTo>
                    <a:pt x="108" y="180"/>
                  </a:lnTo>
                  <a:lnTo>
                    <a:pt x="103" y="178"/>
                  </a:lnTo>
                  <a:lnTo>
                    <a:pt x="97" y="177"/>
                  </a:lnTo>
                  <a:lnTo>
                    <a:pt x="92" y="173"/>
                  </a:lnTo>
                  <a:lnTo>
                    <a:pt x="87" y="170"/>
                  </a:lnTo>
                  <a:lnTo>
                    <a:pt x="82" y="167"/>
                  </a:lnTo>
                  <a:lnTo>
                    <a:pt x="77" y="163"/>
                  </a:lnTo>
                  <a:lnTo>
                    <a:pt x="74" y="159"/>
                  </a:lnTo>
                  <a:lnTo>
                    <a:pt x="71" y="155"/>
                  </a:lnTo>
                  <a:lnTo>
                    <a:pt x="67" y="149"/>
                  </a:lnTo>
                  <a:lnTo>
                    <a:pt x="65" y="143"/>
                  </a:lnTo>
                  <a:lnTo>
                    <a:pt x="63" y="138"/>
                  </a:lnTo>
                  <a:lnTo>
                    <a:pt x="62" y="132"/>
                  </a:lnTo>
                  <a:lnTo>
                    <a:pt x="61" y="127"/>
                  </a:lnTo>
                  <a:lnTo>
                    <a:pt x="60" y="120"/>
                  </a:lnTo>
                  <a:lnTo>
                    <a:pt x="61" y="115"/>
                  </a:lnTo>
                  <a:lnTo>
                    <a:pt x="62" y="108"/>
                  </a:lnTo>
                  <a:lnTo>
                    <a:pt x="63" y="103"/>
                  </a:lnTo>
                  <a:lnTo>
                    <a:pt x="65" y="97"/>
                  </a:lnTo>
                  <a:lnTo>
                    <a:pt x="67" y="91"/>
                  </a:lnTo>
                  <a:lnTo>
                    <a:pt x="71" y="87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82" y="74"/>
                  </a:lnTo>
                  <a:lnTo>
                    <a:pt x="87" y="70"/>
                  </a:lnTo>
                  <a:lnTo>
                    <a:pt x="92" y="67"/>
                  </a:lnTo>
                  <a:lnTo>
                    <a:pt x="97" y="65"/>
                  </a:lnTo>
                  <a:lnTo>
                    <a:pt x="103" y="63"/>
                  </a:lnTo>
                  <a:lnTo>
                    <a:pt x="108" y="62"/>
                  </a:lnTo>
                  <a:lnTo>
                    <a:pt x="114" y="61"/>
                  </a:lnTo>
                  <a:lnTo>
                    <a:pt x="120" y="61"/>
                  </a:lnTo>
                  <a:lnTo>
                    <a:pt x="127" y="61"/>
                  </a:lnTo>
                  <a:lnTo>
                    <a:pt x="133" y="62"/>
                  </a:lnTo>
                  <a:lnTo>
                    <a:pt x="138" y="63"/>
                  </a:lnTo>
                  <a:lnTo>
                    <a:pt x="144" y="65"/>
                  </a:lnTo>
                  <a:lnTo>
                    <a:pt x="149" y="67"/>
                  </a:lnTo>
                  <a:lnTo>
                    <a:pt x="155" y="70"/>
                  </a:lnTo>
                  <a:lnTo>
                    <a:pt x="159" y="74"/>
                  </a:lnTo>
                  <a:lnTo>
                    <a:pt x="164" y="78"/>
                  </a:lnTo>
                  <a:lnTo>
                    <a:pt x="167" y="83"/>
                  </a:lnTo>
                  <a:lnTo>
                    <a:pt x="170" y="87"/>
                  </a:lnTo>
                  <a:lnTo>
                    <a:pt x="173" y="91"/>
                  </a:lnTo>
                  <a:lnTo>
                    <a:pt x="176" y="97"/>
                  </a:lnTo>
                  <a:lnTo>
                    <a:pt x="178" y="103"/>
                  </a:lnTo>
                  <a:lnTo>
                    <a:pt x="179" y="108"/>
                  </a:lnTo>
                  <a:lnTo>
                    <a:pt x="180" y="115"/>
                  </a:lnTo>
                  <a:lnTo>
                    <a:pt x="181" y="120"/>
                  </a:lnTo>
                  <a:lnTo>
                    <a:pt x="180" y="127"/>
                  </a:lnTo>
                  <a:lnTo>
                    <a:pt x="179" y="132"/>
                  </a:lnTo>
                  <a:lnTo>
                    <a:pt x="178" y="138"/>
                  </a:lnTo>
                  <a:lnTo>
                    <a:pt x="176" y="143"/>
                  </a:lnTo>
                  <a:lnTo>
                    <a:pt x="173" y="149"/>
                  </a:lnTo>
                  <a:lnTo>
                    <a:pt x="170" y="155"/>
                  </a:lnTo>
                  <a:lnTo>
                    <a:pt x="167" y="159"/>
                  </a:lnTo>
                  <a:lnTo>
                    <a:pt x="164" y="163"/>
                  </a:lnTo>
                  <a:lnTo>
                    <a:pt x="159" y="167"/>
                  </a:lnTo>
                  <a:lnTo>
                    <a:pt x="155" y="171"/>
                  </a:lnTo>
                  <a:lnTo>
                    <a:pt x="149" y="173"/>
                  </a:lnTo>
                  <a:lnTo>
                    <a:pt x="144" y="177"/>
                  </a:lnTo>
                  <a:lnTo>
                    <a:pt x="138" y="178"/>
                  </a:lnTo>
                  <a:lnTo>
                    <a:pt x="133" y="180"/>
                  </a:lnTo>
                  <a:lnTo>
                    <a:pt x="127" y="181"/>
                  </a:lnTo>
                  <a:lnTo>
                    <a:pt x="120" y="181"/>
                  </a:lnTo>
                  <a:lnTo>
                    <a:pt x="120" y="181"/>
                  </a:lnTo>
                  <a:close/>
                  <a:moveTo>
                    <a:pt x="829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6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5" y="46"/>
                  </a:lnTo>
                  <a:lnTo>
                    <a:pt x="3" y="53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347"/>
                  </a:lnTo>
                  <a:lnTo>
                    <a:pt x="0" y="355"/>
                  </a:lnTo>
                  <a:lnTo>
                    <a:pt x="1" y="363"/>
                  </a:lnTo>
                  <a:lnTo>
                    <a:pt x="3" y="369"/>
                  </a:lnTo>
                  <a:lnTo>
                    <a:pt x="5" y="376"/>
                  </a:lnTo>
                  <a:lnTo>
                    <a:pt x="9" y="382"/>
                  </a:lnTo>
                  <a:lnTo>
                    <a:pt x="13" y="389"/>
                  </a:lnTo>
                  <a:lnTo>
                    <a:pt x="16" y="395"/>
                  </a:lnTo>
                  <a:lnTo>
                    <a:pt x="22" y="400"/>
                  </a:lnTo>
                  <a:lnTo>
                    <a:pt x="27" y="405"/>
                  </a:lnTo>
                  <a:lnTo>
                    <a:pt x="33" y="409"/>
                  </a:lnTo>
                  <a:lnTo>
                    <a:pt x="40" y="413"/>
                  </a:lnTo>
                  <a:lnTo>
                    <a:pt x="46" y="417"/>
                  </a:lnTo>
                  <a:lnTo>
                    <a:pt x="53" y="419"/>
                  </a:lnTo>
                  <a:lnTo>
                    <a:pt x="60" y="421"/>
                  </a:lnTo>
                  <a:lnTo>
                    <a:pt x="67" y="422"/>
                  </a:lnTo>
                  <a:lnTo>
                    <a:pt x="75" y="422"/>
                  </a:lnTo>
                  <a:lnTo>
                    <a:pt x="181" y="422"/>
                  </a:lnTo>
                  <a:lnTo>
                    <a:pt x="181" y="588"/>
                  </a:lnTo>
                  <a:lnTo>
                    <a:pt x="181" y="592"/>
                  </a:lnTo>
                  <a:lnTo>
                    <a:pt x="182" y="594"/>
                  </a:lnTo>
                  <a:lnTo>
                    <a:pt x="183" y="597"/>
                  </a:lnTo>
                  <a:lnTo>
                    <a:pt x="186" y="599"/>
                  </a:lnTo>
                  <a:lnTo>
                    <a:pt x="188" y="600"/>
                  </a:lnTo>
                  <a:lnTo>
                    <a:pt x="190" y="603"/>
                  </a:lnTo>
                  <a:lnTo>
                    <a:pt x="192" y="604"/>
                  </a:lnTo>
                  <a:lnTo>
                    <a:pt x="196" y="604"/>
                  </a:lnTo>
                  <a:lnTo>
                    <a:pt x="709" y="604"/>
                  </a:lnTo>
                  <a:lnTo>
                    <a:pt x="712" y="603"/>
                  </a:lnTo>
                  <a:lnTo>
                    <a:pt x="714" y="603"/>
                  </a:lnTo>
                  <a:lnTo>
                    <a:pt x="718" y="600"/>
                  </a:lnTo>
                  <a:lnTo>
                    <a:pt x="720" y="599"/>
                  </a:lnTo>
                  <a:lnTo>
                    <a:pt x="721" y="597"/>
                  </a:lnTo>
                  <a:lnTo>
                    <a:pt x="723" y="594"/>
                  </a:lnTo>
                  <a:lnTo>
                    <a:pt x="723" y="592"/>
                  </a:lnTo>
                  <a:lnTo>
                    <a:pt x="724" y="588"/>
                  </a:lnTo>
                  <a:lnTo>
                    <a:pt x="724" y="422"/>
                  </a:lnTo>
                  <a:lnTo>
                    <a:pt x="829" y="422"/>
                  </a:lnTo>
                  <a:lnTo>
                    <a:pt x="837" y="422"/>
                  </a:lnTo>
                  <a:lnTo>
                    <a:pt x="845" y="421"/>
                  </a:lnTo>
                  <a:lnTo>
                    <a:pt x="852" y="419"/>
                  </a:lnTo>
                  <a:lnTo>
                    <a:pt x="859" y="417"/>
                  </a:lnTo>
                  <a:lnTo>
                    <a:pt x="866" y="413"/>
                  </a:lnTo>
                  <a:lnTo>
                    <a:pt x="871" y="409"/>
                  </a:lnTo>
                  <a:lnTo>
                    <a:pt x="877" y="405"/>
                  </a:lnTo>
                  <a:lnTo>
                    <a:pt x="882" y="400"/>
                  </a:lnTo>
                  <a:lnTo>
                    <a:pt x="888" y="395"/>
                  </a:lnTo>
                  <a:lnTo>
                    <a:pt x="892" y="389"/>
                  </a:lnTo>
                  <a:lnTo>
                    <a:pt x="896" y="382"/>
                  </a:lnTo>
                  <a:lnTo>
                    <a:pt x="899" y="376"/>
                  </a:lnTo>
                  <a:lnTo>
                    <a:pt x="901" y="369"/>
                  </a:lnTo>
                  <a:lnTo>
                    <a:pt x="903" y="363"/>
                  </a:lnTo>
                  <a:lnTo>
                    <a:pt x="905" y="355"/>
                  </a:lnTo>
                  <a:lnTo>
                    <a:pt x="905" y="347"/>
                  </a:lnTo>
                  <a:lnTo>
                    <a:pt x="905" y="75"/>
                  </a:lnTo>
                  <a:lnTo>
                    <a:pt x="905" y="67"/>
                  </a:lnTo>
                  <a:lnTo>
                    <a:pt x="903" y="61"/>
                  </a:lnTo>
                  <a:lnTo>
                    <a:pt x="901" y="53"/>
                  </a:lnTo>
                  <a:lnTo>
                    <a:pt x="899" y="46"/>
                  </a:lnTo>
                  <a:lnTo>
                    <a:pt x="896" y="39"/>
                  </a:lnTo>
                  <a:lnTo>
                    <a:pt x="892" y="33"/>
                  </a:lnTo>
                  <a:lnTo>
                    <a:pt x="888" y="27"/>
                  </a:lnTo>
                  <a:lnTo>
                    <a:pt x="882" y="22"/>
                  </a:lnTo>
                  <a:lnTo>
                    <a:pt x="877" y="17"/>
                  </a:lnTo>
                  <a:lnTo>
                    <a:pt x="871" y="13"/>
                  </a:lnTo>
                  <a:lnTo>
                    <a:pt x="866" y="9"/>
                  </a:lnTo>
                  <a:lnTo>
                    <a:pt x="859" y="6"/>
                  </a:lnTo>
                  <a:lnTo>
                    <a:pt x="852" y="3"/>
                  </a:lnTo>
                  <a:lnTo>
                    <a:pt x="845" y="2"/>
                  </a:lnTo>
                  <a:lnTo>
                    <a:pt x="837" y="1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473">
              <a:extLst>
                <a:ext uri="{FF2B5EF4-FFF2-40B4-BE49-F238E27FC236}">
                  <a16:creationId xmlns:a16="http://schemas.microsoft.com/office/drawing/2014/main" xmlns="" id="{16A8C54E-192C-4E04-9731-CD5D933645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6263" y="1382713"/>
              <a:ext cx="173038" cy="66675"/>
            </a:xfrm>
            <a:custGeom>
              <a:avLst/>
              <a:gdLst>
                <a:gd name="T0" fmla="*/ 407 w 543"/>
                <a:gd name="T1" fmla="*/ 15 h 211"/>
                <a:gd name="T2" fmla="*/ 528 w 543"/>
                <a:gd name="T3" fmla="*/ 136 h 211"/>
                <a:gd name="T4" fmla="*/ 407 w 543"/>
                <a:gd name="T5" fmla="*/ 136 h 211"/>
                <a:gd name="T6" fmla="*/ 407 w 543"/>
                <a:gd name="T7" fmla="*/ 15 h 211"/>
                <a:gd name="T8" fmla="*/ 15 w 543"/>
                <a:gd name="T9" fmla="*/ 211 h 211"/>
                <a:gd name="T10" fmla="*/ 528 w 543"/>
                <a:gd name="T11" fmla="*/ 211 h 211"/>
                <a:gd name="T12" fmla="*/ 531 w 543"/>
                <a:gd name="T13" fmla="*/ 211 h 211"/>
                <a:gd name="T14" fmla="*/ 533 w 543"/>
                <a:gd name="T15" fmla="*/ 210 h 211"/>
                <a:gd name="T16" fmla="*/ 537 w 543"/>
                <a:gd name="T17" fmla="*/ 209 h 211"/>
                <a:gd name="T18" fmla="*/ 539 w 543"/>
                <a:gd name="T19" fmla="*/ 206 h 211"/>
                <a:gd name="T20" fmla="*/ 540 w 543"/>
                <a:gd name="T21" fmla="*/ 204 h 211"/>
                <a:gd name="T22" fmla="*/ 542 w 543"/>
                <a:gd name="T23" fmla="*/ 202 h 211"/>
                <a:gd name="T24" fmla="*/ 542 w 543"/>
                <a:gd name="T25" fmla="*/ 199 h 211"/>
                <a:gd name="T26" fmla="*/ 543 w 543"/>
                <a:gd name="T27" fmla="*/ 195 h 211"/>
                <a:gd name="T28" fmla="*/ 543 w 543"/>
                <a:gd name="T29" fmla="*/ 136 h 211"/>
                <a:gd name="T30" fmla="*/ 542 w 543"/>
                <a:gd name="T31" fmla="*/ 132 h 211"/>
                <a:gd name="T32" fmla="*/ 542 w 543"/>
                <a:gd name="T33" fmla="*/ 129 h 211"/>
                <a:gd name="T34" fmla="*/ 540 w 543"/>
                <a:gd name="T35" fmla="*/ 127 h 211"/>
                <a:gd name="T36" fmla="*/ 539 w 543"/>
                <a:gd name="T37" fmla="*/ 125 h 211"/>
                <a:gd name="T38" fmla="*/ 418 w 543"/>
                <a:gd name="T39" fmla="*/ 4 h 211"/>
                <a:gd name="T40" fmla="*/ 415 w 543"/>
                <a:gd name="T41" fmla="*/ 2 h 211"/>
                <a:gd name="T42" fmla="*/ 413 w 543"/>
                <a:gd name="T43" fmla="*/ 1 h 211"/>
                <a:gd name="T44" fmla="*/ 411 w 543"/>
                <a:gd name="T45" fmla="*/ 0 h 211"/>
                <a:gd name="T46" fmla="*/ 407 w 543"/>
                <a:gd name="T47" fmla="*/ 0 h 211"/>
                <a:gd name="T48" fmla="*/ 15 w 543"/>
                <a:gd name="T49" fmla="*/ 0 h 211"/>
                <a:gd name="T50" fmla="*/ 11 w 543"/>
                <a:gd name="T51" fmla="*/ 0 h 211"/>
                <a:gd name="T52" fmla="*/ 9 w 543"/>
                <a:gd name="T53" fmla="*/ 1 h 211"/>
                <a:gd name="T54" fmla="*/ 7 w 543"/>
                <a:gd name="T55" fmla="*/ 2 h 211"/>
                <a:gd name="T56" fmla="*/ 5 w 543"/>
                <a:gd name="T57" fmla="*/ 4 h 211"/>
                <a:gd name="T58" fmla="*/ 2 w 543"/>
                <a:gd name="T59" fmla="*/ 6 h 211"/>
                <a:gd name="T60" fmla="*/ 1 w 543"/>
                <a:gd name="T61" fmla="*/ 8 h 211"/>
                <a:gd name="T62" fmla="*/ 0 w 543"/>
                <a:gd name="T63" fmla="*/ 12 h 211"/>
                <a:gd name="T64" fmla="*/ 0 w 543"/>
                <a:gd name="T65" fmla="*/ 15 h 211"/>
                <a:gd name="T66" fmla="*/ 0 w 543"/>
                <a:gd name="T67" fmla="*/ 195 h 211"/>
                <a:gd name="T68" fmla="*/ 0 w 543"/>
                <a:gd name="T69" fmla="*/ 199 h 211"/>
                <a:gd name="T70" fmla="*/ 1 w 543"/>
                <a:gd name="T71" fmla="*/ 201 h 211"/>
                <a:gd name="T72" fmla="*/ 2 w 543"/>
                <a:gd name="T73" fmla="*/ 204 h 211"/>
                <a:gd name="T74" fmla="*/ 5 w 543"/>
                <a:gd name="T75" fmla="*/ 206 h 211"/>
                <a:gd name="T76" fmla="*/ 7 w 543"/>
                <a:gd name="T77" fmla="*/ 209 h 211"/>
                <a:gd name="T78" fmla="*/ 9 w 543"/>
                <a:gd name="T79" fmla="*/ 210 h 211"/>
                <a:gd name="T80" fmla="*/ 11 w 543"/>
                <a:gd name="T81" fmla="*/ 211 h 211"/>
                <a:gd name="T82" fmla="*/ 15 w 543"/>
                <a:gd name="T83" fmla="*/ 211 h 211"/>
                <a:gd name="T84" fmla="*/ 15 w 543"/>
                <a:gd name="T8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3" h="211">
                  <a:moveTo>
                    <a:pt x="407" y="15"/>
                  </a:moveTo>
                  <a:lnTo>
                    <a:pt x="528" y="136"/>
                  </a:lnTo>
                  <a:lnTo>
                    <a:pt x="407" y="136"/>
                  </a:lnTo>
                  <a:lnTo>
                    <a:pt x="407" y="15"/>
                  </a:lnTo>
                  <a:close/>
                  <a:moveTo>
                    <a:pt x="15" y="211"/>
                  </a:moveTo>
                  <a:lnTo>
                    <a:pt x="528" y="211"/>
                  </a:lnTo>
                  <a:lnTo>
                    <a:pt x="531" y="211"/>
                  </a:lnTo>
                  <a:lnTo>
                    <a:pt x="533" y="210"/>
                  </a:lnTo>
                  <a:lnTo>
                    <a:pt x="537" y="209"/>
                  </a:lnTo>
                  <a:lnTo>
                    <a:pt x="539" y="206"/>
                  </a:lnTo>
                  <a:lnTo>
                    <a:pt x="540" y="204"/>
                  </a:lnTo>
                  <a:lnTo>
                    <a:pt x="542" y="202"/>
                  </a:lnTo>
                  <a:lnTo>
                    <a:pt x="542" y="199"/>
                  </a:lnTo>
                  <a:lnTo>
                    <a:pt x="543" y="195"/>
                  </a:lnTo>
                  <a:lnTo>
                    <a:pt x="543" y="136"/>
                  </a:lnTo>
                  <a:lnTo>
                    <a:pt x="542" y="132"/>
                  </a:lnTo>
                  <a:lnTo>
                    <a:pt x="542" y="129"/>
                  </a:lnTo>
                  <a:lnTo>
                    <a:pt x="540" y="127"/>
                  </a:lnTo>
                  <a:lnTo>
                    <a:pt x="539" y="125"/>
                  </a:lnTo>
                  <a:lnTo>
                    <a:pt x="418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11" y="0"/>
                  </a:lnTo>
                  <a:lnTo>
                    <a:pt x="407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5"/>
                  </a:lnTo>
                  <a:lnTo>
                    <a:pt x="0" y="199"/>
                  </a:lnTo>
                  <a:lnTo>
                    <a:pt x="1" y="201"/>
                  </a:lnTo>
                  <a:lnTo>
                    <a:pt x="2" y="204"/>
                  </a:lnTo>
                  <a:lnTo>
                    <a:pt x="5" y="206"/>
                  </a:lnTo>
                  <a:lnTo>
                    <a:pt x="7" y="209"/>
                  </a:lnTo>
                  <a:lnTo>
                    <a:pt x="9" y="210"/>
                  </a:lnTo>
                  <a:lnTo>
                    <a:pt x="11" y="211"/>
                  </a:lnTo>
                  <a:lnTo>
                    <a:pt x="15" y="211"/>
                  </a:lnTo>
                  <a:lnTo>
                    <a:pt x="15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74">
              <a:extLst>
                <a:ext uri="{FF2B5EF4-FFF2-40B4-BE49-F238E27FC236}">
                  <a16:creationId xmlns:a16="http://schemas.microsoft.com/office/drawing/2014/main" xmlns="" id="{A9B3D957-5C1A-4669-B1DD-666E79543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838" y="1573213"/>
              <a:ext cx="115888" cy="11113"/>
            </a:xfrm>
            <a:custGeom>
              <a:avLst/>
              <a:gdLst>
                <a:gd name="T0" fmla="*/ 15 w 363"/>
                <a:gd name="T1" fmla="*/ 31 h 31"/>
                <a:gd name="T2" fmla="*/ 347 w 363"/>
                <a:gd name="T3" fmla="*/ 31 h 31"/>
                <a:gd name="T4" fmla="*/ 350 w 363"/>
                <a:gd name="T5" fmla="*/ 31 h 31"/>
                <a:gd name="T6" fmla="*/ 353 w 363"/>
                <a:gd name="T7" fmla="*/ 30 h 31"/>
                <a:gd name="T8" fmla="*/ 356 w 363"/>
                <a:gd name="T9" fmla="*/ 29 h 31"/>
                <a:gd name="T10" fmla="*/ 358 w 363"/>
                <a:gd name="T11" fmla="*/ 27 h 31"/>
                <a:gd name="T12" fmla="*/ 359 w 363"/>
                <a:gd name="T13" fmla="*/ 25 h 31"/>
                <a:gd name="T14" fmla="*/ 361 w 363"/>
                <a:gd name="T15" fmla="*/ 21 h 31"/>
                <a:gd name="T16" fmla="*/ 363 w 363"/>
                <a:gd name="T17" fmla="*/ 19 h 31"/>
                <a:gd name="T18" fmla="*/ 363 w 363"/>
                <a:gd name="T19" fmla="*/ 16 h 31"/>
                <a:gd name="T20" fmla="*/ 363 w 363"/>
                <a:gd name="T21" fmla="*/ 13 h 31"/>
                <a:gd name="T22" fmla="*/ 361 w 363"/>
                <a:gd name="T23" fmla="*/ 10 h 31"/>
                <a:gd name="T24" fmla="*/ 359 w 363"/>
                <a:gd name="T25" fmla="*/ 8 h 31"/>
                <a:gd name="T26" fmla="*/ 358 w 363"/>
                <a:gd name="T27" fmla="*/ 6 h 31"/>
                <a:gd name="T28" fmla="*/ 356 w 363"/>
                <a:gd name="T29" fmla="*/ 4 h 31"/>
                <a:gd name="T30" fmla="*/ 353 w 363"/>
                <a:gd name="T31" fmla="*/ 3 h 31"/>
                <a:gd name="T32" fmla="*/ 350 w 363"/>
                <a:gd name="T33" fmla="*/ 2 h 31"/>
                <a:gd name="T34" fmla="*/ 347 w 363"/>
                <a:gd name="T35" fmla="*/ 2 h 31"/>
                <a:gd name="T36" fmla="*/ 15 w 363"/>
                <a:gd name="T37" fmla="*/ 0 h 31"/>
                <a:gd name="T38" fmla="*/ 12 w 363"/>
                <a:gd name="T39" fmla="*/ 2 h 31"/>
                <a:gd name="T40" fmla="*/ 10 w 363"/>
                <a:gd name="T41" fmla="*/ 3 h 31"/>
                <a:gd name="T42" fmla="*/ 6 w 363"/>
                <a:gd name="T43" fmla="*/ 4 h 31"/>
                <a:gd name="T44" fmla="*/ 4 w 363"/>
                <a:gd name="T45" fmla="*/ 6 h 31"/>
                <a:gd name="T46" fmla="*/ 3 w 363"/>
                <a:gd name="T47" fmla="*/ 8 h 31"/>
                <a:gd name="T48" fmla="*/ 1 w 363"/>
                <a:gd name="T49" fmla="*/ 10 h 31"/>
                <a:gd name="T50" fmla="*/ 1 w 363"/>
                <a:gd name="T51" fmla="*/ 13 h 31"/>
                <a:gd name="T52" fmla="*/ 0 w 363"/>
                <a:gd name="T53" fmla="*/ 16 h 31"/>
                <a:gd name="T54" fmla="*/ 1 w 363"/>
                <a:gd name="T55" fmla="*/ 19 h 31"/>
                <a:gd name="T56" fmla="*/ 1 w 363"/>
                <a:gd name="T57" fmla="*/ 21 h 31"/>
                <a:gd name="T58" fmla="*/ 3 w 363"/>
                <a:gd name="T59" fmla="*/ 25 h 31"/>
                <a:gd name="T60" fmla="*/ 4 w 363"/>
                <a:gd name="T61" fmla="*/ 27 h 31"/>
                <a:gd name="T62" fmla="*/ 6 w 363"/>
                <a:gd name="T63" fmla="*/ 29 h 31"/>
                <a:gd name="T64" fmla="*/ 10 w 363"/>
                <a:gd name="T65" fmla="*/ 30 h 31"/>
                <a:gd name="T66" fmla="*/ 12 w 363"/>
                <a:gd name="T67" fmla="*/ 31 h 31"/>
                <a:gd name="T68" fmla="*/ 15 w 363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1">
                  <a:moveTo>
                    <a:pt x="15" y="31"/>
                  </a:moveTo>
                  <a:lnTo>
                    <a:pt x="347" y="31"/>
                  </a:lnTo>
                  <a:lnTo>
                    <a:pt x="350" y="31"/>
                  </a:lnTo>
                  <a:lnTo>
                    <a:pt x="353" y="30"/>
                  </a:lnTo>
                  <a:lnTo>
                    <a:pt x="356" y="29"/>
                  </a:lnTo>
                  <a:lnTo>
                    <a:pt x="358" y="27"/>
                  </a:lnTo>
                  <a:lnTo>
                    <a:pt x="359" y="25"/>
                  </a:lnTo>
                  <a:lnTo>
                    <a:pt x="361" y="21"/>
                  </a:lnTo>
                  <a:lnTo>
                    <a:pt x="363" y="19"/>
                  </a:lnTo>
                  <a:lnTo>
                    <a:pt x="363" y="16"/>
                  </a:lnTo>
                  <a:lnTo>
                    <a:pt x="363" y="13"/>
                  </a:lnTo>
                  <a:lnTo>
                    <a:pt x="361" y="10"/>
                  </a:lnTo>
                  <a:lnTo>
                    <a:pt x="359" y="8"/>
                  </a:lnTo>
                  <a:lnTo>
                    <a:pt x="358" y="6"/>
                  </a:lnTo>
                  <a:lnTo>
                    <a:pt x="356" y="4"/>
                  </a:lnTo>
                  <a:lnTo>
                    <a:pt x="353" y="3"/>
                  </a:lnTo>
                  <a:lnTo>
                    <a:pt x="350" y="2"/>
                  </a:lnTo>
                  <a:lnTo>
                    <a:pt x="347" y="2"/>
                  </a:lnTo>
                  <a:lnTo>
                    <a:pt x="15" y="0"/>
                  </a:lnTo>
                  <a:lnTo>
                    <a:pt x="12" y="2"/>
                  </a:lnTo>
                  <a:lnTo>
                    <a:pt x="10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3" y="25"/>
                  </a:lnTo>
                  <a:lnTo>
                    <a:pt x="4" y="27"/>
                  </a:lnTo>
                  <a:lnTo>
                    <a:pt x="6" y="29"/>
                  </a:lnTo>
                  <a:lnTo>
                    <a:pt x="10" y="30"/>
                  </a:lnTo>
                  <a:lnTo>
                    <a:pt x="12" y="31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75">
              <a:extLst>
                <a:ext uri="{FF2B5EF4-FFF2-40B4-BE49-F238E27FC236}">
                  <a16:creationId xmlns:a16="http://schemas.microsoft.com/office/drawing/2014/main" xmlns="" id="{4DE82272-057B-4F87-9C9B-4A6F28B9C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838" y="1593850"/>
              <a:ext cx="115888" cy="9525"/>
            </a:xfrm>
            <a:custGeom>
              <a:avLst/>
              <a:gdLst>
                <a:gd name="T0" fmla="*/ 15 w 363"/>
                <a:gd name="T1" fmla="*/ 30 h 30"/>
                <a:gd name="T2" fmla="*/ 347 w 363"/>
                <a:gd name="T3" fmla="*/ 30 h 30"/>
                <a:gd name="T4" fmla="*/ 350 w 363"/>
                <a:gd name="T5" fmla="*/ 30 h 30"/>
                <a:gd name="T6" fmla="*/ 353 w 363"/>
                <a:gd name="T7" fmla="*/ 29 h 30"/>
                <a:gd name="T8" fmla="*/ 356 w 363"/>
                <a:gd name="T9" fmla="*/ 28 h 30"/>
                <a:gd name="T10" fmla="*/ 358 w 363"/>
                <a:gd name="T11" fmla="*/ 26 h 30"/>
                <a:gd name="T12" fmla="*/ 359 w 363"/>
                <a:gd name="T13" fmla="*/ 23 h 30"/>
                <a:gd name="T14" fmla="*/ 361 w 363"/>
                <a:gd name="T15" fmla="*/ 21 h 30"/>
                <a:gd name="T16" fmla="*/ 363 w 363"/>
                <a:gd name="T17" fmla="*/ 19 h 30"/>
                <a:gd name="T18" fmla="*/ 363 w 363"/>
                <a:gd name="T19" fmla="*/ 16 h 30"/>
                <a:gd name="T20" fmla="*/ 363 w 363"/>
                <a:gd name="T21" fmla="*/ 12 h 30"/>
                <a:gd name="T22" fmla="*/ 361 w 363"/>
                <a:gd name="T23" fmla="*/ 9 h 30"/>
                <a:gd name="T24" fmla="*/ 359 w 363"/>
                <a:gd name="T25" fmla="*/ 7 h 30"/>
                <a:gd name="T26" fmla="*/ 358 w 363"/>
                <a:gd name="T27" fmla="*/ 5 h 30"/>
                <a:gd name="T28" fmla="*/ 356 w 363"/>
                <a:gd name="T29" fmla="*/ 2 h 30"/>
                <a:gd name="T30" fmla="*/ 353 w 363"/>
                <a:gd name="T31" fmla="*/ 1 h 30"/>
                <a:gd name="T32" fmla="*/ 350 w 363"/>
                <a:gd name="T33" fmla="*/ 0 h 30"/>
                <a:gd name="T34" fmla="*/ 347 w 363"/>
                <a:gd name="T35" fmla="*/ 0 h 30"/>
                <a:gd name="T36" fmla="*/ 15 w 363"/>
                <a:gd name="T37" fmla="*/ 0 h 30"/>
                <a:gd name="T38" fmla="*/ 12 w 363"/>
                <a:gd name="T39" fmla="*/ 0 h 30"/>
                <a:gd name="T40" fmla="*/ 10 w 363"/>
                <a:gd name="T41" fmla="*/ 1 h 30"/>
                <a:gd name="T42" fmla="*/ 6 w 363"/>
                <a:gd name="T43" fmla="*/ 2 h 30"/>
                <a:gd name="T44" fmla="*/ 4 w 363"/>
                <a:gd name="T45" fmla="*/ 5 h 30"/>
                <a:gd name="T46" fmla="*/ 3 w 363"/>
                <a:gd name="T47" fmla="*/ 7 h 30"/>
                <a:gd name="T48" fmla="*/ 1 w 363"/>
                <a:gd name="T49" fmla="*/ 9 h 30"/>
                <a:gd name="T50" fmla="*/ 1 w 363"/>
                <a:gd name="T51" fmla="*/ 12 h 30"/>
                <a:gd name="T52" fmla="*/ 0 w 363"/>
                <a:gd name="T53" fmla="*/ 16 h 30"/>
                <a:gd name="T54" fmla="*/ 1 w 363"/>
                <a:gd name="T55" fmla="*/ 18 h 30"/>
                <a:gd name="T56" fmla="*/ 1 w 363"/>
                <a:gd name="T57" fmla="*/ 21 h 30"/>
                <a:gd name="T58" fmla="*/ 3 w 363"/>
                <a:gd name="T59" fmla="*/ 23 h 30"/>
                <a:gd name="T60" fmla="*/ 4 w 363"/>
                <a:gd name="T61" fmla="*/ 26 h 30"/>
                <a:gd name="T62" fmla="*/ 6 w 363"/>
                <a:gd name="T63" fmla="*/ 28 h 30"/>
                <a:gd name="T64" fmla="*/ 10 w 363"/>
                <a:gd name="T65" fmla="*/ 29 h 30"/>
                <a:gd name="T66" fmla="*/ 12 w 363"/>
                <a:gd name="T67" fmla="*/ 30 h 30"/>
                <a:gd name="T68" fmla="*/ 15 w 363"/>
                <a:gd name="T69" fmla="*/ 30 h 30"/>
                <a:gd name="T70" fmla="*/ 15 w 363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3" h="30">
                  <a:moveTo>
                    <a:pt x="15" y="30"/>
                  </a:moveTo>
                  <a:lnTo>
                    <a:pt x="347" y="30"/>
                  </a:lnTo>
                  <a:lnTo>
                    <a:pt x="350" y="30"/>
                  </a:lnTo>
                  <a:lnTo>
                    <a:pt x="353" y="29"/>
                  </a:lnTo>
                  <a:lnTo>
                    <a:pt x="356" y="28"/>
                  </a:lnTo>
                  <a:lnTo>
                    <a:pt x="358" y="26"/>
                  </a:lnTo>
                  <a:lnTo>
                    <a:pt x="359" y="23"/>
                  </a:lnTo>
                  <a:lnTo>
                    <a:pt x="361" y="21"/>
                  </a:lnTo>
                  <a:lnTo>
                    <a:pt x="363" y="19"/>
                  </a:lnTo>
                  <a:lnTo>
                    <a:pt x="363" y="16"/>
                  </a:lnTo>
                  <a:lnTo>
                    <a:pt x="363" y="12"/>
                  </a:lnTo>
                  <a:lnTo>
                    <a:pt x="361" y="9"/>
                  </a:lnTo>
                  <a:lnTo>
                    <a:pt x="359" y="7"/>
                  </a:lnTo>
                  <a:lnTo>
                    <a:pt x="358" y="5"/>
                  </a:lnTo>
                  <a:lnTo>
                    <a:pt x="356" y="2"/>
                  </a:lnTo>
                  <a:lnTo>
                    <a:pt x="353" y="1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476">
              <a:extLst>
                <a:ext uri="{FF2B5EF4-FFF2-40B4-BE49-F238E27FC236}">
                  <a16:creationId xmlns:a16="http://schemas.microsoft.com/office/drawing/2014/main" xmlns="" id="{9A834AE0-C9C4-4705-9052-803BF8EF9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838" y="1612900"/>
              <a:ext cx="115888" cy="9525"/>
            </a:xfrm>
            <a:custGeom>
              <a:avLst/>
              <a:gdLst>
                <a:gd name="T0" fmla="*/ 15 w 363"/>
                <a:gd name="T1" fmla="*/ 30 h 30"/>
                <a:gd name="T2" fmla="*/ 347 w 363"/>
                <a:gd name="T3" fmla="*/ 30 h 30"/>
                <a:gd name="T4" fmla="*/ 350 w 363"/>
                <a:gd name="T5" fmla="*/ 30 h 30"/>
                <a:gd name="T6" fmla="*/ 353 w 363"/>
                <a:gd name="T7" fmla="*/ 29 h 30"/>
                <a:gd name="T8" fmla="*/ 356 w 363"/>
                <a:gd name="T9" fmla="*/ 28 h 30"/>
                <a:gd name="T10" fmla="*/ 358 w 363"/>
                <a:gd name="T11" fmla="*/ 26 h 30"/>
                <a:gd name="T12" fmla="*/ 359 w 363"/>
                <a:gd name="T13" fmla="*/ 23 h 30"/>
                <a:gd name="T14" fmla="*/ 361 w 363"/>
                <a:gd name="T15" fmla="*/ 21 h 30"/>
                <a:gd name="T16" fmla="*/ 363 w 363"/>
                <a:gd name="T17" fmla="*/ 18 h 30"/>
                <a:gd name="T18" fmla="*/ 363 w 363"/>
                <a:gd name="T19" fmla="*/ 14 h 30"/>
                <a:gd name="T20" fmla="*/ 363 w 363"/>
                <a:gd name="T21" fmla="*/ 12 h 30"/>
                <a:gd name="T22" fmla="*/ 361 w 363"/>
                <a:gd name="T23" fmla="*/ 9 h 30"/>
                <a:gd name="T24" fmla="*/ 359 w 363"/>
                <a:gd name="T25" fmla="*/ 7 h 30"/>
                <a:gd name="T26" fmla="*/ 358 w 363"/>
                <a:gd name="T27" fmla="*/ 5 h 30"/>
                <a:gd name="T28" fmla="*/ 356 w 363"/>
                <a:gd name="T29" fmla="*/ 2 h 30"/>
                <a:gd name="T30" fmla="*/ 353 w 363"/>
                <a:gd name="T31" fmla="*/ 1 h 30"/>
                <a:gd name="T32" fmla="*/ 350 w 363"/>
                <a:gd name="T33" fmla="*/ 0 h 30"/>
                <a:gd name="T34" fmla="*/ 347 w 363"/>
                <a:gd name="T35" fmla="*/ 0 h 30"/>
                <a:gd name="T36" fmla="*/ 15 w 363"/>
                <a:gd name="T37" fmla="*/ 0 h 30"/>
                <a:gd name="T38" fmla="*/ 12 w 363"/>
                <a:gd name="T39" fmla="*/ 0 h 30"/>
                <a:gd name="T40" fmla="*/ 10 w 363"/>
                <a:gd name="T41" fmla="*/ 1 h 30"/>
                <a:gd name="T42" fmla="*/ 6 w 363"/>
                <a:gd name="T43" fmla="*/ 2 h 30"/>
                <a:gd name="T44" fmla="*/ 4 w 363"/>
                <a:gd name="T45" fmla="*/ 5 h 30"/>
                <a:gd name="T46" fmla="*/ 3 w 363"/>
                <a:gd name="T47" fmla="*/ 7 h 30"/>
                <a:gd name="T48" fmla="*/ 1 w 363"/>
                <a:gd name="T49" fmla="*/ 9 h 30"/>
                <a:gd name="T50" fmla="*/ 1 w 363"/>
                <a:gd name="T51" fmla="*/ 12 h 30"/>
                <a:gd name="T52" fmla="*/ 0 w 363"/>
                <a:gd name="T53" fmla="*/ 14 h 30"/>
                <a:gd name="T54" fmla="*/ 1 w 363"/>
                <a:gd name="T55" fmla="*/ 18 h 30"/>
                <a:gd name="T56" fmla="*/ 1 w 363"/>
                <a:gd name="T57" fmla="*/ 21 h 30"/>
                <a:gd name="T58" fmla="*/ 3 w 363"/>
                <a:gd name="T59" fmla="*/ 23 h 30"/>
                <a:gd name="T60" fmla="*/ 4 w 363"/>
                <a:gd name="T61" fmla="*/ 26 h 30"/>
                <a:gd name="T62" fmla="*/ 6 w 363"/>
                <a:gd name="T63" fmla="*/ 28 h 30"/>
                <a:gd name="T64" fmla="*/ 10 w 363"/>
                <a:gd name="T65" fmla="*/ 29 h 30"/>
                <a:gd name="T66" fmla="*/ 12 w 363"/>
                <a:gd name="T67" fmla="*/ 30 h 30"/>
                <a:gd name="T68" fmla="*/ 15 w 363"/>
                <a:gd name="T69" fmla="*/ 30 h 30"/>
                <a:gd name="T70" fmla="*/ 15 w 363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3" h="30">
                  <a:moveTo>
                    <a:pt x="15" y="30"/>
                  </a:moveTo>
                  <a:lnTo>
                    <a:pt x="347" y="30"/>
                  </a:lnTo>
                  <a:lnTo>
                    <a:pt x="350" y="30"/>
                  </a:lnTo>
                  <a:lnTo>
                    <a:pt x="353" y="29"/>
                  </a:lnTo>
                  <a:lnTo>
                    <a:pt x="356" y="28"/>
                  </a:lnTo>
                  <a:lnTo>
                    <a:pt x="358" y="26"/>
                  </a:lnTo>
                  <a:lnTo>
                    <a:pt x="359" y="23"/>
                  </a:lnTo>
                  <a:lnTo>
                    <a:pt x="361" y="21"/>
                  </a:lnTo>
                  <a:lnTo>
                    <a:pt x="363" y="18"/>
                  </a:lnTo>
                  <a:lnTo>
                    <a:pt x="363" y="14"/>
                  </a:lnTo>
                  <a:lnTo>
                    <a:pt x="363" y="12"/>
                  </a:lnTo>
                  <a:lnTo>
                    <a:pt x="361" y="9"/>
                  </a:lnTo>
                  <a:lnTo>
                    <a:pt x="359" y="7"/>
                  </a:lnTo>
                  <a:lnTo>
                    <a:pt x="358" y="5"/>
                  </a:lnTo>
                  <a:lnTo>
                    <a:pt x="356" y="2"/>
                  </a:lnTo>
                  <a:lnTo>
                    <a:pt x="353" y="1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Freeform 1492">
            <a:extLst>
              <a:ext uri="{FF2B5EF4-FFF2-40B4-BE49-F238E27FC236}">
                <a16:creationId xmlns:a16="http://schemas.microsoft.com/office/drawing/2014/main" xmlns="" id="{F4F1971B-DCB0-4D81-B725-58C4B3C3C0C2}"/>
              </a:ext>
            </a:extLst>
          </p:cNvPr>
          <p:cNvSpPr>
            <a:spLocks noEditPoints="1"/>
          </p:cNvSpPr>
          <p:nvPr/>
        </p:nvSpPr>
        <p:spPr bwMode="auto">
          <a:xfrm>
            <a:off x="4181474" y="3785838"/>
            <a:ext cx="171450" cy="287338"/>
          </a:xfrm>
          <a:custGeom>
            <a:avLst/>
            <a:gdLst>
              <a:gd name="T0" fmla="*/ 30 w 543"/>
              <a:gd name="T1" fmla="*/ 181 h 906"/>
              <a:gd name="T2" fmla="*/ 271 w 543"/>
              <a:gd name="T3" fmla="*/ 860 h 906"/>
              <a:gd name="T4" fmla="*/ 246 w 543"/>
              <a:gd name="T5" fmla="*/ 853 h 906"/>
              <a:gd name="T6" fmla="*/ 230 w 543"/>
              <a:gd name="T7" fmla="*/ 833 h 906"/>
              <a:gd name="T8" fmla="*/ 227 w 543"/>
              <a:gd name="T9" fmla="*/ 806 h 906"/>
              <a:gd name="T10" fmla="*/ 240 w 543"/>
              <a:gd name="T11" fmla="*/ 783 h 906"/>
              <a:gd name="T12" fmla="*/ 262 w 543"/>
              <a:gd name="T13" fmla="*/ 771 h 906"/>
              <a:gd name="T14" fmla="*/ 288 w 543"/>
              <a:gd name="T15" fmla="*/ 773 h 906"/>
              <a:gd name="T16" fmla="*/ 308 w 543"/>
              <a:gd name="T17" fmla="*/ 790 h 906"/>
              <a:gd name="T18" fmla="*/ 316 w 543"/>
              <a:gd name="T19" fmla="*/ 815 h 906"/>
              <a:gd name="T20" fmla="*/ 308 w 543"/>
              <a:gd name="T21" fmla="*/ 840 h 906"/>
              <a:gd name="T22" fmla="*/ 288 w 543"/>
              <a:gd name="T23" fmla="*/ 857 h 906"/>
              <a:gd name="T24" fmla="*/ 166 w 543"/>
              <a:gd name="T25" fmla="*/ 90 h 906"/>
              <a:gd name="T26" fmla="*/ 383 w 543"/>
              <a:gd name="T27" fmla="*/ 91 h 906"/>
              <a:gd name="T28" fmla="*/ 389 w 543"/>
              <a:gd name="T29" fmla="*/ 97 h 906"/>
              <a:gd name="T30" fmla="*/ 392 w 543"/>
              <a:gd name="T31" fmla="*/ 106 h 906"/>
              <a:gd name="T32" fmla="*/ 389 w 543"/>
              <a:gd name="T33" fmla="*/ 114 h 906"/>
              <a:gd name="T34" fmla="*/ 383 w 543"/>
              <a:gd name="T35" fmla="*/ 119 h 906"/>
              <a:gd name="T36" fmla="*/ 166 w 543"/>
              <a:gd name="T37" fmla="*/ 120 h 906"/>
              <a:gd name="T38" fmla="*/ 157 w 543"/>
              <a:gd name="T39" fmla="*/ 118 h 906"/>
              <a:gd name="T40" fmla="*/ 151 w 543"/>
              <a:gd name="T41" fmla="*/ 111 h 906"/>
              <a:gd name="T42" fmla="*/ 151 w 543"/>
              <a:gd name="T43" fmla="*/ 103 h 906"/>
              <a:gd name="T44" fmla="*/ 155 w 543"/>
              <a:gd name="T45" fmla="*/ 95 h 906"/>
              <a:gd name="T46" fmla="*/ 162 w 543"/>
              <a:gd name="T47" fmla="*/ 90 h 906"/>
              <a:gd name="T48" fmla="*/ 452 w 543"/>
              <a:gd name="T49" fmla="*/ 0 h 906"/>
              <a:gd name="T50" fmla="*/ 72 w 543"/>
              <a:gd name="T51" fmla="*/ 2 h 906"/>
              <a:gd name="T52" fmla="*/ 47 w 543"/>
              <a:gd name="T53" fmla="*/ 11 h 906"/>
              <a:gd name="T54" fmla="*/ 26 w 543"/>
              <a:gd name="T55" fmla="*/ 26 h 906"/>
              <a:gd name="T56" fmla="*/ 11 w 543"/>
              <a:gd name="T57" fmla="*/ 47 h 906"/>
              <a:gd name="T58" fmla="*/ 2 w 543"/>
              <a:gd name="T59" fmla="*/ 73 h 906"/>
              <a:gd name="T60" fmla="*/ 0 w 543"/>
              <a:gd name="T61" fmla="*/ 151 h 906"/>
              <a:gd name="T62" fmla="*/ 0 w 543"/>
              <a:gd name="T63" fmla="*/ 824 h 906"/>
              <a:gd name="T64" fmla="*/ 6 w 543"/>
              <a:gd name="T65" fmla="*/ 850 h 906"/>
              <a:gd name="T66" fmla="*/ 21 w 543"/>
              <a:gd name="T67" fmla="*/ 872 h 906"/>
              <a:gd name="T68" fmla="*/ 40 w 543"/>
              <a:gd name="T69" fmla="*/ 890 h 906"/>
              <a:gd name="T70" fmla="*/ 63 w 543"/>
              <a:gd name="T71" fmla="*/ 901 h 906"/>
              <a:gd name="T72" fmla="*/ 91 w 543"/>
              <a:gd name="T73" fmla="*/ 906 h 906"/>
              <a:gd name="T74" fmla="*/ 471 w 543"/>
              <a:gd name="T75" fmla="*/ 903 h 906"/>
              <a:gd name="T76" fmla="*/ 495 w 543"/>
              <a:gd name="T77" fmla="*/ 895 h 906"/>
              <a:gd name="T78" fmla="*/ 516 w 543"/>
              <a:gd name="T79" fmla="*/ 879 h 906"/>
              <a:gd name="T80" fmla="*/ 532 w 543"/>
              <a:gd name="T81" fmla="*/ 858 h 906"/>
              <a:gd name="T82" fmla="*/ 541 w 543"/>
              <a:gd name="T83" fmla="*/ 833 h 906"/>
              <a:gd name="T84" fmla="*/ 543 w 543"/>
              <a:gd name="T85" fmla="*/ 754 h 906"/>
              <a:gd name="T86" fmla="*/ 543 w 543"/>
              <a:gd name="T87" fmla="*/ 82 h 906"/>
              <a:gd name="T88" fmla="*/ 536 w 543"/>
              <a:gd name="T89" fmla="*/ 55 h 906"/>
              <a:gd name="T90" fmla="*/ 522 w 543"/>
              <a:gd name="T91" fmla="*/ 33 h 906"/>
              <a:gd name="T92" fmla="*/ 503 w 543"/>
              <a:gd name="T93" fmla="*/ 15 h 906"/>
              <a:gd name="T94" fmla="*/ 479 w 543"/>
              <a:gd name="T95" fmla="*/ 4 h 906"/>
              <a:gd name="T96" fmla="*/ 452 w 543"/>
              <a:gd name="T97" fmla="*/ 0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43" h="906">
                <a:moveTo>
                  <a:pt x="513" y="724"/>
                </a:moveTo>
                <a:lnTo>
                  <a:pt x="30" y="724"/>
                </a:lnTo>
                <a:lnTo>
                  <a:pt x="30" y="181"/>
                </a:lnTo>
                <a:lnTo>
                  <a:pt x="513" y="181"/>
                </a:lnTo>
                <a:lnTo>
                  <a:pt x="513" y="724"/>
                </a:lnTo>
                <a:close/>
                <a:moveTo>
                  <a:pt x="271" y="860"/>
                </a:moveTo>
                <a:lnTo>
                  <a:pt x="262" y="859"/>
                </a:lnTo>
                <a:lnTo>
                  <a:pt x="254" y="857"/>
                </a:lnTo>
                <a:lnTo>
                  <a:pt x="246" y="853"/>
                </a:lnTo>
                <a:lnTo>
                  <a:pt x="240" y="847"/>
                </a:lnTo>
                <a:lnTo>
                  <a:pt x="234" y="840"/>
                </a:lnTo>
                <a:lnTo>
                  <a:pt x="230" y="833"/>
                </a:lnTo>
                <a:lnTo>
                  <a:pt x="227" y="824"/>
                </a:lnTo>
                <a:lnTo>
                  <a:pt x="225" y="815"/>
                </a:lnTo>
                <a:lnTo>
                  <a:pt x="227" y="806"/>
                </a:lnTo>
                <a:lnTo>
                  <a:pt x="230" y="797"/>
                </a:lnTo>
                <a:lnTo>
                  <a:pt x="234" y="790"/>
                </a:lnTo>
                <a:lnTo>
                  <a:pt x="240" y="783"/>
                </a:lnTo>
                <a:lnTo>
                  <a:pt x="246" y="777"/>
                </a:lnTo>
                <a:lnTo>
                  <a:pt x="254" y="773"/>
                </a:lnTo>
                <a:lnTo>
                  <a:pt x="262" y="771"/>
                </a:lnTo>
                <a:lnTo>
                  <a:pt x="271" y="770"/>
                </a:lnTo>
                <a:lnTo>
                  <a:pt x="281" y="771"/>
                </a:lnTo>
                <a:lnTo>
                  <a:pt x="288" y="773"/>
                </a:lnTo>
                <a:lnTo>
                  <a:pt x="296" y="777"/>
                </a:lnTo>
                <a:lnTo>
                  <a:pt x="303" y="783"/>
                </a:lnTo>
                <a:lnTo>
                  <a:pt x="308" y="790"/>
                </a:lnTo>
                <a:lnTo>
                  <a:pt x="313" y="797"/>
                </a:lnTo>
                <a:lnTo>
                  <a:pt x="316" y="806"/>
                </a:lnTo>
                <a:lnTo>
                  <a:pt x="316" y="815"/>
                </a:lnTo>
                <a:lnTo>
                  <a:pt x="316" y="824"/>
                </a:lnTo>
                <a:lnTo>
                  <a:pt x="313" y="833"/>
                </a:lnTo>
                <a:lnTo>
                  <a:pt x="308" y="840"/>
                </a:lnTo>
                <a:lnTo>
                  <a:pt x="303" y="847"/>
                </a:lnTo>
                <a:lnTo>
                  <a:pt x="296" y="853"/>
                </a:lnTo>
                <a:lnTo>
                  <a:pt x="288" y="857"/>
                </a:lnTo>
                <a:lnTo>
                  <a:pt x="281" y="859"/>
                </a:lnTo>
                <a:lnTo>
                  <a:pt x="271" y="860"/>
                </a:lnTo>
                <a:close/>
                <a:moveTo>
                  <a:pt x="166" y="90"/>
                </a:moveTo>
                <a:lnTo>
                  <a:pt x="377" y="90"/>
                </a:lnTo>
                <a:lnTo>
                  <a:pt x="380" y="90"/>
                </a:lnTo>
                <a:lnTo>
                  <a:pt x="383" y="91"/>
                </a:lnTo>
                <a:lnTo>
                  <a:pt x="386" y="94"/>
                </a:lnTo>
                <a:lnTo>
                  <a:pt x="388" y="95"/>
                </a:lnTo>
                <a:lnTo>
                  <a:pt x="389" y="97"/>
                </a:lnTo>
                <a:lnTo>
                  <a:pt x="390" y="100"/>
                </a:lnTo>
                <a:lnTo>
                  <a:pt x="391" y="103"/>
                </a:lnTo>
                <a:lnTo>
                  <a:pt x="392" y="106"/>
                </a:lnTo>
                <a:lnTo>
                  <a:pt x="391" y="109"/>
                </a:lnTo>
                <a:lnTo>
                  <a:pt x="390" y="111"/>
                </a:lnTo>
                <a:lnTo>
                  <a:pt x="389" y="114"/>
                </a:lnTo>
                <a:lnTo>
                  <a:pt x="388" y="116"/>
                </a:lnTo>
                <a:lnTo>
                  <a:pt x="386" y="118"/>
                </a:lnTo>
                <a:lnTo>
                  <a:pt x="383" y="119"/>
                </a:lnTo>
                <a:lnTo>
                  <a:pt x="380" y="120"/>
                </a:lnTo>
                <a:lnTo>
                  <a:pt x="377" y="121"/>
                </a:lnTo>
                <a:lnTo>
                  <a:pt x="166" y="120"/>
                </a:lnTo>
                <a:lnTo>
                  <a:pt x="162" y="120"/>
                </a:lnTo>
                <a:lnTo>
                  <a:pt x="160" y="119"/>
                </a:lnTo>
                <a:lnTo>
                  <a:pt x="157" y="118"/>
                </a:lnTo>
                <a:lnTo>
                  <a:pt x="155" y="116"/>
                </a:lnTo>
                <a:lnTo>
                  <a:pt x="154" y="114"/>
                </a:lnTo>
                <a:lnTo>
                  <a:pt x="151" y="111"/>
                </a:lnTo>
                <a:lnTo>
                  <a:pt x="151" y="109"/>
                </a:lnTo>
                <a:lnTo>
                  <a:pt x="150" y="106"/>
                </a:lnTo>
                <a:lnTo>
                  <a:pt x="151" y="103"/>
                </a:lnTo>
                <a:lnTo>
                  <a:pt x="151" y="100"/>
                </a:lnTo>
                <a:lnTo>
                  <a:pt x="154" y="97"/>
                </a:lnTo>
                <a:lnTo>
                  <a:pt x="155" y="95"/>
                </a:lnTo>
                <a:lnTo>
                  <a:pt x="157" y="94"/>
                </a:lnTo>
                <a:lnTo>
                  <a:pt x="160" y="91"/>
                </a:lnTo>
                <a:lnTo>
                  <a:pt x="162" y="90"/>
                </a:lnTo>
                <a:lnTo>
                  <a:pt x="166" y="90"/>
                </a:lnTo>
                <a:lnTo>
                  <a:pt x="166" y="90"/>
                </a:lnTo>
                <a:close/>
                <a:moveTo>
                  <a:pt x="452" y="0"/>
                </a:moveTo>
                <a:lnTo>
                  <a:pt x="91" y="0"/>
                </a:lnTo>
                <a:lnTo>
                  <a:pt x="81" y="1"/>
                </a:lnTo>
                <a:lnTo>
                  <a:pt x="72" y="2"/>
                </a:lnTo>
                <a:lnTo>
                  <a:pt x="63" y="4"/>
                </a:lnTo>
                <a:lnTo>
                  <a:pt x="55" y="7"/>
                </a:lnTo>
                <a:lnTo>
                  <a:pt x="47" y="11"/>
                </a:lnTo>
                <a:lnTo>
                  <a:pt x="40" y="15"/>
                </a:lnTo>
                <a:lnTo>
                  <a:pt x="33" y="21"/>
                </a:lnTo>
                <a:lnTo>
                  <a:pt x="26" y="26"/>
                </a:lnTo>
                <a:lnTo>
                  <a:pt x="21" y="33"/>
                </a:lnTo>
                <a:lnTo>
                  <a:pt x="15" y="39"/>
                </a:lnTo>
                <a:lnTo>
                  <a:pt x="11" y="47"/>
                </a:lnTo>
                <a:lnTo>
                  <a:pt x="6" y="55"/>
                </a:lnTo>
                <a:lnTo>
                  <a:pt x="4" y="64"/>
                </a:lnTo>
                <a:lnTo>
                  <a:pt x="2" y="73"/>
                </a:lnTo>
                <a:lnTo>
                  <a:pt x="0" y="82"/>
                </a:lnTo>
                <a:lnTo>
                  <a:pt x="0" y="90"/>
                </a:lnTo>
                <a:lnTo>
                  <a:pt x="0" y="151"/>
                </a:lnTo>
                <a:lnTo>
                  <a:pt x="0" y="754"/>
                </a:lnTo>
                <a:lnTo>
                  <a:pt x="0" y="815"/>
                </a:lnTo>
                <a:lnTo>
                  <a:pt x="0" y="824"/>
                </a:lnTo>
                <a:lnTo>
                  <a:pt x="2" y="833"/>
                </a:lnTo>
                <a:lnTo>
                  <a:pt x="4" y="842"/>
                </a:lnTo>
                <a:lnTo>
                  <a:pt x="6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6" y="879"/>
                </a:lnTo>
                <a:lnTo>
                  <a:pt x="33" y="885"/>
                </a:lnTo>
                <a:lnTo>
                  <a:pt x="40" y="890"/>
                </a:lnTo>
                <a:lnTo>
                  <a:pt x="47" y="895"/>
                </a:lnTo>
                <a:lnTo>
                  <a:pt x="55" y="898"/>
                </a:lnTo>
                <a:lnTo>
                  <a:pt x="63" y="901"/>
                </a:lnTo>
                <a:lnTo>
                  <a:pt x="72" y="903"/>
                </a:lnTo>
                <a:lnTo>
                  <a:pt x="81" y="905"/>
                </a:lnTo>
                <a:lnTo>
                  <a:pt x="91" y="906"/>
                </a:lnTo>
                <a:lnTo>
                  <a:pt x="452" y="906"/>
                </a:lnTo>
                <a:lnTo>
                  <a:pt x="461" y="905"/>
                </a:lnTo>
                <a:lnTo>
                  <a:pt x="471" y="903"/>
                </a:lnTo>
                <a:lnTo>
                  <a:pt x="479" y="901"/>
                </a:lnTo>
                <a:lnTo>
                  <a:pt x="488" y="898"/>
                </a:lnTo>
                <a:lnTo>
                  <a:pt x="495" y="895"/>
                </a:lnTo>
                <a:lnTo>
                  <a:pt x="503" y="890"/>
                </a:lnTo>
                <a:lnTo>
                  <a:pt x="510" y="885"/>
                </a:lnTo>
                <a:lnTo>
                  <a:pt x="516" y="879"/>
                </a:lnTo>
                <a:lnTo>
                  <a:pt x="522" y="872"/>
                </a:lnTo>
                <a:lnTo>
                  <a:pt x="527" y="866"/>
                </a:lnTo>
                <a:lnTo>
                  <a:pt x="532" y="858"/>
                </a:lnTo>
                <a:lnTo>
                  <a:pt x="536" y="850"/>
                </a:lnTo>
                <a:lnTo>
                  <a:pt x="538" y="842"/>
                </a:lnTo>
                <a:lnTo>
                  <a:pt x="541" y="833"/>
                </a:lnTo>
                <a:lnTo>
                  <a:pt x="543" y="824"/>
                </a:lnTo>
                <a:lnTo>
                  <a:pt x="543" y="815"/>
                </a:lnTo>
                <a:lnTo>
                  <a:pt x="543" y="754"/>
                </a:lnTo>
                <a:lnTo>
                  <a:pt x="543" y="151"/>
                </a:lnTo>
                <a:lnTo>
                  <a:pt x="543" y="90"/>
                </a:lnTo>
                <a:lnTo>
                  <a:pt x="543" y="82"/>
                </a:lnTo>
                <a:lnTo>
                  <a:pt x="541" y="73"/>
                </a:lnTo>
                <a:lnTo>
                  <a:pt x="538" y="64"/>
                </a:lnTo>
                <a:lnTo>
                  <a:pt x="536" y="55"/>
                </a:lnTo>
                <a:lnTo>
                  <a:pt x="532" y="47"/>
                </a:lnTo>
                <a:lnTo>
                  <a:pt x="527" y="39"/>
                </a:lnTo>
                <a:lnTo>
                  <a:pt x="522" y="33"/>
                </a:lnTo>
                <a:lnTo>
                  <a:pt x="516" y="26"/>
                </a:lnTo>
                <a:lnTo>
                  <a:pt x="510" y="21"/>
                </a:lnTo>
                <a:lnTo>
                  <a:pt x="503" y="15"/>
                </a:lnTo>
                <a:lnTo>
                  <a:pt x="495" y="11"/>
                </a:lnTo>
                <a:lnTo>
                  <a:pt x="488" y="7"/>
                </a:lnTo>
                <a:lnTo>
                  <a:pt x="479" y="4"/>
                </a:lnTo>
                <a:lnTo>
                  <a:pt x="471" y="2"/>
                </a:lnTo>
                <a:lnTo>
                  <a:pt x="461" y="1"/>
                </a:lnTo>
                <a:lnTo>
                  <a:pt x="452" y="0"/>
                </a:lnTo>
                <a:lnTo>
                  <a:pt x="4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553">
            <a:extLst>
              <a:ext uri="{FF2B5EF4-FFF2-40B4-BE49-F238E27FC236}">
                <a16:creationId xmlns:a16="http://schemas.microsoft.com/office/drawing/2014/main" xmlns="" id="{540191A6-C84D-43EA-ACF4-85BB9D851FB1}"/>
              </a:ext>
            </a:extLst>
          </p:cNvPr>
          <p:cNvSpPr>
            <a:spLocks noEditPoints="1"/>
          </p:cNvSpPr>
          <p:nvPr/>
        </p:nvSpPr>
        <p:spPr bwMode="auto">
          <a:xfrm>
            <a:off x="4122737" y="4786849"/>
            <a:ext cx="288925" cy="287338"/>
          </a:xfrm>
          <a:custGeom>
            <a:avLst/>
            <a:gdLst>
              <a:gd name="T0" fmla="*/ 755 w 906"/>
              <a:gd name="T1" fmla="*/ 474 h 905"/>
              <a:gd name="T2" fmla="*/ 778 w 906"/>
              <a:gd name="T3" fmla="*/ 439 h 905"/>
              <a:gd name="T4" fmla="*/ 814 w 906"/>
              <a:gd name="T5" fmla="*/ 462 h 905"/>
              <a:gd name="T6" fmla="*/ 791 w 906"/>
              <a:gd name="T7" fmla="*/ 497 h 905"/>
              <a:gd name="T8" fmla="*/ 684 w 906"/>
              <a:gd name="T9" fmla="*/ 410 h 905"/>
              <a:gd name="T10" fmla="*/ 692 w 906"/>
              <a:gd name="T11" fmla="*/ 368 h 905"/>
              <a:gd name="T12" fmla="*/ 734 w 906"/>
              <a:gd name="T13" fmla="*/ 375 h 905"/>
              <a:gd name="T14" fmla="*/ 726 w 906"/>
              <a:gd name="T15" fmla="*/ 418 h 905"/>
              <a:gd name="T16" fmla="*/ 688 w 906"/>
              <a:gd name="T17" fmla="*/ 565 h 905"/>
              <a:gd name="T18" fmla="*/ 688 w 906"/>
              <a:gd name="T19" fmla="*/ 523 h 905"/>
              <a:gd name="T20" fmla="*/ 731 w 906"/>
              <a:gd name="T21" fmla="*/ 523 h 905"/>
              <a:gd name="T22" fmla="*/ 731 w 906"/>
              <a:gd name="T23" fmla="*/ 565 h 905"/>
              <a:gd name="T24" fmla="*/ 617 w 906"/>
              <a:gd name="T25" fmla="*/ 493 h 905"/>
              <a:gd name="T26" fmla="*/ 609 w 906"/>
              <a:gd name="T27" fmla="*/ 451 h 905"/>
              <a:gd name="T28" fmla="*/ 650 w 906"/>
              <a:gd name="T29" fmla="*/ 443 h 905"/>
              <a:gd name="T30" fmla="*/ 659 w 906"/>
              <a:gd name="T31" fmla="*/ 485 h 905"/>
              <a:gd name="T32" fmla="*/ 499 w 906"/>
              <a:gd name="T33" fmla="*/ 573 h 905"/>
              <a:gd name="T34" fmla="*/ 483 w 906"/>
              <a:gd name="T35" fmla="*/ 559 h 905"/>
              <a:gd name="T36" fmla="*/ 497 w 906"/>
              <a:gd name="T37" fmla="*/ 544 h 905"/>
              <a:gd name="T38" fmla="*/ 573 w 906"/>
              <a:gd name="T39" fmla="*/ 556 h 905"/>
              <a:gd name="T40" fmla="*/ 562 w 906"/>
              <a:gd name="T41" fmla="*/ 573 h 905"/>
              <a:gd name="T42" fmla="*/ 335 w 906"/>
              <a:gd name="T43" fmla="*/ 567 h 905"/>
              <a:gd name="T44" fmla="*/ 338 w 906"/>
              <a:gd name="T45" fmla="*/ 546 h 905"/>
              <a:gd name="T46" fmla="*/ 418 w 906"/>
              <a:gd name="T47" fmla="*/ 548 h 905"/>
              <a:gd name="T48" fmla="*/ 418 w 906"/>
              <a:gd name="T49" fmla="*/ 569 h 905"/>
              <a:gd name="T50" fmla="*/ 392 w 906"/>
              <a:gd name="T51" fmla="*/ 271 h 905"/>
              <a:gd name="T52" fmla="*/ 207 w 906"/>
              <a:gd name="T53" fmla="*/ 555 h 905"/>
              <a:gd name="T54" fmla="*/ 186 w 906"/>
              <a:gd name="T55" fmla="*/ 555 h 905"/>
              <a:gd name="T56" fmla="*/ 115 w 906"/>
              <a:gd name="T57" fmla="*/ 482 h 905"/>
              <a:gd name="T58" fmla="*/ 107 w 906"/>
              <a:gd name="T59" fmla="*/ 462 h 905"/>
              <a:gd name="T60" fmla="*/ 181 w 906"/>
              <a:gd name="T61" fmla="*/ 392 h 905"/>
              <a:gd name="T62" fmla="*/ 197 w 906"/>
              <a:gd name="T63" fmla="*/ 378 h 905"/>
              <a:gd name="T64" fmla="*/ 211 w 906"/>
              <a:gd name="T65" fmla="*/ 393 h 905"/>
              <a:gd name="T66" fmla="*/ 285 w 906"/>
              <a:gd name="T67" fmla="*/ 462 h 905"/>
              <a:gd name="T68" fmla="*/ 277 w 906"/>
              <a:gd name="T69" fmla="*/ 482 h 905"/>
              <a:gd name="T70" fmla="*/ 542 w 906"/>
              <a:gd name="T71" fmla="*/ 221 h 905"/>
              <a:gd name="T72" fmla="*/ 483 w 906"/>
              <a:gd name="T73" fmla="*/ 91 h 905"/>
              <a:gd name="T74" fmla="*/ 457 w 906"/>
              <a:gd name="T75" fmla="*/ 27 h 905"/>
              <a:gd name="T76" fmla="*/ 392 w 906"/>
              <a:gd name="T77" fmla="*/ 0 h 905"/>
              <a:gd name="T78" fmla="*/ 181 w 906"/>
              <a:gd name="T79" fmla="*/ 13 h 905"/>
              <a:gd name="T80" fmla="*/ 193 w 906"/>
              <a:gd name="T81" fmla="*/ 30 h 905"/>
              <a:gd name="T82" fmla="*/ 427 w 906"/>
              <a:gd name="T83" fmla="*/ 40 h 905"/>
              <a:gd name="T84" fmla="*/ 451 w 906"/>
              <a:gd name="T85" fmla="*/ 79 h 905"/>
              <a:gd name="T86" fmla="*/ 367 w 906"/>
              <a:gd name="T87" fmla="*/ 216 h 905"/>
              <a:gd name="T88" fmla="*/ 132 w 906"/>
              <a:gd name="T89" fmla="*/ 275 h 905"/>
              <a:gd name="T90" fmla="*/ 28 w 906"/>
              <a:gd name="T91" fmla="*/ 344 h 905"/>
              <a:gd name="T92" fmla="*/ 1 w 906"/>
              <a:gd name="T93" fmla="*/ 825 h 905"/>
              <a:gd name="T94" fmla="*/ 33 w 906"/>
              <a:gd name="T95" fmla="*/ 885 h 905"/>
              <a:gd name="T96" fmla="*/ 108 w 906"/>
              <a:gd name="T97" fmla="*/ 905 h 905"/>
              <a:gd name="T98" fmla="*/ 181 w 906"/>
              <a:gd name="T99" fmla="*/ 831 h 905"/>
              <a:gd name="T100" fmla="*/ 666 w 906"/>
              <a:gd name="T101" fmla="*/ 729 h 905"/>
              <a:gd name="T102" fmla="*/ 772 w 906"/>
              <a:gd name="T103" fmla="*/ 897 h 905"/>
              <a:gd name="T104" fmla="*/ 834 w 906"/>
              <a:gd name="T105" fmla="*/ 904 h 905"/>
              <a:gd name="T106" fmla="*/ 890 w 906"/>
              <a:gd name="T107" fmla="*/ 866 h 905"/>
              <a:gd name="T108" fmla="*/ 904 w 906"/>
              <a:gd name="T109" fmla="*/ 421 h 905"/>
              <a:gd name="T110" fmla="*/ 846 w 906"/>
              <a:gd name="T111" fmla="*/ 309 h 905"/>
              <a:gd name="T112" fmla="*/ 740 w 906"/>
              <a:gd name="T113" fmla="*/ 271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6" h="905">
                <a:moveTo>
                  <a:pt x="785" y="498"/>
                </a:moveTo>
                <a:lnTo>
                  <a:pt x="778" y="497"/>
                </a:lnTo>
                <a:lnTo>
                  <a:pt x="773" y="496"/>
                </a:lnTo>
                <a:lnTo>
                  <a:pt x="767" y="493"/>
                </a:lnTo>
                <a:lnTo>
                  <a:pt x="763" y="489"/>
                </a:lnTo>
                <a:lnTo>
                  <a:pt x="760" y="485"/>
                </a:lnTo>
                <a:lnTo>
                  <a:pt x="757" y="479"/>
                </a:lnTo>
                <a:lnTo>
                  <a:pt x="755" y="474"/>
                </a:lnTo>
                <a:lnTo>
                  <a:pt x="754" y="468"/>
                </a:lnTo>
                <a:lnTo>
                  <a:pt x="755" y="462"/>
                </a:lnTo>
                <a:lnTo>
                  <a:pt x="757" y="456"/>
                </a:lnTo>
                <a:lnTo>
                  <a:pt x="760" y="451"/>
                </a:lnTo>
                <a:lnTo>
                  <a:pt x="763" y="446"/>
                </a:lnTo>
                <a:lnTo>
                  <a:pt x="767" y="443"/>
                </a:lnTo>
                <a:lnTo>
                  <a:pt x="773" y="441"/>
                </a:lnTo>
                <a:lnTo>
                  <a:pt x="778" y="439"/>
                </a:lnTo>
                <a:lnTo>
                  <a:pt x="785" y="437"/>
                </a:lnTo>
                <a:lnTo>
                  <a:pt x="791" y="439"/>
                </a:lnTo>
                <a:lnTo>
                  <a:pt x="796" y="441"/>
                </a:lnTo>
                <a:lnTo>
                  <a:pt x="802" y="443"/>
                </a:lnTo>
                <a:lnTo>
                  <a:pt x="806" y="446"/>
                </a:lnTo>
                <a:lnTo>
                  <a:pt x="809" y="451"/>
                </a:lnTo>
                <a:lnTo>
                  <a:pt x="813" y="456"/>
                </a:lnTo>
                <a:lnTo>
                  <a:pt x="814" y="462"/>
                </a:lnTo>
                <a:lnTo>
                  <a:pt x="815" y="468"/>
                </a:lnTo>
                <a:lnTo>
                  <a:pt x="814" y="474"/>
                </a:lnTo>
                <a:lnTo>
                  <a:pt x="813" y="479"/>
                </a:lnTo>
                <a:lnTo>
                  <a:pt x="809" y="485"/>
                </a:lnTo>
                <a:lnTo>
                  <a:pt x="806" y="489"/>
                </a:lnTo>
                <a:lnTo>
                  <a:pt x="802" y="493"/>
                </a:lnTo>
                <a:lnTo>
                  <a:pt x="796" y="496"/>
                </a:lnTo>
                <a:lnTo>
                  <a:pt x="791" y="497"/>
                </a:lnTo>
                <a:lnTo>
                  <a:pt x="785" y="498"/>
                </a:lnTo>
                <a:lnTo>
                  <a:pt x="785" y="498"/>
                </a:lnTo>
                <a:close/>
                <a:moveTo>
                  <a:pt x="709" y="423"/>
                </a:moveTo>
                <a:lnTo>
                  <a:pt x="703" y="422"/>
                </a:lnTo>
                <a:lnTo>
                  <a:pt x="698" y="421"/>
                </a:lnTo>
                <a:lnTo>
                  <a:pt x="692" y="418"/>
                </a:lnTo>
                <a:lnTo>
                  <a:pt x="688" y="414"/>
                </a:lnTo>
                <a:lnTo>
                  <a:pt x="684" y="410"/>
                </a:lnTo>
                <a:lnTo>
                  <a:pt x="681" y="404"/>
                </a:lnTo>
                <a:lnTo>
                  <a:pt x="680" y="399"/>
                </a:lnTo>
                <a:lnTo>
                  <a:pt x="679" y="393"/>
                </a:lnTo>
                <a:lnTo>
                  <a:pt x="680" y="387"/>
                </a:lnTo>
                <a:lnTo>
                  <a:pt x="681" y="381"/>
                </a:lnTo>
                <a:lnTo>
                  <a:pt x="684" y="375"/>
                </a:lnTo>
                <a:lnTo>
                  <a:pt x="688" y="371"/>
                </a:lnTo>
                <a:lnTo>
                  <a:pt x="692" y="368"/>
                </a:lnTo>
                <a:lnTo>
                  <a:pt x="698" y="364"/>
                </a:lnTo>
                <a:lnTo>
                  <a:pt x="703" y="363"/>
                </a:lnTo>
                <a:lnTo>
                  <a:pt x="709" y="362"/>
                </a:lnTo>
                <a:lnTo>
                  <a:pt x="715" y="363"/>
                </a:lnTo>
                <a:lnTo>
                  <a:pt x="721" y="364"/>
                </a:lnTo>
                <a:lnTo>
                  <a:pt x="726" y="368"/>
                </a:lnTo>
                <a:lnTo>
                  <a:pt x="731" y="371"/>
                </a:lnTo>
                <a:lnTo>
                  <a:pt x="734" y="375"/>
                </a:lnTo>
                <a:lnTo>
                  <a:pt x="737" y="381"/>
                </a:lnTo>
                <a:lnTo>
                  <a:pt x="739" y="387"/>
                </a:lnTo>
                <a:lnTo>
                  <a:pt x="740" y="393"/>
                </a:lnTo>
                <a:lnTo>
                  <a:pt x="739" y="399"/>
                </a:lnTo>
                <a:lnTo>
                  <a:pt x="737" y="404"/>
                </a:lnTo>
                <a:lnTo>
                  <a:pt x="734" y="410"/>
                </a:lnTo>
                <a:lnTo>
                  <a:pt x="731" y="414"/>
                </a:lnTo>
                <a:lnTo>
                  <a:pt x="726" y="418"/>
                </a:lnTo>
                <a:lnTo>
                  <a:pt x="721" y="421"/>
                </a:lnTo>
                <a:lnTo>
                  <a:pt x="715" y="422"/>
                </a:lnTo>
                <a:lnTo>
                  <a:pt x="709" y="423"/>
                </a:lnTo>
                <a:close/>
                <a:moveTo>
                  <a:pt x="709" y="573"/>
                </a:moveTo>
                <a:lnTo>
                  <a:pt x="703" y="573"/>
                </a:lnTo>
                <a:lnTo>
                  <a:pt x="698" y="571"/>
                </a:lnTo>
                <a:lnTo>
                  <a:pt x="692" y="569"/>
                </a:lnTo>
                <a:lnTo>
                  <a:pt x="688" y="565"/>
                </a:lnTo>
                <a:lnTo>
                  <a:pt x="684" y="560"/>
                </a:lnTo>
                <a:lnTo>
                  <a:pt x="681" y="556"/>
                </a:lnTo>
                <a:lnTo>
                  <a:pt x="680" y="549"/>
                </a:lnTo>
                <a:lnTo>
                  <a:pt x="679" y="544"/>
                </a:lnTo>
                <a:lnTo>
                  <a:pt x="680" y="537"/>
                </a:lnTo>
                <a:lnTo>
                  <a:pt x="681" y="531"/>
                </a:lnTo>
                <a:lnTo>
                  <a:pt x="684" y="527"/>
                </a:lnTo>
                <a:lnTo>
                  <a:pt x="688" y="523"/>
                </a:lnTo>
                <a:lnTo>
                  <a:pt x="692" y="518"/>
                </a:lnTo>
                <a:lnTo>
                  <a:pt x="698" y="516"/>
                </a:lnTo>
                <a:lnTo>
                  <a:pt x="703" y="514"/>
                </a:lnTo>
                <a:lnTo>
                  <a:pt x="709" y="514"/>
                </a:lnTo>
                <a:lnTo>
                  <a:pt x="715" y="514"/>
                </a:lnTo>
                <a:lnTo>
                  <a:pt x="721" y="516"/>
                </a:lnTo>
                <a:lnTo>
                  <a:pt x="726" y="518"/>
                </a:lnTo>
                <a:lnTo>
                  <a:pt x="731" y="523"/>
                </a:lnTo>
                <a:lnTo>
                  <a:pt x="734" y="527"/>
                </a:lnTo>
                <a:lnTo>
                  <a:pt x="737" y="531"/>
                </a:lnTo>
                <a:lnTo>
                  <a:pt x="739" y="537"/>
                </a:lnTo>
                <a:lnTo>
                  <a:pt x="740" y="544"/>
                </a:lnTo>
                <a:lnTo>
                  <a:pt x="739" y="549"/>
                </a:lnTo>
                <a:lnTo>
                  <a:pt x="737" y="556"/>
                </a:lnTo>
                <a:lnTo>
                  <a:pt x="734" y="560"/>
                </a:lnTo>
                <a:lnTo>
                  <a:pt x="731" y="565"/>
                </a:lnTo>
                <a:lnTo>
                  <a:pt x="726" y="569"/>
                </a:lnTo>
                <a:lnTo>
                  <a:pt x="721" y="571"/>
                </a:lnTo>
                <a:lnTo>
                  <a:pt x="715" y="573"/>
                </a:lnTo>
                <a:lnTo>
                  <a:pt x="709" y="573"/>
                </a:lnTo>
                <a:close/>
                <a:moveTo>
                  <a:pt x="633" y="498"/>
                </a:moveTo>
                <a:lnTo>
                  <a:pt x="628" y="497"/>
                </a:lnTo>
                <a:lnTo>
                  <a:pt x="622" y="496"/>
                </a:lnTo>
                <a:lnTo>
                  <a:pt x="617" y="493"/>
                </a:lnTo>
                <a:lnTo>
                  <a:pt x="612" y="489"/>
                </a:lnTo>
                <a:lnTo>
                  <a:pt x="609" y="485"/>
                </a:lnTo>
                <a:lnTo>
                  <a:pt x="606" y="479"/>
                </a:lnTo>
                <a:lnTo>
                  <a:pt x="605" y="474"/>
                </a:lnTo>
                <a:lnTo>
                  <a:pt x="604" y="468"/>
                </a:lnTo>
                <a:lnTo>
                  <a:pt x="605" y="462"/>
                </a:lnTo>
                <a:lnTo>
                  <a:pt x="606" y="456"/>
                </a:lnTo>
                <a:lnTo>
                  <a:pt x="609" y="451"/>
                </a:lnTo>
                <a:lnTo>
                  <a:pt x="612" y="446"/>
                </a:lnTo>
                <a:lnTo>
                  <a:pt x="617" y="443"/>
                </a:lnTo>
                <a:lnTo>
                  <a:pt x="622" y="441"/>
                </a:lnTo>
                <a:lnTo>
                  <a:pt x="628" y="439"/>
                </a:lnTo>
                <a:lnTo>
                  <a:pt x="633" y="437"/>
                </a:lnTo>
                <a:lnTo>
                  <a:pt x="640" y="439"/>
                </a:lnTo>
                <a:lnTo>
                  <a:pt x="646" y="441"/>
                </a:lnTo>
                <a:lnTo>
                  <a:pt x="650" y="443"/>
                </a:lnTo>
                <a:lnTo>
                  <a:pt x="656" y="446"/>
                </a:lnTo>
                <a:lnTo>
                  <a:pt x="659" y="451"/>
                </a:lnTo>
                <a:lnTo>
                  <a:pt x="661" y="456"/>
                </a:lnTo>
                <a:lnTo>
                  <a:pt x="663" y="462"/>
                </a:lnTo>
                <a:lnTo>
                  <a:pt x="664" y="468"/>
                </a:lnTo>
                <a:lnTo>
                  <a:pt x="663" y="474"/>
                </a:lnTo>
                <a:lnTo>
                  <a:pt x="661" y="479"/>
                </a:lnTo>
                <a:lnTo>
                  <a:pt x="659" y="485"/>
                </a:lnTo>
                <a:lnTo>
                  <a:pt x="656" y="489"/>
                </a:lnTo>
                <a:lnTo>
                  <a:pt x="650" y="493"/>
                </a:lnTo>
                <a:lnTo>
                  <a:pt x="646" y="496"/>
                </a:lnTo>
                <a:lnTo>
                  <a:pt x="640" y="497"/>
                </a:lnTo>
                <a:lnTo>
                  <a:pt x="633" y="498"/>
                </a:lnTo>
                <a:lnTo>
                  <a:pt x="633" y="498"/>
                </a:lnTo>
                <a:close/>
                <a:moveTo>
                  <a:pt x="558" y="573"/>
                </a:moveTo>
                <a:lnTo>
                  <a:pt x="499" y="573"/>
                </a:lnTo>
                <a:lnTo>
                  <a:pt x="495" y="573"/>
                </a:lnTo>
                <a:lnTo>
                  <a:pt x="492" y="572"/>
                </a:lnTo>
                <a:lnTo>
                  <a:pt x="490" y="571"/>
                </a:lnTo>
                <a:lnTo>
                  <a:pt x="487" y="569"/>
                </a:lnTo>
                <a:lnTo>
                  <a:pt x="485" y="567"/>
                </a:lnTo>
                <a:lnTo>
                  <a:pt x="484" y="565"/>
                </a:lnTo>
                <a:lnTo>
                  <a:pt x="483" y="561"/>
                </a:lnTo>
                <a:lnTo>
                  <a:pt x="483" y="559"/>
                </a:lnTo>
                <a:lnTo>
                  <a:pt x="483" y="556"/>
                </a:lnTo>
                <a:lnTo>
                  <a:pt x="484" y="552"/>
                </a:lnTo>
                <a:lnTo>
                  <a:pt x="485" y="550"/>
                </a:lnTo>
                <a:lnTo>
                  <a:pt x="487" y="548"/>
                </a:lnTo>
                <a:lnTo>
                  <a:pt x="490" y="546"/>
                </a:lnTo>
                <a:lnTo>
                  <a:pt x="492" y="545"/>
                </a:lnTo>
                <a:lnTo>
                  <a:pt x="495" y="544"/>
                </a:lnTo>
                <a:lnTo>
                  <a:pt x="497" y="544"/>
                </a:lnTo>
                <a:lnTo>
                  <a:pt x="558" y="544"/>
                </a:lnTo>
                <a:lnTo>
                  <a:pt x="562" y="544"/>
                </a:lnTo>
                <a:lnTo>
                  <a:pt x="564" y="545"/>
                </a:lnTo>
                <a:lnTo>
                  <a:pt x="567" y="546"/>
                </a:lnTo>
                <a:lnTo>
                  <a:pt x="569" y="548"/>
                </a:lnTo>
                <a:lnTo>
                  <a:pt x="570" y="550"/>
                </a:lnTo>
                <a:lnTo>
                  <a:pt x="573" y="552"/>
                </a:lnTo>
                <a:lnTo>
                  <a:pt x="573" y="556"/>
                </a:lnTo>
                <a:lnTo>
                  <a:pt x="574" y="559"/>
                </a:lnTo>
                <a:lnTo>
                  <a:pt x="573" y="561"/>
                </a:lnTo>
                <a:lnTo>
                  <a:pt x="573" y="565"/>
                </a:lnTo>
                <a:lnTo>
                  <a:pt x="570" y="567"/>
                </a:lnTo>
                <a:lnTo>
                  <a:pt x="569" y="569"/>
                </a:lnTo>
                <a:lnTo>
                  <a:pt x="567" y="571"/>
                </a:lnTo>
                <a:lnTo>
                  <a:pt x="564" y="572"/>
                </a:lnTo>
                <a:lnTo>
                  <a:pt x="562" y="573"/>
                </a:lnTo>
                <a:lnTo>
                  <a:pt x="558" y="573"/>
                </a:lnTo>
                <a:close/>
                <a:moveTo>
                  <a:pt x="408" y="573"/>
                </a:moveTo>
                <a:lnTo>
                  <a:pt x="347" y="573"/>
                </a:lnTo>
                <a:lnTo>
                  <a:pt x="344" y="573"/>
                </a:lnTo>
                <a:lnTo>
                  <a:pt x="341" y="572"/>
                </a:lnTo>
                <a:lnTo>
                  <a:pt x="338" y="571"/>
                </a:lnTo>
                <a:lnTo>
                  <a:pt x="336" y="569"/>
                </a:lnTo>
                <a:lnTo>
                  <a:pt x="335" y="567"/>
                </a:lnTo>
                <a:lnTo>
                  <a:pt x="334" y="565"/>
                </a:lnTo>
                <a:lnTo>
                  <a:pt x="333" y="561"/>
                </a:lnTo>
                <a:lnTo>
                  <a:pt x="332" y="559"/>
                </a:lnTo>
                <a:lnTo>
                  <a:pt x="333" y="556"/>
                </a:lnTo>
                <a:lnTo>
                  <a:pt x="334" y="552"/>
                </a:lnTo>
                <a:lnTo>
                  <a:pt x="335" y="550"/>
                </a:lnTo>
                <a:lnTo>
                  <a:pt x="336" y="548"/>
                </a:lnTo>
                <a:lnTo>
                  <a:pt x="338" y="546"/>
                </a:lnTo>
                <a:lnTo>
                  <a:pt x="341" y="545"/>
                </a:lnTo>
                <a:lnTo>
                  <a:pt x="344" y="544"/>
                </a:lnTo>
                <a:lnTo>
                  <a:pt x="347" y="544"/>
                </a:lnTo>
                <a:lnTo>
                  <a:pt x="408" y="544"/>
                </a:lnTo>
                <a:lnTo>
                  <a:pt x="410" y="544"/>
                </a:lnTo>
                <a:lnTo>
                  <a:pt x="413" y="545"/>
                </a:lnTo>
                <a:lnTo>
                  <a:pt x="416" y="546"/>
                </a:lnTo>
                <a:lnTo>
                  <a:pt x="418" y="548"/>
                </a:lnTo>
                <a:lnTo>
                  <a:pt x="420" y="550"/>
                </a:lnTo>
                <a:lnTo>
                  <a:pt x="421" y="552"/>
                </a:lnTo>
                <a:lnTo>
                  <a:pt x="422" y="556"/>
                </a:lnTo>
                <a:lnTo>
                  <a:pt x="422" y="559"/>
                </a:lnTo>
                <a:lnTo>
                  <a:pt x="422" y="561"/>
                </a:lnTo>
                <a:lnTo>
                  <a:pt x="421" y="565"/>
                </a:lnTo>
                <a:lnTo>
                  <a:pt x="420" y="567"/>
                </a:lnTo>
                <a:lnTo>
                  <a:pt x="418" y="569"/>
                </a:lnTo>
                <a:lnTo>
                  <a:pt x="416" y="571"/>
                </a:lnTo>
                <a:lnTo>
                  <a:pt x="413" y="572"/>
                </a:lnTo>
                <a:lnTo>
                  <a:pt x="410" y="573"/>
                </a:lnTo>
                <a:lnTo>
                  <a:pt x="408" y="573"/>
                </a:lnTo>
                <a:close/>
                <a:moveTo>
                  <a:pt x="392" y="242"/>
                </a:moveTo>
                <a:lnTo>
                  <a:pt x="513" y="242"/>
                </a:lnTo>
                <a:lnTo>
                  <a:pt x="513" y="271"/>
                </a:lnTo>
                <a:lnTo>
                  <a:pt x="392" y="271"/>
                </a:lnTo>
                <a:lnTo>
                  <a:pt x="392" y="242"/>
                </a:lnTo>
                <a:close/>
                <a:moveTo>
                  <a:pt x="272" y="483"/>
                </a:moveTo>
                <a:lnTo>
                  <a:pt x="211" y="483"/>
                </a:lnTo>
                <a:lnTo>
                  <a:pt x="211" y="544"/>
                </a:lnTo>
                <a:lnTo>
                  <a:pt x="211" y="547"/>
                </a:lnTo>
                <a:lnTo>
                  <a:pt x="210" y="549"/>
                </a:lnTo>
                <a:lnTo>
                  <a:pt x="209" y="552"/>
                </a:lnTo>
                <a:lnTo>
                  <a:pt x="207" y="555"/>
                </a:lnTo>
                <a:lnTo>
                  <a:pt x="204" y="556"/>
                </a:lnTo>
                <a:lnTo>
                  <a:pt x="202" y="557"/>
                </a:lnTo>
                <a:lnTo>
                  <a:pt x="199" y="558"/>
                </a:lnTo>
                <a:lnTo>
                  <a:pt x="197" y="559"/>
                </a:lnTo>
                <a:lnTo>
                  <a:pt x="193" y="558"/>
                </a:lnTo>
                <a:lnTo>
                  <a:pt x="190" y="557"/>
                </a:lnTo>
                <a:lnTo>
                  <a:pt x="188" y="556"/>
                </a:lnTo>
                <a:lnTo>
                  <a:pt x="186" y="555"/>
                </a:lnTo>
                <a:lnTo>
                  <a:pt x="183" y="552"/>
                </a:lnTo>
                <a:lnTo>
                  <a:pt x="182" y="549"/>
                </a:lnTo>
                <a:lnTo>
                  <a:pt x="181" y="547"/>
                </a:lnTo>
                <a:lnTo>
                  <a:pt x="181" y="544"/>
                </a:lnTo>
                <a:lnTo>
                  <a:pt x="181" y="483"/>
                </a:lnTo>
                <a:lnTo>
                  <a:pt x="120" y="483"/>
                </a:lnTo>
                <a:lnTo>
                  <a:pt x="118" y="483"/>
                </a:lnTo>
                <a:lnTo>
                  <a:pt x="115" y="482"/>
                </a:lnTo>
                <a:lnTo>
                  <a:pt x="113" y="481"/>
                </a:lnTo>
                <a:lnTo>
                  <a:pt x="110" y="478"/>
                </a:lnTo>
                <a:lnTo>
                  <a:pt x="108" y="476"/>
                </a:lnTo>
                <a:lnTo>
                  <a:pt x="107" y="474"/>
                </a:lnTo>
                <a:lnTo>
                  <a:pt x="106" y="471"/>
                </a:lnTo>
                <a:lnTo>
                  <a:pt x="106" y="468"/>
                </a:lnTo>
                <a:lnTo>
                  <a:pt x="106" y="465"/>
                </a:lnTo>
                <a:lnTo>
                  <a:pt x="107" y="462"/>
                </a:lnTo>
                <a:lnTo>
                  <a:pt x="108" y="460"/>
                </a:lnTo>
                <a:lnTo>
                  <a:pt x="110" y="457"/>
                </a:lnTo>
                <a:lnTo>
                  <a:pt x="113" y="455"/>
                </a:lnTo>
                <a:lnTo>
                  <a:pt x="115" y="454"/>
                </a:lnTo>
                <a:lnTo>
                  <a:pt x="118" y="453"/>
                </a:lnTo>
                <a:lnTo>
                  <a:pt x="120" y="453"/>
                </a:lnTo>
                <a:lnTo>
                  <a:pt x="181" y="453"/>
                </a:lnTo>
                <a:lnTo>
                  <a:pt x="181" y="392"/>
                </a:lnTo>
                <a:lnTo>
                  <a:pt x="181" y="390"/>
                </a:lnTo>
                <a:lnTo>
                  <a:pt x="182" y="387"/>
                </a:lnTo>
                <a:lnTo>
                  <a:pt x="183" y="384"/>
                </a:lnTo>
                <a:lnTo>
                  <a:pt x="186" y="382"/>
                </a:lnTo>
                <a:lnTo>
                  <a:pt x="188" y="380"/>
                </a:lnTo>
                <a:lnTo>
                  <a:pt x="190" y="379"/>
                </a:lnTo>
                <a:lnTo>
                  <a:pt x="193" y="378"/>
                </a:lnTo>
                <a:lnTo>
                  <a:pt x="197" y="378"/>
                </a:lnTo>
                <a:lnTo>
                  <a:pt x="199" y="378"/>
                </a:lnTo>
                <a:lnTo>
                  <a:pt x="202" y="379"/>
                </a:lnTo>
                <a:lnTo>
                  <a:pt x="204" y="380"/>
                </a:lnTo>
                <a:lnTo>
                  <a:pt x="207" y="382"/>
                </a:lnTo>
                <a:lnTo>
                  <a:pt x="209" y="384"/>
                </a:lnTo>
                <a:lnTo>
                  <a:pt x="210" y="387"/>
                </a:lnTo>
                <a:lnTo>
                  <a:pt x="211" y="390"/>
                </a:lnTo>
                <a:lnTo>
                  <a:pt x="211" y="393"/>
                </a:lnTo>
                <a:lnTo>
                  <a:pt x="211" y="453"/>
                </a:lnTo>
                <a:lnTo>
                  <a:pt x="272" y="453"/>
                </a:lnTo>
                <a:lnTo>
                  <a:pt x="275" y="453"/>
                </a:lnTo>
                <a:lnTo>
                  <a:pt x="277" y="454"/>
                </a:lnTo>
                <a:lnTo>
                  <a:pt x="281" y="455"/>
                </a:lnTo>
                <a:lnTo>
                  <a:pt x="283" y="457"/>
                </a:lnTo>
                <a:lnTo>
                  <a:pt x="284" y="460"/>
                </a:lnTo>
                <a:lnTo>
                  <a:pt x="285" y="462"/>
                </a:lnTo>
                <a:lnTo>
                  <a:pt x="286" y="465"/>
                </a:lnTo>
                <a:lnTo>
                  <a:pt x="287" y="468"/>
                </a:lnTo>
                <a:lnTo>
                  <a:pt x="286" y="471"/>
                </a:lnTo>
                <a:lnTo>
                  <a:pt x="285" y="474"/>
                </a:lnTo>
                <a:lnTo>
                  <a:pt x="284" y="476"/>
                </a:lnTo>
                <a:lnTo>
                  <a:pt x="283" y="478"/>
                </a:lnTo>
                <a:lnTo>
                  <a:pt x="281" y="481"/>
                </a:lnTo>
                <a:lnTo>
                  <a:pt x="277" y="482"/>
                </a:lnTo>
                <a:lnTo>
                  <a:pt x="275" y="483"/>
                </a:lnTo>
                <a:lnTo>
                  <a:pt x="272" y="483"/>
                </a:lnTo>
                <a:lnTo>
                  <a:pt x="272" y="483"/>
                </a:lnTo>
                <a:close/>
                <a:moveTo>
                  <a:pt x="740" y="271"/>
                </a:moveTo>
                <a:lnTo>
                  <a:pt x="543" y="271"/>
                </a:lnTo>
                <a:lnTo>
                  <a:pt x="543" y="226"/>
                </a:lnTo>
                <a:lnTo>
                  <a:pt x="543" y="224"/>
                </a:lnTo>
                <a:lnTo>
                  <a:pt x="542" y="221"/>
                </a:lnTo>
                <a:lnTo>
                  <a:pt x="541" y="218"/>
                </a:lnTo>
                <a:lnTo>
                  <a:pt x="538" y="216"/>
                </a:lnTo>
                <a:lnTo>
                  <a:pt x="536" y="214"/>
                </a:lnTo>
                <a:lnTo>
                  <a:pt x="534" y="213"/>
                </a:lnTo>
                <a:lnTo>
                  <a:pt x="532" y="212"/>
                </a:lnTo>
                <a:lnTo>
                  <a:pt x="528" y="212"/>
                </a:lnTo>
                <a:lnTo>
                  <a:pt x="483" y="212"/>
                </a:lnTo>
                <a:lnTo>
                  <a:pt x="483" y="91"/>
                </a:lnTo>
                <a:lnTo>
                  <a:pt x="482" y="81"/>
                </a:lnTo>
                <a:lnTo>
                  <a:pt x="481" y="72"/>
                </a:lnTo>
                <a:lnTo>
                  <a:pt x="479" y="64"/>
                </a:lnTo>
                <a:lnTo>
                  <a:pt x="475" y="56"/>
                </a:lnTo>
                <a:lnTo>
                  <a:pt x="472" y="48"/>
                </a:lnTo>
                <a:lnTo>
                  <a:pt x="468" y="40"/>
                </a:lnTo>
                <a:lnTo>
                  <a:pt x="462" y="34"/>
                </a:lnTo>
                <a:lnTo>
                  <a:pt x="457" y="27"/>
                </a:lnTo>
                <a:lnTo>
                  <a:pt x="450" y="21"/>
                </a:lnTo>
                <a:lnTo>
                  <a:pt x="443" y="16"/>
                </a:lnTo>
                <a:lnTo>
                  <a:pt x="436" y="12"/>
                </a:lnTo>
                <a:lnTo>
                  <a:pt x="428" y="7"/>
                </a:lnTo>
                <a:lnTo>
                  <a:pt x="419" y="5"/>
                </a:lnTo>
                <a:lnTo>
                  <a:pt x="410" y="3"/>
                </a:lnTo>
                <a:lnTo>
                  <a:pt x="401" y="0"/>
                </a:lnTo>
                <a:lnTo>
                  <a:pt x="392" y="0"/>
                </a:lnTo>
                <a:lnTo>
                  <a:pt x="197" y="0"/>
                </a:lnTo>
                <a:lnTo>
                  <a:pt x="193" y="0"/>
                </a:lnTo>
                <a:lnTo>
                  <a:pt x="190" y="2"/>
                </a:lnTo>
                <a:lnTo>
                  <a:pt x="188" y="3"/>
                </a:lnTo>
                <a:lnTo>
                  <a:pt x="186" y="5"/>
                </a:lnTo>
                <a:lnTo>
                  <a:pt x="183" y="7"/>
                </a:lnTo>
                <a:lnTo>
                  <a:pt x="182" y="9"/>
                </a:lnTo>
                <a:lnTo>
                  <a:pt x="181" y="13"/>
                </a:lnTo>
                <a:lnTo>
                  <a:pt x="181" y="16"/>
                </a:lnTo>
                <a:lnTo>
                  <a:pt x="181" y="18"/>
                </a:lnTo>
                <a:lnTo>
                  <a:pt x="182" y="21"/>
                </a:lnTo>
                <a:lnTo>
                  <a:pt x="183" y="24"/>
                </a:lnTo>
                <a:lnTo>
                  <a:pt x="186" y="26"/>
                </a:lnTo>
                <a:lnTo>
                  <a:pt x="188" y="28"/>
                </a:lnTo>
                <a:lnTo>
                  <a:pt x="190" y="29"/>
                </a:lnTo>
                <a:lnTo>
                  <a:pt x="193" y="30"/>
                </a:lnTo>
                <a:lnTo>
                  <a:pt x="197" y="30"/>
                </a:lnTo>
                <a:lnTo>
                  <a:pt x="392" y="30"/>
                </a:lnTo>
                <a:lnTo>
                  <a:pt x="399" y="30"/>
                </a:lnTo>
                <a:lnTo>
                  <a:pt x="405" y="31"/>
                </a:lnTo>
                <a:lnTo>
                  <a:pt x="410" y="34"/>
                </a:lnTo>
                <a:lnTo>
                  <a:pt x="416" y="35"/>
                </a:lnTo>
                <a:lnTo>
                  <a:pt x="421" y="38"/>
                </a:lnTo>
                <a:lnTo>
                  <a:pt x="427" y="40"/>
                </a:lnTo>
                <a:lnTo>
                  <a:pt x="431" y="45"/>
                </a:lnTo>
                <a:lnTo>
                  <a:pt x="436" y="48"/>
                </a:lnTo>
                <a:lnTo>
                  <a:pt x="439" y="52"/>
                </a:lnTo>
                <a:lnTo>
                  <a:pt x="442" y="57"/>
                </a:lnTo>
                <a:lnTo>
                  <a:pt x="445" y="62"/>
                </a:lnTo>
                <a:lnTo>
                  <a:pt x="448" y="67"/>
                </a:lnTo>
                <a:lnTo>
                  <a:pt x="450" y="72"/>
                </a:lnTo>
                <a:lnTo>
                  <a:pt x="451" y="79"/>
                </a:lnTo>
                <a:lnTo>
                  <a:pt x="452" y="85"/>
                </a:lnTo>
                <a:lnTo>
                  <a:pt x="453" y="91"/>
                </a:lnTo>
                <a:lnTo>
                  <a:pt x="453" y="212"/>
                </a:lnTo>
                <a:lnTo>
                  <a:pt x="377" y="212"/>
                </a:lnTo>
                <a:lnTo>
                  <a:pt x="375" y="212"/>
                </a:lnTo>
                <a:lnTo>
                  <a:pt x="371" y="213"/>
                </a:lnTo>
                <a:lnTo>
                  <a:pt x="369" y="214"/>
                </a:lnTo>
                <a:lnTo>
                  <a:pt x="367" y="216"/>
                </a:lnTo>
                <a:lnTo>
                  <a:pt x="365" y="218"/>
                </a:lnTo>
                <a:lnTo>
                  <a:pt x="364" y="221"/>
                </a:lnTo>
                <a:lnTo>
                  <a:pt x="363" y="224"/>
                </a:lnTo>
                <a:lnTo>
                  <a:pt x="363" y="226"/>
                </a:lnTo>
                <a:lnTo>
                  <a:pt x="363" y="271"/>
                </a:lnTo>
                <a:lnTo>
                  <a:pt x="166" y="271"/>
                </a:lnTo>
                <a:lnTo>
                  <a:pt x="149" y="273"/>
                </a:lnTo>
                <a:lnTo>
                  <a:pt x="132" y="275"/>
                </a:lnTo>
                <a:lnTo>
                  <a:pt x="116" y="279"/>
                </a:lnTo>
                <a:lnTo>
                  <a:pt x="100" y="285"/>
                </a:lnTo>
                <a:lnTo>
                  <a:pt x="86" y="291"/>
                </a:lnTo>
                <a:lnTo>
                  <a:pt x="73" y="300"/>
                </a:lnTo>
                <a:lnTo>
                  <a:pt x="59" y="309"/>
                </a:lnTo>
                <a:lnTo>
                  <a:pt x="48" y="320"/>
                </a:lnTo>
                <a:lnTo>
                  <a:pt x="37" y="331"/>
                </a:lnTo>
                <a:lnTo>
                  <a:pt x="28" y="344"/>
                </a:lnTo>
                <a:lnTo>
                  <a:pt x="20" y="358"/>
                </a:lnTo>
                <a:lnTo>
                  <a:pt x="13" y="372"/>
                </a:lnTo>
                <a:lnTo>
                  <a:pt x="7" y="388"/>
                </a:lnTo>
                <a:lnTo>
                  <a:pt x="3" y="404"/>
                </a:lnTo>
                <a:lnTo>
                  <a:pt x="1" y="421"/>
                </a:lnTo>
                <a:lnTo>
                  <a:pt x="0" y="437"/>
                </a:lnTo>
                <a:lnTo>
                  <a:pt x="0" y="815"/>
                </a:lnTo>
                <a:lnTo>
                  <a:pt x="1" y="825"/>
                </a:lnTo>
                <a:lnTo>
                  <a:pt x="2" y="833"/>
                </a:lnTo>
                <a:lnTo>
                  <a:pt x="4" y="842"/>
                </a:lnTo>
                <a:lnTo>
                  <a:pt x="7" y="850"/>
                </a:lnTo>
                <a:lnTo>
                  <a:pt x="11" y="858"/>
                </a:lnTo>
                <a:lnTo>
                  <a:pt x="15" y="866"/>
                </a:lnTo>
                <a:lnTo>
                  <a:pt x="21" y="872"/>
                </a:lnTo>
                <a:lnTo>
                  <a:pt x="27" y="879"/>
                </a:lnTo>
                <a:lnTo>
                  <a:pt x="33" y="885"/>
                </a:lnTo>
                <a:lnTo>
                  <a:pt x="41" y="890"/>
                </a:lnTo>
                <a:lnTo>
                  <a:pt x="48" y="894"/>
                </a:lnTo>
                <a:lnTo>
                  <a:pt x="56" y="899"/>
                </a:lnTo>
                <a:lnTo>
                  <a:pt x="64" y="902"/>
                </a:lnTo>
                <a:lnTo>
                  <a:pt x="73" y="904"/>
                </a:lnTo>
                <a:lnTo>
                  <a:pt x="82" y="905"/>
                </a:lnTo>
                <a:lnTo>
                  <a:pt x="92" y="905"/>
                </a:lnTo>
                <a:lnTo>
                  <a:pt x="108" y="905"/>
                </a:lnTo>
                <a:lnTo>
                  <a:pt x="121" y="902"/>
                </a:lnTo>
                <a:lnTo>
                  <a:pt x="127" y="900"/>
                </a:lnTo>
                <a:lnTo>
                  <a:pt x="132" y="898"/>
                </a:lnTo>
                <a:lnTo>
                  <a:pt x="138" y="893"/>
                </a:lnTo>
                <a:lnTo>
                  <a:pt x="143" y="889"/>
                </a:lnTo>
                <a:lnTo>
                  <a:pt x="155" y="875"/>
                </a:lnTo>
                <a:lnTo>
                  <a:pt x="167" y="857"/>
                </a:lnTo>
                <a:lnTo>
                  <a:pt x="181" y="831"/>
                </a:lnTo>
                <a:lnTo>
                  <a:pt x="200" y="799"/>
                </a:lnTo>
                <a:lnTo>
                  <a:pt x="218" y="767"/>
                </a:lnTo>
                <a:lnTo>
                  <a:pt x="240" y="729"/>
                </a:lnTo>
                <a:lnTo>
                  <a:pt x="265" y="685"/>
                </a:lnTo>
                <a:lnTo>
                  <a:pt x="295" y="634"/>
                </a:lnTo>
                <a:lnTo>
                  <a:pt x="610" y="634"/>
                </a:lnTo>
                <a:lnTo>
                  <a:pt x="640" y="685"/>
                </a:lnTo>
                <a:lnTo>
                  <a:pt x="666" y="729"/>
                </a:lnTo>
                <a:lnTo>
                  <a:pt x="687" y="767"/>
                </a:lnTo>
                <a:lnTo>
                  <a:pt x="705" y="798"/>
                </a:lnTo>
                <a:lnTo>
                  <a:pt x="723" y="830"/>
                </a:lnTo>
                <a:lnTo>
                  <a:pt x="737" y="856"/>
                </a:lnTo>
                <a:lnTo>
                  <a:pt x="750" y="874"/>
                </a:lnTo>
                <a:lnTo>
                  <a:pt x="761" y="888"/>
                </a:lnTo>
                <a:lnTo>
                  <a:pt x="766" y="893"/>
                </a:lnTo>
                <a:lnTo>
                  <a:pt x="772" y="897"/>
                </a:lnTo>
                <a:lnTo>
                  <a:pt x="777" y="900"/>
                </a:lnTo>
                <a:lnTo>
                  <a:pt x="784" y="902"/>
                </a:lnTo>
                <a:lnTo>
                  <a:pt x="791" y="904"/>
                </a:lnTo>
                <a:lnTo>
                  <a:pt x="798" y="905"/>
                </a:lnTo>
                <a:lnTo>
                  <a:pt x="806" y="905"/>
                </a:lnTo>
                <a:lnTo>
                  <a:pt x="815" y="905"/>
                </a:lnTo>
                <a:lnTo>
                  <a:pt x="824" y="905"/>
                </a:lnTo>
                <a:lnTo>
                  <a:pt x="834" y="904"/>
                </a:lnTo>
                <a:lnTo>
                  <a:pt x="843" y="902"/>
                </a:lnTo>
                <a:lnTo>
                  <a:pt x="850" y="899"/>
                </a:lnTo>
                <a:lnTo>
                  <a:pt x="858" y="894"/>
                </a:lnTo>
                <a:lnTo>
                  <a:pt x="866" y="890"/>
                </a:lnTo>
                <a:lnTo>
                  <a:pt x="872" y="885"/>
                </a:lnTo>
                <a:lnTo>
                  <a:pt x="879" y="880"/>
                </a:lnTo>
                <a:lnTo>
                  <a:pt x="885" y="873"/>
                </a:lnTo>
                <a:lnTo>
                  <a:pt x="890" y="866"/>
                </a:lnTo>
                <a:lnTo>
                  <a:pt x="895" y="859"/>
                </a:lnTo>
                <a:lnTo>
                  <a:pt x="898" y="851"/>
                </a:lnTo>
                <a:lnTo>
                  <a:pt x="901" y="842"/>
                </a:lnTo>
                <a:lnTo>
                  <a:pt x="903" y="833"/>
                </a:lnTo>
                <a:lnTo>
                  <a:pt x="904" y="825"/>
                </a:lnTo>
                <a:lnTo>
                  <a:pt x="906" y="815"/>
                </a:lnTo>
                <a:lnTo>
                  <a:pt x="906" y="437"/>
                </a:lnTo>
                <a:lnTo>
                  <a:pt x="904" y="421"/>
                </a:lnTo>
                <a:lnTo>
                  <a:pt x="902" y="404"/>
                </a:lnTo>
                <a:lnTo>
                  <a:pt x="898" y="388"/>
                </a:lnTo>
                <a:lnTo>
                  <a:pt x="892" y="372"/>
                </a:lnTo>
                <a:lnTo>
                  <a:pt x="886" y="358"/>
                </a:lnTo>
                <a:lnTo>
                  <a:pt x="878" y="344"/>
                </a:lnTo>
                <a:lnTo>
                  <a:pt x="868" y="331"/>
                </a:lnTo>
                <a:lnTo>
                  <a:pt x="857" y="320"/>
                </a:lnTo>
                <a:lnTo>
                  <a:pt x="846" y="309"/>
                </a:lnTo>
                <a:lnTo>
                  <a:pt x="833" y="300"/>
                </a:lnTo>
                <a:lnTo>
                  <a:pt x="819" y="291"/>
                </a:lnTo>
                <a:lnTo>
                  <a:pt x="805" y="285"/>
                </a:lnTo>
                <a:lnTo>
                  <a:pt x="789" y="279"/>
                </a:lnTo>
                <a:lnTo>
                  <a:pt x="773" y="275"/>
                </a:lnTo>
                <a:lnTo>
                  <a:pt x="756" y="273"/>
                </a:lnTo>
                <a:lnTo>
                  <a:pt x="740" y="271"/>
                </a:lnTo>
                <a:lnTo>
                  <a:pt x="740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16515FFB-18DC-4324-BACA-254945F781A1}"/>
              </a:ext>
            </a:extLst>
          </p:cNvPr>
          <p:cNvGrpSpPr/>
          <p:nvPr/>
        </p:nvGrpSpPr>
        <p:grpSpPr>
          <a:xfrm>
            <a:off x="4123530" y="797090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77" name="Freeform 1593">
              <a:extLst>
                <a:ext uri="{FF2B5EF4-FFF2-40B4-BE49-F238E27FC236}">
                  <a16:creationId xmlns:a16="http://schemas.microsoft.com/office/drawing/2014/main" xmlns="" id="{06F886A5-F76D-4968-A6EF-CD1466E1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94">
              <a:extLst>
                <a:ext uri="{FF2B5EF4-FFF2-40B4-BE49-F238E27FC236}">
                  <a16:creationId xmlns:a16="http://schemas.microsoft.com/office/drawing/2014/main" xmlns="" id="{CE7AB2CB-3699-41BB-80F7-5CF29126A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F9B436A3-69A4-42FB-BBAF-F9DBA5E979C1}"/>
              </a:ext>
            </a:extLst>
          </p:cNvPr>
          <p:cNvGrpSpPr/>
          <p:nvPr/>
        </p:nvGrpSpPr>
        <p:grpSpPr>
          <a:xfrm>
            <a:off x="4123530" y="5787862"/>
            <a:ext cx="287338" cy="287337"/>
            <a:chOff x="1454150" y="3662363"/>
            <a:chExt cx="287338" cy="287337"/>
          </a:xfrm>
          <a:solidFill>
            <a:schemeClr val="bg1"/>
          </a:solidFill>
        </p:grpSpPr>
        <p:sp>
          <p:nvSpPr>
            <p:cNvPr id="82" name="Freeform 1627">
              <a:extLst>
                <a:ext uri="{FF2B5EF4-FFF2-40B4-BE49-F238E27FC236}">
                  <a16:creationId xmlns:a16="http://schemas.microsoft.com/office/drawing/2014/main" xmlns="" id="{931ADBC1-9BFE-4EF5-BCC0-FE7710C75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4150" y="3662363"/>
              <a:ext cx="287338" cy="115888"/>
            </a:xfrm>
            <a:custGeom>
              <a:avLst/>
              <a:gdLst>
                <a:gd name="T0" fmla="*/ 181 w 905"/>
                <a:gd name="T1" fmla="*/ 60 h 362"/>
                <a:gd name="T2" fmla="*/ 188 w 905"/>
                <a:gd name="T3" fmla="*/ 44 h 362"/>
                <a:gd name="T4" fmla="*/ 209 w 905"/>
                <a:gd name="T5" fmla="*/ 32 h 362"/>
                <a:gd name="T6" fmla="*/ 680 w 905"/>
                <a:gd name="T7" fmla="*/ 30 h 362"/>
                <a:gd name="T8" fmla="*/ 704 w 905"/>
                <a:gd name="T9" fmla="*/ 36 h 362"/>
                <a:gd name="T10" fmla="*/ 720 w 905"/>
                <a:gd name="T11" fmla="*/ 49 h 362"/>
                <a:gd name="T12" fmla="*/ 724 w 905"/>
                <a:gd name="T13" fmla="*/ 105 h 362"/>
                <a:gd name="T14" fmla="*/ 875 w 905"/>
                <a:gd name="T15" fmla="*/ 105 h 362"/>
                <a:gd name="T16" fmla="*/ 874 w 905"/>
                <a:gd name="T17" fmla="*/ 70 h 362"/>
                <a:gd name="T18" fmla="*/ 869 w 905"/>
                <a:gd name="T19" fmla="*/ 63 h 362"/>
                <a:gd name="T20" fmla="*/ 860 w 905"/>
                <a:gd name="T21" fmla="*/ 60 h 362"/>
                <a:gd name="T22" fmla="*/ 852 w 905"/>
                <a:gd name="T23" fmla="*/ 63 h 362"/>
                <a:gd name="T24" fmla="*/ 847 w 905"/>
                <a:gd name="T25" fmla="*/ 70 h 362"/>
                <a:gd name="T26" fmla="*/ 845 w 905"/>
                <a:gd name="T27" fmla="*/ 90 h 362"/>
                <a:gd name="T28" fmla="*/ 754 w 905"/>
                <a:gd name="T29" fmla="*/ 55 h 362"/>
                <a:gd name="T30" fmla="*/ 748 w 905"/>
                <a:gd name="T31" fmla="*/ 37 h 362"/>
                <a:gd name="T32" fmla="*/ 737 w 905"/>
                <a:gd name="T33" fmla="*/ 23 h 362"/>
                <a:gd name="T34" fmla="*/ 722 w 905"/>
                <a:gd name="T35" fmla="*/ 10 h 362"/>
                <a:gd name="T36" fmla="*/ 702 w 905"/>
                <a:gd name="T37" fmla="*/ 3 h 362"/>
                <a:gd name="T38" fmla="*/ 678 w 905"/>
                <a:gd name="T39" fmla="*/ 0 h 362"/>
                <a:gd name="T40" fmla="*/ 212 w 905"/>
                <a:gd name="T41" fmla="*/ 1 h 362"/>
                <a:gd name="T42" fmla="*/ 191 w 905"/>
                <a:gd name="T43" fmla="*/ 7 h 362"/>
                <a:gd name="T44" fmla="*/ 173 w 905"/>
                <a:gd name="T45" fmla="*/ 18 h 362"/>
                <a:gd name="T46" fmla="*/ 160 w 905"/>
                <a:gd name="T47" fmla="*/ 31 h 362"/>
                <a:gd name="T48" fmla="*/ 152 w 905"/>
                <a:gd name="T49" fmla="*/ 48 h 362"/>
                <a:gd name="T50" fmla="*/ 151 w 905"/>
                <a:gd name="T51" fmla="*/ 90 h 362"/>
                <a:gd name="T52" fmla="*/ 60 w 905"/>
                <a:gd name="T53" fmla="*/ 72 h 362"/>
                <a:gd name="T54" fmla="*/ 56 w 905"/>
                <a:gd name="T55" fmla="*/ 65 h 362"/>
                <a:gd name="T56" fmla="*/ 48 w 905"/>
                <a:gd name="T57" fmla="*/ 61 h 362"/>
                <a:gd name="T58" fmla="*/ 39 w 905"/>
                <a:gd name="T59" fmla="*/ 61 h 362"/>
                <a:gd name="T60" fmla="*/ 32 w 905"/>
                <a:gd name="T61" fmla="*/ 67 h 362"/>
                <a:gd name="T62" fmla="*/ 30 w 905"/>
                <a:gd name="T63" fmla="*/ 76 h 362"/>
                <a:gd name="T64" fmla="*/ 15 w 905"/>
                <a:gd name="T65" fmla="*/ 181 h 362"/>
                <a:gd name="T66" fmla="*/ 7 w 905"/>
                <a:gd name="T67" fmla="*/ 184 h 362"/>
                <a:gd name="T68" fmla="*/ 2 w 905"/>
                <a:gd name="T69" fmla="*/ 191 h 362"/>
                <a:gd name="T70" fmla="*/ 0 w 905"/>
                <a:gd name="T71" fmla="*/ 200 h 362"/>
                <a:gd name="T72" fmla="*/ 5 w 905"/>
                <a:gd name="T73" fmla="*/ 207 h 362"/>
                <a:gd name="T74" fmla="*/ 13 w 905"/>
                <a:gd name="T75" fmla="*/ 211 h 362"/>
                <a:gd name="T76" fmla="*/ 30 w 905"/>
                <a:gd name="T77" fmla="*/ 317 h 362"/>
                <a:gd name="T78" fmla="*/ 31 w 905"/>
                <a:gd name="T79" fmla="*/ 353 h 362"/>
                <a:gd name="T80" fmla="*/ 37 w 905"/>
                <a:gd name="T81" fmla="*/ 360 h 362"/>
                <a:gd name="T82" fmla="*/ 46 w 905"/>
                <a:gd name="T83" fmla="*/ 362 h 362"/>
                <a:gd name="T84" fmla="*/ 53 w 905"/>
                <a:gd name="T85" fmla="*/ 360 h 362"/>
                <a:gd name="T86" fmla="*/ 59 w 905"/>
                <a:gd name="T87" fmla="*/ 353 h 362"/>
                <a:gd name="T88" fmla="*/ 60 w 905"/>
                <a:gd name="T89" fmla="*/ 332 h 362"/>
                <a:gd name="T90" fmla="*/ 845 w 905"/>
                <a:gd name="T91" fmla="*/ 332 h 362"/>
                <a:gd name="T92" fmla="*/ 847 w 905"/>
                <a:gd name="T93" fmla="*/ 353 h 362"/>
                <a:gd name="T94" fmla="*/ 852 w 905"/>
                <a:gd name="T95" fmla="*/ 360 h 362"/>
                <a:gd name="T96" fmla="*/ 860 w 905"/>
                <a:gd name="T97" fmla="*/ 362 h 362"/>
                <a:gd name="T98" fmla="*/ 869 w 905"/>
                <a:gd name="T99" fmla="*/ 360 h 362"/>
                <a:gd name="T100" fmla="*/ 874 w 905"/>
                <a:gd name="T101" fmla="*/ 353 h 362"/>
                <a:gd name="T102" fmla="*/ 875 w 905"/>
                <a:gd name="T103" fmla="*/ 317 h 362"/>
                <a:gd name="T104" fmla="*/ 893 w 905"/>
                <a:gd name="T105" fmla="*/ 211 h 362"/>
                <a:gd name="T106" fmla="*/ 901 w 905"/>
                <a:gd name="T107" fmla="*/ 207 h 362"/>
                <a:gd name="T108" fmla="*/ 905 w 905"/>
                <a:gd name="T109" fmla="*/ 200 h 362"/>
                <a:gd name="T110" fmla="*/ 904 w 905"/>
                <a:gd name="T111" fmla="*/ 191 h 362"/>
                <a:gd name="T112" fmla="*/ 899 w 905"/>
                <a:gd name="T113" fmla="*/ 184 h 362"/>
                <a:gd name="T114" fmla="*/ 890 w 905"/>
                <a:gd name="T115" fmla="*/ 18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05" h="362">
                  <a:moveTo>
                    <a:pt x="724" y="105"/>
                  </a:moveTo>
                  <a:lnTo>
                    <a:pt x="181" y="105"/>
                  </a:lnTo>
                  <a:lnTo>
                    <a:pt x="181" y="60"/>
                  </a:lnTo>
                  <a:lnTo>
                    <a:pt x="182" y="55"/>
                  </a:lnTo>
                  <a:lnTo>
                    <a:pt x="185" y="49"/>
                  </a:lnTo>
                  <a:lnTo>
                    <a:pt x="188" y="44"/>
                  </a:lnTo>
                  <a:lnTo>
                    <a:pt x="194" y="39"/>
                  </a:lnTo>
                  <a:lnTo>
                    <a:pt x="202" y="36"/>
                  </a:lnTo>
                  <a:lnTo>
                    <a:pt x="209" y="32"/>
                  </a:lnTo>
                  <a:lnTo>
                    <a:pt x="217" y="31"/>
                  </a:lnTo>
                  <a:lnTo>
                    <a:pt x="226" y="30"/>
                  </a:lnTo>
                  <a:lnTo>
                    <a:pt x="680" y="30"/>
                  </a:lnTo>
                  <a:lnTo>
                    <a:pt x="688" y="30"/>
                  </a:lnTo>
                  <a:lnTo>
                    <a:pt x="696" y="32"/>
                  </a:lnTo>
                  <a:lnTo>
                    <a:pt x="704" y="36"/>
                  </a:lnTo>
                  <a:lnTo>
                    <a:pt x="711" y="39"/>
                  </a:lnTo>
                  <a:lnTo>
                    <a:pt x="716" y="44"/>
                  </a:lnTo>
                  <a:lnTo>
                    <a:pt x="720" y="49"/>
                  </a:lnTo>
                  <a:lnTo>
                    <a:pt x="724" y="55"/>
                  </a:lnTo>
                  <a:lnTo>
                    <a:pt x="724" y="60"/>
                  </a:lnTo>
                  <a:lnTo>
                    <a:pt x="724" y="105"/>
                  </a:lnTo>
                  <a:close/>
                  <a:moveTo>
                    <a:pt x="890" y="181"/>
                  </a:moveTo>
                  <a:lnTo>
                    <a:pt x="875" y="181"/>
                  </a:lnTo>
                  <a:lnTo>
                    <a:pt x="875" y="105"/>
                  </a:lnTo>
                  <a:lnTo>
                    <a:pt x="875" y="76"/>
                  </a:lnTo>
                  <a:lnTo>
                    <a:pt x="875" y="72"/>
                  </a:lnTo>
                  <a:lnTo>
                    <a:pt x="874" y="70"/>
                  </a:lnTo>
                  <a:lnTo>
                    <a:pt x="872" y="67"/>
                  </a:lnTo>
                  <a:lnTo>
                    <a:pt x="871" y="65"/>
                  </a:lnTo>
                  <a:lnTo>
                    <a:pt x="869" y="63"/>
                  </a:lnTo>
                  <a:lnTo>
                    <a:pt x="865" y="61"/>
                  </a:lnTo>
                  <a:lnTo>
                    <a:pt x="863" y="61"/>
                  </a:lnTo>
                  <a:lnTo>
                    <a:pt x="860" y="60"/>
                  </a:lnTo>
                  <a:lnTo>
                    <a:pt x="857" y="61"/>
                  </a:lnTo>
                  <a:lnTo>
                    <a:pt x="854" y="61"/>
                  </a:lnTo>
                  <a:lnTo>
                    <a:pt x="852" y="63"/>
                  </a:lnTo>
                  <a:lnTo>
                    <a:pt x="850" y="65"/>
                  </a:lnTo>
                  <a:lnTo>
                    <a:pt x="848" y="67"/>
                  </a:lnTo>
                  <a:lnTo>
                    <a:pt x="847" y="70"/>
                  </a:lnTo>
                  <a:lnTo>
                    <a:pt x="845" y="72"/>
                  </a:lnTo>
                  <a:lnTo>
                    <a:pt x="845" y="76"/>
                  </a:lnTo>
                  <a:lnTo>
                    <a:pt x="845" y="90"/>
                  </a:lnTo>
                  <a:lnTo>
                    <a:pt x="755" y="90"/>
                  </a:lnTo>
                  <a:lnTo>
                    <a:pt x="755" y="60"/>
                  </a:lnTo>
                  <a:lnTo>
                    <a:pt x="754" y="55"/>
                  </a:lnTo>
                  <a:lnTo>
                    <a:pt x="753" y="48"/>
                  </a:lnTo>
                  <a:lnTo>
                    <a:pt x="751" y="42"/>
                  </a:lnTo>
                  <a:lnTo>
                    <a:pt x="748" y="37"/>
                  </a:lnTo>
                  <a:lnTo>
                    <a:pt x="745" y="31"/>
                  </a:lnTo>
                  <a:lnTo>
                    <a:pt x="741" y="27"/>
                  </a:lnTo>
                  <a:lnTo>
                    <a:pt x="737" y="23"/>
                  </a:lnTo>
                  <a:lnTo>
                    <a:pt x="733" y="18"/>
                  </a:lnTo>
                  <a:lnTo>
                    <a:pt x="727" y="14"/>
                  </a:lnTo>
                  <a:lnTo>
                    <a:pt x="722" y="10"/>
                  </a:lnTo>
                  <a:lnTo>
                    <a:pt x="715" y="7"/>
                  </a:lnTo>
                  <a:lnTo>
                    <a:pt x="708" y="5"/>
                  </a:lnTo>
                  <a:lnTo>
                    <a:pt x="702" y="3"/>
                  </a:lnTo>
                  <a:lnTo>
                    <a:pt x="694" y="1"/>
                  </a:lnTo>
                  <a:lnTo>
                    <a:pt x="686" y="0"/>
                  </a:lnTo>
                  <a:lnTo>
                    <a:pt x="678" y="0"/>
                  </a:lnTo>
                  <a:lnTo>
                    <a:pt x="226" y="0"/>
                  </a:lnTo>
                  <a:lnTo>
                    <a:pt x="218" y="0"/>
                  </a:lnTo>
                  <a:lnTo>
                    <a:pt x="212" y="1"/>
                  </a:lnTo>
                  <a:lnTo>
                    <a:pt x="204" y="3"/>
                  </a:lnTo>
                  <a:lnTo>
                    <a:pt x="197" y="5"/>
                  </a:lnTo>
                  <a:lnTo>
                    <a:pt x="191" y="7"/>
                  </a:lnTo>
                  <a:lnTo>
                    <a:pt x="184" y="10"/>
                  </a:lnTo>
                  <a:lnTo>
                    <a:pt x="178" y="14"/>
                  </a:lnTo>
                  <a:lnTo>
                    <a:pt x="173" y="18"/>
                  </a:lnTo>
                  <a:lnTo>
                    <a:pt x="169" y="23"/>
                  </a:lnTo>
                  <a:lnTo>
                    <a:pt x="164" y="27"/>
                  </a:lnTo>
                  <a:lnTo>
                    <a:pt x="160" y="31"/>
                  </a:lnTo>
                  <a:lnTo>
                    <a:pt x="156" y="37"/>
                  </a:lnTo>
                  <a:lnTo>
                    <a:pt x="154" y="42"/>
                  </a:lnTo>
                  <a:lnTo>
                    <a:pt x="152" y="48"/>
                  </a:lnTo>
                  <a:lnTo>
                    <a:pt x="151" y="55"/>
                  </a:lnTo>
                  <a:lnTo>
                    <a:pt x="151" y="60"/>
                  </a:lnTo>
                  <a:lnTo>
                    <a:pt x="151" y="90"/>
                  </a:lnTo>
                  <a:lnTo>
                    <a:pt x="60" y="90"/>
                  </a:lnTo>
                  <a:lnTo>
                    <a:pt x="60" y="76"/>
                  </a:lnTo>
                  <a:lnTo>
                    <a:pt x="60" y="72"/>
                  </a:lnTo>
                  <a:lnTo>
                    <a:pt x="59" y="70"/>
                  </a:lnTo>
                  <a:lnTo>
                    <a:pt x="58" y="67"/>
                  </a:lnTo>
                  <a:lnTo>
                    <a:pt x="56" y="65"/>
                  </a:lnTo>
                  <a:lnTo>
                    <a:pt x="53" y="63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6" y="60"/>
                  </a:lnTo>
                  <a:lnTo>
                    <a:pt x="42" y="61"/>
                  </a:lnTo>
                  <a:lnTo>
                    <a:pt x="39" y="61"/>
                  </a:lnTo>
                  <a:lnTo>
                    <a:pt x="37" y="63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31" y="70"/>
                  </a:lnTo>
                  <a:lnTo>
                    <a:pt x="30" y="72"/>
                  </a:lnTo>
                  <a:lnTo>
                    <a:pt x="30" y="76"/>
                  </a:lnTo>
                  <a:lnTo>
                    <a:pt x="30" y="105"/>
                  </a:lnTo>
                  <a:lnTo>
                    <a:pt x="30" y="181"/>
                  </a:lnTo>
                  <a:lnTo>
                    <a:pt x="15" y="181"/>
                  </a:lnTo>
                  <a:lnTo>
                    <a:pt x="13" y="182"/>
                  </a:lnTo>
                  <a:lnTo>
                    <a:pt x="9" y="182"/>
                  </a:lnTo>
                  <a:lnTo>
                    <a:pt x="7" y="184"/>
                  </a:lnTo>
                  <a:lnTo>
                    <a:pt x="5" y="185"/>
                  </a:lnTo>
                  <a:lnTo>
                    <a:pt x="3" y="187"/>
                  </a:lnTo>
                  <a:lnTo>
                    <a:pt x="2" y="191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0" y="200"/>
                  </a:lnTo>
                  <a:lnTo>
                    <a:pt x="2" y="202"/>
                  </a:lnTo>
                  <a:lnTo>
                    <a:pt x="3" y="205"/>
                  </a:lnTo>
                  <a:lnTo>
                    <a:pt x="5" y="207"/>
                  </a:lnTo>
                  <a:lnTo>
                    <a:pt x="7" y="208"/>
                  </a:lnTo>
                  <a:lnTo>
                    <a:pt x="9" y="211"/>
                  </a:lnTo>
                  <a:lnTo>
                    <a:pt x="13" y="211"/>
                  </a:lnTo>
                  <a:lnTo>
                    <a:pt x="15" y="212"/>
                  </a:lnTo>
                  <a:lnTo>
                    <a:pt x="30" y="212"/>
                  </a:lnTo>
                  <a:lnTo>
                    <a:pt x="30" y="317"/>
                  </a:lnTo>
                  <a:lnTo>
                    <a:pt x="30" y="347"/>
                  </a:lnTo>
                  <a:lnTo>
                    <a:pt x="30" y="350"/>
                  </a:lnTo>
                  <a:lnTo>
                    <a:pt x="31" y="353"/>
                  </a:lnTo>
                  <a:lnTo>
                    <a:pt x="32" y="355"/>
                  </a:lnTo>
                  <a:lnTo>
                    <a:pt x="35" y="358"/>
                  </a:lnTo>
                  <a:lnTo>
                    <a:pt x="37" y="360"/>
                  </a:lnTo>
                  <a:lnTo>
                    <a:pt x="39" y="361"/>
                  </a:lnTo>
                  <a:lnTo>
                    <a:pt x="42" y="362"/>
                  </a:lnTo>
                  <a:lnTo>
                    <a:pt x="46" y="362"/>
                  </a:lnTo>
                  <a:lnTo>
                    <a:pt x="48" y="362"/>
                  </a:lnTo>
                  <a:lnTo>
                    <a:pt x="51" y="361"/>
                  </a:lnTo>
                  <a:lnTo>
                    <a:pt x="53" y="360"/>
                  </a:lnTo>
                  <a:lnTo>
                    <a:pt x="56" y="358"/>
                  </a:lnTo>
                  <a:lnTo>
                    <a:pt x="58" y="355"/>
                  </a:lnTo>
                  <a:lnTo>
                    <a:pt x="59" y="353"/>
                  </a:lnTo>
                  <a:lnTo>
                    <a:pt x="60" y="350"/>
                  </a:lnTo>
                  <a:lnTo>
                    <a:pt x="60" y="347"/>
                  </a:lnTo>
                  <a:lnTo>
                    <a:pt x="60" y="332"/>
                  </a:lnTo>
                  <a:lnTo>
                    <a:pt x="166" y="332"/>
                  </a:lnTo>
                  <a:lnTo>
                    <a:pt x="739" y="332"/>
                  </a:lnTo>
                  <a:lnTo>
                    <a:pt x="845" y="332"/>
                  </a:lnTo>
                  <a:lnTo>
                    <a:pt x="845" y="347"/>
                  </a:lnTo>
                  <a:lnTo>
                    <a:pt x="845" y="350"/>
                  </a:lnTo>
                  <a:lnTo>
                    <a:pt x="847" y="353"/>
                  </a:lnTo>
                  <a:lnTo>
                    <a:pt x="848" y="355"/>
                  </a:lnTo>
                  <a:lnTo>
                    <a:pt x="850" y="358"/>
                  </a:lnTo>
                  <a:lnTo>
                    <a:pt x="852" y="360"/>
                  </a:lnTo>
                  <a:lnTo>
                    <a:pt x="854" y="361"/>
                  </a:lnTo>
                  <a:lnTo>
                    <a:pt x="857" y="362"/>
                  </a:lnTo>
                  <a:lnTo>
                    <a:pt x="860" y="362"/>
                  </a:lnTo>
                  <a:lnTo>
                    <a:pt x="863" y="362"/>
                  </a:lnTo>
                  <a:lnTo>
                    <a:pt x="865" y="361"/>
                  </a:lnTo>
                  <a:lnTo>
                    <a:pt x="869" y="360"/>
                  </a:lnTo>
                  <a:lnTo>
                    <a:pt x="871" y="358"/>
                  </a:lnTo>
                  <a:lnTo>
                    <a:pt x="872" y="355"/>
                  </a:lnTo>
                  <a:lnTo>
                    <a:pt x="874" y="353"/>
                  </a:lnTo>
                  <a:lnTo>
                    <a:pt x="875" y="350"/>
                  </a:lnTo>
                  <a:lnTo>
                    <a:pt x="875" y="347"/>
                  </a:lnTo>
                  <a:lnTo>
                    <a:pt x="875" y="317"/>
                  </a:lnTo>
                  <a:lnTo>
                    <a:pt x="875" y="212"/>
                  </a:lnTo>
                  <a:lnTo>
                    <a:pt x="890" y="212"/>
                  </a:lnTo>
                  <a:lnTo>
                    <a:pt x="893" y="211"/>
                  </a:lnTo>
                  <a:lnTo>
                    <a:pt x="896" y="211"/>
                  </a:lnTo>
                  <a:lnTo>
                    <a:pt x="899" y="208"/>
                  </a:lnTo>
                  <a:lnTo>
                    <a:pt x="901" y="207"/>
                  </a:lnTo>
                  <a:lnTo>
                    <a:pt x="903" y="205"/>
                  </a:lnTo>
                  <a:lnTo>
                    <a:pt x="904" y="202"/>
                  </a:lnTo>
                  <a:lnTo>
                    <a:pt x="905" y="200"/>
                  </a:lnTo>
                  <a:lnTo>
                    <a:pt x="905" y="196"/>
                  </a:lnTo>
                  <a:lnTo>
                    <a:pt x="905" y="193"/>
                  </a:lnTo>
                  <a:lnTo>
                    <a:pt x="904" y="191"/>
                  </a:lnTo>
                  <a:lnTo>
                    <a:pt x="903" y="187"/>
                  </a:lnTo>
                  <a:lnTo>
                    <a:pt x="901" y="185"/>
                  </a:lnTo>
                  <a:lnTo>
                    <a:pt x="899" y="184"/>
                  </a:lnTo>
                  <a:lnTo>
                    <a:pt x="896" y="182"/>
                  </a:lnTo>
                  <a:lnTo>
                    <a:pt x="893" y="182"/>
                  </a:lnTo>
                  <a:lnTo>
                    <a:pt x="8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28">
              <a:extLst>
                <a:ext uri="{FF2B5EF4-FFF2-40B4-BE49-F238E27FC236}">
                  <a16:creationId xmlns:a16="http://schemas.microsoft.com/office/drawing/2014/main" xmlns="" id="{B211CC94-9BBF-4195-B0E9-E30D7C9E29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1775" y="3873500"/>
              <a:ext cx="192088" cy="76200"/>
            </a:xfrm>
            <a:custGeom>
              <a:avLst/>
              <a:gdLst>
                <a:gd name="T0" fmla="*/ 91 w 604"/>
                <a:gd name="T1" fmla="*/ 60 h 241"/>
                <a:gd name="T2" fmla="*/ 61 w 604"/>
                <a:gd name="T3" fmla="*/ 91 h 241"/>
                <a:gd name="T4" fmla="*/ 120 w 604"/>
                <a:gd name="T5" fmla="*/ 151 h 241"/>
                <a:gd name="T6" fmla="*/ 91 w 604"/>
                <a:gd name="T7" fmla="*/ 121 h 241"/>
                <a:gd name="T8" fmla="*/ 120 w 604"/>
                <a:gd name="T9" fmla="*/ 151 h 241"/>
                <a:gd name="T10" fmla="*/ 150 w 604"/>
                <a:gd name="T11" fmla="*/ 60 h 241"/>
                <a:gd name="T12" fmla="*/ 120 w 604"/>
                <a:gd name="T13" fmla="*/ 91 h 241"/>
                <a:gd name="T14" fmla="*/ 181 w 604"/>
                <a:gd name="T15" fmla="*/ 151 h 241"/>
                <a:gd name="T16" fmla="*/ 150 w 604"/>
                <a:gd name="T17" fmla="*/ 121 h 241"/>
                <a:gd name="T18" fmla="*/ 181 w 604"/>
                <a:gd name="T19" fmla="*/ 151 h 241"/>
                <a:gd name="T20" fmla="*/ 211 w 604"/>
                <a:gd name="T21" fmla="*/ 60 h 241"/>
                <a:gd name="T22" fmla="*/ 181 w 604"/>
                <a:gd name="T23" fmla="*/ 91 h 241"/>
                <a:gd name="T24" fmla="*/ 241 w 604"/>
                <a:gd name="T25" fmla="*/ 60 h 241"/>
                <a:gd name="T26" fmla="*/ 272 w 604"/>
                <a:gd name="T27" fmla="*/ 91 h 241"/>
                <a:gd name="T28" fmla="*/ 241 w 604"/>
                <a:gd name="T29" fmla="*/ 60 h 241"/>
                <a:gd name="T30" fmla="*/ 362 w 604"/>
                <a:gd name="T31" fmla="*/ 60 h 241"/>
                <a:gd name="T32" fmla="*/ 332 w 604"/>
                <a:gd name="T33" fmla="*/ 91 h 241"/>
                <a:gd name="T34" fmla="*/ 393 w 604"/>
                <a:gd name="T35" fmla="*/ 151 h 241"/>
                <a:gd name="T36" fmla="*/ 211 w 604"/>
                <a:gd name="T37" fmla="*/ 121 h 241"/>
                <a:gd name="T38" fmla="*/ 393 w 604"/>
                <a:gd name="T39" fmla="*/ 151 h 241"/>
                <a:gd name="T40" fmla="*/ 422 w 604"/>
                <a:gd name="T41" fmla="*/ 60 h 241"/>
                <a:gd name="T42" fmla="*/ 393 w 604"/>
                <a:gd name="T43" fmla="*/ 91 h 241"/>
                <a:gd name="T44" fmla="*/ 452 w 604"/>
                <a:gd name="T45" fmla="*/ 151 h 241"/>
                <a:gd name="T46" fmla="*/ 422 w 604"/>
                <a:gd name="T47" fmla="*/ 121 h 241"/>
                <a:gd name="T48" fmla="*/ 452 w 604"/>
                <a:gd name="T49" fmla="*/ 151 h 241"/>
                <a:gd name="T50" fmla="*/ 483 w 604"/>
                <a:gd name="T51" fmla="*/ 60 h 241"/>
                <a:gd name="T52" fmla="*/ 452 w 604"/>
                <a:gd name="T53" fmla="*/ 91 h 241"/>
                <a:gd name="T54" fmla="*/ 513 w 604"/>
                <a:gd name="T55" fmla="*/ 151 h 241"/>
                <a:gd name="T56" fmla="*/ 483 w 604"/>
                <a:gd name="T57" fmla="*/ 121 h 241"/>
                <a:gd name="T58" fmla="*/ 513 w 604"/>
                <a:gd name="T59" fmla="*/ 151 h 241"/>
                <a:gd name="T60" fmla="*/ 543 w 604"/>
                <a:gd name="T61" fmla="*/ 60 h 241"/>
                <a:gd name="T62" fmla="*/ 513 w 604"/>
                <a:gd name="T63" fmla="*/ 91 h 241"/>
                <a:gd name="T64" fmla="*/ 0 w 604"/>
                <a:gd name="T65" fmla="*/ 166 h 241"/>
                <a:gd name="T66" fmla="*/ 1 w 604"/>
                <a:gd name="T67" fmla="*/ 182 h 241"/>
                <a:gd name="T68" fmla="*/ 5 w 604"/>
                <a:gd name="T69" fmla="*/ 195 h 241"/>
                <a:gd name="T70" fmla="*/ 13 w 604"/>
                <a:gd name="T71" fmla="*/ 208 h 241"/>
                <a:gd name="T72" fmla="*/ 22 w 604"/>
                <a:gd name="T73" fmla="*/ 219 h 241"/>
                <a:gd name="T74" fmla="*/ 33 w 604"/>
                <a:gd name="T75" fmla="*/ 228 h 241"/>
                <a:gd name="T76" fmla="*/ 46 w 604"/>
                <a:gd name="T77" fmla="*/ 236 h 241"/>
                <a:gd name="T78" fmla="*/ 61 w 604"/>
                <a:gd name="T79" fmla="*/ 240 h 241"/>
                <a:gd name="T80" fmla="*/ 75 w 604"/>
                <a:gd name="T81" fmla="*/ 241 h 241"/>
                <a:gd name="T82" fmla="*/ 535 w 604"/>
                <a:gd name="T83" fmla="*/ 241 h 241"/>
                <a:gd name="T84" fmla="*/ 551 w 604"/>
                <a:gd name="T85" fmla="*/ 238 h 241"/>
                <a:gd name="T86" fmla="*/ 564 w 604"/>
                <a:gd name="T87" fmla="*/ 232 h 241"/>
                <a:gd name="T88" fmla="*/ 576 w 604"/>
                <a:gd name="T89" fmla="*/ 224 h 241"/>
                <a:gd name="T90" fmla="*/ 586 w 604"/>
                <a:gd name="T91" fmla="*/ 214 h 241"/>
                <a:gd name="T92" fmla="*/ 594 w 604"/>
                <a:gd name="T93" fmla="*/ 201 h 241"/>
                <a:gd name="T94" fmla="*/ 600 w 604"/>
                <a:gd name="T95" fmla="*/ 188 h 241"/>
                <a:gd name="T96" fmla="*/ 603 w 604"/>
                <a:gd name="T97" fmla="*/ 174 h 241"/>
                <a:gd name="T98" fmla="*/ 604 w 604"/>
                <a:gd name="T99" fmla="*/ 0 h 241"/>
                <a:gd name="T100" fmla="*/ 0 w 604"/>
                <a:gd name="T101" fmla="*/ 16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4" h="241">
                  <a:moveTo>
                    <a:pt x="61" y="60"/>
                  </a:moveTo>
                  <a:lnTo>
                    <a:pt x="91" y="60"/>
                  </a:lnTo>
                  <a:lnTo>
                    <a:pt x="91" y="91"/>
                  </a:lnTo>
                  <a:lnTo>
                    <a:pt x="61" y="91"/>
                  </a:lnTo>
                  <a:lnTo>
                    <a:pt x="61" y="60"/>
                  </a:lnTo>
                  <a:close/>
                  <a:moveTo>
                    <a:pt x="120" y="151"/>
                  </a:moveTo>
                  <a:lnTo>
                    <a:pt x="91" y="151"/>
                  </a:lnTo>
                  <a:lnTo>
                    <a:pt x="91" y="121"/>
                  </a:lnTo>
                  <a:lnTo>
                    <a:pt x="120" y="121"/>
                  </a:lnTo>
                  <a:lnTo>
                    <a:pt x="120" y="151"/>
                  </a:lnTo>
                  <a:close/>
                  <a:moveTo>
                    <a:pt x="120" y="60"/>
                  </a:moveTo>
                  <a:lnTo>
                    <a:pt x="150" y="60"/>
                  </a:lnTo>
                  <a:lnTo>
                    <a:pt x="150" y="91"/>
                  </a:lnTo>
                  <a:lnTo>
                    <a:pt x="120" y="91"/>
                  </a:lnTo>
                  <a:lnTo>
                    <a:pt x="120" y="60"/>
                  </a:lnTo>
                  <a:close/>
                  <a:moveTo>
                    <a:pt x="181" y="151"/>
                  </a:moveTo>
                  <a:lnTo>
                    <a:pt x="150" y="151"/>
                  </a:lnTo>
                  <a:lnTo>
                    <a:pt x="150" y="121"/>
                  </a:lnTo>
                  <a:lnTo>
                    <a:pt x="181" y="121"/>
                  </a:lnTo>
                  <a:lnTo>
                    <a:pt x="181" y="151"/>
                  </a:lnTo>
                  <a:close/>
                  <a:moveTo>
                    <a:pt x="181" y="60"/>
                  </a:moveTo>
                  <a:lnTo>
                    <a:pt x="211" y="60"/>
                  </a:lnTo>
                  <a:lnTo>
                    <a:pt x="211" y="91"/>
                  </a:lnTo>
                  <a:lnTo>
                    <a:pt x="181" y="91"/>
                  </a:lnTo>
                  <a:lnTo>
                    <a:pt x="181" y="60"/>
                  </a:lnTo>
                  <a:close/>
                  <a:moveTo>
                    <a:pt x="241" y="60"/>
                  </a:moveTo>
                  <a:lnTo>
                    <a:pt x="272" y="60"/>
                  </a:lnTo>
                  <a:lnTo>
                    <a:pt x="272" y="91"/>
                  </a:lnTo>
                  <a:lnTo>
                    <a:pt x="241" y="91"/>
                  </a:lnTo>
                  <a:lnTo>
                    <a:pt x="241" y="60"/>
                  </a:lnTo>
                  <a:close/>
                  <a:moveTo>
                    <a:pt x="332" y="60"/>
                  </a:moveTo>
                  <a:lnTo>
                    <a:pt x="362" y="60"/>
                  </a:lnTo>
                  <a:lnTo>
                    <a:pt x="362" y="91"/>
                  </a:lnTo>
                  <a:lnTo>
                    <a:pt x="332" y="91"/>
                  </a:lnTo>
                  <a:lnTo>
                    <a:pt x="332" y="60"/>
                  </a:lnTo>
                  <a:close/>
                  <a:moveTo>
                    <a:pt x="393" y="151"/>
                  </a:moveTo>
                  <a:lnTo>
                    <a:pt x="211" y="151"/>
                  </a:lnTo>
                  <a:lnTo>
                    <a:pt x="211" y="121"/>
                  </a:lnTo>
                  <a:lnTo>
                    <a:pt x="393" y="121"/>
                  </a:lnTo>
                  <a:lnTo>
                    <a:pt x="393" y="151"/>
                  </a:lnTo>
                  <a:close/>
                  <a:moveTo>
                    <a:pt x="393" y="60"/>
                  </a:moveTo>
                  <a:lnTo>
                    <a:pt x="422" y="60"/>
                  </a:lnTo>
                  <a:lnTo>
                    <a:pt x="422" y="91"/>
                  </a:lnTo>
                  <a:lnTo>
                    <a:pt x="393" y="91"/>
                  </a:lnTo>
                  <a:lnTo>
                    <a:pt x="393" y="60"/>
                  </a:lnTo>
                  <a:close/>
                  <a:moveTo>
                    <a:pt x="452" y="151"/>
                  </a:moveTo>
                  <a:lnTo>
                    <a:pt x="422" y="151"/>
                  </a:lnTo>
                  <a:lnTo>
                    <a:pt x="422" y="121"/>
                  </a:lnTo>
                  <a:lnTo>
                    <a:pt x="452" y="121"/>
                  </a:lnTo>
                  <a:lnTo>
                    <a:pt x="452" y="151"/>
                  </a:lnTo>
                  <a:close/>
                  <a:moveTo>
                    <a:pt x="452" y="60"/>
                  </a:moveTo>
                  <a:lnTo>
                    <a:pt x="483" y="60"/>
                  </a:lnTo>
                  <a:lnTo>
                    <a:pt x="483" y="91"/>
                  </a:lnTo>
                  <a:lnTo>
                    <a:pt x="452" y="91"/>
                  </a:lnTo>
                  <a:lnTo>
                    <a:pt x="452" y="60"/>
                  </a:lnTo>
                  <a:close/>
                  <a:moveTo>
                    <a:pt x="513" y="151"/>
                  </a:moveTo>
                  <a:lnTo>
                    <a:pt x="483" y="151"/>
                  </a:lnTo>
                  <a:lnTo>
                    <a:pt x="483" y="121"/>
                  </a:lnTo>
                  <a:lnTo>
                    <a:pt x="513" y="121"/>
                  </a:lnTo>
                  <a:lnTo>
                    <a:pt x="513" y="151"/>
                  </a:lnTo>
                  <a:close/>
                  <a:moveTo>
                    <a:pt x="513" y="60"/>
                  </a:moveTo>
                  <a:lnTo>
                    <a:pt x="543" y="60"/>
                  </a:lnTo>
                  <a:lnTo>
                    <a:pt x="543" y="91"/>
                  </a:lnTo>
                  <a:lnTo>
                    <a:pt x="513" y="91"/>
                  </a:lnTo>
                  <a:lnTo>
                    <a:pt x="513" y="60"/>
                  </a:lnTo>
                  <a:close/>
                  <a:moveTo>
                    <a:pt x="0" y="166"/>
                  </a:moveTo>
                  <a:lnTo>
                    <a:pt x="0" y="174"/>
                  </a:lnTo>
                  <a:lnTo>
                    <a:pt x="1" y="182"/>
                  </a:lnTo>
                  <a:lnTo>
                    <a:pt x="3" y="188"/>
                  </a:lnTo>
                  <a:lnTo>
                    <a:pt x="5" y="195"/>
                  </a:lnTo>
                  <a:lnTo>
                    <a:pt x="9" y="201"/>
                  </a:lnTo>
                  <a:lnTo>
                    <a:pt x="13" y="208"/>
                  </a:lnTo>
                  <a:lnTo>
                    <a:pt x="18" y="214"/>
                  </a:lnTo>
                  <a:lnTo>
                    <a:pt x="22" y="219"/>
                  </a:lnTo>
                  <a:lnTo>
                    <a:pt x="27" y="224"/>
                  </a:lnTo>
                  <a:lnTo>
                    <a:pt x="33" y="228"/>
                  </a:lnTo>
                  <a:lnTo>
                    <a:pt x="40" y="232"/>
                  </a:lnTo>
                  <a:lnTo>
                    <a:pt x="46" y="236"/>
                  </a:lnTo>
                  <a:lnTo>
                    <a:pt x="53" y="238"/>
                  </a:lnTo>
                  <a:lnTo>
                    <a:pt x="61" y="240"/>
                  </a:lnTo>
                  <a:lnTo>
                    <a:pt x="67" y="241"/>
                  </a:lnTo>
                  <a:lnTo>
                    <a:pt x="75" y="241"/>
                  </a:lnTo>
                  <a:lnTo>
                    <a:pt x="529" y="241"/>
                  </a:lnTo>
                  <a:lnTo>
                    <a:pt x="535" y="241"/>
                  </a:lnTo>
                  <a:lnTo>
                    <a:pt x="543" y="240"/>
                  </a:lnTo>
                  <a:lnTo>
                    <a:pt x="551" y="238"/>
                  </a:lnTo>
                  <a:lnTo>
                    <a:pt x="557" y="236"/>
                  </a:lnTo>
                  <a:lnTo>
                    <a:pt x="564" y="232"/>
                  </a:lnTo>
                  <a:lnTo>
                    <a:pt x="571" y="228"/>
                  </a:lnTo>
                  <a:lnTo>
                    <a:pt x="576" y="224"/>
                  </a:lnTo>
                  <a:lnTo>
                    <a:pt x="582" y="219"/>
                  </a:lnTo>
                  <a:lnTo>
                    <a:pt x="586" y="214"/>
                  </a:lnTo>
                  <a:lnTo>
                    <a:pt x="590" y="208"/>
                  </a:lnTo>
                  <a:lnTo>
                    <a:pt x="594" y="201"/>
                  </a:lnTo>
                  <a:lnTo>
                    <a:pt x="597" y="195"/>
                  </a:lnTo>
                  <a:lnTo>
                    <a:pt x="600" y="188"/>
                  </a:lnTo>
                  <a:lnTo>
                    <a:pt x="602" y="182"/>
                  </a:lnTo>
                  <a:lnTo>
                    <a:pt x="603" y="174"/>
                  </a:lnTo>
                  <a:lnTo>
                    <a:pt x="604" y="166"/>
                  </a:lnTo>
                  <a:lnTo>
                    <a:pt x="604" y="0"/>
                  </a:lnTo>
                  <a:lnTo>
                    <a:pt x="0" y="0"/>
                  </a:lnTo>
                  <a:lnTo>
                    <a:pt x="0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29">
              <a:extLst>
                <a:ext uri="{FF2B5EF4-FFF2-40B4-BE49-F238E27FC236}">
                  <a16:creationId xmlns:a16="http://schemas.microsoft.com/office/drawing/2014/main" xmlns="" id="{F745DFF4-651E-4A99-9E45-4E5188CC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963" y="3768725"/>
              <a:ext cx="239713" cy="95250"/>
            </a:xfrm>
            <a:custGeom>
              <a:avLst/>
              <a:gdLst>
                <a:gd name="T0" fmla="*/ 575 w 754"/>
                <a:gd name="T1" fmla="*/ 109 h 302"/>
                <a:gd name="T2" fmla="*/ 584 w 754"/>
                <a:gd name="T3" fmla="*/ 132 h 302"/>
                <a:gd name="T4" fmla="*/ 598 w 754"/>
                <a:gd name="T5" fmla="*/ 153 h 302"/>
                <a:gd name="T6" fmla="*/ 563 w 754"/>
                <a:gd name="T7" fmla="*/ 186 h 302"/>
                <a:gd name="T8" fmla="*/ 528 w 754"/>
                <a:gd name="T9" fmla="*/ 208 h 302"/>
                <a:gd name="T10" fmla="*/ 482 w 754"/>
                <a:gd name="T11" fmla="*/ 227 h 302"/>
                <a:gd name="T12" fmla="*/ 423 w 754"/>
                <a:gd name="T13" fmla="*/ 239 h 302"/>
                <a:gd name="T14" fmla="*/ 352 w 754"/>
                <a:gd name="T15" fmla="*/ 240 h 302"/>
                <a:gd name="T16" fmla="*/ 289 w 754"/>
                <a:gd name="T17" fmla="*/ 231 h 302"/>
                <a:gd name="T18" fmla="*/ 240 w 754"/>
                <a:gd name="T19" fmla="*/ 215 h 302"/>
                <a:gd name="T20" fmla="*/ 201 w 754"/>
                <a:gd name="T21" fmla="*/ 194 h 302"/>
                <a:gd name="T22" fmla="*/ 167 w 754"/>
                <a:gd name="T23" fmla="*/ 165 h 302"/>
                <a:gd name="T24" fmla="*/ 166 w 754"/>
                <a:gd name="T25" fmla="*/ 140 h 302"/>
                <a:gd name="T26" fmla="*/ 177 w 754"/>
                <a:gd name="T27" fmla="*/ 116 h 302"/>
                <a:gd name="T28" fmla="*/ 181 w 754"/>
                <a:gd name="T29" fmla="*/ 91 h 302"/>
                <a:gd name="T30" fmla="*/ 177 w 754"/>
                <a:gd name="T31" fmla="*/ 63 h 302"/>
                <a:gd name="T32" fmla="*/ 166 w 754"/>
                <a:gd name="T33" fmla="*/ 40 h 302"/>
                <a:gd name="T34" fmla="*/ 148 w 754"/>
                <a:gd name="T35" fmla="*/ 20 h 302"/>
                <a:gd name="T36" fmla="*/ 126 w 754"/>
                <a:gd name="T37" fmla="*/ 7 h 302"/>
                <a:gd name="T38" fmla="*/ 99 w 754"/>
                <a:gd name="T39" fmla="*/ 0 h 302"/>
                <a:gd name="T40" fmla="*/ 72 w 754"/>
                <a:gd name="T41" fmla="*/ 1 h 302"/>
                <a:gd name="T42" fmla="*/ 47 w 754"/>
                <a:gd name="T43" fmla="*/ 11 h 302"/>
                <a:gd name="T44" fmla="*/ 26 w 754"/>
                <a:gd name="T45" fmla="*/ 27 h 302"/>
                <a:gd name="T46" fmla="*/ 11 w 754"/>
                <a:gd name="T47" fmla="*/ 48 h 302"/>
                <a:gd name="T48" fmla="*/ 2 w 754"/>
                <a:gd name="T49" fmla="*/ 72 h 302"/>
                <a:gd name="T50" fmla="*/ 0 w 754"/>
                <a:gd name="T51" fmla="*/ 99 h 302"/>
                <a:gd name="T52" fmla="*/ 5 w 754"/>
                <a:gd name="T53" fmla="*/ 122 h 302"/>
                <a:gd name="T54" fmla="*/ 16 w 754"/>
                <a:gd name="T55" fmla="*/ 143 h 302"/>
                <a:gd name="T56" fmla="*/ 33 w 754"/>
                <a:gd name="T57" fmla="*/ 161 h 302"/>
                <a:gd name="T58" fmla="*/ 52 w 754"/>
                <a:gd name="T59" fmla="*/ 173 h 302"/>
                <a:gd name="T60" fmla="*/ 75 w 754"/>
                <a:gd name="T61" fmla="*/ 179 h 302"/>
                <a:gd name="T62" fmla="*/ 679 w 754"/>
                <a:gd name="T63" fmla="*/ 179 h 302"/>
                <a:gd name="T64" fmla="*/ 701 w 754"/>
                <a:gd name="T65" fmla="*/ 173 h 302"/>
                <a:gd name="T66" fmla="*/ 721 w 754"/>
                <a:gd name="T67" fmla="*/ 161 h 302"/>
                <a:gd name="T68" fmla="*/ 737 w 754"/>
                <a:gd name="T69" fmla="*/ 143 h 302"/>
                <a:gd name="T70" fmla="*/ 748 w 754"/>
                <a:gd name="T71" fmla="*/ 122 h 302"/>
                <a:gd name="T72" fmla="*/ 754 w 754"/>
                <a:gd name="T73" fmla="*/ 99 h 302"/>
                <a:gd name="T74" fmla="*/ 752 w 754"/>
                <a:gd name="T75" fmla="*/ 72 h 302"/>
                <a:gd name="T76" fmla="*/ 743 w 754"/>
                <a:gd name="T77" fmla="*/ 48 h 302"/>
                <a:gd name="T78" fmla="*/ 727 w 754"/>
                <a:gd name="T79" fmla="*/ 27 h 302"/>
                <a:gd name="T80" fmla="*/ 706 w 754"/>
                <a:gd name="T81" fmla="*/ 11 h 302"/>
                <a:gd name="T82" fmla="*/ 682 w 754"/>
                <a:gd name="T83" fmla="*/ 1 h 302"/>
                <a:gd name="T84" fmla="*/ 654 w 754"/>
                <a:gd name="T85" fmla="*/ 0 h 302"/>
                <a:gd name="T86" fmla="*/ 628 w 754"/>
                <a:gd name="T87" fmla="*/ 7 h 302"/>
                <a:gd name="T88" fmla="*/ 606 w 754"/>
                <a:gd name="T89" fmla="*/ 20 h 302"/>
                <a:gd name="T90" fmla="*/ 588 w 754"/>
                <a:gd name="T91" fmla="*/ 40 h 302"/>
                <a:gd name="T92" fmla="*/ 577 w 754"/>
                <a:gd name="T93" fmla="*/ 63 h 302"/>
                <a:gd name="T94" fmla="*/ 573 w 754"/>
                <a:gd name="T95" fmla="*/ 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4" h="302">
                  <a:moveTo>
                    <a:pt x="573" y="91"/>
                  </a:moveTo>
                  <a:lnTo>
                    <a:pt x="574" y="100"/>
                  </a:lnTo>
                  <a:lnTo>
                    <a:pt x="575" y="109"/>
                  </a:lnTo>
                  <a:lnTo>
                    <a:pt x="577" y="116"/>
                  </a:lnTo>
                  <a:lnTo>
                    <a:pt x="579" y="124"/>
                  </a:lnTo>
                  <a:lnTo>
                    <a:pt x="584" y="132"/>
                  </a:lnTo>
                  <a:lnTo>
                    <a:pt x="587" y="140"/>
                  </a:lnTo>
                  <a:lnTo>
                    <a:pt x="592" y="146"/>
                  </a:lnTo>
                  <a:lnTo>
                    <a:pt x="598" y="153"/>
                  </a:lnTo>
                  <a:lnTo>
                    <a:pt x="587" y="165"/>
                  </a:lnTo>
                  <a:lnTo>
                    <a:pt x="571" y="179"/>
                  </a:lnTo>
                  <a:lnTo>
                    <a:pt x="563" y="186"/>
                  </a:lnTo>
                  <a:lnTo>
                    <a:pt x="553" y="194"/>
                  </a:lnTo>
                  <a:lnTo>
                    <a:pt x="541" y="202"/>
                  </a:lnTo>
                  <a:lnTo>
                    <a:pt x="528" y="208"/>
                  </a:lnTo>
                  <a:lnTo>
                    <a:pt x="514" y="215"/>
                  </a:lnTo>
                  <a:lnTo>
                    <a:pt x="498" y="222"/>
                  </a:lnTo>
                  <a:lnTo>
                    <a:pt x="482" y="227"/>
                  </a:lnTo>
                  <a:lnTo>
                    <a:pt x="464" y="231"/>
                  </a:lnTo>
                  <a:lnTo>
                    <a:pt x="444" y="236"/>
                  </a:lnTo>
                  <a:lnTo>
                    <a:pt x="423" y="239"/>
                  </a:lnTo>
                  <a:lnTo>
                    <a:pt x="401" y="240"/>
                  </a:lnTo>
                  <a:lnTo>
                    <a:pt x="377" y="241"/>
                  </a:lnTo>
                  <a:lnTo>
                    <a:pt x="352" y="240"/>
                  </a:lnTo>
                  <a:lnTo>
                    <a:pt x="330" y="239"/>
                  </a:lnTo>
                  <a:lnTo>
                    <a:pt x="309" y="236"/>
                  </a:lnTo>
                  <a:lnTo>
                    <a:pt x="289" y="231"/>
                  </a:lnTo>
                  <a:lnTo>
                    <a:pt x="272" y="227"/>
                  </a:lnTo>
                  <a:lnTo>
                    <a:pt x="254" y="222"/>
                  </a:lnTo>
                  <a:lnTo>
                    <a:pt x="240" y="215"/>
                  </a:lnTo>
                  <a:lnTo>
                    <a:pt x="225" y="208"/>
                  </a:lnTo>
                  <a:lnTo>
                    <a:pt x="212" y="202"/>
                  </a:lnTo>
                  <a:lnTo>
                    <a:pt x="201" y="194"/>
                  </a:lnTo>
                  <a:lnTo>
                    <a:pt x="191" y="186"/>
                  </a:lnTo>
                  <a:lnTo>
                    <a:pt x="181" y="179"/>
                  </a:lnTo>
                  <a:lnTo>
                    <a:pt x="167" y="165"/>
                  </a:lnTo>
                  <a:lnTo>
                    <a:pt x="156" y="153"/>
                  </a:lnTo>
                  <a:lnTo>
                    <a:pt x="161" y="146"/>
                  </a:lnTo>
                  <a:lnTo>
                    <a:pt x="166" y="140"/>
                  </a:lnTo>
                  <a:lnTo>
                    <a:pt x="170" y="132"/>
                  </a:lnTo>
                  <a:lnTo>
                    <a:pt x="173" y="124"/>
                  </a:lnTo>
                  <a:lnTo>
                    <a:pt x="177" y="116"/>
                  </a:lnTo>
                  <a:lnTo>
                    <a:pt x="179" y="109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0" y="81"/>
                  </a:lnTo>
                  <a:lnTo>
                    <a:pt x="179" y="72"/>
                  </a:lnTo>
                  <a:lnTo>
                    <a:pt x="177" y="63"/>
                  </a:lnTo>
                  <a:lnTo>
                    <a:pt x="173" y="56"/>
                  </a:lnTo>
                  <a:lnTo>
                    <a:pt x="170" y="48"/>
                  </a:lnTo>
                  <a:lnTo>
                    <a:pt x="166" y="40"/>
                  </a:lnTo>
                  <a:lnTo>
                    <a:pt x="160" y="33"/>
                  </a:lnTo>
                  <a:lnTo>
                    <a:pt x="154" y="27"/>
                  </a:lnTo>
                  <a:lnTo>
                    <a:pt x="148" y="20"/>
                  </a:lnTo>
                  <a:lnTo>
                    <a:pt x="140" y="16"/>
                  </a:lnTo>
                  <a:lnTo>
                    <a:pt x="133" y="11"/>
                  </a:lnTo>
                  <a:lnTo>
                    <a:pt x="126" y="7"/>
                  </a:lnTo>
                  <a:lnTo>
                    <a:pt x="117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0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1"/>
                  </a:lnTo>
                  <a:lnTo>
                    <a:pt x="39" y="16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6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1" y="106"/>
                  </a:lnTo>
                  <a:lnTo>
                    <a:pt x="3" y="115"/>
                  </a:lnTo>
                  <a:lnTo>
                    <a:pt x="5" y="122"/>
                  </a:lnTo>
                  <a:lnTo>
                    <a:pt x="8" y="130"/>
                  </a:lnTo>
                  <a:lnTo>
                    <a:pt x="12" y="136"/>
                  </a:lnTo>
                  <a:lnTo>
                    <a:pt x="16" y="143"/>
                  </a:lnTo>
                  <a:lnTo>
                    <a:pt x="22" y="150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38" y="165"/>
                  </a:lnTo>
                  <a:lnTo>
                    <a:pt x="45" y="170"/>
                  </a:lnTo>
                  <a:lnTo>
                    <a:pt x="52" y="173"/>
                  </a:lnTo>
                  <a:lnTo>
                    <a:pt x="59" y="176"/>
                  </a:lnTo>
                  <a:lnTo>
                    <a:pt x="67" y="178"/>
                  </a:lnTo>
                  <a:lnTo>
                    <a:pt x="75" y="179"/>
                  </a:lnTo>
                  <a:lnTo>
                    <a:pt x="75" y="302"/>
                  </a:lnTo>
                  <a:lnTo>
                    <a:pt x="679" y="302"/>
                  </a:lnTo>
                  <a:lnTo>
                    <a:pt x="679" y="179"/>
                  </a:lnTo>
                  <a:lnTo>
                    <a:pt x="687" y="178"/>
                  </a:lnTo>
                  <a:lnTo>
                    <a:pt x="694" y="176"/>
                  </a:lnTo>
                  <a:lnTo>
                    <a:pt x="701" y="173"/>
                  </a:lnTo>
                  <a:lnTo>
                    <a:pt x="709" y="170"/>
                  </a:lnTo>
                  <a:lnTo>
                    <a:pt x="715" y="165"/>
                  </a:lnTo>
                  <a:lnTo>
                    <a:pt x="721" y="161"/>
                  </a:lnTo>
                  <a:lnTo>
                    <a:pt x="726" y="155"/>
                  </a:lnTo>
                  <a:lnTo>
                    <a:pt x="732" y="150"/>
                  </a:lnTo>
                  <a:lnTo>
                    <a:pt x="737" y="143"/>
                  </a:lnTo>
                  <a:lnTo>
                    <a:pt x="742" y="136"/>
                  </a:lnTo>
                  <a:lnTo>
                    <a:pt x="745" y="130"/>
                  </a:lnTo>
                  <a:lnTo>
                    <a:pt x="748" y="122"/>
                  </a:lnTo>
                  <a:lnTo>
                    <a:pt x="751" y="115"/>
                  </a:lnTo>
                  <a:lnTo>
                    <a:pt x="753" y="106"/>
                  </a:lnTo>
                  <a:lnTo>
                    <a:pt x="754" y="99"/>
                  </a:lnTo>
                  <a:lnTo>
                    <a:pt x="754" y="91"/>
                  </a:lnTo>
                  <a:lnTo>
                    <a:pt x="753" y="81"/>
                  </a:lnTo>
                  <a:lnTo>
                    <a:pt x="752" y="72"/>
                  </a:lnTo>
                  <a:lnTo>
                    <a:pt x="750" y="63"/>
                  </a:lnTo>
                  <a:lnTo>
                    <a:pt x="746" y="56"/>
                  </a:lnTo>
                  <a:lnTo>
                    <a:pt x="743" y="48"/>
                  </a:lnTo>
                  <a:lnTo>
                    <a:pt x="738" y="40"/>
                  </a:lnTo>
                  <a:lnTo>
                    <a:pt x="733" y="33"/>
                  </a:lnTo>
                  <a:lnTo>
                    <a:pt x="727" y="27"/>
                  </a:lnTo>
                  <a:lnTo>
                    <a:pt x="721" y="20"/>
                  </a:lnTo>
                  <a:lnTo>
                    <a:pt x="714" y="16"/>
                  </a:lnTo>
                  <a:lnTo>
                    <a:pt x="706" y="11"/>
                  </a:lnTo>
                  <a:lnTo>
                    <a:pt x="699" y="7"/>
                  </a:lnTo>
                  <a:lnTo>
                    <a:pt x="690" y="4"/>
                  </a:lnTo>
                  <a:lnTo>
                    <a:pt x="682" y="1"/>
                  </a:lnTo>
                  <a:lnTo>
                    <a:pt x="672" y="0"/>
                  </a:lnTo>
                  <a:lnTo>
                    <a:pt x="663" y="0"/>
                  </a:lnTo>
                  <a:lnTo>
                    <a:pt x="654" y="0"/>
                  </a:lnTo>
                  <a:lnTo>
                    <a:pt x="646" y="1"/>
                  </a:lnTo>
                  <a:lnTo>
                    <a:pt x="637" y="4"/>
                  </a:lnTo>
                  <a:lnTo>
                    <a:pt x="628" y="7"/>
                  </a:lnTo>
                  <a:lnTo>
                    <a:pt x="620" y="11"/>
                  </a:lnTo>
                  <a:lnTo>
                    <a:pt x="612" y="16"/>
                  </a:lnTo>
                  <a:lnTo>
                    <a:pt x="606" y="20"/>
                  </a:lnTo>
                  <a:lnTo>
                    <a:pt x="599" y="27"/>
                  </a:lnTo>
                  <a:lnTo>
                    <a:pt x="594" y="33"/>
                  </a:lnTo>
                  <a:lnTo>
                    <a:pt x="588" y="40"/>
                  </a:lnTo>
                  <a:lnTo>
                    <a:pt x="584" y="48"/>
                  </a:lnTo>
                  <a:lnTo>
                    <a:pt x="580" y="56"/>
                  </a:lnTo>
                  <a:lnTo>
                    <a:pt x="577" y="63"/>
                  </a:lnTo>
                  <a:lnTo>
                    <a:pt x="575" y="72"/>
                  </a:lnTo>
                  <a:lnTo>
                    <a:pt x="574" y="81"/>
                  </a:lnTo>
                  <a:lnTo>
                    <a:pt x="573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09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5F53B6-4A24-442D-80BB-48015394E15E}"/>
              </a:ext>
            </a:extLst>
          </p:cNvPr>
          <p:cNvGrpSpPr/>
          <p:nvPr/>
        </p:nvGrpSpPr>
        <p:grpSpPr>
          <a:xfrm>
            <a:off x="5688650" y="178833"/>
            <a:ext cx="814700" cy="201136"/>
            <a:chOff x="5461001" y="406401"/>
            <a:chExt cx="1131710" cy="279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xmlns="" id="{FF4189CF-4A37-47F6-A573-472EBA54ACD8}"/>
                </a:ext>
              </a:extLst>
            </p:cNvPr>
            <p:cNvSpPr/>
            <p:nvPr/>
          </p:nvSpPr>
          <p:spPr>
            <a:xfrm rot="16200000">
              <a:off x="5569657" y="297745"/>
              <a:ext cx="279400" cy="496711"/>
            </a:xfrm>
            <a:prstGeom prst="flowChartInputOutpu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xmlns="" id="{0EED6CB9-7F3F-46D0-B15B-09951D098195}"/>
                </a:ext>
              </a:extLst>
            </p:cNvPr>
            <p:cNvSpPr/>
            <p:nvPr/>
          </p:nvSpPr>
          <p:spPr>
            <a:xfrm rot="16200000">
              <a:off x="6204656" y="297745"/>
              <a:ext cx="279400" cy="496711"/>
            </a:xfrm>
            <a:prstGeom prst="flowChartInputOutpu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304800" y="520702"/>
            <a:ext cx="115824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BF21DF6-8E23-4FFC-AC46-F41AC539CEF2}"/>
              </a:ext>
            </a:extLst>
          </p:cNvPr>
          <p:cNvSpPr/>
          <p:nvPr/>
        </p:nvSpPr>
        <p:spPr>
          <a:xfrm>
            <a:off x="304800" y="172597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D7FFC0D-2C9D-405A-AFDD-1BE71B1C5D03}"/>
              </a:ext>
            </a:extLst>
          </p:cNvPr>
          <p:cNvSpPr/>
          <p:nvPr/>
        </p:nvSpPr>
        <p:spPr>
          <a:xfrm>
            <a:off x="1353116" y="276806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7211226-EADE-440D-9315-4944413D42A5}"/>
              </a:ext>
            </a:extLst>
          </p:cNvPr>
          <p:cNvSpPr/>
          <p:nvPr/>
        </p:nvSpPr>
        <p:spPr>
          <a:xfrm>
            <a:off x="2401432" y="381014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0730382-E04B-406C-9E63-CBEF6C46548F}"/>
              </a:ext>
            </a:extLst>
          </p:cNvPr>
          <p:cNvSpPr/>
          <p:nvPr/>
        </p:nvSpPr>
        <p:spPr>
          <a:xfrm>
            <a:off x="3449747" y="485223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8434E806-0AA8-4AA9-BE0E-67A42B4BE723}"/>
              </a:ext>
            </a:extLst>
          </p:cNvPr>
          <p:cNvGrpSpPr/>
          <p:nvPr/>
        </p:nvGrpSpPr>
        <p:grpSpPr>
          <a:xfrm>
            <a:off x="1620149" y="3031312"/>
            <a:ext cx="380334" cy="378221"/>
            <a:chOff x="903535" y="4772729"/>
            <a:chExt cx="285750" cy="284163"/>
          </a:xfrm>
          <a:solidFill>
            <a:schemeClr val="bg1"/>
          </a:solidFill>
        </p:grpSpPr>
        <p:sp>
          <p:nvSpPr>
            <p:cNvPr id="40" name="Freeform 4389">
              <a:extLst>
                <a:ext uri="{FF2B5EF4-FFF2-40B4-BE49-F238E27FC236}">
                  <a16:creationId xmlns:a16="http://schemas.microsoft.com/office/drawing/2014/main" xmlns="" id="{B85FEE32-17E7-4233-8C6A-4E50AADD4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35" y="4853692"/>
              <a:ext cx="184150" cy="161925"/>
            </a:xfrm>
            <a:custGeom>
              <a:avLst/>
              <a:gdLst>
                <a:gd name="T0" fmla="*/ 569 w 582"/>
                <a:gd name="T1" fmla="*/ 477 h 509"/>
                <a:gd name="T2" fmla="*/ 546 w 582"/>
                <a:gd name="T3" fmla="*/ 466 h 509"/>
                <a:gd name="T4" fmla="*/ 529 w 582"/>
                <a:gd name="T5" fmla="*/ 454 h 509"/>
                <a:gd name="T6" fmla="*/ 517 w 582"/>
                <a:gd name="T7" fmla="*/ 441 h 509"/>
                <a:gd name="T8" fmla="*/ 513 w 582"/>
                <a:gd name="T9" fmla="*/ 426 h 509"/>
                <a:gd name="T10" fmla="*/ 513 w 582"/>
                <a:gd name="T11" fmla="*/ 269 h 509"/>
                <a:gd name="T12" fmla="*/ 509 w 582"/>
                <a:gd name="T13" fmla="*/ 237 h 509"/>
                <a:gd name="T14" fmla="*/ 500 w 582"/>
                <a:gd name="T15" fmla="*/ 207 h 509"/>
                <a:gd name="T16" fmla="*/ 487 w 582"/>
                <a:gd name="T17" fmla="*/ 179 h 509"/>
                <a:gd name="T18" fmla="*/ 471 w 582"/>
                <a:gd name="T19" fmla="*/ 154 h 509"/>
                <a:gd name="T20" fmla="*/ 452 w 582"/>
                <a:gd name="T21" fmla="*/ 131 h 509"/>
                <a:gd name="T22" fmla="*/ 428 w 582"/>
                <a:gd name="T23" fmla="*/ 111 h 509"/>
                <a:gd name="T24" fmla="*/ 402 w 582"/>
                <a:gd name="T25" fmla="*/ 94 h 509"/>
                <a:gd name="T26" fmla="*/ 387 w 582"/>
                <a:gd name="T27" fmla="*/ 78 h 509"/>
                <a:gd name="T28" fmla="*/ 381 w 582"/>
                <a:gd name="T29" fmla="*/ 61 h 509"/>
                <a:gd name="T30" fmla="*/ 373 w 582"/>
                <a:gd name="T31" fmla="*/ 46 h 509"/>
                <a:gd name="T32" fmla="*/ 362 w 582"/>
                <a:gd name="T33" fmla="*/ 32 h 509"/>
                <a:gd name="T34" fmla="*/ 350 w 582"/>
                <a:gd name="T35" fmla="*/ 20 h 509"/>
                <a:gd name="T36" fmla="*/ 335 w 582"/>
                <a:gd name="T37" fmla="*/ 10 h 509"/>
                <a:gd name="T38" fmla="*/ 318 w 582"/>
                <a:gd name="T39" fmla="*/ 4 h 509"/>
                <a:gd name="T40" fmla="*/ 301 w 582"/>
                <a:gd name="T41" fmla="*/ 1 h 509"/>
                <a:gd name="T42" fmla="*/ 283 w 582"/>
                <a:gd name="T43" fmla="*/ 1 h 509"/>
                <a:gd name="T44" fmla="*/ 265 w 582"/>
                <a:gd name="T45" fmla="*/ 4 h 509"/>
                <a:gd name="T46" fmla="*/ 249 w 582"/>
                <a:gd name="T47" fmla="*/ 10 h 509"/>
                <a:gd name="T48" fmla="*/ 234 w 582"/>
                <a:gd name="T49" fmla="*/ 20 h 509"/>
                <a:gd name="T50" fmla="*/ 221 w 582"/>
                <a:gd name="T51" fmla="*/ 32 h 509"/>
                <a:gd name="T52" fmla="*/ 210 w 582"/>
                <a:gd name="T53" fmla="*/ 46 h 509"/>
                <a:gd name="T54" fmla="*/ 203 w 582"/>
                <a:gd name="T55" fmla="*/ 61 h 509"/>
                <a:gd name="T56" fmla="*/ 197 w 582"/>
                <a:gd name="T57" fmla="*/ 78 h 509"/>
                <a:gd name="T58" fmla="*/ 181 w 582"/>
                <a:gd name="T59" fmla="*/ 94 h 509"/>
                <a:gd name="T60" fmla="*/ 156 w 582"/>
                <a:gd name="T61" fmla="*/ 111 h 509"/>
                <a:gd name="T62" fmla="*/ 132 w 582"/>
                <a:gd name="T63" fmla="*/ 131 h 509"/>
                <a:gd name="T64" fmla="*/ 113 w 582"/>
                <a:gd name="T65" fmla="*/ 154 h 509"/>
                <a:gd name="T66" fmla="*/ 97 w 582"/>
                <a:gd name="T67" fmla="*/ 179 h 509"/>
                <a:gd name="T68" fmla="*/ 84 w 582"/>
                <a:gd name="T69" fmla="*/ 207 h 509"/>
                <a:gd name="T70" fmla="*/ 75 w 582"/>
                <a:gd name="T71" fmla="*/ 237 h 509"/>
                <a:gd name="T72" fmla="*/ 71 w 582"/>
                <a:gd name="T73" fmla="*/ 269 h 509"/>
                <a:gd name="T74" fmla="*/ 71 w 582"/>
                <a:gd name="T75" fmla="*/ 426 h 509"/>
                <a:gd name="T76" fmla="*/ 67 w 582"/>
                <a:gd name="T77" fmla="*/ 441 h 509"/>
                <a:gd name="T78" fmla="*/ 55 w 582"/>
                <a:gd name="T79" fmla="*/ 454 h 509"/>
                <a:gd name="T80" fmla="*/ 38 w 582"/>
                <a:gd name="T81" fmla="*/ 466 h 509"/>
                <a:gd name="T82" fmla="*/ 15 w 582"/>
                <a:gd name="T83" fmla="*/ 477 h 509"/>
                <a:gd name="T84" fmla="*/ 5 w 582"/>
                <a:gd name="T85" fmla="*/ 483 h 509"/>
                <a:gd name="T86" fmla="*/ 0 w 582"/>
                <a:gd name="T87" fmla="*/ 492 h 509"/>
                <a:gd name="T88" fmla="*/ 3 w 582"/>
                <a:gd name="T89" fmla="*/ 501 h 509"/>
                <a:gd name="T90" fmla="*/ 10 w 582"/>
                <a:gd name="T91" fmla="*/ 508 h 509"/>
                <a:gd name="T92" fmla="*/ 569 w 582"/>
                <a:gd name="T93" fmla="*/ 509 h 509"/>
                <a:gd name="T94" fmla="*/ 577 w 582"/>
                <a:gd name="T95" fmla="*/ 506 h 509"/>
                <a:gd name="T96" fmla="*/ 582 w 582"/>
                <a:gd name="T97" fmla="*/ 496 h 509"/>
                <a:gd name="T98" fmla="*/ 581 w 582"/>
                <a:gd name="T99" fmla="*/ 487 h 509"/>
                <a:gd name="T100" fmla="*/ 575 w 582"/>
                <a:gd name="T101" fmla="*/ 48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390">
              <a:extLst>
                <a:ext uri="{FF2B5EF4-FFF2-40B4-BE49-F238E27FC236}">
                  <a16:creationId xmlns:a16="http://schemas.microsoft.com/office/drawing/2014/main" xmlns="" id="{AA431439-0653-428D-A86A-467F08B53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10" y="5023554"/>
              <a:ext cx="50800" cy="33338"/>
            </a:xfrm>
            <a:custGeom>
              <a:avLst/>
              <a:gdLst>
                <a:gd name="T0" fmla="*/ 145 w 160"/>
                <a:gd name="T1" fmla="*/ 0 h 105"/>
                <a:gd name="T2" fmla="*/ 15 w 160"/>
                <a:gd name="T3" fmla="*/ 0 h 105"/>
                <a:gd name="T4" fmla="*/ 12 w 160"/>
                <a:gd name="T5" fmla="*/ 1 h 105"/>
                <a:gd name="T6" fmla="*/ 9 w 160"/>
                <a:gd name="T7" fmla="*/ 2 h 105"/>
                <a:gd name="T8" fmla="*/ 7 w 160"/>
                <a:gd name="T9" fmla="*/ 3 h 105"/>
                <a:gd name="T10" fmla="*/ 5 w 160"/>
                <a:gd name="T11" fmla="*/ 5 h 105"/>
                <a:gd name="T12" fmla="*/ 2 w 160"/>
                <a:gd name="T13" fmla="*/ 7 h 105"/>
                <a:gd name="T14" fmla="*/ 1 w 160"/>
                <a:gd name="T15" fmla="*/ 9 h 105"/>
                <a:gd name="T16" fmla="*/ 0 w 160"/>
                <a:gd name="T17" fmla="*/ 12 h 105"/>
                <a:gd name="T18" fmla="*/ 0 w 160"/>
                <a:gd name="T19" fmla="*/ 15 h 105"/>
                <a:gd name="T20" fmla="*/ 0 w 160"/>
                <a:gd name="T21" fmla="*/ 25 h 105"/>
                <a:gd name="T22" fmla="*/ 0 w 160"/>
                <a:gd name="T23" fmla="*/ 34 h 105"/>
                <a:gd name="T24" fmla="*/ 1 w 160"/>
                <a:gd name="T25" fmla="*/ 41 h 105"/>
                <a:gd name="T26" fmla="*/ 3 w 160"/>
                <a:gd name="T27" fmla="*/ 49 h 105"/>
                <a:gd name="T28" fmla="*/ 6 w 160"/>
                <a:gd name="T29" fmla="*/ 56 h 105"/>
                <a:gd name="T30" fmla="*/ 10 w 160"/>
                <a:gd name="T31" fmla="*/ 63 h 105"/>
                <a:gd name="T32" fmla="*/ 13 w 160"/>
                <a:gd name="T33" fmla="*/ 69 h 105"/>
                <a:gd name="T34" fmla="*/ 18 w 160"/>
                <a:gd name="T35" fmla="*/ 76 h 105"/>
                <a:gd name="T36" fmla="*/ 24 w 160"/>
                <a:gd name="T37" fmla="*/ 81 h 105"/>
                <a:gd name="T38" fmla="*/ 29 w 160"/>
                <a:gd name="T39" fmla="*/ 86 h 105"/>
                <a:gd name="T40" fmla="*/ 36 w 160"/>
                <a:gd name="T41" fmla="*/ 92 h 105"/>
                <a:gd name="T42" fmla="*/ 42 w 160"/>
                <a:gd name="T43" fmla="*/ 95 h 105"/>
                <a:gd name="T44" fmla="*/ 48 w 160"/>
                <a:gd name="T45" fmla="*/ 98 h 105"/>
                <a:gd name="T46" fmla="*/ 56 w 160"/>
                <a:gd name="T47" fmla="*/ 101 h 105"/>
                <a:gd name="T48" fmla="*/ 63 w 160"/>
                <a:gd name="T49" fmla="*/ 103 h 105"/>
                <a:gd name="T50" fmla="*/ 72 w 160"/>
                <a:gd name="T51" fmla="*/ 105 h 105"/>
                <a:gd name="T52" fmla="*/ 79 w 160"/>
                <a:gd name="T53" fmla="*/ 105 h 105"/>
                <a:gd name="T54" fmla="*/ 88 w 160"/>
                <a:gd name="T55" fmla="*/ 105 h 105"/>
                <a:gd name="T56" fmla="*/ 95 w 160"/>
                <a:gd name="T57" fmla="*/ 103 h 105"/>
                <a:gd name="T58" fmla="*/ 104 w 160"/>
                <a:gd name="T59" fmla="*/ 101 h 105"/>
                <a:gd name="T60" fmla="*/ 110 w 160"/>
                <a:gd name="T61" fmla="*/ 98 h 105"/>
                <a:gd name="T62" fmla="*/ 118 w 160"/>
                <a:gd name="T63" fmla="*/ 95 h 105"/>
                <a:gd name="T64" fmla="*/ 124 w 160"/>
                <a:gd name="T65" fmla="*/ 92 h 105"/>
                <a:gd name="T66" fmla="*/ 131 w 160"/>
                <a:gd name="T67" fmla="*/ 86 h 105"/>
                <a:gd name="T68" fmla="*/ 136 w 160"/>
                <a:gd name="T69" fmla="*/ 81 h 105"/>
                <a:gd name="T70" fmla="*/ 141 w 160"/>
                <a:gd name="T71" fmla="*/ 76 h 105"/>
                <a:gd name="T72" fmla="*/ 146 w 160"/>
                <a:gd name="T73" fmla="*/ 69 h 105"/>
                <a:gd name="T74" fmla="*/ 150 w 160"/>
                <a:gd name="T75" fmla="*/ 63 h 105"/>
                <a:gd name="T76" fmla="*/ 153 w 160"/>
                <a:gd name="T77" fmla="*/ 56 h 105"/>
                <a:gd name="T78" fmla="*/ 156 w 160"/>
                <a:gd name="T79" fmla="*/ 49 h 105"/>
                <a:gd name="T80" fmla="*/ 159 w 160"/>
                <a:gd name="T81" fmla="*/ 41 h 105"/>
                <a:gd name="T82" fmla="*/ 160 w 160"/>
                <a:gd name="T83" fmla="*/ 34 h 105"/>
                <a:gd name="T84" fmla="*/ 160 w 160"/>
                <a:gd name="T85" fmla="*/ 25 h 105"/>
                <a:gd name="T86" fmla="*/ 160 w 160"/>
                <a:gd name="T87" fmla="*/ 15 h 105"/>
                <a:gd name="T88" fmla="*/ 160 w 160"/>
                <a:gd name="T89" fmla="*/ 12 h 105"/>
                <a:gd name="T90" fmla="*/ 159 w 160"/>
                <a:gd name="T91" fmla="*/ 9 h 105"/>
                <a:gd name="T92" fmla="*/ 158 w 160"/>
                <a:gd name="T93" fmla="*/ 7 h 105"/>
                <a:gd name="T94" fmla="*/ 155 w 160"/>
                <a:gd name="T95" fmla="*/ 5 h 105"/>
                <a:gd name="T96" fmla="*/ 153 w 160"/>
                <a:gd name="T97" fmla="*/ 3 h 105"/>
                <a:gd name="T98" fmla="*/ 151 w 160"/>
                <a:gd name="T99" fmla="*/ 2 h 105"/>
                <a:gd name="T100" fmla="*/ 148 w 160"/>
                <a:gd name="T101" fmla="*/ 1 h 105"/>
                <a:gd name="T102" fmla="*/ 145 w 160"/>
                <a:gd name="T10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91">
              <a:extLst>
                <a:ext uri="{FF2B5EF4-FFF2-40B4-BE49-F238E27FC236}">
                  <a16:creationId xmlns:a16="http://schemas.microsoft.com/office/drawing/2014/main" xmlns="" id="{4DA86274-6F83-44F6-BF2B-AB920513E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047" y="4809242"/>
              <a:ext cx="74613" cy="74613"/>
            </a:xfrm>
            <a:custGeom>
              <a:avLst/>
              <a:gdLst>
                <a:gd name="T0" fmla="*/ 224 w 237"/>
                <a:gd name="T1" fmla="*/ 30 h 237"/>
                <a:gd name="T2" fmla="*/ 230 w 237"/>
                <a:gd name="T3" fmla="*/ 27 h 237"/>
                <a:gd name="T4" fmla="*/ 234 w 237"/>
                <a:gd name="T5" fmla="*/ 23 h 237"/>
                <a:gd name="T6" fmla="*/ 236 w 237"/>
                <a:gd name="T7" fmla="*/ 19 h 237"/>
                <a:gd name="T8" fmla="*/ 236 w 237"/>
                <a:gd name="T9" fmla="*/ 12 h 237"/>
                <a:gd name="T10" fmla="*/ 234 w 237"/>
                <a:gd name="T11" fmla="*/ 7 h 237"/>
                <a:gd name="T12" fmla="*/ 230 w 237"/>
                <a:gd name="T13" fmla="*/ 3 h 237"/>
                <a:gd name="T14" fmla="*/ 224 w 237"/>
                <a:gd name="T15" fmla="*/ 0 h 237"/>
                <a:gd name="T16" fmla="*/ 210 w 237"/>
                <a:gd name="T17" fmla="*/ 0 h 237"/>
                <a:gd name="T18" fmla="*/ 188 w 237"/>
                <a:gd name="T19" fmla="*/ 3 h 237"/>
                <a:gd name="T20" fmla="*/ 166 w 237"/>
                <a:gd name="T21" fmla="*/ 7 h 237"/>
                <a:gd name="T22" fmla="*/ 145 w 237"/>
                <a:gd name="T23" fmla="*/ 13 h 237"/>
                <a:gd name="T24" fmla="*/ 116 w 237"/>
                <a:gd name="T25" fmla="*/ 27 h 237"/>
                <a:gd name="T26" fmla="*/ 80 w 237"/>
                <a:gd name="T27" fmla="*/ 51 h 237"/>
                <a:gd name="T28" fmla="*/ 50 w 237"/>
                <a:gd name="T29" fmla="*/ 81 h 237"/>
                <a:gd name="T30" fmla="*/ 26 w 237"/>
                <a:gd name="T31" fmla="*/ 116 h 237"/>
                <a:gd name="T32" fmla="*/ 12 w 237"/>
                <a:gd name="T33" fmla="*/ 146 h 237"/>
                <a:gd name="T34" fmla="*/ 6 w 237"/>
                <a:gd name="T35" fmla="*/ 166 h 237"/>
                <a:gd name="T36" fmla="*/ 2 w 237"/>
                <a:gd name="T37" fmla="*/ 188 h 237"/>
                <a:gd name="T38" fmla="*/ 0 w 237"/>
                <a:gd name="T39" fmla="*/ 210 h 237"/>
                <a:gd name="T40" fmla="*/ 0 w 237"/>
                <a:gd name="T41" fmla="*/ 225 h 237"/>
                <a:gd name="T42" fmla="*/ 2 w 237"/>
                <a:gd name="T43" fmla="*/ 230 h 237"/>
                <a:gd name="T44" fmla="*/ 6 w 237"/>
                <a:gd name="T45" fmla="*/ 235 h 237"/>
                <a:gd name="T46" fmla="*/ 11 w 237"/>
                <a:gd name="T47" fmla="*/ 237 h 237"/>
                <a:gd name="T48" fmla="*/ 18 w 237"/>
                <a:gd name="T49" fmla="*/ 237 h 237"/>
                <a:gd name="T50" fmla="*/ 23 w 237"/>
                <a:gd name="T51" fmla="*/ 235 h 237"/>
                <a:gd name="T52" fmla="*/ 26 w 237"/>
                <a:gd name="T53" fmla="*/ 230 h 237"/>
                <a:gd name="T54" fmla="*/ 28 w 237"/>
                <a:gd name="T55" fmla="*/ 225 h 237"/>
                <a:gd name="T56" fmla="*/ 31 w 237"/>
                <a:gd name="T57" fmla="*/ 202 h 237"/>
                <a:gd name="T58" fmla="*/ 38 w 237"/>
                <a:gd name="T59" fmla="*/ 164 h 237"/>
                <a:gd name="T60" fmla="*/ 52 w 237"/>
                <a:gd name="T61" fmla="*/ 130 h 237"/>
                <a:gd name="T62" fmla="*/ 73 w 237"/>
                <a:gd name="T63" fmla="*/ 100 h 237"/>
                <a:gd name="T64" fmla="*/ 99 w 237"/>
                <a:gd name="T65" fmla="*/ 74 h 237"/>
                <a:gd name="T66" fmla="*/ 130 w 237"/>
                <a:gd name="T67" fmla="*/ 53 h 237"/>
                <a:gd name="T68" fmla="*/ 164 w 237"/>
                <a:gd name="T69" fmla="*/ 39 h 237"/>
                <a:gd name="T70" fmla="*/ 202 w 237"/>
                <a:gd name="T71" fmla="*/ 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92">
              <a:extLst>
                <a:ext uri="{FF2B5EF4-FFF2-40B4-BE49-F238E27FC236}">
                  <a16:creationId xmlns:a16="http://schemas.microsoft.com/office/drawing/2014/main" xmlns="" id="{035682D7-1306-4CDC-9005-F3E31075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35" y="4772729"/>
              <a:ext cx="111125" cy="111125"/>
            </a:xfrm>
            <a:custGeom>
              <a:avLst/>
              <a:gdLst>
                <a:gd name="T0" fmla="*/ 338 w 351"/>
                <a:gd name="T1" fmla="*/ 29 h 350"/>
                <a:gd name="T2" fmla="*/ 344 w 351"/>
                <a:gd name="T3" fmla="*/ 27 h 350"/>
                <a:gd name="T4" fmla="*/ 348 w 351"/>
                <a:gd name="T5" fmla="*/ 22 h 350"/>
                <a:gd name="T6" fmla="*/ 350 w 351"/>
                <a:gd name="T7" fmla="*/ 17 h 350"/>
                <a:gd name="T8" fmla="*/ 350 w 351"/>
                <a:gd name="T9" fmla="*/ 12 h 350"/>
                <a:gd name="T10" fmla="*/ 348 w 351"/>
                <a:gd name="T11" fmla="*/ 6 h 350"/>
                <a:gd name="T12" fmla="*/ 344 w 351"/>
                <a:gd name="T13" fmla="*/ 2 h 350"/>
                <a:gd name="T14" fmla="*/ 338 w 351"/>
                <a:gd name="T15" fmla="*/ 0 h 350"/>
                <a:gd name="T16" fmla="*/ 318 w 351"/>
                <a:gd name="T17" fmla="*/ 0 h 350"/>
                <a:gd name="T18" fmla="*/ 285 w 351"/>
                <a:gd name="T19" fmla="*/ 3 h 350"/>
                <a:gd name="T20" fmla="*/ 252 w 351"/>
                <a:gd name="T21" fmla="*/ 11 h 350"/>
                <a:gd name="T22" fmla="*/ 221 w 351"/>
                <a:gd name="T23" fmla="*/ 20 h 350"/>
                <a:gd name="T24" fmla="*/ 191 w 351"/>
                <a:gd name="T25" fmla="*/ 33 h 350"/>
                <a:gd name="T26" fmla="*/ 162 w 351"/>
                <a:gd name="T27" fmla="*/ 48 h 350"/>
                <a:gd name="T28" fmla="*/ 135 w 351"/>
                <a:gd name="T29" fmla="*/ 66 h 350"/>
                <a:gd name="T30" fmla="*/ 110 w 351"/>
                <a:gd name="T31" fmla="*/ 87 h 350"/>
                <a:gd name="T32" fmla="*/ 88 w 351"/>
                <a:gd name="T33" fmla="*/ 110 h 350"/>
                <a:gd name="T34" fmla="*/ 66 w 351"/>
                <a:gd name="T35" fmla="*/ 135 h 350"/>
                <a:gd name="T36" fmla="*/ 49 w 351"/>
                <a:gd name="T37" fmla="*/ 162 h 350"/>
                <a:gd name="T38" fmla="*/ 33 w 351"/>
                <a:gd name="T39" fmla="*/ 189 h 350"/>
                <a:gd name="T40" fmla="*/ 20 w 351"/>
                <a:gd name="T41" fmla="*/ 220 h 350"/>
                <a:gd name="T42" fmla="*/ 11 w 351"/>
                <a:gd name="T43" fmla="*/ 251 h 350"/>
                <a:gd name="T44" fmla="*/ 4 w 351"/>
                <a:gd name="T45" fmla="*/ 283 h 350"/>
                <a:gd name="T46" fmla="*/ 0 w 351"/>
                <a:gd name="T47" fmla="*/ 318 h 350"/>
                <a:gd name="T48" fmla="*/ 0 w 351"/>
                <a:gd name="T49" fmla="*/ 338 h 350"/>
                <a:gd name="T50" fmla="*/ 2 w 351"/>
                <a:gd name="T51" fmla="*/ 343 h 350"/>
                <a:gd name="T52" fmla="*/ 7 w 351"/>
                <a:gd name="T53" fmla="*/ 348 h 350"/>
                <a:gd name="T54" fmla="*/ 12 w 351"/>
                <a:gd name="T55" fmla="*/ 350 h 350"/>
                <a:gd name="T56" fmla="*/ 18 w 351"/>
                <a:gd name="T57" fmla="*/ 350 h 350"/>
                <a:gd name="T58" fmla="*/ 24 w 351"/>
                <a:gd name="T59" fmla="*/ 348 h 350"/>
                <a:gd name="T60" fmla="*/ 28 w 351"/>
                <a:gd name="T61" fmla="*/ 343 h 350"/>
                <a:gd name="T62" fmla="*/ 30 w 351"/>
                <a:gd name="T63" fmla="*/ 338 h 350"/>
                <a:gd name="T64" fmla="*/ 30 w 351"/>
                <a:gd name="T65" fmla="*/ 319 h 350"/>
                <a:gd name="T66" fmla="*/ 33 w 351"/>
                <a:gd name="T67" fmla="*/ 289 h 350"/>
                <a:gd name="T68" fmla="*/ 40 w 351"/>
                <a:gd name="T69" fmla="*/ 259 h 350"/>
                <a:gd name="T70" fmla="*/ 48 w 351"/>
                <a:gd name="T71" fmla="*/ 230 h 350"/>
                <a:gd name="T72" fmla="*/ 60 w 351"/>
                <a:gd name="T73" fmla="*/ 203 h 350"/>
                <a:gd name="T74" fmla="*/ 74 w 351"/>
                <a:gd name="T75" fmla="*/ 177 h 350"/>
                <a:gd name="T76" fmla="*/ 91 w 351"/>
                <a:gd name="T77" fmla="*/ 153 h 350"/>
                <a:gd name="T78" fmla="*/ 109 w 351"/>
                <a:gd name="T79" fmla="*/ 129 h 350"/>
                <a:gd name="T80" fmla="*/ 131 w 351"/>
                <a:gd name="T81" fmla="*/ 109 h 350"/>
                <a:gd name="T82" fmla="*/ 153 w 351"/>
                <a:gd name="T83" fmla="*/ 91 h 350"/>
                <a:gd name="T84" fmla="*/ 178 w 351"/>
                <a:gd name="T85" fmla="*/ 74 h 350"/>
                <a:gd name="T86" fmla="*/ 203 w 351"/>
                <a:gd name="T87" fmla="*/ 60 h 350"/>
                <a:gd name="T88" fmla="*/ 231 w 351"/>
                <a:gd name="T89" fmla="*/ 48 h 350"/>
                <a:gd name="T90" fmla="*/ 259 w 351"/>
                <a:gd name="T91" fmla="*/ 40 h 350"/>
                <a:gd name="T92" fmla="*/ 289 w 351"/>
                <a:gd name="T93" fmla="*/ 33 h 350"/>
                <a:gd name="T94" fmla="*/ 320 w 351"/>
                <a:gd name="T95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93">
              <a:extLst>
                <a:ext uri="{FF2B5EF4-FFF2-40B4-BE49-F238E27FC236}">
                  <a16:creationId xmlns:a16="http://schemas.microsoft.com/office/drawing/2014/main" xmlns="" id="{C75BB162-BD60-451B-B2FF-A658B9EBC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809242"/>
              <a:ext cx="74613" cy="74613"/>
            </a:xfrm>
            <a:custGeom>
              <a:avLst/>
              <a:gdLst>
                <a:gd name="T0" fmla="*/ 12 w 237"/>
                <a:gd name="T1" fmla="*/ 0 h 237"/>
                <a:gd name="T2" fmla="*/ 6 w 237"/>
                <a:gd name="T3" fmla="*/ 3 h 237"/>
                <a:gd name="T4" fmla="*/ 2 w 237"/>
                <a:gd name="T5" fmla="*/ 7 h 237"/>
                <a:gd name="T6" fmla="*/ 0 w 237"/>
                <a:gd name="T7" fmla="*/ 12 h 237"/>
                <a:gd name="T8" fmla="*/ 0 w 237"/>
                <a:gd name="T9" fmla="*/ 19 h 237"/>
                <a:gd name="T10" fmla="*/ 2 w 237"/>
                <a:gd name="T11" fmla="*/ 23 h 237"/>
                <a:gd name="T12" fmla="*/ 6 w 237"/>
                <a:gd name="T13" fmla="*/ 27 h 237"/>
                <a:gd name="T14" fmla="*/ 12 w 237"/>
                <a:gd name="T15" fmla="*/ 30 h 237"/>
                <a:gd name="T16" fmla="*/ 34 w 237"/>
                <a:gd name="T17" fmla="*/ 31 h 237"/>
                <a:gd name="T18" fmla="*/ 73 w 237"/>
                <a:gd name="T19" fmla="*/ 39 h 237"/>
                <a:gd name="T20" fmla="*/ 107 w 237"/>
                <a:gd name="T21" fmla="*/ 53 h 237"/>
                <a:gd name="T22" fmla="*/ 137 w 237"/>
                <a:gd name="T23" fmla="*/ 74 h 237"/>
                <a:gd name="T24" fmla="*/ 164 w 237"/>
                <a:gd name="T25" fmla="*/ 100 h 237"/>
                <a:gd name="T26" fmla="*/ 184 w 237"/>
                <a:gd name="T27" fmla="*/ 130 h 237"/>
                <a:gd name="T28" fmla="*/ 199 w 237"/>
                <a:gd name="T29" fmla="*/ 164 h 237"/>
                <a:gd name="T30" fmla="*/ 206 w 237"/>
                <a:gd name="T31" fmla="*/ 202 h 237"/>
                <a:gd name="T32" fmla="*/ 207 w 237"/>
                <a:gd name="T33" fmla="*/ 225 h 237"/>
                <a:gd name="T34" fmla="*/ 210 w 237"/>
                <a:gd name="T35" fmla="*/ 230 h 237"/>
                <a:gd name="T36" fmla="*/ 214 w 237"/>
                <a:gd name="T37" fmla="*/ 235 h 237"/>
                <a:gd name="T38" fmla="*/ 219 w 237"/>
                <a:gd name="T39" fmla="*/ 237 h 237"/>
                <a:gd name="T40" fmla="*/ 226 w 237"/>
                <a:gd name="T41" fmla="*/ 237 h 237"/>
                <a:gd name="T42" fmla="*/ 231 w 237"/>
                <a:gd name="T43" fmla="*/ 235 h 237"/>
                <a:gd name="T44" fmla="*/ 235 w 237"/>
                <a:gd name="T45" fmla="*/ 230 h 237"/>
                <a:gd name="T46" fmla="*/ 237 w 237"/>
                <a:gd name="T47" fmla="*/ 225 h 237"/>
                <a:gd name="T48" fmla="*/ 237 w 237"/>
                <a:gd name="T49" fmla="*/ 210 h 237"/>
                <a:gd name="T50" fmla="*/ 234 w 237"/>
                <a:gd name="T51" fmla="*/ 188 h 237"/>
                <a:gd name="T52" fmla="*/ 230 w 237"/>
                <a:gd name="T53" fmla="*/ 166 h 237"/>
                <a:gd name="T54" fmla="*/ 223 w 237"/>
                <a:gd name="T55" fmla="*/ 146 h 237"/>
                <a:gd name="T56" fmla="*/ 211 w 237"/>
                <a:gd name="T57" fmla="*/ 116 h 237"/>
                <a:gd name="T58" fmla="*/ 186 w 237"/>
                <a:gd name="T59" fmla="*/ 81 h 237"/>
                <a:gd name="T60" fmla="*/ 156 w 237"/>
                <a:gd name="T61" fmla="*/ 51 h 237"/>
                <a:gd name="T62" fmla="*/ 121 w 237"/>
                <a:gd name="T63" fmla="*/ 27 h 237"/>
                <a:gd name="T64" fmla="*/ 91 w 237"/>
                <a:gd name="T65" fmla="*/ 13 h 237"/>
                <a:gd name="T66" fmla="*/ 70 w 237"/>
                <a:gd name="T67" fmla="*/ 7 h 237"/>
                <a:gd name="T68" fmla="*/ 49 w 237"/>
                <a:gd name="T69" fmla="*/ 3 h 237"/>
                <a:gd name="T70" fmla="*/ 27 w 237"/>
                <a:gd name="T7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94">
              <a:extLst>
                <a:ext uri="{FF2B5EF4-FFF2-40B4-BE49-F238E27FC236}">
                  <a16:creationId xmlns:a16="http://schemas.microsoft.com/office/drawing/2014/main" xmlns="" id="{A5E243D4-53F8-42AD-8782-0BF01D6A9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772729"/>
              <a:ext cx="111125" cy="111125"/>
            </a:xfrm>
            <a:custGeom>
              <a:avLst/>
              <a:gdLst>
                <a:gd name="T0" fmla="*/ 12 w 351"/>
                <a:gd name="T1" fmla="*/ 0 h 350"/>
                <a:gd name="T2" fmla="*/ 6 w 351"/>
                <a:gd name="T3" fmla="*/ 2 h 350"/>
                <a:gd name="T4" fmla="*/ 2 w 351"/>
                <a:gd name="T5" fmla="*/ 6 h 350"/>
                <a:gd name="T6" fmla="*/ 0 w 351"/>
                <a:gd name="T7" fmla="*/ 12 h 350"/>
                <a:gd name="T8" fmla="*/ 0 w 351"/>
                <a:gd name="T9" fmla="*/ 17 h 350"/>
                <a:gd name="T10" fmla="*/ 2 w 351"/>
                <a:gd name="T11" fmla="*/ 22 h 350"/>
                <a:gd name="T12" fmla="*/ 6 w 351"/>
                <a:gd name="T13" fmla="*/ 27 h 350"/>
                <a:gd name="T14" fmla="*/ 12 w 351"/>
                <a:gd name="T15" fmla="*/ 29 h 350"/>
                <a:gd name="T16" fmla="*/ 31 w 351"/>
                <a:gd name="T17" fmla="*/ 30 h 350"/>
                <a:gd name="T18" fmla="*/ 62 w 351"/>
                <a:gd name="T19" fmla="*/ 33 h 350"/>
                <a:gd name="T20" fmla="*/ 91 w 351"/>
                <a:gd name="T21" fmla="*/ 40 h 350"/>
                <a:gd name="T22" fmla="*/ 120 w 351"/>
                <a:gd name="T23" fmla="*/ 48 h 350"/>
                <a:gd name="T24" fmla="*/ 148 w 351"/>
                <a:gd name="T25" fmla="*/ 60 h 350"/>
                <a:gd name="T26" fmla="*/ 173 w 351"/>
                <a:gd name="T27" fmla="*/ 74 h 350"/>
                <a:gd name="T28" fmla="*/ 198 w 351"/>
                <a:gd name="T29" fmla="*/ 91 h 350"/>
                <a:gd name="T30" fmla="*/ 220 w 351"/>
                <a:gd name="T31" fmla="*/ 109 h 350"/>
                <a:gd name="T32" fmla="*/ 241 w 351"/>
                <a:gd name="T33" fmla="*/ 129 h 350"/>
                <a:gd name="T34" fmla="*/ 260 w 351"/>
                <a:gd name="T35" fmla="*/ 153 h 350"/>
                <a:gd name="T36" fmla="*/ 276 w 351"/>
                <a:gd name="T37" fmla="*/ 177 h 350"/>
                <a:gd name="T38" fmla="*/ 290 w 351"/>
                <a:gd name="T39" fmla="*/ 203 h 350"/>
                <a:gd name="T40" fmla="*/ 302 w 351"/>
                <a:gd name="T41" fmla="*/ 230 h 350"/>
                <a:gd name="T42" fmla="*/ 311 w 351"/>
                <a:gd name="T43" fmla="*/ 259 h 350"/>
                <a:gd name="T44" fmla="*/ 317 w 351"/>
                <a:gd name="T45" fmla="*/ 289 h 350"/>
                <a:gd name="T46" fmla="*/ 320 w 351"/>
                <a:gd name="T47" fmla="*/ 319 h 350"/>
                <a:gd name="T48" fmla="*/ 321 w 351"/>
                <a:gd name="T49" fmla="*/ 338 h 350"/>
                <a:gd name="T50" fmla="*/ 323 w 351"/>
                <a:gd name="T51" fmla="*/ 343 h 350"/>
                <a:gd name="T52" fmla="*/ 327 w 351"/>
                <a:gd name="T53" fmla="*/ 348 h 350"/>
                <a:gd name="T54" fmla="*/ 333 w 351"/>
                <a:gd name="T55" fmla="*/ 350 h 350"/>
                <a:gd name="T56" fmla="*/ 338 w 351"/>
                <a:gd name="T57" fmla="*/ 350 h 350"/>
                <a:gd name="T58" fmla="*/ 343 w 351"/>
                <a:gd name="T59" fmla="*/ 348 h 350"/>
                <a:gd name="T60" fmla="*/ 348 w 351"/>
                <a:gd name="T61" fmla="*/ 343 h 350"/>
                <a:gd name="T62" fmla="*/ 350 w 351"/>
                <a:gd name="T63" fmla="*/ 338 h 350"/>
                <a:gd name="T64" fmla="*/ 350 w 351"/>
                <a:gd name="T65" fmla="*/ 318 h 350"/>
                <a:gd name="T66" fmla="*/ 347 w 351"/>
                <a:gd name="T67" fmla="*/ 283 h 350"/>
                <a:gd name="T68" fmla="*/ 340 w 351"/>
                <a:gd name="T69" fmla="*/ 251 h 350"/>
                <a:gd name="T70" fmla="*/ 330 w 351"/>
                <a:gd name="T71" fmla="*/ 220 h 350"/>
                <a:gd name="T72" fmla="*/ 318 w 351"/>
                <a:gd name="T73" fmla="*/ 189 h 350"/>
                <a:gd name="T74" fmla="*/ 302 w 351"/>
                <a:gd name="T75" fmla="*/ 162 h 350"/>
                <a:gd name="T76" fmla="*/ 283 w 351"/>
                <a:gd name="T77" fmla="*/ 135 h 350"/>
                <a:gd name="T78" fmla="*/ 263 w 351"/>
                <a:gd name="T79" fmla="*/ 110 h 350"/>
                <a:gd name="T80" fmla="*/ 241 w 351"/>
                <a:gd name="T81" fmla="*/ 87 h 350"/>
                <a:gd name="T82" fmla="*/ 216 w 351"/>
                <a:gd name="T83" fmla="*/ 66 h 350"/>
                <a:gd name="T84" fmla="*/ 189 w 351"/>
                <a:gd name="T85" fmla="*/ 48 h 350"/>
                <a:gd name="T86" fmla="*/ 160 w 351"/>
                <a:gd name="T87" fmla="*/ 33 h 350"/>
                <a:gd name="T88" fmla="*/ 130 w 351"/>
                <a:gd name="T89" fmla="*/ 20 h 350"/>
                <a:gd name="T90" fmla="*/ 98 w 351"/>
                <a:gd name="T91" fmla="*/ 11 h 350"/>
                <a:gd name="T92" fmla="*/ 66 w 351"/>
                <a:gd name="T93" fmla="*/ 3 h 350"/>
                <a:gd name="T94" fmla="*/ 32 w 351"/>
                <a:gd name="T9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838EAD9-82E3-423B-8689-854AF91A1718}"/>
              </a:ext>
            </a:extLst>
          </p:cNvPr>
          <p:cNvGrpSpPr/>
          <p:nvPr/>
        </p:nvGrpSpPr>
        <p:grpSpPr>
          <a:xfrm>
            <a:off x="571833" y="2003573"/>
            <a:ext cx="380335" cy="359204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47" name="Freeform 4461">
              <a:extLst>
                <a:ext uri="{FF2B5EF4-FFF2-40B4-BE49-F238E27FC236}">
                  <a16:creationId xmlns:a16="http://schemas.microsoft.com/office/drawing/2014/main" xmlns="" id="{5036B640-80A4-4C94-9E5E-0AA92A6F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62">
              <a:extLst>
                <a:ext uri="{FF2B5EF4-FFF2-40B4-BE49-F238E27FC236}">
                  <a16:creationId xmlns:a16="http://schemas.microsoft.com/office/drawing/2014/main" xmlns="" id="{E9E6FCF1-6A39-4780-B9B1-920661240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63">
              <a:extLst>
                <a:ext uri="{FF2B5EF4-FFF2-40B4-BE49-F238E27FC236}">
                  <a16:creationId xmlns:a16="http://schemas.microsoft.com/office/drawing/2014/main" xmlns="" id="{980101FA-9CD7-4673-98E5-ECA914567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64">
              <a:extLst>
                <a:ext uri="{FF2B5EF4-FFF2-40B4-BE49-F238E27FC236}">
                  <a16:creationId xmlns:a16="http://schemas.microsoft.com/office/drawing/2014/main" xmlns="" id="{5C284BC9-7A6B-426A-BC12-8E43A2834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65">
              <a:extLst>
                <a:ext uri="{FF2B5EF4-FFF2-40B4-BE49-F238E27FC236}">
                  <a16:creationId xmlns:a16="http://schemas.microsoft.com/office/drawing/2014/main" xmlns="" id="{3C3679E3-BD50-47EC-9B30-595A83C0F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72" y="4245679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EFDFA071-1CD3-459C-B515-E7860B4C1001}"/>
              </a:ext>
            </a:extLst>
          </p:cNvPr>
          <p:cNvGrpSpPr/>
          <p:nvPr/>
        </p:nvGrpSpPr>
        <p:grpSpPr>
          <a:xfrm>
            <a:off x="2668464" y="4092579"/>
            <a:ext cx="380335" cy="359204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53" name="Freeform 4461">
              <a:extLst>
                <a:ext uri="{FF2B5EF4-FFF2-40B4-BE49-F238E27FC236}">
                  <a16:creationId xmlns:a16="http://schemas.microsoft.com/office/drawing/2014/main" xmlns="" id="{C7B4D862-CC6D-48D7-9A45-46FF7BED5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462">
              <a:extLst>
                <a:ext uri="{FF2B5EF4-FFF2-40B4-BE49-F238E27FC236}">
                  <a16:creationId xmlns:a16="http://schemas.microsoft.com/office/drawing/2014/main" xmlns="" id="{349F3BAE-010D-4DE8-A7AF-233574D0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463">
              <a:extLst>
                <a:ext uri="{FF2B5EF4-FFF2-40B4-BE49-F238E27FC236}">
                  <a16:creationId xmlns:a16="http://schemas.microsoft.com/office/drawing/2014/main" xmlns="" id="{F5896A27-5070-4AC8-83DA-9B3574DF3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464">
              <a:extLst>
                <a:ext uri="{FF2B5EF4-FFF2-40B4-BE49-F238E27FC236}">
                  <a16:creationId xmlns:a16="http://schemas.microsoft.com/office/drawing/2014/main" xmlns="" id="{B1E9CD77-5A2A-400D-B19F-1ECFA53E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465">
              <a:extLst>
                <a:ext uri="{FF2B5EF4-FFF2-40B4-BE49-F238E27FC236}">
                  <a16:creationId xmlns:a16="http://schemas.microsoft.com/office/drawing/2014/main" xmlns="" id="{752A0D00-9FD7-4B4C-9670-AAEC75FA7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72" y="4245679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49ABC59-E419-4259-9605-991114C0EDE2}"/>
              </a:ext>
            </a:extLst>
          </p:cNvPr>
          <p:cNvGrpSpPr/>
          <p:nvPr/>
        </p:nvGrpSpPr>
        <p:grpSpPr>
          <a:xfrm>
            <a:off x="3716780" y="5120320"/>
            <a:ext cx="380334" cy="378221"/>
            <a:chOff x="903535" y="4772729"/>
            <a:chExt cx="285750" cy="284163"/>
          </a:xfrm>
          <a:solidFill>
            <a:schemeClr val="bg1"/>
          </a:solidFill>
        </p:grpSpPr>
        <p:sp>
          <p:nvSpPr>
            <p:cNvPr id="59" name="Freeform 4389">
              <a:extLst>
                <a:ext uri="{FF2B5EF4-FFF2-40B4-BE49-F238E27FC236}">
                  <a16:creationId xmlns:a16="http://schemas.microsoft.com/office/drawing/2014/main" xmlns="" id="{A5E406D0-BF05-41AE-9A4D-AB38A3A9D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35" y="4853692"/>
              <a:ext cx="184150" cy="161925"/>
            </a:xfrm>
            <a:custGeom>
              <a:avLst/>
              <a:gdLst>
                <a:gd name="T0" fmla="*/ 569 w 582"/>
                <a:gd name="T1" fmla="*/ 477 h 509"/>
                <a:gd name="T2" fmla="*/ 546 w 582"/>
                <a:gd name="T3" fmla="*/ 466 h 509"/>
                <a:gd name="T4" fmla="*/ 529 w 582"/>
                <a:gd name="T5" fmla="*/ 454 h 509"/>
                <a:gd name="T6" fmla="*/ 517 w 582"/>
                <a:gd name="T7" fmla="*/ 441 h 509"/>
                <a:gd name="T8" fmla="*/ 513 w 582"/>
                <a:gd name="T9" fmla="*/ 426 h 509"/>
                <a:gd name="T10" fmla="*/ 513 w 582"/>
                <a:gd name="T11" fmla="*/ 269 h 509"/>
                <a:gd name="T12" fmla="*/ 509 w 582"/>
                <a:gd name="T13" fmla="*/ 237 h 509"/>
                <a:gd name="T14" fmla="*/ 500 w 582"/>
                <a:gd name="T15" fmla="*/ 207 h 509"/>
                <a:gd name="T16" fmla="*/ 487 w 582"/>
                <a:gd name="T17" fmla="*/ 179 h 509"/>
                <a:gd name="T18" fmla="*/ 471 w 582"/>
                <a:gd name="T19" fmla="*/ 154 h 509"/>
                <a:gd name="T20" fmla="*/ 452 w 582"/>
                <a:gd name="T21" fmla="*/ 131 h 509"/>
                <a:gd name="T22" fmla="*/ 428 w 582"/>
                <a:gd name="T23" fmla="*/ 111 h 509"/>
                <a:gd name="T24" fmla="*/ 402 w 582"/>
                <a:gd name="T25" fmla="*/ 94 h 509"/>
                <a:gd name="T26" fmla="*/ 387 w 582"/>
                <a:gd name="T27" fmla="*/ 78 h 509"/>
                <a:gd name="T28" fmla="*/ 381 w 582"/>
                <a:gd name="T29" fmla="*/ 61 h 509"/>
                <a:gd name="T30" fmla="*/ 373 w 582"/>
                <a:gd name="T31" fmla="*/ 46 h 509"/>
                <a:gd name="T32" fmla="*/ 362 w 582"/>
                <a:gd name="T33" fmla="*/ 32 h 509"/>
                <a:gd name="T34" fmla="*/ 350 w 582"/>
                <a:gd name="T35" fmla="*/ 20 h 509"/>
                <a:gd name="T36" fmla="*/ 335 w 582"/>
                <a:gd name="T37" fmla="*/ 10 h 509"/>
                <a:gd name="T38" fmla="*/ 318 w 582"/>
                <a:gd name="T39" fmla="*/ 4 h 509"/>
                <a:gd name="T40" fmla="*/ 301 w 582"/>
                <a:gd name="T41" fmla="*/ 1 h 509"/>
                <a:gd name="T42" fmla="*/ 283 w 582"/>
                <a:gd name="T43" fmla="*/ 1 h 509"/>
                <a:gd name="T44" fmla="*/ 265 w 582"/>
                <a:gd name="T45" fmla="*/ 4 h 509"/>
                <a:gd name="T46" fmla="*/ 249 w 582"/>
                <a:gd name="T47" fmla="*/ 10 h 509"/>
                <a:gd name="T48" fmla="*/ 234 w 582"/>
                <a:gd name="T49" fmla="*/ 20 h 509"/>
                <a:gd name="T50" fmla="*/ 221 w 582"/>
                <a:gd name="T51" fmla="*/ 32 h 509"/>
                <a:gd name="T52" fmla="*/ 210 w 582"/>
                <a:gd name="T53" fmla="*/ 46 h 509"/>
                <a:gd name="T54" fmla="*/ 203 w 582"/>
                <a:gd name="T55" fmla="*/ 61 h 509"/>
                <a:gd name="T56" fmla="*/ 197 w 582"/>
                <a:gd name="T57" fmla="*/ 78 h 509"/>
                <a:gd name="T58" fmla="*/ 181 w 582"/>
                <a:gd name="T59" fmla="*/ 94 h 509"/>
                <a:gd name="T60" fmla="*/ 156 w 582"/>
                <a:gd name="T61" fmla="*/ 111 h 509"/>
                <a:gd name="T62" fmla="*/ 132 w 582"/>
                <a:gd name="T63" fmla="*/ 131 h 509"/>
                <a:gd name="T64" fmla="*/ 113 w 582"/>
                <a:gd name="T65" fmla="*/ 154 h 509"/>
                <a:gd name="T66" fmla="*/ 97 w 582"/>
                <a:gd name="T67" fmla="*/ 179 h 509"/>
                <a:gd name="T68" fmla="*/ 84 w 582"/>
                <a:gd name="T69" fmla="*/ 207 h 509"/>
                <a:gd name="T70" fmla="*/ 75 w 582"/>
                <a:gd name="T71" fmla="*/ 237 h 509"/>
                <a:gd name="T72" fmla="*/ 71 w 582"/>
                <a:gd name="T73" fmla="*/ 269 h 509"/>
                <a:gd name="T74" fmla="*/ 71 w 582"/>
                <a:gd name="T75" fmla="*/ 426 h 509"/>
                <a:gd name="T76" fmla="*/ 67 w 582"/>
                <a:gd name="T77" fmla="*/ 441 h 509"/>
                <a:gd name="T78" fmla="*/ 55 w 582"/>
                <a:gd name="T79" fmla="*/ 454 h 509"/>
                <a:gd name="T80" fmla="*/ 38 w 582"/>
                <a:gd name="T81" fmla="*/ 466 h 509"/>
                <a:gd name="T82" fmla="*/ 15 w 582"/>
                <a:gd name="T83" fmla="*/ 477 h 509"/>
                <a:gd name="T84" fmla="*/ 5 w 582"/>
                <a:gd name="T85" fmla="*/ 483 h 509"/>
                <a:gd name="T86" fmla="*/ 0 w 582"/>
                <a:gd name="T87" fmla="*/ 492 h 509"/>
                <a:gd name="T88" fmla="*/ 3 w 582"/>
                <a:gd name="T89" fmla="*/ 501 h 509"/>
                <a:gd name="T90" fmla="*/ 10 w 582"/>
                <a:gd name="T91" fmla="*/ 508 h 509"/>
                <a:gd name="T92" fmla="*/ 569 w 582"/>
                <a:gd name="T93" fmla="*/ 509 h 509"/>
                <a:gd name="T94" fmla="*/ 577 w 582"/>
                <a:gd name="T95" fmla="*/ 506 h 509"/>
                <a:gd name="T96" fmla="*/ 582 w 582"/>
                <a:gd name="T97" fmla="*/ 496 h 509"/>
                <a:gd name="T98" fmla="*/ 581 w 582"/>
                <a:gd name="T99" fmla="*/ 487 h 509"/>
                <a:gd name="T100" fmla="*/ 575 w 582"/>
                <a:gd name="T101" fmla="*/ 48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390">
              <a:extLst>
                <a:ext uri="{FF2B5EF4-FFF2-40B4-BE49-F238E27FC236}">
                  <a16:creationId xmlns:a16="http://schemas.microsoft.com/office/drawing/2014/main" xmlns="" id="{1DC6B37C-F744-441D-8215-51C44062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10" y="5023554"/>
              <a:ext cx="50800" cy="33338"/>
            </a:xfrm>
            <a:custGeom>
              <a:avLst/>
              <a:gdLst>
                <a:gd name="T0" fmla="*/ 145 w 160"/>
                <a:gd name="T1" fmla="*/ 0 h 105"/>
                <a:gd name="T2" fmla="*/ 15 w 160"/>
                <a:gd name="T3" fmla="*/ 0 h 105"/>
                <a:gd name="T4" fmla="*/ 12 w 160"/>
                <a:gd name="T5" fmla="*/ 1 h 105"/>
                <a:gd name="T6" fmla="*/ 9 w 160"/>
                <a:gd name="T7" fmla="*/ 2 h 105"/>
                <a:gd name="T8" fmla="*/ 7 w 160"/>
                <a:gd name="T9" fmla="*/ 3 h 105"/>
                <a:gd name="T10" fmla="*/ 5 w 160"/>
                <a:gd name="T11" fmla="*/ 5 h 105"/>
                <a:gd name="T12" fmla="*/ 2 w 160"/>
                <a:gd name="T13" fmla="*/ 7 h 105"/>
                <a:gd name="T14" fmla="*/ 1 w 160"/>
                <a:gd name="T15" fmla="*/ 9 h 105"/>
                <a:gd name="T16" fmla="*/ 0 w 160"/>
                <a:gd name="T17" fmla="*/ 12 h 105"/>
                <a:gd name="T18" fmla="*/ 0 w 160"/>
                <a:gd name="T19" fmla="*/ 15 h 105"/>
                <a:gd name="T20" fmla="*/ 0 w 160"/>
                <a:gd name="T21" fmla="*/ 25 h 105"/>
                <a:gd name="T22" fmla="*/ 0 w 160"/>
                <a:gd name="T23" fmla="*/ 34 h 105"/>
                <a:gd name="T24" fmla="*/ 1 w 160"/>
                <a:gd name="T25" fmla="*/ 41 h 105"/>
                <a:gd name="T26" fmla="*/ 3 w 160"/>
                <a:gd name="T27" fmla="*/ 49 h 105"/>
                <a:gd name="T28" fmla="*/ 6 w 160"/>
                <a:gd name="T29" fmla="*/ 56 h 105"/>
                <a:gd name="T30" fmla="*/ 10 w 160"/>
                <a:gd name="T31" fmla="*/ 63 h 105"/>
                <a:gd name="T32" fmla="*/ 13 w 160"/>
                <a:gd name="T33" fmla="*/ 69 h 105"/>
                <a:gd name="T34" fmla="*/ 18 w 160"/>
                <a:gd name="T35" fmla="*/ 76 h 105"/>
                <a:gd name="T36" fmla="*/ 24 w 160"/>
                <a:gd name="T37" fmla="*/ 81 h 105"/>
                <a:gd name="T38" fmla="*/ 29 w 160"/>
                <a:gd name="T39" fmla="*/ 86 h 105"/>
                <a:gd name="T40" fmla="*/ 36 w 160"/>
                <a:gd name="T41" fmla="*/ 92 h 105"/>
                <a:gd name="T42" fmla="*/ 42 w 160"/>
                <a:gd name="T43" fmla="*/ 95 h 105"/>
                <a:gd name="T44" fmla="*/ 48 w 160"/>
                <a:gd name="T45" fmla="*/ 98 h 105"/>
                <a:gd name="T46" fmla="*/ 56 w 160"/>
                <a:gd name="T47" fmla="*/ 101 h 105"/>
                <a:gd name="T48" fmla="*/ 63 w 160"/>
                <a:gd name="T49" fmla="*/ 103 h 105"/>
                <a:gd name="T50" fmla="*/ 72 w 160"/>
                <a:gd name="T51" fmla="*/ 105 h 105"/>
                <a:gd name="T52" fmla="*/ 79 w 160"/>
                <a:gd name="T53" fmla="*/ 105 h 105"/>
                <a:gd name="T54" fmla="*/ 88 w 160"/>
                <a:gd name="T55" fmla="*/ 105 h 105"/>
                <a:gd name="T56" fmla="*/ 95 w 160"/>
                <a:gd name="T57" fmla="*/ 103 h 105"/>
                <a:gd name="T58" fmla="*/ 104 w 160"/>
                <a:gd name="T59" fmla="*/ 101 h 105"/>
                <a:gd name="T60" fmla="*/ 110 w 160"/>
                <a:gd name="T61" fmla="*/ 98 h 105"/>
                <a:gd name="T62" fmla="*/ 118 w 160"/>
                <a:gd name="T63" fmla="*/ 95 h 105"/>
                <a:gd name="T64" fmla="*/ 124 w 160"/>
                <a:gd name="T65" fmla="*/ 92 h 105"/>
                <a:gd name="T66" fmla="*/ 131 w 160"/>
                <a:gd name="T67" fmla="*/ 86 h 105"/>
                <a:gd name="T68" fmla="*/ 136 w 160"/>
                <a:gd name="T69" fmla="*/ 81 h 105"/>
                <a:gd name="T70" fmla="*/ 141 w 160"/>
                <a:gd name="T71" fmla="*/ 76 h 105"/>
                <a:gd name="T72" fmla="*/ 146 w 160"/>
                <a:gd name="T73" fmla="*/ 69 h 105"/>
                <a:gd name="T74" fmla="*/ 150 w 160"/>
                <a:gd name="T75" fmla="*/ 63 h 105"/>
                <a:gd name="T76" fmla="*/ 153 w 160"/>
                <a:gd name="T77" fmla="*/ 56 h 105"/>
                <a:gd name="T78" fmla="*/ 156 w 160"/>
                <a:gd name="T79" fmla="*/ 49 h 105"/>
                <a:gd name="T80" fmla="*/ 159 w 160"/>
                <a:gd name="T81" fmla="*/ 41 h 105"/>
                <a:gd name="T82" fmla="*/ 160 w 160"/>
                <a:gd name="T83" fmla="*/ 34 h 105"/>
                <a:gd name="T84" fmla="*/ 160 w 160"/>
                <a:gd name="T85" fmla="*/ 25 h 105"/>
                <a:gd name="T86" fmla="*/ 160 w 160"/>
                <a:gd name="T87" fmla="*/ 15 h 105"/>
                <a:gd name="T88" fmla="*/ 160 w 160"/>
                <a:gd name="T89" fmla="*/ 12 h 105"/>
                <a:gd name="T90" fmla="*/ 159 w 160"/>
                <a:gd name="T91" fmla="*/ 9 h 105"/>
                <a:gd name="T92" fmla="*/ 158 w 160"/>
                <a:gd name="T93" fmla="*/ 7 h 105"/>
                <a:gd name="T94" fmla="*/ 155 w 160"/>
                <a:gd name="T95" fmla="*/ 5 h 105"/>
                <a:gd name="T96" fmla="*/ 153 w 160"/>
                <a:gd name="T97" fmla="*/ 3 h 105"/>
                <a:gd name="T98" fmla="*/ 151 w 160"/>
                <a:gd name="T99" fmla="*/ 2 h 105"/>
                <a:gd name="T100" fmla="*/ 148 w 160"/>
                <a:gd name="T101" fmla="*/ 1 h 105"/>
                <a:gd name="T102" fmla="*/ 145 w 160"/>
                <a:gd name="T10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91">
              <a:extLst>
                <a:ext uri="{FF2B5EF4-FFF2-40B4-BE49-F238E27FC236}">
                  <a16:creationId xmlns:a16="http://schemas.microsoft.com/office/drawing/2014/main" xmlns="" id="{BEBF5343-7B81-48E0-BE7E-7B7254C14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047" y="4809242"/>
              <a:ext cx="74613" cy="74613"/>
            </a:xfrm>
            <a:custGeom>
              <a:avLst/>
              <a:gdLst>
                <a:gd name="T0" fmla="*/ 224 w 237"/>
                <a:gd name="T1" fmla="*/ 30 h 237"/>
                <a:gd name="T2" fmla="*/ 230 w 237"/>
                <a:gd name="T3" fmla="*/ 27 h 237"/>
                <a:gd name="T4" fmla="*/ 234 w 237"/>
                <a:gd name="T5" fmla="*/ 23 h 237"/>
                <a:gd name="T6" fmla="*/ 236 w 237"/>
                <a:gd name="T7" fmla="*/ 19 h 237"/>
                <a:gd name="T8" fmla="*/ 236 w 237"/>
                <a:gd name="T9" fmla="*/ 12 h 237"/>
                <a:gd name="T10" fmla="*/ 234 w 237"/>
                <a:gd name="T11" fmla="*/ 7 h 237"/>
                <a:gd name="T12" fmla="*/ 230 w 237"/>
                <a:gd name="T13" fmla="*/ 3 h 237"/>
                <a:gd name="T14" fmla="*/ 224 w 237"/>
                <a:gd name="T15" fmla="*/ 0 h 237"/>
                <a:gd name="T16" fmla="*/ 210 w 237"/>
                <a:gd name="T17" fmla="*/ 0 h 237"/>
                <a:gd name="T18" fmla="*/ 188 w 237"/>
                <a:gd name="T19" fmla="*/ 3 h 237"/>
                <a:gd name="T20" fmla="*/ 166 w 237"/>
                <a:gd name="T21" fmla="*/ 7 h 237"/>
                <a:gd name="T22" fmla="*/ 145 w 237"/>
                <a:gd name="T23" fmla="*/ 13 h 237"/>
                <a:gd name="T24" fmla="*/ 116 w 237"/>
                <a:gd name="T25" fmla="*/ 27 h 237"/>
                <a:gd name="T26" fmla="*/ 80 w 237"/>
                <a:gd name="T27" fmla="*/ 51 h 237"/>
                <a:gd name="T28" fmla="*/ 50 w 237"/>
                <a:gd name="T29" fmla="*/ 81 h 237"/>
                <a:gd name="T30" fmla="*/ 26 w 237"/>
                <a:gd name="T31" fmla="*/ 116 h 237"/>
                <a:gd name="T32" fmla="*/ 12 w 237"/>
                <a:gd name="T33" fmla="*/ 146 h 237"/>
                <a:gd name="T34" fmla="*/ 6 w 237"/>
                <a:gd name="T35" fmla="*/ 166 h 237"/>
                <a:gd name="T36" fmla="*/ 2 w 237"/>
                <a:gd name="T37" fmla="*/ 188 h 237"/>
                <a:gd name="T38" fmla="*/ 0 w 237"/>
                <a:gd name="T39" fmla="*/ 210 h 237"/>
                <a:gd name="T40" fmla="*/ 0 w 237"/>
                <a:gd name="T41" fmla="*/ 225 h 237"/>
                <a:gd name="T42" fmla="*/ 2 w 237"/>
                <a:gd name="T43" fmla="*/ 230 h 237"/>
                <a:gd name="T44" fmla="*/ 6 w 237"/>
                <a:gd name="T45" fmla="*/ 235 h 237"/>
                <a:gd name="T46" fmla="*/ 11 w 237"/>
                <a:gd name="T47" fmla="*/ 237 h 237"/>
                <a:gd name="T48" fmla="*/ 18 w 237"/>
                <a:gd name="T49" fmla="*/ 237 h 237"/>
                <a:gd name="T50" fmla="*/ 23 w 237"/>
                <a:gd name="T51" fmla="*/ 235 h 237"/>
                <a:gd name="T52" fmla="*/ 26 w 237"/>
                <a:gd name="T53" fmla="*/ 230 h 237"/>
                <a:gd name="T54" fmla="*/ 28 w 237"/>
                <a:gd name="T55" fmla="*/ 225 h 237"/>
                <a:gd name="T56" fmla="*/ 31 w 237"/>
                <a:gd name="T57" fmla="*/ 202 h 237"/>
                <a:gd name="T58" fmla="*/ 38 w 237"/>
                <a:gd name="T59" fmla="*/ 164 h 237"/>
                <a:gd name="T60" fmla="*/ 52 w 237"/>
                <a:gd name="T61" fmla="*/ 130 h 237"/>
                <a:gd name="T62" fmla="*/ 73 w 237"/>
                <a:gd name="T63" fmla="*/ 100 h 237"/>
                <a:gd name="T64" fmla="*/ 99 w 237"/>
                <a:gd name="T65" fmla="*/ 74 h 237"/>
                <a:gd name="T66" fmla="*/ 130 w 237"/>
                <a:gd name="T67" fmla="*/ 53 h 237"/>
                <a:gd name="T68" fmla="*/ 164 w 237"/>
                <a:gd name="T69" fmla="*/ 39 h 237"/>
                <a:gd name="T70" fmla="*/ 202 w 237"/>
                <a:gd name="T71" fmla="*/ 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392">
              <a:extLst>
                <a:ext uri="{FF2B5EF4-FFF2-40B4-BE49-F238E27FC236}">
                  <a16:creationId xmlns:a16="http://schemas.microsoft.com/office/drawing/2014/main" xmlns="" id="{A462290F-C829-458C-99F3-32939AF4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35" y="4772729"/>
              <a:ext cx="111125" cy="111125"/>
            </a:xfrm>
            <a:custGeom>
              <a:avLst/>
              <a:gdLst>
                <a:gd name="T0" fmla="*/ 338 w 351"/>
                <a:gd name="T1" fmla="*/ 29 h 350"/>
                <a:gd name="T2" fmla="*/ 344 w 351"/>
                <a:gd name="T3" fmla="*/ 27 h 350"/>
                <a:gd name="T4" fmla="*/ 348 w 351"/>
                <a:gd name="T5" fmla="*/ 22 h 350"/>
                <a:gd name="T6" fmla="*/ 350 w 351"/>
                <a:gd name="T7" fmla="*/ 17 h 350"/>
                <a:gd name="T8" fmla="*/ 350 w 351"/>
                <a:gd name="T9" fmla="*/ 12 h 350"/>
                <a:gd name="T10" fmla="*/ 348 w 351"/>
                <a:gd name="T11" fmla="*/ 6 h 350"/>
                <a:gd name="T12" fmla="*/ 344 w 351"/>
                <a:gd name="T13" fmla="*/ 2 h 350"/>
                <a:gd name="T14" fmla="*/ 338 w 351"/>
                <a:gd name="T15" fmla="*/ 0 h 350"/>
                <a:gd name="T16" fmla="*/ 318 w 351"/>
                <a:gd name="T17" fmla="*/ 0 h 350"/>
                <a:gd name="T18" fmla="*/ 285 w 351"/>
                <a:gd name="T19" fmla="*/ 3 h 350"/>
                <a:gd name="T20" fmla="*/ 252 w 351"/>
                <a:gd name="T21" fmla="*/ 11 h 350"/>
                <a:gd name="T22" fmla="*/ 221 w 351"/>
                <a:gd name="T23" fmla="*/ 20 h 350"/>
                <a:gd name="T24" fmla="*/ 191 w 351"/>
                <a:gd name="T25" fmla="*/ 33 h 350"/>
                <a:gd name="T26" fmla="*/ 162 w 351"/>
                <a:gd name="T27" fmla="*/ 48 h 350"/>
                <a:gd name="T28" fmla="*/ 135 w 351"/>
                <a:gd name="T29" fmla="*/ 66 h 350"/>
                <a:gd name="T30" fmla="*/ 110 w 351"/>
                <a:gd name="T31" fmla="*/ 87 h 350"/>
                <a:gd name="T32" fmla="*/ 88 w 351"/>
                <a:gd name="T33" fmla="*/ 110 h 350"/>
                <a:gd name="T34" fmla="*/ 66 w 351"/>
                <a:gd name="T35" fmla="*/ 135 h 350"/>
                <a:gd name="T36" fmla="*/ 49 w 351"/>
                <a:gd name="T37" fmla="*/ 162 h 350"/>
                <a:gd name="T38" fmla="*/ 33 w 351"/>
                <a:gd name="T39" fmla="*/ 189 h 350"/>
                <a:gd name="T40" fmla="*/ 20 w 351"/>
                <a:gd name="T41" fmla="*/ 220 h 350"/>
                <a:gd name="T42" fmla="*/ 11 w 351"/>
                <a:gd name="T43" fmla="*/ 251 h 350"/>
                <a:gd name="T44" fmla="*/ 4 w 351"/>
                <a:gd name="T45" fmla="*/ 283 h 350"/>
                <a:gd name="T46" fmla="*/ 0 w 351"/>
                <a:gd name="T47" fmla="*/ 318 h 350"/>
                <a:gd name="T48" fmla="*/ 0 w 351"/>
                <a:gd name="T49" fmla="*/ 338 h 350"/>
                <a:gd name="T50" fmla="*/ 2 w 351"/>
                <a:gd name="T51" fmla="*/ 343 h 350"/>
                <a:gd name="T52" fmla="*/ 7 w 351"/>
                <a:gd name="T53" fmla="*/ 348 h 350"/>
                <a:gd name="T54" fmla="*/ 12 w 351"/>
                <a:gd name="T55" fmla="*/ 350 h 350"/>
                <a:gd name="T56" fmla="*/ 18 w 351"/>
                <a:gd name="T57" fmla="*/ 350 h 350"/>
                <a:gd name="T58" fmla="*/ 24 w 351"/>
                <a:gd name="T59" fmla="*/ 348 h 350"/>
                <a:gd name="T60" fmla="*/ 28 w 351"/>
                <a:gd name="T61" fmla="*/ 343 h 350"/>
                <a:gd name="T62" fmla="*/ 30 w 351"/>
                <a:gd name="T63" fmla="*/ 338 h 350"/>
                <a:gd name="T64" fmla="*/ 30 w 351"/>
                <a:gd name="T65" fmla="*/ 319 h 350"/>
                <a:gd name="T66" fmla="*/ 33 w 351"/>
                <a:gd name="T67" fmla="*/ 289 h 350"/>
                <a:gd name="T68" fmla="*/ 40 w 351"/>
                <a:gd name="T69" fmla="*/ 259 h 350"/>
                <a:gd name="T70" fmla="*/ 48 w 351"/>
                <a:gd name="T71" fmla="*/ 230 h 350"/>
                <a:gd name="T72" fmla="*/ 60 w 351"/>
                <a:gd name="T73" fmla="*/ 203 h 350"/>
                <a:gd name="T74" fmla="*/ 74 w 351"/>
                <a:gd name="T75" fmla="*/ 177 h 350"/>
                <a:gd name="T76" fmla="*/ 91 w 351"/>
                <a:gd name="T77" fmla="*/ 153 h 350"/>
                <a:gd name="T78" fmla="*/ 109 w 351"/>
                <a:gd name="T79" fmla="*/ 129 h 350"/>
                <a:gd name="T80" fmla="*/ 131 w 351"/>
                <a:gd name="T81" fmla="*/ 109 h 350"/>
                <a:gd name="T82" fmla="*/ 153 w 351"/>
                <a:gd name="T83" fmla="*/ 91 h 350"/>
                <a:gd name="T84" fmla="*/ 178 w 351"/>
                <a:gd name="T85" fmla="*/ 74 h 350"/>
                <a:gd name="T86" fmla="*/ 203 w 351"/>
                <a:gd name="T87" fmla="*/ 60 h 350"/>
                <a:gd name="T88" fmla="*/ 231 w 351"/>
                <a:gd name="T89" fmla="*/ 48 h 350"/>
                <a:gd name="T90" fmla="*/ 259 w 351"/>
                <a:gd name="T91" fmla="*/ 40 h 350"/>
                <a:gd name="T92" fmla="*/ 289 w 351"/>
                <a:gd name="T93" fmla="*/ 33 h 350"/>
                <a:gd name="T94" fmla="*/ 320 w 351"/>
                <a:gd name="T95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93">
              <a:extLst>
                <a:ext uri="{FF2B5EF4-FFF2-40B4-BE49-F238E27FC236}">
                  <a16:creationId xmlns:a16="http://schemas.microsoft.com/office/drawing/2014/main" xmlns="" id="{23DD18D0-F13B-415D-A778-E261E206F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809242"/>
              <a:ext cx="74613" cy="74613"/>
            </a:xfrm>
            <a:custGeom>
              <a:avLst/>
              <a:gdLst>
                <a:gd name="T0" fmla="*/ 12 w 237"/>
                <a:gd name="T1" fmla="*/ 0 h 237"/>
                <a:gd name="T2" fmla="*/ 6 w 237"/>
                <a:gd name="T3" fmla="*/ 3 h 237"/>
                <a:gd name="T4" fmla="*/ 2 w 237"/>
                <a:gd name="T5" fmla="*/ 7 h 237"/>
                <a:gd name="T6" fmla="*/ 0 w 237"/>
                <a:gd name="T7" fmla="*/ 12 h 237"/>
                <a:gd name="T8" fmla="*/ 0 w 237"/>
                <a:gd name="T9" fmla="*/ 19 h 237"/>
                <a:gd name="T10" fmla="*/ 2 w 237"/>
                <a:gd name="T11" fmla="*/ 23 h 237"/>
                <a:gd name="T12" fmla="*/ 6 w 237"/>
                <a:gd name="T13" fmla="*/ 27 h 237"/>
                <a:gd name="T14" fmla="*/ 12 w 237"/>
                <a:gd name="T15" fmla="*/ 30 h 237"/>
                <a:gd name="T16" fmla="*/ 34 w 237"/>
                <a:gd name="T17" fmla="*/ 31 h 237"/>
                <a:gd name="T18" fmla="*/ 73 w 237"/>
                <a:gd name="T19" fmla="*/ 39 h 237"/>
                <a:gd name="T20" fmla="*/ 107 w 237"/>
                <a:gd name="T21" fmla="*/ 53 h 237"/>
                <a:gd name="T22" fmla="*/ 137 w 237"/>
                <a:gd name="T23" fmla="*/ 74 h 237"/>
                <a:gd name="T24" fmla="*/ 164 w 237"/>
                <a:gd name="T25" fmla="*/ 100 h 237"/>
                <a:gd name="T26" fmla="*/ 184 w 237"/>
                <a:gd name="T27" fmla="*/ 130 h 237"/>
                <a:gd name="T28" fmla="*/ 199 w 237"/>
                <a:gd name="T29" fmla="*/ 164 h 237"/>
                <a:gd name="T30" fmla="*/ 206 w 237"/>
                <a:gd name="T31" fmla="*/ 202 h 237"/>
                <a:gd name="T32" fmla="*/ 207 w 237"/>
                <a:gd name="T33" fmla="*/ 225 h 237"/>
                <a:gd name="T34" fmla="*/ 210 w 237"/>
                <a:gd name="T35" fmla="*/ 230 h 237"/>
                <a:gd name="T36" fmla="*/ 214 w 237"/>
                <a:gd name="T37" fmla="*/ 235 h 237"/>
                <a:gd name="T38" fmla="*/ 219 w 237"/>
                <a:gd name="T39" fmla="*/ 237 h 237"/>
                <a:gd name="T40" fmla="*/ 226 w 237"/>
                <a:gd name="T41" fmla="*/ 237 h 237"/>
                <a:gd name="T42" fmla="*/ 231 w 237"/>
                <a:gd name="T43" fmla="*/ 235 h 237"/>
                <a:gd name="T44" fmla="*/ 235 w 237"/>
                <a:gd name="T45" fmla="*/ 230 h 237"/>
                <a:gd name="T46" fmla="*/ 237 w 237"/>
                <a:gd name="T47" fmla="*/ 225 h 237"/>
                <a:gd name="T48" fmla="*/ 237 w 237"/>
                <a:gd name="T49" fmla="*/ 210 h 237"/>
                <a:gd name="T50" fmla="*/ 234 w 237"/>
                <a:gd name="T51" fmla="*/ 188 h 237"/>
                <a:gd name="T52" fmla="*/ 230 w 237"/>
                <a:gd name="T53" fmla="*/ 166 h 237"/>
                <a:gd name="T54" fmla="*/ 223 w 237"/>
                <a:gd name="T55" fmla="*/ 146 h 237"/>
                <a:gd name="T56" fmla="*/ 211 w 237"/>
                <a:gd name="T57" fmla="*/ 116 h 237"/>
                <a:gd name="T58" fmla="*/ 186 w 237"/>
                <a:gd name="T59" fmla="*/ 81 h 237"/>
                <a:gd name="T60" fmla="*/ 156 w 237"/>
                <a:gd name="T61" fmla="*/ 51 h 237"/>
                <a:gd name="T62" fmla="*/ 121 w 237"/>
                <a:gd name="T63" fmla="*/ 27 h 237"/>
                <a:gd name="T64" fmla="*/ 91 w 237"/>
                <a:gd name="T65" fmla="*/ 13 h 237"/>
                <a:gd name="T66" fmla="*/ 70 w 237"/>
                <a:gd name="T67" fmla="*/ 7 h 237"/>
                <a:gd name="T68" fmla="*/ 49 w 237"/>
                <a:gd name="T69" fmla="*/ 3 h 237"/>
                <a:gd name="T70" fmla="*/ 27 w 237"/>
                <a:gd name="T7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94">
              <a:extLst>
                <a:ext uri="{FF2B5EF4-FFF2-40B4-BE49-F238E27FC236}">
                  <a16:creationId xmlns:a16="http://schemas.microsoft.com/office/drawing/2014/main" xmlns="" id="{D1C33281-888A-4D9C-8110-9496EA155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772729"/>
              <a:ext cx="111125" cy="111125"/>
            </a:xfrm>
            <a:custGeom>
              <a:avLst/>
              <a:gdLst>
                <a:gd name="T0" fmla="*/ 12 w 351"/>
                <a:gd name="T1" fmla="*/ 0 h 350"/>
                <a:gd name="T2" fmla="*/ 6 w 351"/>
                <a:gd name="T3" fmla="*/ 2 h 350"/>
                <a:gd name="T4" fmla="*/ 2 w 351"/>
                <a:gd name="T5" fmla="*/ 6 h 350"/>
                <a:gd name="T6" fmla="*/ 0 w 351"/>
                <a:gd name="T7" fmla="*/ 12 h 350"/>
                <a:gd name="T8" fmla="*/ 0 w 351"/>
                <a:gd name="T9" fmla="*/ 17 h 350"/>
                <a:gd name="T10" fmla="*/ 2 w 351"/>
                <a:gd name="T11" fmla="*/ 22 h 350"/>
                <a:gd name="T12" fmla="*/ 6 w 351"/>
                <a:gd name="T13" fmla="*/ 27 h 350"/>
                <a:gd name="T14" fmla="*/ 12 w 351"/>
                <a:gd name="T15" fmla="*/ 29 h 350"/>
                <a:gd name="T16" fmla="*/ 31 w 351"/>
                <a:gd name="T17" fmla="*/ 30 h 350"/>
                <a:gd name="T18" fmla="*/ 62 w 351"/>
                <a:gd name="T19" fmla="*/ 33 h 350"/>
                <a:gd name="T20" fmla="*/ 91 w 351"/>
                <a:gd name="T21" fmla="*/ 40 h 350"/>
                <a:gd name="T22" fmla="*/ 120 w 351"/>
                <a:gd name="T23" fmla="*/ 48 h 350"/>
                <a:gd name="T24" fmla="*/ 148 w 351"/>
                <a:gd name="T25" fmla="*/ 60 h 350"/>
                <a:gd name="T26" fmla="*/ 173 w 351"/>
                <a:gd name="T27" fmla="*/ 74 h 350"/>
                <a:gd name="T28" fmla="*/ 198 w 351"/>
                <a:gd name="T29" fmla="*/ 91 h 350"/>
                <a:gd name="T30" fmla="*/ 220 w 351"/>
                <a:gd name="T31" fmla="*/ 109 h 350"/>
                <a:gd name="T32" fmla="*/ 241 w 351"/>
                <a:gd name="T33" fmla="*/ 129 h 350"/>
                <a:gd name="T34" fmla="*/ 260 w 351"/>
                <a:gd name="T35" fmla="*/ 153 h 350"/>
                <a:gd name="T36" fmla="*/ 276 w 351"/>
                <a:gd name="T37" fmla="*/ 177 h 350"/>
                <a:gd name="T38" fmla="*/ 290 w 351"/>
                <a:gd name="T39" fmla="*/ 203 h 350"/>
                <a:gd name="T40" fmla="*/ 302 w 351"/>
                <a:gd name="T41" fmla="*/ 230 h 350"/>
                <a:gd name="T42" fmla="*/ 311 w 351"/>
                <a:gd name="T43" fmla="*/ 259 h 350"/>
                <a:gd name="T44" fmla="*/ 317 w 351"/>
                <a:gd name="T45" fmla="*/ 289 h 350"/>
                <a:gd name="T46" fmla="*/ 320 w 351"/>
                <a:gd name="T47" fmla="*/ 319 h 350"/>
                <a:gd name="T48" fmla="*/ 321 w 351"/>
                <a:gd name="T49" fmla="*/ 338 h 350"/>
                <a:gd name="T50" fmla="*/ 323 w 351"/>
                <a:gd name="T51" fmla="*/ 343 h 350"/>
                <a:gd name="T52" fmla="*/ 327 w 351"/>
                <a:gd name="T53" fmla="*/ 348 h 350"/>
                <a:gd name="T54" fmla="*/ 333 w 351"/>
                <a:gd name="T55" fmla="*/ 350 h 350"/>
                <a:gd name="T56" fmla="*/ 338 w 351"/>
                <a:gd name="T57" fmla="*/ 350 h 350"/>
                <a:gd name="T58" fmla="*/ 343 w 351"/>
                <a:gd name="T59" fmla="*/ 348 h 350"/>
                <a:gd name="T60" fmla="*/ 348 w 351"/>
                <a:gd name="T61" fmla="*/ 343 h 350"/>
                <a:gd name="T62" fmla="*/ 350 w 351"/>
                <a:gd name="T63" fmla="*/ 338 h 350"/>
                <a:gd name="T64" fmla="*/ 350 w 351"/>
                <a:gd name="T65" fmla="*/ 318 h 350"/>
                <a:gd name="T66" fmla="*/ 347 w 351"/>
                <a:gd name="T67" fmla="*/ 283 h 350"/>
                <a:gd name="T68" fmla="*/ 340 w 351"/>
                <a:gd name="T69" fmla="*/ 251 h 350"/>
                <a:gd name="T70" fmla="*/ 330 w 351"/>
                <a:gd name="T71" fmla="*/ 220 h 350"/>
                <a:gd name="T72" fmla="*/ 318 w 351"/>
                <a:gd name="T73" fmla="*/ 189 h 350"/>
                <a:gd name="T74" fmla="*/ 302 w 351"/>
                <a:gd name="T75" fmla="*/ 162 h 350"/>
                <a:gd name="T76" fmla="*/ 283 w 351"/>
                <a:gd name="T77" fmla="*/ 135 h 350"/>
                <a:gd name="T78" fmla="*/ 263 w 351"/>
                <a:gd name="T79" fmla="*/ 110 h 350"/>
                <a:gd name="T80" fmla="*/ 241 w 351"/>
                <a:gd name="T81" fmla="*/ 87 h 350"/>
                <a:gd name="T82" fmla="*/ 216 w 351"/>
                <a:gd name="T83" fmla="*/ 66 h 350"/>
                <a:gd name="T84" fmla="*/ 189 w 351"/>
                <a:gd name="T85" fmla="*/ 48 h 350"/>
                <a:gd name="T86" fmla="*/ 160 w 351"/>
                <a:gd name="T87" fmla="*/ 33 h 350"/>
                <a:gd name="T88" fmla="*/ 130 w 351"/>
                <a:gd name="T89" fmla="*/ 20 h 350"/>
                <a:gd name="T90" fmla="*/ 98 w 351"/>
                <a:gd name="T91" fmla="*/ 11 h 350"/>
                <a:gd name="T92" fmla="*/ 66 w 351"/>
                <a:gd name="T93" fmla="*/ 3 h 350"/>
                <a:gd name="T94" fmla="*/ 32 w 351"/>
                <a:gd name="T9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9AB840E2-2E5E-4168-A050-08587FA20E82}"/>
              </a:ext>
            </a:extLst>
          </p:cNvPr>
          <p:cNvSpPr/>
          <p:nvPr/>
        </p:nvSpPr>
        <p:spPr>
          <a:xfrm>
            <a:off x="4941735" y="172597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C2C4CF5C-CA94-421D-8DB2-F3F273BDB758}"/>
              </a:ext>
            </a:extLst>
          </p:cNvPr>
          <p:cNvSpPr/>
          <p:nvPr/>
        </p:nvSpPr>
        <p:spPr>
          <a:xfrm>
            <a:off x="5990051" y="276806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5B0C2056-906A-428F-9DF7-7B0927A4F333}"/>
              </a:ext>
            </a:extLst>
          </p:cNvPr>
          <p:cNvSpPr/>
          <p:nvPr/>
        </p:nvSpPr>
        <p:spPr>
          <a:xfrm>
            <a:off x="7038367" y="381014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6C7C886-93DB-4D6D-87EE-344A4CC2C9CE}"/>
              </a:ext>
            </a:extLst>
          </p:cNvPr>
          <p:cNvSpPr/>
          <p:nvPr/>
        </p:nvSpPr>
        <p:spPr>
          <a:xfrm>
            <a:off x="8086682" y="4852230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72DFBB18-A6CD-418C-9EE3-4D1A99BE2706}"/>
              </a:ext>
            </a:extLst>
          </p:cNvPr>
          <p:cNvGrpSpPr/>
          <p:nvPr/>
        </p:nvGrpSpPr>
        <p:grpSpPr>
          <a:xfrm>
            <a:off x="6257084" y="3031312"/>
            <a:ext cx="380334" cy="378221"/>
            <a:chOff x="903535" y="4772729"/>
            <a:chExt cx="285750" cy="284163"/>
          </a:xfrm>
          <a:solidFill>
            <a:schemeClr val="bg1"/>
          </a:solidFill>
        </p:grpSpPr>
        <p:sp>
          <p:nvSpPr>
            <p:cNvPr id="74" name="Freeform 4389">
              <a:extLst>
                <a:ext uri="{FF2B5EF4-FFF2-40B4-BE49-F238E27FC236}">
                  <a16:creationId xmlns:a16="http://schemas.microsoft.com/office/drawing/2014/main" xmlns="" id="{DFF66019-8842-4669-A09C-204381F5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35" y="4853692"/>
              <a:ext cx="184150" cy="161925"/>
            </a:xfrm>
            <a:custGeom>
              <a:avLst/>
              <a:gdLst>
                <a:gd name="T0" fmla="*/ 569 w 582"/>
                <a:gd name="T1" fmla="*/ 477 h 509"/>
                <a:gd name="T2" fmla="*/ 546 w 582"/>
                <a:gd name="T3" fmla="*/ 466 h 509"/>
                <a:gd name="T4" fmla="*/ 529 w 582"/>
                <a:gd name="T5" fmla="*/ 454 h 509"/>
                <a:gd name="T6" fmla="*/ 517 w 582"/>
                <a:gd name="T7" fmla="*/ 441 h 509"/>
                <a:gd name="T8" fmla="*/ 513 w 582"/>
                <a:gd name="T9" fmla="*/ 426 h 509"/>
                <a:gd name="T10" fmla="*/ 513 w 582"/>
                <a:gd name="T11" fmla="*/ 269 h 509"/>
                <a:gd name="T12" fmla="*/ 509 w 582"/>
                <a:gd name="T13" fmla="*/ 237 h 509"/>
                <a:gd name="T14" fmla="*/ 500 w 582"/>
                <a:gd name="T15" fmla="*/ 207 h 509"/>
                <a:gd name="T16" fmla="*/ 487 w 582"/>
                <a:gd name="T17" fmla="*/ 179 h 509"/>
                <a:gd name="T18" fmla="*/ 471 w 582"/>
                <a:gd name="T19" fmla="*/ 154 h 509"/>
                <a:gd name="T20" fmla="*/ 452 w 582"/>
                <a:gd name="T21" fmla="*/ 131 h 509"/>
                <a:gd name="T22" fmla="*/ 428 w 582"/>
                <a:gd name="T23" fmla="*/ 111 h 509"/>
                <a:gd name="T24" fmla="*/ 402 w 582"/>
                <a:gd name="T25" fmla="*/ 94 h 509"/>
                <a:gd name="T26" fmla="*/ 387 w 582"/>
                <a:gd name="T27" fmla="*/ 78 h 509"/>
                <a:gd name="T28" fmla="*/ 381 w 582"/>
                <a:gd name="T29" fmla="*/ 61 h 509"/>
                <a:gd name="T30" fmla="*/ 373 w 582"/>
                <a:gd name="T31" fmla="*/ 46 h 509"/>
                <a:gd name="T32" fmla="*/ 362 w 582"/>
                <a:gd name="T33" fmla="*/ 32 h 509"/>
                <a:gd name="T34" fmla="*/ 350 w 582"/>
                <a:gd name="T35" fmla="*/ 20 h 509"/>
                <a:gd name="T36" fmla="*/ 335 w 582"/>
                <a:gd name="T37" fmla="*/ 10 h 509"/>
                <a:gd name="T38" fmla="*/ 318 w 582"/>
                <a:gd name="T39" fmla="*/ 4 h 509"/>
                <a:gd name="T40" fmla="*/ 301 w 582"/>
                <a:gd name="T41" fmla="*/ 1 h 509"/>
                <a:gd name="T42" fmla="*/ 283 w 582"/>
                <a:gd name="T43" fmla="*/ 1 h 509"/>
                <a:gd name="T44" fmla="*/ 265 w 582"/>
                <a:gd name="T45" fmla="*/ 4 h 509"/>
                <a:gd name="T46" fmla="*/ 249 w 582"/>
                <a:gd name="T47" fmla="*/ 10 h 509"/>
                <a:gd name="T48" fmla="*/ 234 w 582"/>
                <a:gd name="T49" fmla="*/ 20 h 509"/>
                <a:gd name="T50" fmla="*/ 221 w 582"/>
                <a:gd name="T51" fmla="*/ 32 h 509"/>
                <a:gd name="T52" fmla="*/ 210 w 582"/>
                <a:gd name="T53" fmla="*/ 46 h 509"/>
                <a:gd name="T54" fmla="*/ 203 w 582"/>
                <a:gd name="T55" fmla="*/ 61 h 509"/>
                <a:gd name="T56" fmla="*/ 197 w 582"/>
                <a:gd name="T57" fmla="*/ 78 h 509"/>
                <a:gd name="T58" fmla="*/ 181 w 582"/>
                <a:gd name="T59" fmla="*/ 94 h 509"/>
                <a:gd name="T60" fmla="*/ 156 w 582"/>
                <a:gd name="T61" fmla="*/ 111 h 509"/>
                <a:gd name="T62" fmla="*/ 132 w 582"/>
                <a:gd name="T63" fmla="*/ 131 h 509"/>
                <a:gd name="T64" fmla="*/ 113 w 582"/>
                <a:gd name="T65" fmla="*/ 154 h 509"/>
                <a:gd name="T66" fmla="*/ 97 w 582"/>
                <a:gd name="T67" fmla="*/ 179 h 509"/>
                <a:gd name="T68" fmla="*/ 84 w 582"/>
                <a:gd name="T69" fmla="*/ 207 h 509"/>
                <a:gd name="T70" fmla="*/ 75 w 582"/>
                <a:gd name="T71" fmla="*/ 237 h 509"/>
                <a:gd name="T72" fmla="*/ 71 w 582"/>
                <a:gd name="T73" fmla="*/ 269 h 509"/>
                <a:gd name="T74" fmla="*/ 71 w 582"/>
                <a:gd name="T75" fmla="*/ 426 h 509"/>
                <a:gd name="T76" fmla="*/ 67 w 582"/>
                <a:gd name="T77" fmla="*/ 441 h 509"/>
                <a:gd name="T78" fmla="*/ 55 w 582"/>
                <a:gd name="T79" fmla="*/ 454 h 509"/>
                <a:gd name="T80" fmla="*/ 38 w 582"/>
                <a:gd name="T81" fmla="*/ 466 h 509"/>
                <a:gd name="T82" fmla="*/ 15 w 582"/>
                <a:gd name="T83" fmla="*/ 477 h 509"/>
                <a:gd name="T84" fmla="*/ 5 w 582"/>
                <a:gd name="T85" fmla="*/ 483 h 509"/>
                <a:gd name="T86" fmla="*/ 0 w 582"/>
                <a:gd name="T87" fmla="*/ 492 h 509"/>
                <a:gd name="T88" fmla="*/ 3 w 582"/>
                <a:gd name="T89" fmla="*/ 501 h 509"/>
                <a:gd name="T90" fmla="*/ 10 w 582"/>
                <a:gd name="T91" fmla="*/ 508 h 509"/>
                <a:gd name="T92" fmla="*/ 569 w 582"/>
                <a:gd name="T93" fmla="*/ 509 h 509"/>
                <a:gd name="T94" fmla="*/ 577 w 582"/>
                <a:gd name="T95" fmla="*/ 506 h 509"/>
                <a:gd name="T96" fmla="*/ 582 w 582"/>
                <a:gd name="T97" fmla="*/ 496 h 509"/>
                <a:gd name="T98" fmla="*/ 581 w 582"/>
                <a:gd name="T99" fmla="*/ 487 h 509"/>
                <a:gd name="T100" fmla="*/ 575 w 582"/>
                <a:gd name="T101" fmla="*/ 48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390">
              <a:extLst>
                <a:ext uri="{FF2B5EF4-FFF2-40B4-BE49-F238E27FC236}">
                  <a16:creationId xmlns:a16="http://schemas.microsoft.com/office/drawing/2014/main" xmlns="" id="{7F7B0312-4BC8-4572-81B6-795B19D6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10" y="5023554"/>
              <a:ext cx="50800" cy="33338"/>
            </a:xfrm>
            <a:custGeom>
              <a:avLst/>
              <a:gdLst>
                <a:gd name="T0" fmla="*/ 145 w 160"/>
                <a:gd name="T1" fmla="*/ 0 h 105"/>
                <a:gd name="T2" fmla="*/ 15 w 160"/>
                <a:gd name="T3" fmla="*/ 0 h 105"/>
                <a:gd name="T4" fmla="*/ 12 w 160"/>
                <a:gd name="T5" fmla="*/ 1 h 105"/>
                <a:gd name="T6" fmla="*/ 9 w 160"/>
                <a:gd name="T7" fmla="*/ 2 h 105"/>
                <a:gd name="T8" fmla="*/ 7 w 160"/>
                <a:gd name="T9" fmla="*/ 3 h 105"/>
                <a:gd name="T10" fmla="*/ 5 w 160"/>
                <a:gd name="T11" fmla="*/ 5 h 105"/>
                <a:gd name="T12" fmla="*/ 2 w 160"/>
                <a:gd name="T13" fmla="*/ 7 h 105"/>
                <a:gd name="T14" fmla="*/ 1 w 160"/>
                <a:gd name="T15" fmla="*/ 9 h 105"/>
                <a:gd name="T16" fmla="*/ 0 w 160"/>
                <a:gd name="T17" fmla="*/ 12 h 105"/>
                <a:gd name="T18" fmla="*/ 0 w 160"/>
                <a:gd name="T19" fmla="*/ 15 h 105"/>
                <a:gd name="T20" fmla="*/ 0 w 160"/>
                <a:gd name="T21" fmla="*/ 25 h 105"/>
                <a:gd name="T22" fmla="*/ 0 w 160"/>
                <a:gd name="T23" fmla="*/ 34 h 105"/>
                <a:gd name="T24" fmla="*/ 1 w 160"/>
                <a:gd name="T25" fmla="*/ 41 h 105"/>
                <a:gd name="T26" fmla="*/ 3 w 160"/>
                <a:gd name="T27" fmla="*/ 49 h 105"/>
                <a:gd name="T28" fmla="*/ 6 w 160"/>
                <a:gd name="T29" fmla="*/ 56 h 105"/>
                <a:gd name="T30" fmla="*/ 10 w 160"/>
                <a:gd name="T31" fmla="*/ 63 h 105"/>
                <a:gd name="T32" fmla="*/ 13 w 160"/>
                <a:gd name="T33" fmla="*/ 69 h 105"/>
                <a:gd name="T34" fmla="*/ 18 w 160"/>
                <a:gd name="T35" fmla="*/ 76 h 105"/>
                <a:gd name="T36" fmla="*/ 24 w 160"/>
                <a:gd name="T37" fmla="*/ 81 h 105"/>
                <a:gd name="T38" fmla="*/ 29 w 160"/>
                <a:gd name="T39" fmla="*/ 86 h 105"/>
                <a:gd name="T40" fmla="*/ 36 w 160"/>
                <a:gd name="T41" fmla="*/ 92 h 105"/>
                <a:gd name="T42" fmla="*/ 42 w 160"/>
                <a:gd name="T43" fmla="*/ 95 h 105"/>
                <a:gd name="T44" fmla="*/ 48 w 160"/>
                <a:gd name="T45" fmla="*/ 98 h 105"/>
                <a:gd name="T46" fmla="*/ 56 w 160"/>
                <a:gd name="T47" fmla="*/ 101 h 105"/>
                <a:gd name="T48" fmla="*/ 63 w 160"/>
                <a:gd name="T49" fmla="*/ 103 h 105"/>
                <a:gd name="T50" fmla="*/ 72 w 160"/>
                <a:gd name="T51" fmla="*/ 105 h 105"/>
                <a:gd name="T52" fmla="*/ 79 w 160"/>
                <a:gd name="T53" fmla="*/ 105 h 105"/>
                <a:gd name="T54" fmla="*/ 88 w 160"/>
                <a:gd name="T55" fmla="*/ 105 h 105"/>
                <a:gd name="T56" fmla="*/ 95 w 160"/>
                <a:gd name="T57" fmla="*/ 103 h 105"/>
                <a:gd name="T58" fmla="*/ 104 w 160"/>
                <a:gd name="T59" fmla="*/ 101 h 105"/>
                <a:gd name="T60" fmla="*/ 110 w 160"/>
                <a:gd name="T61" fmla="*/ 98 h 105"/>
                <a:gd name="T62" fmla="*/ 118 w 160"/>
                <a:gd name="T63" fmla="*/ 95 h 105"/>
                <a:gd name="T64" fmla="*/ 124 w 160"/>
                <a:gd name="T65" fmla="*/ 92 h 105"/>
                <a:gd name="T66" fmla="*/ 131 w 160"/>
                <a:gd name="T67" fmla="*/ 86 h 105"/>
                <a:gd name="T68" fmla="*/ 136 w 160"/>
                <a:gd name="T69" fmla="*/ 81 h 105"/>
                <a:gd name="T70" fmla="*/ 141 w 160"/>
                <a:gd name="T71" fmla="*/ 76 h 105"/>
                <a:gd name="T72" fmla="*/ 146 w 160"/>
                <a:gd name="T73" fmla="*/ 69 h 105"/>
                <a:gd name="T74" fmla="*/ 150 w 160"/>
                <a:gd name="T75" fmla="*/ 63 h 105"/>
                <a:gd name="T76" fmla="*/ 153 w 160"/>
                <a:gd name="T77" fmla="*/ 56 h 105"/>
                <a:gd name="T78" fmla="*/ 156 w 160"/>
                <a:gd name="T79" fmla="*/ 49 h 105"/>
                <a:gd name="T80" fmla="*/ 159 w 160"/>
                <a:gd name="T81" fmla="*/ 41 h 105"/>
                <a:gd name="T82" fmla="*/ 160 w 160"/>
                <a:gd name="T83" fmla="*/ 34 h 105"/>
                <a:gd name="T84" fmla="*/ 160 w 160"/>
                <a:gd name="T85" fmla="*/ 25 h 105"/>
                <a:gd name="T86" fmla="*/ 160 w 160"/>
                <a:gd name="T87" fmla="*/ 15 h 105"/>
                <a:gd name="T88" fmla="*/ 160 w 160"/>
                <a:gd name="T89" fmla="*/ 12 h 105"/>
                <a:gd name="T90" fmla="*/ 159 w 160"/>
                <a:gd name="T91" fmla="*/ 9 h 105"/>
                <a:gd name="T92" fmla="*/ 158 w 160"/>
                <a:gd name="T93" fmla="*/ 7 h 105"/>
                <a:gd name="T94" fmla="*/ 155 w 160"/>
                <a:gd name="T95" fmla="*/ 5 h 105"/>
                <a:gd name="T96" fmla="*/ 153 w 160"/>
                <a:gd name="T97" fmla="*/ 3 h 105"/>
                <a:gd name="T98" fmla="*/ 151 w 160"/>
                <a:gd name="T99" fmla="*/ 2 h 105"/>
                <a:gd name="T100" fmla="*/ 148 w 160"/>
                <a:gd name="T101" fmla="*/ 1 h 105"/>
                <a:gd name="T102" fmla="*/ 145 w 160"/>
                <a:gd name="T10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391">
              <a:extLst>
                <a:ext uri="{FF2B5EF4-FFF2-40B4-BE49-F238E27FC236}">
                  <a16:creationId xmlns:a16="http://schemas.microsoft.com/office/drawing/2014/main" xmlns="" id="{DA9EED16-C1EC-469F-B350-AC3EF75F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047" y="4809242"/>
              <a:ext cx="74613" cy="74613"/>
            </a:xfrm>
            <a:custGeom>
              <a:avLst/>
              <a:gdLst>
                <a:gd name="T0" fmla="*/ 224 w 237"/>
                <a:gd name="T1" fmla="*/ 30 h 237"/>
                <a:gd name="T2" fmla="*/ 230 w 237"/>
                <a:gd name="T3" fmla="*/ 27 h 237"/>
                <a:gd name="T4" fmla="*/ 234 w 237"/>
                <a:gd name="T5" fmla="*/ 23 h 237"/>
                <a:gd name="T6" fmla="*/ 236 w 237"/>
                <a:gd name="T7" fmla="*/ 19 h 237"/>
                <a:gd name="T8" fmla="*/ 236 w 237"/>
                <a:gd name="T9" fmla="*/ 12 h 237"/>
                <a:gd name="T10" fmla="*/ 234 w 237"/>
                <a:gd name="T11" fmla="*/ 7 h 237"/>
                <a:gd name="T12" fmla="*/ 230 w 237"/>
                <a:gd name="T13" fmla="*/ 3 h 237"/>
                <a:gd name="T14" fmla="*/ 224 w 237"/>
                <a:gd name="T15" fmla="*/ 0 h 237"/>
                <a:gd name="T16" fmla="*/ 210 w 237"/>
                <a:gd name="T17" fmla="*/ 0 h 237"/>
                <a:gd name="T18" fmla="*/ 188 w 237"/>
                <a:gd name="T19" fmla="*/ 3 h 237"/>
                <a:gd name="T20" fmla="*/ 166 w 237"/>
                <a:gd name="T21" fmla="*/ 7 h 237"/>
                <a:gd name="T22" fmla="*/ 145 w 237"/>
                <a:gd name="T23" fmla="*/ 13 h 237"/>
                <a:gd name="T24" fmla="*/ 116 w 237"/>
                <a:gd name="T25" fmla="*/ 27 h 237"/>
                <a:gd name="T26" fmla="*/ 80 w 237"/>
                <a:gd name="T27" fmla="*/ 51 h 237"/>
                <a:gd name="T28" fmla="*/ 50 w 237"/>
                <a:gd name="T29" fmla="*/ 81 h 237"/>
                <a:gd name="T30" fmla="*/ 26 w 237"/>
                <a:gd name="T31" fmla="*/ 116 h 237"/>
                <a:gd name="T32" fmla="*/ 12 w 237"/>
                <a:gd name="T33" fmla="*/ 146 h 237"/>
                <a:gd name="T34" fmla="*/ 6 w 237"/>
                <a:gd name="T35" fmla="*/ 166 h 237"/>
                <a:gd name="T36" fmla="*/ 2 w 237"/>
                <a:gd name="T37" fmla="*/ 188 h 237"/>
                <a:gd name="T38" fmla="*/ 0 w 237"/>
                <a:gd name="T39" fmla="*/ 210 h 237"/>
                <a:gd name="T40" fmla="*/ 0 w 237"/>
                <a:gd name="T41" fmla="*/ 225 h 237"/>
                <a:gd name="T42" fmla="*/ 2 w 237"/>
                <a:gd name="T43" fmla="*/ 230 h 237"/>
                <a:gd name="T44" fmla="*/ 6 w 237"/>
                <a:gd name="T45" fmla="*/ 235 h 237"/>
                <a:gd name="T46" fmla="*/ 11 w 237"/>
                <a:gd name="T47" fmla="*/ 237 h 237"/>
                <a:gd name="T48" fmla="*/ 18 w 237"/>
                <a:gd name="T49" fmla="*/ 237 h 237"/>
                <a:gd name="T50" fmla="*/ 23 w 237"/>
                <a:gd name="T51" fmla="*/ 235 h 237"/>
                <a:gd name="T52" fmla="*/ 26 w 237"/>
                <a:gd name="T53" fmla="*/ 230 h 237"/>
                <a:gd name="T54" fmla="*/ 28 w 237"/>
                <a:gd name="T55" fmla="*/ 225 h 237"/>
                <a:gd name="T56" fmla="*/ 31 w 237"/>
                <a:gd name="T57" fmla="*/ 202 h 237"/>
                <a:gd name="T58" fmla="*/ 38 w 237"/>
                <a:gd name="T59" fmla="*/ 164 h 237"/>
                <a:gd name="T60" fmla="*/ 52 w 237"/>
                <a:gd name="T61" fmla="*/ 130 h 237"/>
                <a:gd name="T62" fmla="*/ 73 w 237"/>
                <a:gd name="T63" fmla="*/ 100 h 237"/>
                <a:gd name="T64" fmla="*/ 99 w 237"/>
                <a:gd name="T65" fmla="*/ 74 h 237"/>
                <a:gd name="T66" fmla="*/ 130 w 237"/>
                <a:gd name="T67" fmla="*/ 53 h 237"/>
                <a:gd name="T68" fmla="*/ 164 w 237"/>
                <a:gd name="T69" fmla="*/ 39 h 237"/>
                <a:gd name="T70" fmla="*/ 202 w 237"/>
                <a:gd name="T71" fmla="*/ 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392">
              <a:extLst>
                <a:ext uri="{FF2B5EF4-FFF2-40B4-BE49-F238E27FC236}">
                  <a16:creationId xmlns:a16="http://schemas.microsoft.com/office/drawing/2014/main" xmlns="" id="{1128C483-1AD7-40DD-8652-835AA18B7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35" y="4772729"/>
              <a:ext cx="111125" cy="111125"/>
            </a:xfrm>
            <a:custGeom>
              <a:avLst/>
              <a:gdLst>
                <a:gd name="T0" fmla="*/ 338 w 351"/>
                <a:gd name="T1" fmla="*/ 29 h 350"/>
                <a:gd name="T2" fmla="*/ 344 w 351"/>
                <a:gd name="T3" fmla="*/ 27 h 350"/>
                <a:gd name="T4" fmla="*/ 348 w 351"/>
                <a:gd name="T5" fmla="*/ 22 h 350"/>
                <a:gd name="T6" fmla="*/ 350 w 351"/>
                <a:gd name="T7" fmla="*/ 17 h 350"/>
                <a:gd name="T8" fmla="*/ 350 w 351"/>
                <a:gd name="T9" fmla="*/ 12 h 350"/>
                <a:gd name="T10" fmla="*/ 348 w 351"/>
                <a:gd name="T11" fmla="*/ 6 h 350"/>
                <a:gd name="T12" fmla="*/ 344 w 351"/>
                <a:gd name="T13" fmla="*/ 2 h 350"/>
                <a:gd name="T14" fmla="*/ 338 w 351"/>
                <a:gd name="T15" fmla="*/ 0 h 350"/>
                <a:gd name="T16" fmla="*/ 318 w 351"/>
                <a:gd name="T17" fmla="*/ 0 h 350"/>
                <a:gd name="T18" fmla="*/ 285 w 351"/>
                <a:gd name="T19" fmla="*/ 3 h 350"/>
                <a:gd name="T20" fmla="*/ 252 w 351"/>
                <a:gd name="T21" fmla="*/ 11 h 350"/>
                <a:gd name="T22" fmla="*/ 221 w 351"/>
                <a:gd name="T23" fmla="*/ 20 h 350"/>
                <a:gd name="T24" fmla="*/ 191 w 351"/>
                <a:gd name="T25" fmla="*/ 33 h 350"/>
                <a:gd name="T26" fmla="*/ 162 w 351"/>
                <a:gd name="T27" fmla="*/ 48 h 350"/>
                <a:gd name="T28" fmla="*/ 135 w 351"/>
                <a:gd name="T29" fmla="*/ 66 h 350"/>
                <a:gd name="T30" fmla="*/ 110 w 351"/>
                <a:gd name="T31" fmla="*/ 87 h 350"/>
                <a:gd name="T32" fmla="*/ 88 w 351"/>
                <a:gd name="T33" fmla="*/ 110 h 350"/>
                <a:gd name="T34" fmla="*/ 66 w 351"/>
                <a:gd name="T35" fmla="*/ 135 h 350"/>
                <a:gd name="T36" fmla="*/ 49 w 351"/>
                <a:gd name="T37" fmla="*/ 162 h 350"/>
                <a:gd name="T38" fmla="*/ 33 w 351"/>
                <a:gd name="T39" fmla="*/ 189 h 350"/>
                <a:gd name="T40" fmla="*/ 20 w 351"/>
                <a:gd name="T41" fmla="*/ 220 h 350"/>
                <a:gd name="T42" fmla="*/ 11 w 351"/>
                <a:gd name="T43" fmla="*/ 251 h 350"/>
                <a:gd name="T44" fmla="*/ 4 w 351"/>
                <a:gd name="T45" fmla="*/ 283 h 350"/>
                <a:gd name="T46" fmla="*/ 0 w 351"/>
                <a:gd name="T47" fmla="*/ 318 h 350"/>
                <a:gd name="T48" fmla="*/ 0 w 351"/>
                <a:gd name="T49" fmla="*/ 338 h 350"/>
                <a:gd name="T50" fmla="*/ 2 w 351"/>
                <a:gd name="T51" fmla="*/ 343 h 350"/>
                <a:gd name="T52" fmla="*/ 7 w 351"/>
                <a:gd name="T53" fmla="*/ 348 h 350"/>
                <a:gd name="T54" fmla="*/ 12 w 351"/>
                <a:gd name="T55" fmla="*/ 350 h 350"/>
                <a:gd name="T56" fmla="*/ 18 w 351"/>
                <a:gd name="T57" fmla="*/ 350 h 350"/>
                <a:gd name="T58" fmla="*/ 24 w 351"/>
                <a:gd name="T59" fmla="*/ 348 h 350"/>
                <a:gd name="T60" fmla="*/ 28 w 351"/>
                <a:gd name="T61" fmla="*/ 343 h 350"/>
                <a:gd name="T62" fmla="*/ 30 w 351"/>
                <a:gd name="T63" fmla="*/ 338 h 350"/>
                <a:gd name="T64" fmla="*/ 30 w 351"/>
                <a:gd name="T65" fmla="*/ 319 h 350"/>
                <a:gd name="T66" fmla="*/ 33 w 351"/>
                <a:gd name="T67" fmla="*/ 289 h 350"/>
                <a:gd name="T68" fmla="*/ 40 w 351"/>
                <a:gd name="T69" fmla="*/ 259 h 350"/>
                <a:gd name="T70" fmla="*/ 48 w 351"/>
                <a:gd name="T71" fmla="*/ 230 h 350"/>
                <a:gd name="T72" fmla="*/ 60 w 351"/>
                <a:gd name="T73" fmla="*/ 203 h 350"/>
                <a:gd name="T74" fmla="*/ 74 w 351"/>
                <a:gd name="T75" fmla="*/ 177 h 350"/>
                <a:gd name="T76" fmla="*/ 91 w 351"/>
                <a:gd name="T77" fmla="*/ 153 h 350"/>
                <a:gd name="T78" fmla="*/ 109 w 351"/>
                <a:gd name="T79" fmla="*/ 129 h 350"/>
                <a:gd name="T80" fmla="*/ 131 w 351"/>
                <a:gd name="T81" fmla="*/ 109 h 350"/>
                <a:gd name="T82" fmla="*/ 153 w 351"/>
                <a:gd name="T83" fmla="*/ 91 h 350"/>
                <a:gd name="T84" fmla="*/ 178 w 351"/>
                <a:gd name="T85" fmla="*/ 74 h 350"/>
                <a:gd name="T86" fmla="*/ 203 w 351"/>
                <a:gd name="T87" fmla="*/ 60 h 350"/>
                <a:gd name="T88" fmla="*/ 231 w 351"/>
                <a:gd name="T89" fmla="*/ 48 h 350"/>
                <a:gd name="T90" fmla="*/ 259 w 351"/>
                <a:gd name="T91" fmla="*/ 40 h 350"/>
                <a:gd name="T92" fmla="*/ 289 w 351"/>
                <a:gd name="T93" fmla="*/ 33 h 350"/>
                <a:gd name="T94" fmla="*/ 320 w 351"/>
                <a:gd name="T95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393">
              <a:extLst>
                <a:ext uri="{FF2B5EF4-FFF2-40B4-BE49-F238E27FC236}">
                  <a16:creationId xmlns:a16="http://schemas.microsoft.com/office/drawing/2014/main" xmlns="" id="{54B9619C-7CA4-44E3-BFF0-DE45CE35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809242"/>
              <a:ext cx="74613" cy="74613"/>
            </a:xfrm>
            <a:custGeom>
              <a:avLst/>
              <a:gdLst>
                <a:gd name="T0" fmla="*/ 12 w 237"/>
                <a:gd name="T1" fmla="*/ 0 h 237"/>
                <a:gd name="T2" fmla="*/ 6 w 237"/>
                <a:gd name="T3" fmla="*/ 3 h 237"/>
                <a:gd name="T4" fmla="*/ 2 w 237"/>
                <a:gd name="T5" fmla="*/ 7 h 237"/>
                <a:gd name="T6" fmla="*/ 0 w 237"/>
                <a:gd name="T7" fmla="*/ 12 h 237"/>
                <a:gd name="T8" fmla="*/ 0 w 237"/>
                <a:gd name="T9" fmla="*/ 19 h 237"/>
                <a:gd name="T10" fmla="*/ 2 w 237"/>
                <a:gd name="T11" fmla="*/ 23 h 237"/>
                <a:gd name="T12" fmla="*/ 6 w 237"/>
                <a:gd name="T13" fmla="*/ 27 h 237"/>
                <a:gd name="T14" fmla="*/ 12 w 237"/>
                <a:gd name="T15" fmla="*/ 30 h 237"/>
                <a:gd name="T16" fmla="*/ 34 w 237"/>
                <a:gd name="T17" fmla="*/ 31 h 237"/>
                <a:gd name="T18" fmla="*/ 73 w 237"/>
                <a:gd name="T19" fmla="*/ 39 h 237"/>
                <a:gd name="T20" fmla="*/ 107 w 237"/>
                <a:gd name="T21" fmla="*/ 53 h 237"/>
                <a:gd name="T22" fmla="*/ 137 w 237"/>
                <a:gd name="T23" fmla="*/ 74 h 237"/>
                <a:gd name="T24" fmla="*/ 164 w 237"/>
                <a:gd name="T25" fmla="*/ 100 h 237"/>
                <a:gd name="T26" fmla="*/ 184 w 237"/>
                <a:gd name="T27" fmla="*/ 130 h 237"/>
                <a:gd name="T28" fmla="*/ 199 w 237"/>
                <a:gd name="T29" fmla="*/ 164 h 237"/>
                <a:gd name="T30" fmla="*/ 206 w 237"/>
                <a:gd name="T31" fmla="*/ 202 h 237"/>
                <a:gd name="T32" fmla="*/ 207 w 237"/>
                <a:gd name="T33" fmla="*/ 225 h 237"/>
                <a:gd name="T34" fmla="*/ 210 w 237"/>
                <a:gd name="T35" fmla="*/ 230 h 237"/>
                <a:gd name="T36" fmla="*/ 214 w 237"/>
                <a:gd name="T37" fmla="*/ 235 h 237"/>
                <a:gd name="T38" fmla="*/ 219 w 237"/>
                <a:gd name="T39" fmla="*/ 237 h 237"/>
                <a:gd name="T40" fmla="*/ 226 w 237"/>
                <a:gd name="T41" fmla="*/ 237 h 237"/>
                <a:gd name="T42" fmla="*/ 231 w 237"/>
                <a:gd name="T43" fmla="*/ 235 h 237"/>
                <a:gd name="T44" fmla="*/ 235 w 237"/>
                <a:gd name="T45" fmla="*/ 230 h 237"/>
                <a:gd name="T46" fmla="*/ 237 w 237"/>
                <a:gd name="T47" fmla="*/ 225 h 237"/>
                <a:gd name="T48" fmla="*/ 237 w 237"/>
                <a:gd name="T49" fmla="*/ 210 h 237"/>
                <a:gd name="T50" fmla="*/ 234 w 237"/>
                <a:gd name="T51" fmla="*/ 188 h 237"/>
                <a:gd name="T52" fmla="*/ 230 w 237"/>
                <a:gd name="T53" fmla="*/ 166 h 237"/>
                <a:gd name="T54" fmla="*/ 223 w 237"/>
                <a:gd name="T55" fmla="*/ 146 h 237"/>
                <a:gd name="T56" fmla="*/ 211 w 237"/>
                <a:gd name="T57" fmla="*/ 116 h 237"/>
                <a:gd name="T58" fmla="*/ 186 w 237"/>
                <a:gd name="T59" fmla="*/ 81 h 237"/>
                <a:gd name="T60" fmla="*/ 156 w 237"/>
                <a:gd name="T61" fmla="*/ 51 h 237"/>
                <a:gd name="T62" fmla="*/ 121 w 237"/>
                <a:gd name="T63" fmla="*/ 27 h 237"/>
                <a:gd name="T64" fmla="*/ 91 w 237"/>
                <a:gd name="T65" fmla="*/ 13 h 237"/>
                <a:gd name="T66" fmla="*/ 70 w 237"/>
                <a:gd name="T67" fmla="*/ 7 h 237"/>
                <a:gd name="T68" fmla="*/ 49 w 237"/>
                <a:gd name="T69" fmla="*/ 3 h 237"/>
                <a:gd name="T70" fmla="*/ 27 w 237"/>
                <a:gd name="T7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394">
              <a:extLst>
                <a:ext uri="{FF2B5EF4-FFF2-40B4-BE49-F238E27FC236}">
                  <a16:creationId xmlns:a16="http://schemas.microsoft.com/office/drawing/2014/main" xmlns="" id="{FCA38C44-9B44-4A67-A0D7-F2207D7CA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772729"/>
              <a:ext cx="111125" cy="111125"/>
            </a:xfrm>
            <a:custGeom>
              <a:avLst/>
              <a:gdLst>
                <a:gd name="T0" fmla="*/ 12 w 351"/>
                <a:gd name="T1" fmla="*/ 0 h 350"/>
                <a:gd name="T2" fmla="*/ 6 w 351"/>
                <a:gd name="T3" fmla="*/ 2 h 350"/>
                <a:gd name="T4" fmla="*/ 2 w 351"/>
                <a:gd name="T5" fmla="*/ 6 h 350"/>
                <a:gd name="T6" fmla="*/ 0 w 351"/>
                <a:gd name="T7" fmla="*/ 12 h 350"/>
                <a:gd name="T8" fmla="*/ 0 w 351"/>
                <a:gd name="T9" fmla="*/ 17 h 350"/>
                <a:gd name="T10" fmla="*/ 2 w 351"/>
                <a:gd name="T11" fmla="*/ 22 h 350"/>
                <a:gd name="T12" fmla="*/ 6 w 351"/>
                <a:gd name="T13" fmla="*/ 27 h 350"/>
                <a:gd name="T14" fmla="*/ 12 w 351"/>
                <a:gd name="T15" fmla="*/ 29 h 350"/>
                <a:gd name="T16" fmla="*/ 31 w 351"/>
                <a:gd name="T17" fmla="*/ 30 h 350"/>
                <a:gd name="T18" fmla="*/ 62 w 351"/>
                <a:gd name="T19" fmla="*/ 33 h 350"/>
                <a:gd name="T20" fmla="*/ 91 w 351"/>
                <a:gd name="T21" fmla="*/ 40 h 350"/>
                <a:gd name="T22" fmla="*/ 120 w 351"/>
                <a:gd name="T23" fmla="*/ 48 h 350"/>
                <a:gd name="T24" fmla="*/ 148 w 351"/>
                <a:gd name="T25" fmla="*/ 60 h 350"/>
                <a:gd name="T26" fmla="*/ 173 w 351"/>
                <a:gd name="T27" fmla="*/ 74 h 350"/>
                <a:gd name="T28" fmla="*/ 198 w 351"/>
                <a:gd name="T29" fmla="*/ 91 h 350"/>
                <a:gd name="T30" fmla="*/ 220 w 351"/>
                <a:gd name="T31" fmla="*/ 109 h 350"/>
                <a:gd name="T32" fmla="*/ 241 w 351"/>
                <a:gd name="T33" fmla="*/ 129 h 350"/>
                <a:gd name="T34" fmla="*/ 260 w 351"/>
                <a:gd name="T35" fmla="*/ 153 h 350"/>
                <a:gd name="T36" fmla="*/ 276 w 351"/>
                <a:gd name="T37" fmla="*/ 177 h 350"/>
                <a:gd name="T38" fmla="*/ 290 w 351"/>
                <a:gd name="T39" fmla="*/ 203 h 350"/>
                <a:gd name="T40" fmla="*/ 302 w 351"/>
                <a:gd name="T41" fmla="*/ 230 h 350"/>
                <a:gd name="T42" fmla="*/ 311 w 351"/>
                <a:gd name="T43" fmla="*/ 259 h 350"/>
                <a:gd name="T44" fmla="*/ 317 w 351"/>
                <a:gd name="T45" fmla="*/ 289 h 350"/>
                <a:gd name="T46" fmla="*/ 320 w 351"/>
                <a:gd name="T47" fmla="*/ 319 h 350"/>
                <a:gd name="T48" fmla="*/ 321 w 351"/>
                <a:gd name="T49" fmla="*/ 338 h 350"/>
                <a:gd name="T50" fmla="*/ 323 w 351"/>
                <a:gd name="T51" fmla="*/ 343 h 350"/>
                <a:gd name="T52" fmla="*/ 327 w 351"/>
                <a:gd name="T53" fmla="*/ 348 h 350"/>
                <a:gd name="T54" fmla="*/ 333 w 351"/>
                <a:gd name="T55" fmla="*/ 350 h 350"/>
                <a:gd name="T56" fmla="*/ 338 w 351"/>
                <a:gd name="T57" fmla="*/ 350 h 350"/>
                <a:gd name="T58" fmla="*/ 343 w 351"/>
                <a:gd name="T59" fmla="*/ 348 h 350"/>
                <a:gd name="T60" fmla="*/ 348 w 351"/>
                <a:gd name="T61" fmla="*/ 343 h 350"/>
                <a:gd name="T62" fmla="*/ 350 w 351"/>
                <a:gd name="T63" fmla="*/ 338 h 350"/>
                <a:gd name="T64" fmla="*/ 350 w 351"/>
                <a:gd name="T65" fmla="*/ 318 h 350"/>
                <a:gd name="T66" fmla="*/ 347 w 351"/>
                <a:gd name="T67" fmla="*/ 283 h 350"/>
                <a:gd name="T68" fmla="*/ 340 w 351"/>
                <a:gd name="T69" fmla="*/ 251 h 350"/>
                <a:gd name="T70" fmla="*/ 330 w 351"/>
                <a:gd name="T71" fmla="*/ 220 h 350"/>
                <a:gd name="T72" fmla="*/ 318 w 351"/>
                <a:gd name="T73" fmla="*/ 189 h 350"/>
                <a:gd name="T74" fmla="*/ 302 w 351"/>
                <a:gd name="T75" fmla="*/ 162 h 350"/>
                <a:gd name="T76" fmla="*/ 283 w 351"/>
                <a:gd name="T77" fmla="*/ 135 h 350"/>
                <a:gd name="T78" fmla="*/ 263 w 351"/>
                <a:gd name="T79" fmla="*/ 110 h 350"/>
                <a:gd name="T80" fmla="*/ 241 w 351"/>
                <a:gd name="T81" fmla="*/ 87 h 350"/>
                <a:gd name="T82" fmla="*/ 216 w 351"/>
                <a:gd name="T83" fmla="*/ 66 h 350"/>
                <a:gd name="T84" fmla="*/ 189 w 351"/>
                <a:gd name="T85" fmla="*/ 48 h 350"/>
                <a:gd name="T86" fmla="*/ 160 w 351"/>
                <a:gd name="T87" fmla="*/ 33 h 350"/>
                <a:gd name="T88" fmla="*/ 130 w 351"/>
                <a:gd name="T89" fmla="*/ 20 h 350"/>
                <a:gd name="T90" fmla="*/ 98 w 351"/>
                <a:gd name="T91" fmla="*/ 11 h 350"/>
                <a:gd name="T92" fmla="*/ 66 w 351"/>
                <a:gd name="T93" fmla="*/ 3 h 350"/>
                <a:gd name="T94" fmla="*/ 32 w 351"/>
                <a:gd name="T9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3367B92-15E9-4FBD-A113-1E20A08BD3C1}"/>
              </a:ext>
            </a:extLst>
          </p:cNvPr>
          <p:cNvGrpSpPr/>
          <p:nvPr/>
        </p:nvGrpSpPr>
        <p:grpSpPr>
          <a:xfrm>
            <a:off x="5208768" y="2003573"/>
            <a:ext cx="380335" cy="359204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83" name="Freeform 4461">
              <a:extLst>
                <a:ext uri="{FF2B5EF4-FFF2-40B4-BE49-F238E27FC236}">
                  <a16:creationId xmlns:a16="http://schemas.microsoft.com/office/drawing/2014/main" xmlns="" id="{B088C53E-1AD7-49D6-8DC3-3CFE955B6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462">
              <a:extLst>
                <a:ext uri="{FF2B5EF4-FFF2-40B4-BE49-F238E27FC236}">
                  <a16:creationId xmlns:a16="http://schemas.microsoft.com/office/drawing/2014/main" xmlns="" id="{2B2AAA4D-66D1-4639-B0F1-A107FA0C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463">
              <a:extLst>
                <a:ext uri="{FF2B5EF4-FFF2-40B4-BE49-F238E27FC236}">
                  <a16:creationId xmlns:a16="http://schemas.microsoft.com/office/drawing/2014/main" xmlns="" id="{32E04A73-9F97-45E2-A12A-66F1B44FA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464">
              <a:extLst>
                <a:ext uri="{FF2B5EF4-FFF2-40B4-BE49-F238E27FC236}">
                  <a16:creationId xmlns:a16="http://schemas.microsoft.com/office/drawing/2014/main" xmlns="" id="{736DF4EB-C95F-433E-8157-011197C5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65">
              <a:extLst>
                <a:ext uri="{FF2B5EF4-FFF2-40B4-BE49-F238E27FC236}">
                  <a16:creationId xmlns:a16="http://schemas.microsoft.com/office/drawing/2014/main" xmlns="" id="{EB10E72B-908A-4885-8F71-F853CE201F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72" y="4245679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1F40C1B6-5279-407A-A6D2-4BB6F8847F65}"/>
              </a:ext>
            </a:extLst>
          </p:cNvPr>
          <p:cNvGrpSpPr/>
          <p:nvPr/>
        </p:nvGrpSpPr>
        <p:grpSpPr>
          <a:xfrm>
            <a:off x="7305399" y="4092579"/>
            <a:ext cx="380335" cy="359204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89" name="Freeform 4461">
              <a:extLst>
                <a:ext uri="{FF2B5EF4-FFF2-40B4-BE49-F238E27FC236}">
                  <a16:creationId xmlns:a16="http://schemas.microsoft.com/office/drawing/2014/main" xmlns="" id="{9A680453-EDE7-4259-B0C1-32C320A3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462">
              <a:extLst>
                <a:ext uri="{FF2B5EF4-FFF2-40B4-BE49-F238E27FC236}">
                  <a16:creationId xmlns:a16="http://schemas.microsoft.com/office/drawing/2014/main" xmlns="" id="{C69586FE-C44D-4BB8-93CF-1F5A41AEA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463">
              <a:extLst>
                <a:ext uri="{FF2B5EF4-FFF2-40B4-BE49-F238E27FC236}">
                  <a16:creationId xmlns:a16="http://schemas.microsoft.com/office/drawing/2014/main" xmlns="" id="{39985465-EEA4-457F-A8F0-F518C4EDE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464">
              <a:extLst>
                <a:ext uri="{FF2B5EF4-FFF2-40B4-BE49-F238E27FC236}">
                  <a16:creationId xmlns:a16="http://schemas.microsoft.com/office/drawing/2014/main" xmlns="" id="{8AC2EC4B-6442-49B3-82F1-150B120A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465">
              <a:extLst>
                <a:ext uri="{FF2B5EF4-FFF2-40B4-BE49-F238E27FC236}">
                  <a16:creationId xmlns:a16="http://schemas.microsoft.com/office/drawing/2014/main" xmlns="" id="{49C9AA9E-B2B5-4682-AC2A-FCFE69DFC8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72" y="4245679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225AD53F-91F8-4E95-891E-41E2AA14970D}"/>
              </a:ext>
            </a:extLst>
          </p:cNvPr>
          <p:cNvGrpSpPr/>
          <p:nvPr/>
        </p:nvGrpSpPr>
        <p:grpSpPr>
          <a:xfrm>
            <a:off x="8353715" y="5120320"/>
            <a:ext cx="380334" cy="378221"/>
            <a:chOff x="903535" y="4772729"/>
            <a:chExt cx="285750" cy="284163"/>
          </a:xfrm>
          <a:solidFill>
            <a:schemeClr val="bg1"/>
          </a:solidFill>
        </p:grpSpPr>
        <p:sp>
          <p:nvSpPr>
            <p:cNvPr id="100" name="Freeform 4389">
              <a:extLst>
                <a:ext uri="{FF2B5EF4-FFF2-40B4-BE49-F238E27FC236}">
                  <a16:creationId xmlns:a16="http://schemas.microsoft.com/office/drawing/2014/main" xmlns="" id="{8193FAC5-5F41-4F5C-9250-0F5D8EF13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35" y="4853692"/>
              <a:ext cx="184150" cy="161925"/>
            </a:xfrm>
            <a:custGeom>
              <a:avLst/>
              <a:gdLst>
                <a:gd name="T0" fmla="*/ 569 w 582"/>
                <a:gd name="T1" fmla="*/ 477 h 509"/>
                <a:gd name="T2" fmla="*/ 546 w 582"/>
                <a:gd name="T3" fmla="*/ 466 h 509"/>
                <a:gd name="T4" fmla="*/ 529 w 582"/>
                <a:gd name="T5" fmla="*/ 454 h 509"/>
                <a:gd name="T6" fmla="*/ 517 w 582"/>
                <a:gd name="T7" fmla="*/ 441 h 509"/>
                <a:gd name="T8" fmla="*/ 513 w 582"/>
                <a:gd name="T9" fmla="*/ 426 h 509"/>
                <a:gd name="T10" fmla="*/ 513 w 582"/>
                <a:gd name="T11" fmla="*/ 269 h 509"/>
                <a:gd name="T12" fmla="*/ 509 w 582"/>
                <a:gd name="T13" fmla="*/ 237 h 509"/>
                <a:gd name="T14" fmla="*/ 500 w 582"/>
                <a:gd name="T15" fmla="*/ 207 h 509"/>
                <a:gd name="T16" fmla="*/ 487 w 582"/>
                <a:gd name="T17" fmla="*/ 179 h 509"/>
                <a:gd name="T18" fmla="*/ 471 w 582"/>
                <a:gd name="T19" fmla="*/ 154 h 509"/>
                <a:gd name="T20" fmla="*/ 452 w 582"/>
                <a:gd name="T21" fmla="*/ 131 h 509"/>
                <a:gd name="T22" fmla="*/ 428 w 582"/>
                <a:gd name="T23" fmla="*/ 111 h 509"/>
                <a:gd name="T24" fmla="*/ 402 w 582"/>
                <a:gd name="T25" fmla="*/ 94 h 509"/>
                <a:gd name="T26" fmla="*/ 387 w 582"/>
                <a:gd name="T27" fmla="*/ 78 h 509"/>
                <a:gd name="T28" fmla="*/ 381 w 582"/>
                <a:gd name="T29" fmla="*/ 61 h 509"/>
                <a:gd name="T30" fmla="*/ 373 w 582"/>
                <a:gd name="T31" fmla="*/ 46 h 509"/>
                <a:gd name="T32" fmla="*/ 362 w 582"/>
                <a:gd name="T33" fmla="*/ 32 h 509"/>
                <a:gd name="T34" fmla="*/ 350 w 582"/>
                <a:gd name="T35" fmla="*/ 20 h 509"/>
                <a:gd name="T36" fmla="*/ 335 w 582"/>
                <a:gd name="T37" fmla="*/ 10 h 509"/>
                <a:gd name="T38" fmla="*/ 318 w 582"/>
                <a:gd name="T39" fmla="*/ 4 h 509"/>
                <a:gd name="T40" fmla="*/ 301 w 582"/>
                <a:gd name="T41" fmla="*/ 1 h 509"/>
                <a:gd name="T42" fmla="*/ 283 w 582"/>
                <a:gd name="T43" fmla="*/ 1 h 509"/>
                <a:gd name="T44" fmla="*/ 265 w 582"/>
                <a:gd name="T45" fmla="*/ 4 h 509"/>
                <a:gd name="T46" fmla="*/ 249 w 582"/>
                <a:gd name="T47" fmla="*/ 10 h 509"/>
                <a:gd name="T48" fmla="*/ 234 w 582"/>
                <a:gd name="T49" fmla="*/ 20 h 509"/>
                <a:gd name="T50" fmla="*/ 221 w 582"/>
                <a:gd name="T51" fmla="*/ 32 h 509"/>
                <a:gd name="T52" fmla="*/ 210 w 582"/>
                <a:gd name="T53" fmla="*/ 46 h 509"/>
                <a:gd name="T54" fmla="*/ 203 w 582"/>
                <a:gd name="T55" fmla="*/ 61 h 509"/>
                <a:gd name="T56" fmla="*/ 197 w 582"/>
                <a:gd name="T57" fmla="*/ 78 h 509"/>
                <a:gd name="T58" fmla="*/ 181 w 582"/>
                <a:gd name="T59" fmla="*/ 94 h 509"/>
                <a:gd name="T60" fmla="*/ 156 w 582"/>
                <a:gd name="T61" fmla="*/ 111 h 509"/>
                <a:gd name="T62" fmla="*/ 132 w 582"/>
                <a:gd name="T63" fmla="*/ 131 h 509"/>
                <a:gd name="T64" fmla="*/ 113 w 582"/>
                <a:gd name="T65" fmla="*/ 154 h 509"/>
                <a:gd name="T66" fmla="*/ 97 w 582"/>
                <a:gd name="T67" fmla="*/ 179 h 509"/>
                <a:gd name="T68" fmla="*/ 84 w 582"/>
                <a:gd name="T69" fmla="*/ 207 h 509"/>
                <a:gd name="T70" fmla="*/ 75 w 582"/>
                <a:gd name="T71" fmla="*/ 237 h 509"/>
                <a:gd name="T72" fmla="*/ 71 w 582"/>
                <a:gd name="T73" fmla="*/ 269 h 509"/>
                <a:gd name="T74" fmla="*/ 71 w 582"/>
                <a:gd name="T75" fmla="*/ 426 h 509"/>
                <a:gd name="T76" fmla="*/ 67 w 582"/>
                <a:gd name="T77" fmla="*/ 441 h 509"/>
                <a:gd name="T78" fmla="*/ 55 w 582"/>
                <a:gd name="T79" fmla="*/ 454 h 509"/>
                <a:gd name="T80" fmla="*/ 38 w 582"/>
                <a:gd name="T81" fmla="*/ 466 h 509"/>
                <a:gd name="T82" fmla="*/ 15 w 582"/>
                <a:gd name="T83" fmla="*/ 477 h 509"/>
                <a:gd name="T84" fmla="*/ 5 w 582"/>
                <a:gd name="T85" fmla="*/ 483 h 509"/>
                <a:gd name="T86" fmla="*/ 0 w 582"/>
                <a:gd name="T87" fmla="*/ 492 h 509"/>
                <a:gd name="T88" fmla="*/ 3 w 582"/>
                <a:gd name="T89" fmla="*/ 501 h 509"/>
                <a:gd name="T90" fmla="*/ 10 w 582"/>
                <a:gd name="T91" fmla="*/ 508 h 509"/>
                <a:gd name="T92" fmla="*/ 569 w 582"/>
                <a:gd name="T93" fmla="*/ 509 h 509"/>
                <a:gd name="T94" fmla="*/ 577 w 582"/>
                <a:gd name="T95" fmla="*/ 506 h 509"/>
                <a:gd name="T96" fmla="*/ 582 w 582"/>
                <a:gd name="T97" fmla="*/ 496 h 509"/>
                <a:gd name="T98" fmla="*/ 581 w 582"/>
                <a:gd name="T99" fmla="*/ 487 h 509"/>
                <a:gd name="T100" fmla="*/ 575 w 582"/>
                <a:gd name="T101" fmla="*/ 48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2" h="509">
                  <a:moveTo>
                    <a:pt x="575" y="480"/>
                  </a:moveTo>
                  <a:lnTo>
                    <a:pt x="569" y="477"/>
                  </a:lnTo>
                  <a:lnTo>
                    <a:pt x="557" y="471"/>
                  </a:lnTo>
                  <a:lnTo>
                    <a:pt x="546" y="466"/>
                  </a:lnTo>
                  <a:lnTo>
                    <a:pt x="536" y="461"/>
                  </a:lnTo>
                  <a:lnTo>
                    <a:pt x="529" y="454"/>
                  </a:lnTo>
                  <a:lnTo>
                    <a:pt x="521" y="448"/>
                  </a:lnTo>
                  <a:lnTo>
                    <a:pt x="517" y="441"/>
                  </a:lnTo>
                  <a:lnTo>
                    <a:pt x="514" y="434"/>
                  </a:lnTo>
                  <a:lnTo>
                    <a:pt x="513" y="426"/>
                  </a:lnTo>
                  <a:lnTo>
                    <a:pt x="513" y="285"/>
                  </a:lnTo>
                  <a:lnTo>
                    <a:pt x="513" y="269"/>
                  </a:lnTo>
                  <a:lnTo>
                    <a:pt x="511" y="253"/>
                  </a:lnTo>
                  <a:lnTo>
                    <a:pt x="509" y="237"/>
                  </a:lnTo>
                  <a:lnTo>
                    <a:pt x="504" y="222"/>
                  </a:lnTo>
                  <a:lnTo>
                    <a:pt x="500" y="207"/>
                  </a:lnTo>
                  <a:lnTo>
                    <a:pt x="494" y="193"/>
                  </a:lnTo>
                  <a:lnTo>
                    <a:pt x="487" y="179"/>
                  </a:lnTo>
                  <a:lnTo>
                    <a:pt x="480" y="166"/>
                  </a:lnTo>
                  <a:lnTo>
                    <a:pt x="471" y="154"/>
                  </a:lnTo>
                  <a:lnTo>
                    <a:pt x="462" y="142"/>
                  </a:lnTo>
                  <a:lnTo>
                    <a:pt x="452" y="131"/>
                  </a:lnTo>
                  <a:lnTo>
                    <a:pt x="440" y="120"/>
                  </a:lnTo>
                  <a:lnTo>
                    <a:pt x="428" y="111"/>
                  </a:lnTo>
                  <a:lnTo>
                    <a:pt x="416" y="102"/>
                  </a:lnTo>
                  <a:lnTo>
                    <a:pt x="402" y="94"/>
                  </a:lnTo>
                  <a:lnTo>
                    <a:pt x="388" y="86"/>
                  </a:lnTo>
                  <a:lnTo>
                    <a:pt x="387" y="78"/>
                  </a:lnTo>
                  <a:lnTo>
                    <a:pt x="385" y="69"/>
                  </a:lnTo>
                  <a:lnTo>
                    <a:pt x="381" y="61"/>
                  </a:lnTo>
                  <a:lnTo>
                    <a:pt x="377" y="53"/>
                  </a:lnTo>
                  <a:lnTo>
                    <a:pt x="373" y="46"/>
                  </a:lnTo>
                  <a:lnTo>
                    <a:pt x="368" y="38"/>
                  </a:lnTo>
                  <a:lnTo>
                    <a:pt x="362" y="32"/>
                  </a:lnTo>
                  <a:lnTo>
                    <a:pt x="357" y="25"/>
                  </a:lnTo>
                  <a:lnTo>
                    <a:pt x="350" y="20"/>
                  </a:lnTo>
                  <a:lnTo>
                    <a:pt x="343" y="15"/>
                  </a:lnTo>
                  <a:lnTo>
                    <a:pt x="335" y="10"/>
                  </a:lnTo>
                  <a:lnTo>
                    <a:pt x="327" y="7"/>
                  </a:lnTo>
                  <a:lnTo>
                    <a:pt x="318" y="4"/>
                  </a:lnTo>
                  <a:lnTo>
                    <a:pt x="310" y="2"/>
                  </a:lnTo>
                  <a:lnTo>
                    <a:pt x="301" y="1"/>
                  </a:lnTo>
                  <a:lnTo>
                    <a:pt x="291" y="0"/>
                  </a:lnTo>
                  <a:lnTo>
                    <a:pt x="283" y="1"/>
                  </a:lnTo>
                  <a:lnTo>
                    <a:pt x="273" y="2"/>
                  </a:lnTo>
                  <a:lnTo>
                    <a:pt x="265" y="4"/>
                  </a:lnTo>
                  <a:lnTo>
                    <a:pt x="256" y="7"/>
                  </a:lnTo>
                  <a:lnTo>
                    <a:pt x="249" y="10"/>
                  </a:lnTo>
                  <a:lnTo>
                    <a:pt x="241" y="15"/>
                  </a:lnTo>
                  <a:lnTo>
                    <a:pt x="234" y="20"/>
                  </a:lnTo>
                  <a:lnTo>
                    <a:pt x="227" y="25"/>
                  </a:lnTo>
                  <a:lnTo>
                    <a:pt x="221" y="32"/>
                  </a:lnTo>
                  <a:lnTo>
                    <a:pt x="215" y="38"/>
                  </a:lnTo>
                  <a:lnTo>
                    <a:pt x="210" y="46"/>
                  </a:lnTo>
                  <a:lnTo>
                    <a:pt x="206" y="53"/>
                  </a:lnTo>
                  <a:lnTo>
                    <a:pt x="203" y="61"/>
                  </a:lnTo>
                  <a:lnTo>
                    <a:pt x="199" y="69"/>
                  </a:lnTo>
                  <a:lnTo>
                    <a:pt x="197" y="78"/>
                  </a:lnTo>
                  <a:lnTo>
                    <a:pt x="196" y="86"/>
                  </a:lnTo>
                  <a:lnTo>
                    <a:pt x="181" y="94"/>
                  </a:lnTo>
                  <a:lnTo>
                    <a:pt x="168" y="102"/>
                  </a:lnTo>
                  <a:lnTo>
                    <a:pt x="156" y="111"/>
                  </a:lnTo>
                  <a:lnTo>
                    <a:pt x="143" y="120"/>
                  </a:lnTo>
                  <a:lnTo>
                    <a:pt x="132" y="131"/>
                  </a:lnTo>
                  <a:lnTo>
                    <a:pt x="121" y="142"/>
                  </a:lnTo>
                  <a:lnTo>
                    <a:pt x="113" y="154"/>
                  </a:lnTo>
                  <a:lnTo>
                    <a:pt x="104" y="166"/>
                  </a:lnTo>
                  <a:lnTo>
                    <a:pt x="97" y="179"/>
                  </a:lnTo>
                  <a:lnTo>
                    <a:pt x="89" y="193"/>
                  </a:lnTo>
                  <a:lnTo>
                    <a:pt x="84" y="207"/>
                  </a:lnTo>
                  <a:lnTo>
                    <a:pt x="80" y="222"/>
                  </a:lnTo>
                  <a:lnTo>
                    <a:pt x="75" y="237"/>
                  </a:lnTo>
                  <a:lnTo>
                    <a:pt x="73" y="253"/>
                  </a:lnTo>
                  <a:lnTo>
                    <a:pt x="71" y="269"/>
                  </a:lnTo>
                  <a:lnTo>
                    <a:pt x="71" y="285"/>
                  </a:lnTo>
                  <a:lnTo>
                    <a:pt x="71" y="426"/>
                  </a:lnTo>
                  <a:lnTo>
                    <a:pt x="70" y="434"/>
                  </a:lnTo>
                  <a:lnTo>
                    <a:pt x="67" y="441"/>
                  </a:lnTo>
                  <a:lnTo>
                    <a:pt x="61" y="448"/>
                  </a:lnTo>
                  <a:lnTo>
                    <a:pt x="55" y="454"/>
                  </a:lnTo>
                  <a:lnTo>
                    <a:pt x="47" y="461"/>
                  </a:lnTo>
                  <a:lnTo>
                    <a:pt x="38" y="466"/>
                  </a:lnTo>
                  <a:lnTo>
                    <a:pt x="27" y="471"/>
                  </a:lnTo>
                  <a:lnTo>
                    <a:pt x="15" y="477"/>
                  </a:lnTo>
                  <a:lnTo>
                    <a:pt x="9" y="480"/>
                  </a:lnTo>
                  <a:lnTo>
                    <a:pt x="5" y="483"/>
                  </a:lnTo>
                  <a:lnTo>
                    <a:pt x="3" y="487"/>
                  </a:lnTo>
                  <a:lnTo>
                    <a:pt x="0" y="492"/>
                  </a:lnTo>
                  <a:lnTo>
                    <a:pt x="0" y="496"/>
                  </a:lnTo>
                  <a:lnTo>
                    <a:pt x="3" y="501"/>
                  </a:lnTo>
                  <a:lnTo>
                    <a:pt x="6" y="506"/>
                  </a:lnTo>
                  <a:lnTo>
                    <a:pt x="10" y="508"/>
                  </a:lnTo>
                  <a:lnTo>
                    <a:pt x="15" y="509"/>
                  </a:lnTo>
                  <a:lnTo>
                    <a:pt x="569" y="509"/>
                  </a:lnTo>
                  <a:lnTo>
                    <a:pt x="573" y="508"/>
                  </a:lnTo>
                  <a:lnTo>
                    <a:pt x="577" y="506"/>
                  </a:lnTo>
                  <a:lnTo>
                    <a:pt x="580" y="501"/>
                  </a:lnTo>
                  <a:lnTo>
                    <a:pt x="582" y="496"/>
                  </a:lnTo>
                  <a:lnTo>
                    <a:pt x="582" y="492"/>
                  </a:lnTo>
                  <a:lnTo>
                    <a:pt x="581" y="487"/>
                  </a:lnTo>
                  <a:lnTo>
                    <a:pt x="578" y="483"/>
                  </a:lnTo>
                  <a:lnTo>
                    <a:pt x="575" y="4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390">
              <a:extLst>
                <a:ext uri="{FF2B5EF4-FFF2-40B4-BE49-F238E27FC236}">
                  <a16:creationId xmlns:a16="http://schemas.microsoft.com/office/drawing/2014/main" xmlns="" id="{826A227D-D840-4496-877F-191A93D9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10" y="5023554"/>
              <a:ext cx="50800" cy="33338"/>
            </a:xfrm>
            <a:custGeom>
              <a:avLst/>
              <a:gdLst>
                <a:gd name="T0" fmla="*/ 145 w 160"/>
                <a:gd name="T1" fmla="*/ 0 h 105"/>
                <a:gd name="T2" fmla="*/ 15 w 160"/>
                <a:gd name="T3" fmla="*/ 0 h 105"/>
                <a:gd name="T4" fmla="*/ 12 w 160"/>
                <a:gd name="T5" fmla="*/ 1 h 105"/>
                <a:gd name="T6" fmla="*/ 9 w 160"/>
                <a:gd name="T7" fmla="*/ 2 h 105"/>
                <a:gd name="T8" fmla="*/ 7 w 160"/>
                <a:gd name="T9" fmla="*/ 3 h 105"/>
                <a:gd name="T10" fmla="*/ 5 w 160"/>
                <a:gd name="T11" fmla="*/ 5 h 105"/>
                <a:gd name="T12" fmla="*/ 2 w 160"/>
                <a:gd name="T13" fmla="*/ 7 h 105"/>
                <a:gd name="T14" fmla="*/ 1 w 160"/>
                <a:gd name="T15" fmla="*/ 9 h 105"/>
                <a:gd name="T16" fmla="*/ 0 w 160"/>
                <a:gd name="T17" fmla="*/ 12 h 105"/>
                <a:gd name="T18" fmla="*/ 0 w 160"/>
                <a:gd name="T19" fmla="*/ 15 h 105"/>
                <a:gd name="T20" fmla="*/ 0 w 160"/>
                <a:gd name="T21" fmla="*/ 25 h 105"/>
                <a:gd name="T22" fmla="*/ 0 w 160"/>
                <a:gd name="T23" fmla="*/ 34 h 105"/>
                <a:gd name="T24" fmla="*/ 1 w 160"/>
                <a:gd name="T25" fmla="*/ 41 h 105"/>
                <a:gd name="T26" fmla="*/ 3 w 160"/>
                <a:gd name="T27" fmla="*/ 49 h 105"/>
                <a:gd name="T28" fmla="*/ 6 w 160"/>
                <a:gd name="T29" fmla="*/ 56 h 105"/>
                <a:gd name="T30" fmla="*/ 10 w 160"/>
                <a:gd name="T31" fmla="*/ 63 h 105"/>
                <a:gd name="T32" fmla="*/ 13 w 160"/>
                <a:gd name="T33" fmla="*/ 69 h 105"/>
                <a:gd name="T34" fmla="*/ 18 w 160"/>
                <a:gd name="T35" fmla="*/ 76 h 105"/>
                <a:gd name="T36" fmla="*/ 24 w 160"/>
                <a:gd name="T37" fmla="*/ 81 h 105"/>
                <a:gd name="T38" fmla="*/ 29 w 160"/>
                <a:gd name="T39" fmla="*/ 86 h 105"/>
                <a:gd name="T40" fmla="*/ 36 w 160"/>
                <a:gd name="T41" fmla="*/ 92 h 105"/>
                <a:gd name="T42" fmla="*/ 42 w 160"/>
                <a:gd name="T43" fmla="*/ 95 h 105"/>
                <a:gd name="T44" fmla="*/ 48 w 160"/>
                <a:gd name="T45" fmla="*/ 98 h 105"/>
                <a:gd name="T46" fmla="*/ 56 w 160"/>
                <a:gd name="T47" fmla="*/ 101 h 105"/>
                <a:gd name="T48" fmla="*/ 63 w 160"/>
                <a:gd name="T49" fmla="*/ 103 h 105"/>
                <a:gd name="T50" fmla="*/ 72 w 160"/>
                <a:gd name="T51" fmla="*/ 105 h 105"/>
                <a:gd name="T52" fmla="*/ 79 w 160"/>
                <a:gd name="T53" fmla="*/ 105 h 105"/>
                <a:gd name="T54" fmla="*/ 88 w 160"/>
                <a:gd name="T55" fmla="*/ 105 h 105"/>
                <a:gd name="T56" fmla="*/ 95 w 160"/>
                <a:gd name="T57" fmla="*/ 103 h 105"/>
                <a:gd name="T58" fmla="*/ 104 w 160"/>
                <a:gd name="T59" fmla="*/ 101 h 105"/>
                <a:gd name="T60" fmla="*/ 110 w 160"/>
                <a:gd name="T61" fmla="*/ 98 h 105"/>
                <a:gd name="T62" fmla="*/ 118 w 160"/>
                <a:gd name="T63" fmla="*/ 95 h 105"/>
                <a:gd name="T64" fmla="*/ 124 w 160"/>
                <a:gd name="T65" fmla="*/ 92 h 105"/>
                <a:gd name="T66" fmla="*/ 131 w 160"/>
                <a:gd name="T67" fmla="*/ 86 h 105"/>
                <a:gd name="T68" fmla="*/ 136 w 160"/>
                <a:gd name="T69" fmla="*/ 81 h 105"/>
                <a:gd name="T70" fmla="*/ 141 w 160"/>
                <a:gd name="T71" fmla="*/ 76 h 105"/>
                <a:gd name="T72" fmla="*/ 146 w 160"/>
                <a:gd name="T73" fmla="*/ 69 h 105"/>
                <a:gd name="T74" fmla="*/ 150 w 160"/>
                <a:gd name="T75" fmla="*/ 63 h 105"/>
                <a:gd name="T76" fmla="*/ 153 w 160"/>
                <a:gd name="T77" fmla="*/ 56 h 105"/>
                <a:gd name="T78" fmla="*/ 156 w 160"/>
                <a:gd name="T79" fmla="*/ 49 h 105"/>
                <a:gd name="T80" fmla="*/ 159 w 160"/>
                <a:gd name="T81" fmla="*/ 41 h 105"/>
                <a:gd name="T82" fmla="*/ 160 w 160"/>
                <a:gd name="T83" fmla="*/ 34 h 105"/>
                <a:gd name="T84" fmla="*/ 160 w 160"/>
                <a:gd name="T85" fmla="*/ 25 h 105"/>
                <a:gd name="T86" fmla="*/ 160 w 160"/>
                <a:gd name="T87" fmla="*/ 15 h 105"/>
                <a:gd name="T88" fmla="*/ 160 w 160"/>
                <a:gd name="T89" fmla="*/ 12 h 105"/>
                <a:gd name="T90" fmla="*/ 159 w 160"/>
                <a:gd name="T91" fmla="*/ 9 h 105"/>
                <a:gd name="T92" fmla="*/ 158 w 160"/>
                <a:gd name="T93" fmla="*/ 7 h 105"/>
                <a:gd name="T94" fmla="*/ 155 w 160"/>
                <a:gd name="T95" fmla="*/ 5 h 105"/>
                <a:gd name="T96" fmla="*/ 153 w 160"/>
                <a:gd name="T97" fmla="*/ 3 h 105"/>
                <a:gd name="T98" fmla="*/ 151 w 160"/>
                <a:gd name="T99" fmla="*/ 2 h 105"/>
                <a:gd name="T100" fmla="*/ 148 w 160"/>
                <a:gd name="T101" fmla="*/ 1 h 105"/>
                <a:gd name="T102" fmla="*/ 145 w 160"/>
                <a:gd name="T10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0" h="105">
                  <a:moveTo>
                    <a:pt x="14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1" y="41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3"/>
                  </a:lnTo>
                  <a:lnTo>
                    <a:pt x="13" y="69"/>
                  </a:lnTo>
                  <a:lnTo>
                    <a:pt x="18" y="76"/>
                  </a:lnTo>
                  <a:lnTo>
                    <a:pt x="24" y="81"/>
                  </a:lnTo>
                  <a:lnTo>
                    <a:pt x="29" y="86"/>
                  </a:lnTo>
                  <a:lnTo>
                    <a:pt x="36" y="92"/>
                  </a:lnTo>
                  <a:lnTo>
                    <a:pt x="42" y="95"/>
                  </a:lnTo>
                  <a:lnTo>
                    <a:pt x="48" y="98"/>
                  </a:lnTo>
                  <a:lnTo>
                    <a:pt x="56" y="101"/>
                  </a:lnTo>
                  <a:lnTo>
                    <a:pt x="63" y="103"/>
                  </a:lnTo>
                  <a:lnTo>
                    <a:pt x="72" y="105"/>
                  </a:lnTo>
                  <a:lnTo>
                    <a:pt x="79" y="105"/>
                  </a:lnTo>
                  <a:lnTo>
                    <a:pt x="88" y="105"/>
                  </a:lnTo>
                  <a:lnTo>
                    <a:pt x="95" y="103"/>
                  </a:lnTo>
                  <a:lnTo>
                    <a:pt x="104" y="101"/>
                  </a:lnTo>
                  <a:lnTo>
                    <a:pt x="110" y="98"/>
                  </a:lnTo>
                  <a:lnTo>
                    <a:pt x="118" y="95"/>
                  </a:lnTo>
                  <a:lnTo>
                    <a:pt x="124" y="92"/>
                  </a:lnTo>
                  <a:lnTo>
                    <a:pt x="131" y="86"/>
                  </a:lnTo>
                  <a:lnTo>
                    <a:pt x="136" y="81"/>
                  </a:lnTo>
                  <a:lnTo>
                    <a:pt x="141" y="76"/>
                  </a:lnTo>
                  <a:lnTo>
                    <a:pt x="146" y="69"/>
                  </a:lnTo>
                  <a:lnTo>
                    <a:pt x="150" y="63"/>
                  </a:lnTo>
                  <a:lnTo>
                    <a:pt x="153" y="56"/>
                  </a:lnTo>
                  <a:lnTo>
                    <a:pt x="156" y="49"/>
                  </a:lnTo>
                  <a:lnTo>
                    <a:pt x="159" y="41"/>
                  </a:lnTo>
                  <a:lnTo>
                    <a:pt x="160" y="34"/>
                  </a:lnTo>
                  <a:lnTo>
                    <a:pt x="160" y="25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59" y="9"/>
                  </a:lnTo>
                  <a:lnTo>
                    <a:pt x="158" y="7"/>
                  </a:lnTo>
                  <a:lnTo>
                    <a:pt x="155" y="5"/>
                  </a:lnTo>
                  <a:lnTo>
                    <a:pt x="153" y="3"/>
                  </a:lnTo>
                  <a:lnTo>
                    <a:pt x="151" y="2"/>
                  </a:lnTo>
                  <a:lnTo>
                    <a:pt x="148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391">
              <a:extLst>
                <a:ext uri="{FF2B5EF4-FFF2-40B4-BE49-F238E27FC236}">
                  <a16:creationId xmlns:a16="http://schemas.microsoft.com/office/drawing/2014/main" xmlns="" id="{B05DFD05-C2B9-432F-8E48-0CE7512A7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047" y="4809242"/>
              <a:ext cx="74613" cy="74613"/>
            </a:xfrm>
            <a:custGeom>
              <a:avLst/>
              <a:gdLst>
                <a:gd name="T0" fmla="*/ 224 w 237"/>
                <a:gd name="T1" fmla="*/ 30 h 237"/>
                <a:gd name="T2" fmla="*/ 230 w 237"/>
                <a:gd name="T3" fmla="*/ 27 h 237"/>
                <a:gd name="T4" fmla="*/ 234 w 237"/>
                <a:gd name="T5" fmla="*/ 23 h 237"/>
                <a:gd name="T6" fmla="*/ 236 w 237"/>
                <a:gd name="T7" fmla="*/ 19 h 237"/>
                <a:gd name="T8" fmla="*/ 236 w 237"/>
                <a:gd name="T9" fmla="*/ 12 h 237"/>
                <a:gd name="T10" fmla="*/ 234 w 237"/>
                <a:gd name="T11" fmla="*/ 7 h 237"/>
                <a:gd name="T12" fmla="*/ 230 w 237"/>
                <a:gd name="T13" fmla="*/ 3 h 237"/>
                <a:gd name="T14" fmla="*/ 224 w 237"/>
                <a:gd name="T15" fmla="*/ 0 h 237"/>
                <a:gd name="T16" fmla="*/ 210 w 237"/>
                <a:gd name="T17" fmla="*/ 0 h 237"/>
                <a:gd name="T18" fmla="*/ 188 w 237"/>
                <a:gd name="T19" fmla="*/ 3 h 237"/>
                <a:gd name="T20" fmla="*/ 166 w 237"/>
                <a:gd name="T21" fmla="*/ 7 h 237"/>
                <a:gd name="T22" fmla="*/ 145 w 237"/>
                <a:gd name="T23" fmla="*/ 13 h 237"/>
                <a:gd name="T24" fmla="*/ 116 w 237"/>
                <a:gd name="T25" fmla="*/ 27 h 237"/>
                <a:gd name="T26" fmla="*/ 80 w 237"/>
                <a:gd name="T27" fmla="*/ 51 h 237"/>
                <a:gd name="T28" fmla="*/ 50 w 237"/>
                <a:gd name="T29" fmla="*/ 81 h 237"/>
                <a:gd name="T30" fmla="*/ 26 w 237"/>
                <a:gd name="T31" fmla="*/ 116 h 237"/>
                <a:gd name="T32" fmla="*/ 12 w 237"/>
                <a:gd name="T33" fmla="*/ 146 h 237"/>
                <a:gd name="T34" fmla="*/ 6 w 237"/>
                <a:gd name="T35" fmla="*/ 166 h 237"/>
                <a:gd name="T36" fmla="*/ 2 w 237"/>
                <a:gd name="T37" fmla="*/ 188 h 237"/>
                <a:gd name="T38" fmla="*/ 0 w 237"/>
                <a:gd name="T39" fmla="*/ 210 h 237"/>
                <a:gd name="T40" fmla="*/ 0 w 237"/>
                <a:gd name="T41" fmla="*/ 225 h 237"/>
                <a:gd name="T42" fmla="*/ 2 w 237"/>
                <a:gd name="T43" fmla="*/ 230 h 237"/>
                <a:gd name="T44" fmla="*/ 6 w 237"/>
                <a:gd name="T45" fmla="*/ 235 h 237"/>
                <a:gd name="T46" fmla="*/ 11 w 237"/>
                <a:gd name="T47" fmla="*/ 237 h 237"/>
                <a:gd name="T48" fmla="*/ 18 w 237"/>
                <a:gd name="T49" fmla="*/ 237 h 237"/>
                <a:gd name="T50" fmla="*/ 23 w 237"/>
                <a:gd name="T51" fmla="*/ 235 h 237"/>
                <a:gd name="T52" fmla="*/ 26 w 237"/>
                <a:gd name="T53" fmla="*/ 230 h 237"/>
                <a:gd name="T54" fmla="*/ 28 w 237"/>
                <a:gd name="T55" fmla="*/ 225 h 237"/>
                <a:gd name="T56" fmla="*/ 31 w 237"/>
                <a:gd name="T57" fmla="*/ 202 h 237"/>
                <a:gd name="T58" fmla="*/ 38 w 237"/>
                <a:gd name="T59" fmla="*/ 164 h 237"/>
                <a:gd name="T60" fmla="*/ 52 w 237"/>
                <a:gd name="T61" fmla="*/ 130 h 237"/>
                <a:gd name="T62" fmla="*/ 73 w 237"/>
                <a:gd name="T63" fmla="*/ 100 h 237"/>
                <a:gd name="T64" fmla="*/ 99 w 237"/>
                <a:gd name="T65" fmla="*/ 74 h 237"/>
                <a:gd name="T66" fmla="*/ 130 w 237"/>
                <a:gd name="T67" fmla="*/ 53 h 237"/>
                <a:gd name="T68" fmla="*/ 164 w 237"/>
                <a:gd name="T69" fmla="*/ 39 h 237"/>
                <a:gd name="T70" fmla="*/ 202 w 237"/>
                <a:gd name="T71" fmla="*/ 3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222" y="30"/>
                  </a:moveTo>
                  <a:lnTo>
                    <a:pt x="224" y="30"/>
                  </a:lnTo>
                  <a:lnTo>
                    <a:pt x="227" y="29"/>
                  </a:lnTo>
                  <a:lnTo>
                    <a:pt x="230" y="27"/>
                  </a:lnTo>
                  <a:lnTo>
                    <a:pt x="232" y="26"/>
                  </a:lnTo>
                  <a:lnTo>
                    <a:pt x="234" y="23"/>
                  </a:lnTo>
                  <a:lnTo>
                    <a:pt x="235" y="21"/>
                  </a:lnTo>
                  <a:lnTo>
                    <a:pt x="236" y="19"/>
                  </a:lnTo>
                  <a:lnTo>
                    <a:pt x="237" y="15"/>
                  </a:lnTo>
                  <a:lnTo>
                    <a:pt x="236" y="12"/>
                  </a:lnTo>
                  <a:lnTo>
                    <a:pt x="235" y="9"/>
                  </a:lnTo>
                  <a:lnTo>
                    <a:pt x="234" y="7"/>
                  </a:lnTo>
                  <a:lnTo>
                    <a:pt x="232" y="5"/>
                  </a:lnTo>
                  <a:lnTo>
                    <a:pt x="230" y="3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9" y="1"/>
                  </a:lnTo>
                  <a:lnTo>
                    <a:pt x="188" y="3"/>
                  </a:lnTo>
                  <a:lnTo>
                    <a:pt x="177" y="5"/>
                  </a:lnTo>
                  <a:lnTo>
                    <a:pt x="166" y="7"/>
                  </a:lnTo>
                  <a:lnTo>
                    <a:pt x="156" y="10"/>
                  </a:lnTo>
                  <a:lnTo>
                    <a:pt x="145" y="13"/>
                  </a:lnTo>
                  <a:lnTo>
                    <a:pt x="135" y="18"/>
                  </a:lnTo>
                  <a:lnTo>
                    <a:pt x="116" y="27"/>
                  </a:lnTo>
                  <a:lnTo>
                    <a:pt x="97" y="38"/>
                  </a:lnTo>
                  <a:lnTo>
                    <a:pt x="80" y="51"/>
                  </a:lnTo>
                  <a:lnTo>
                    <a:pt x="65" y="65"/>
                  </a:lnTo>
                  <a:lnTo>
                    <a:pt x="50" y="81"/>
                  </a:lnTo>
                  <a:lnTo>
                    <a:pt x="37" y="98"/>
                  </a:lnTo>
                  <a:lnTo>
                    <a:pt x="26" y="116"/>
                  </a:lnTo>
                  <a:lnTo>
                    <a:pt x="17" y="135"/>
                  </a:lnTo>
                  <a:lnTo>
                    <a:pt x="12" y="146"/>
                  </a:lnTo>
                  <a:lnTo>
                    <a:pt x="9" y="156"/>
                  </a:lnTo>
                  <a:lnTo>
                    <a:pt x="6" y="166"/>
                  </a:lnTo>
                  <a:lnTo>
                    <a:pt x="4" y="177"/>
                  </a:lnTo>
                  <a:lnTo>
                    <a:pt x="2" y="188"/>
                  </a:lnTo>
                  <a:lnTo>
                    <a:pt x="1" y="199"/>
                  </a:lnTo>
                  <a:lnTo>
                    <a:pt x="0" y="21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1" y="228"/>
                  </a:lnTo>
                  <a:lnTo>
                    <a:pt x="2" y="230"/>
                  </a:lnTo>
                  <a:lnTo>
                    <a:pt x="4" y="233"/>
                  </a:lnTo>
                  <a:lnTo>
                    <a:pt x="6" y="235"/>
                  </a:lnTo>
                  <a:lnTo>
                    <a:pt x="8" y="236"/>
                  </a:lnTo>
                  <a:lnTo>
                    <a:pt x="11" y="237"/>
                  </a:lnTo>
                  <a:lnTo>
                    <a:pt x="14" y="237"/>
                  </a:lnTo>
                  <a:lnTo>
                    <a:pt x="18" y="237"/>
                  </a:lnTo>
                  <a:lnTo>
                    <a:pt x="20" y="236"/>
                  </a:lnTo>
                  <a:lnTo>
                    <a:pt x="23" y="235"/>
                  </a:lnTo>
                  <a:lnTo>
                    <a:pt x="25" y="233"/>
                  </a:lnTo>
                  <a:lnTo>
                    <a:pt x="26" y="230"/>
                  </a:lnTo>
                  <a:lnTo>
                    <a:pt x="28" y="228"/>
                  </a:lnTo>
                  <a:lnTo>
                    <a:pt x="28" y="225"/>
                  </a:lnTo>
                  <a:lnTo>
                    <a:pt x="29" y="222"/>
                  </a:lnTo>
                  <a:lnTo>
                    <a:pt x="31" y="202"/>
                  </a:lnTo>
                  <a:lnTo>
                    <a:pt x="33" y="183"/>
                  </a:lnTo>
                  <a:lnTo>
                    <a:pt x="38" y="164"/>
                  </a:lnTo>
                  <a:lnTo>
                    <a:pt x="44" y="147"/>
                  </a:lnTo>
                  <a:lnTo>
                    <a:pt x="52" y="130"/>
                  </a:lnTo>
                  <a:lnTo>
                    <a:pt x="63" y="115"/>
                  </a:lnTo>
                  <a:lnTo>
                    <a:pt x="73" y="100"/>
                  </a:lnTo>
                  <a:lnTo>
                    <a:pt x="85" y="86"/>
                  </a:lnTo>
                  <a:lnTo>
                    <a:pt x="99" y="74"/>
                  </a:lnTo>
                  <a:lnTo>
                    <a:pt x="114" y="62"/>
                  </a:lnTo>
                  <a:lnTo>
                    <a:pt x="130" y="53"/>
                  </a:lnTo>
                  <a:lnTo>
                    <a:pt x="147" y="45"/>
                  </a:lnTo>
                  <a:lnTo>
                    <a:pt x="164" y="39"/>
                  </a:lnTo>
                  <a:lnTo>
                    <a:pt x="182" y="34"/>
                  </a:lnTo>
                  <a:lnTo>
                    <a:pt x="202" y="31"/>
                  </a:lnTo>
                  <a:lnTo>
                    <a:pt x="22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392">
              <a:extLst>
                <a:ext uri="{FF2B5EF4-FFF2-40B4-BE49-F238E27FC236}">
                  <a16:creationId xmlns:a16="http://schemas.microsoft.com/office/drawing/2014/main" xmlns="" id="{2934876F-4C5F-4467-B661-A0553BE24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535" y="4772729"/>
              <a:ext cx="111125" cy="111125"/>
            </a:xfrm>
            <a:custGeom>
              <a:avLst/>
              <a:gdLst>
                <a:gd name="T0" fmla="*/ 338 w 351"/>
                <a:gd name="T1" fmla="*/ 29 h 350"/>
                <a:gd name="T2" fmla="*/ 344 w 351"/>
                <a:gd name="T3" fmla="*/ 27 h 350"/>
                <a:gd name="T4" fmla="*/ 348 w 351"/>
                <a:gd name="T5" fmla="*/ 22 h 350"/>
                <a:gd name="T6" fmla="*/ 350 w 351"/>
                <a:gd name="T7" fmla="*/ 17 h 350"/>
                <a:gd name="T8" fmla="*/ 350 w 351"/>
                <a:gd name="T9" fmla="*/ 12 h 350"/>
                <a:gd name="T10" fmla="*/ 348 w 351"/>
                <a:gd name="T11" fmla="*/ 6 h 350"/>
                <a:gd name="T12" fmla="*/ 344 w 351"/>
                <a:gd name="T13" fmla="*/ 2 h 350"/>
                <a:gd name="T14" fmla="*/ 338 w 351"/>
                <a:gd name="T15" fmla="*/ 0 h 350"/>
                <a:gd name="T16" fmla="*/ 318 w 351"/>
                <a:gd name="T17" fmla="*/ 0 h 350"/>
                <a:gd name="T18" fmla="*/ 285 w 351"/>
                <a:gd name="T19" fmla="*/ 3 h 350"/>
                <a:gd name="T20" fmla="*/ 252 w 351"/>
                <a:gd name="T21" fmla="*/ 11 h 350"/>
                <a:gd name="T22" fmla="*/ 221 w 351"/>
                <a:gd name="T23" fmla="*/ 20 h 350"/>
                <a:gd name="T24" fmla="*/ 191 w 351"/>
                <a:gd name="T25" fmla="*/ 33 h 350"/>
                <a:gd name="T26" fmla="*/ 162 w 351"/>
                <a:gd name="T27" fmla="*/ 48 h 350"/>
                <a:gd name="T28" fmla="*/ 135 w 351"/>
                <a:gd name="T29" fmla="*/ 66 h 350"/>
                <a:gd name="T30" fmla="*/ 110 w 351"/>
                <a:gd name="T31" fmla="*/ 87 h 350"/>
                <a:gd name="T32" fmla="*/ 88 w 351"/>
                <a:gd name="T33" fmla="*/ 110 h 350"/>
                <a:gd name="T34" fmla="*/ 66 w 351"/>
                <a:gd name="T35" fmla="*/ 135 h 350"/>
                <a:gd name="T36" fmla="*/ 49 w 351"/>
                <a:gd name="T37" fmla="*/ 162 h 350"/>
                <a:gd name="T38" fmla="*/ 33 w 351"/>
                <a:gd name="T39" fmla="*/ 189 h 350"/>
                <a:gd name="T40" fmla="*/ 20 w 351"/>
                <a:gd name="T41" fmla="*/ 220 h 350"/>
                <a:gd name="T42" fmla="*/ 11 w 351"/>
                <a:gd name="T43" fmla="*/ 251 h 350"/>
                <a:gd name="T44" fmla="*/ 4 w 351"/>
                <a:gd name="T45" fmla="*/ 283 h 350"/>
                <a:gd name="T46" fmla="*/ 0 w 351"/>
                <a:gd name="T47" fmla="*/ 318 h 350"/>
                <a:gd name="T48" fmla="*/ 0 w 351"/>
                <a:gd name="T49" fmla="*/ 338 h 350"/>
                <a:gd name="T50" fmla="*/ 2 w 351"/>
                <a:gd name="T51" fmla="*/ 343 h 350"/>
                <a:gd name="T52" fmla="*/ 7 w 351"/>
                <a:gd name="T53" fmla="*/ 348 h 350"/>
                <a:gd name="T54" fmla="*/ 12 w 351"/>
                <a:gd name="T55" fmla="*/ 350 h 350"/>
                <a:gd name="T56" fmla="*/ 18 w 351"/>
                <a:gd name="T57" fmla="*/ 350 h 350"/>
                <a:gd name="T58" fmla="*/ 24 w 351"/>
                <a:gd name="T59" fmla="*/ 348 h 350"/>
                <a:gd name="T60" fmla="*/ 28 w 351"/>
                <a:gd name="T61" fmla="*/ 343 h 350"/>
                <a:gd name="T62" fmla="*/ 30 w 351"/>
                <a:gd name="T63" fmla="*/ 338 h 350"/>
                <a:gd name="T64" fmla="*/ 30 w 351"/>
                <a:gd name="T65" fmla="*/ 319 h 350"/>
                <a:gd name="T66" fmla="*/ 33 w 351"/>
                <a:gd name="T67" fmla="*/ 289 h 350"/>
                <a:gd name="T68" fmla="*/ 40 w 351"/>
                <a:gd name="T69" fmla="*/ 259 h 350"/>
                <a:gd name="T70" fmla="*/ 48 w 351"/>
                <a:gd name="T71" fmla="*/ 230 h 350"/>
                <a:gd name="T72" fmla="*/ 60 w 351"/>
                <a:gd name="T73" fmla="*/ 203 h 350"/>
                <a:gd name="T74" fmla="*/ 74 w 351"/>
                <a:gd name="T75" fmla="*/ 177 h 350"/>
                <a:gd name="T76" fmla="*/ 91 w 351"/>
                <a:gd name="T77" fmla="*/ 153 h 350"/>
                <a:gd name="T78" fmla="*/ 109 w 351"/>
                <a:gd name="T79" fmla="*/ 129 h 350"/>
                <a:gd name="T80" fmla="*/ 131 w 351"/>
                <a:gd name="T81" fmla="*/ 109 h 350"/>
                <a:gd name="T82" fmla="*/ 153 w 351"/>
                <a:gd name="T83" fmla="*/ 91 h 350"/>
                <a:gd name="T84" fmla="*/ 178 w 351"/>
                <a:gd name="T85" fmla="*/ 74 h 350"/>
                <a:gd name="T86" fmla="*/ 203 w 351"/>
                <a:gd name="T87" fmla="*/ 60 h 350"/>
                <a:gd name="T88" fmla="*/ 231 w 351"/>
                <a:gd name="T89" fmla="*/ 48 h 350"/>
                <a:gd name="T90" fmla="*/ 259 w 351"/>
                <a:gd name="T91" fmla="*/ 40 h 350"/>
                <a:gd name="T92" fmla="*/ 289 w 351"/>
                <a:gd name="T93" fmla="*/ 33 h 350"/>
                <a:gd name="T94" fmla="*/ 320 w 351"/>
                <a:gd name="T95" fmla="*/ 3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336" y="30"/>
                  </a:moveTo>
                  <a:lnTo>
                    <a:pt x="338" y="29"/>
                  </a:lnTo>
                  <a:lnTo>
                    <a:pt x="341" y="28"/>
                  </a:lnTo>
                  <a:lnTo>
                    <a:pt x="344" y="27"/>
                  </a:lnTo>
                  <a:lnTo>
                    <a:pt x="346" y="25"/>
                  </a:lnTo>
                  <a:lnTo>
                    <a:pt x="348" y="22"/>
                  </a:lnTo>
                  <a:lnTo>
                    <a:pt x="349" y="20"/>
                  </a:lnTo>
                  <a:lnTo>
                    <a:pt x="350" y="17"/>
                  </a:lnTo>
                  <a:lnTo>
                    <a:pt x="351" y="15"/>
                  </a:lnTo>
                  <a:lnTo>
                    <a:pt x="350" y="12"/>
                  </a:lnTo>
                  <a:lnTo>
                    <a:pt x="349" y="9"/>
                  </a:lnTo>
                  <a:lnTo>
                    <a:pt x="348" y="6"/>
                  </a:lnTo>
                  <a:lnTo>
                    <a:pt x="346" y="4"/>
                  </a:lnTo>
                  <a:lnTo>
                    <a:pt x="344" y="2"/>
                  </a:lnTo>
                  <a:lnTo>
                    <a:pt x="341" y="1"/>
                  </a:lnTo>
                  <a:lnTo>
                    <a:pt x="338" y="0"/>
                  </a:lnTo>
                  <a:lnTo>
                    <a:pt x="336" y="0"/>
                  </a:lnTo>
                  <a:lnTo>
                    <a:pt x="318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6"/>
                  </a:lnTo>
                  <a:lnTo>
                    <a:pt x="252" y="11"/>
                  </a:lnTo>
                  <a:lnTo>
                    <a:pt x="235" y="15"/>
                  </a:lnTo>
                  <a:lnTo>
                    <a:pt x="221" y="20"/>
                  </a:lnTo>
                  <a:lnTo>
                    <a:pt x="206" y="26"/>
                  </a:lnTo>
                  <a:lnTo>
                    <a:pt x="191" y="33"/>
                  </a:lnTo>
                  <a:lnTo>
                    <a:pt x="176" y="41"/>
                  </a:lnTo>
                  <a:lnTo>
                    <a:pt x="162" y="48"/>
                  </a:lnTo>
                  <a:lnTo>
                    <a:pt x="148" y="57"/>
                  </a:lnTo>
                  <a:lnTo>
                    <a:pt x="135" y="66"/>
                  </a:lnTo>
                  <a:lnTo>
                    <a:pt x="122" y="77"/>
                  </a:lnTo>
                  <a:lnTo>
                    <a:pt x="110" y="87"/>
                  </a:lnTo>
                  <a:lnTo>
                    <a:pt x="99" y="98"/>
                  </a:lnTo>
                  <a:lnTo>
                    <a:pt x="88" y="110"/>
                  </a:lnTo>
                  <a:lnTo>
                    <a:pt x="77" y="122"/>
                  </a:lnTo>
                  <a:lnTo>
                    <a:pt x="66" y="135"/>
                  </a:lnTo>
                  <a:lnTo>
                    <a:pt x="58" y="148"/>
                  </a:lnTo>
                  <a:lnTo>
                    <a:pt x="49" y="162"/>
                  </a:lnTo>
                  <a:lnTo>
                    <a:pt x="41" y="175"/>
                  </a:lnTo>
                  <a:lnTo>
                    <a:pt x="33" y="189"/>
                  </a:lnTo>
                  <a:lnTo>
                    <a:pt x="27" y="204"/>
                  </a:lnTo>
                  <a:lnTo>
                    <a:pt x="20" y="220"/>
                  </a:lnTo>
                  <a:lnTo>
                    <a:pt x="15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5"/>
                  </a:lnTo>
                  <a:lnTo>
                    <a:pt x="0" y="338"/>
                  </a:lnTo>
                  <a:lnTo>
                    <a:pt x="1" y="341"/>
                  </a:lnTo>
                  <a:lnTo>
                    <a:pt x="2" y="343"/>
                  </a:lnTo>
                  <a:lnTo>
                    <a:pt x="4" y="346"/>
                  </a:lnTo>
                  <a:lnTo>
                    <a:pt x="7" y="348"/>
                  </a:lnTo>
                  <a:lnTo>
                    <a:pt x="10" y="349"/>
                  </a:lnTo>
                  <a:lnTo>
                    <a:pt x="12" y="350"/>
                  </a:lnTo>
                  <a:lnTo>
                    <a:pt x="15" y="350"/>
                  </a:lnTo>
                  <a:lnTo>
                    <a:pt x="18" y="350"/>
                  </a:lnTo>
                  <a:lnTo>
                    <a:pt x="20" y="349"/>
                  </a:lnTo>
                  <a:lnTo>
                    <a:pt x="24" y="348"/>
                  </a:lnTo>
                  <a:lnTo>
                    <a:pt x="26" y="346"/>
                  </a:lnTo>
                  <a:lnTo>
                    <a:pt x="28" y="343"/>
                  </a:lnTo>
                  <a:lnTo>
                    <a:pt x="29" y="341"/>
                  </a:lnTo>
                  <a:lnTo>
                    <a:pt x="30" y="338"/>
                  </a:lnTo>
                  <a:lnTo>
                    <a:pt x="30" y="335"/>
                  </a:lnTo>
                  <a:lnTo>
                    <a:pt x="30" y="319"/>
                  </a:lnTo>
                  <a:lnTo>
                    <a:pt x="31" y="304"/>
                  </a:lnTo>
                  <a:lnTo>
                    <a:pt x="33" y="289"/>
                  </a:lnTo>
                  <a:lnTo>
                    <a:pt x="36" y="274"/>
                  </a:lnTo>
                  <a:lnTo>
                    <a:pt x="40" y="259"/>
                  </a:lnTo>
                  <a:lnTo>
                    <a:pt x="44" y="244"/>
                  </a:lnTo>
                  <a:lnTo>
                    <a:pt x="48" y="230"/>
                  </a:lnTo>
                  <a:lnTo>
                    <a:pt x="54" y="216"/>
                  </a:lnTo>
                  <a:lnTo>
                    <a:pt x="60" y="203"/>
                  </a:lnTo>
                  <a:lnTo>
                    <a:pt x="67" y="189"/>
                  </a:lnTo>
                  <a:lnTo>
                    <a:pt x="74" y="177"/>
                  </a:lnTo>
                  <a:lnTo>
                    <a:pt x="82" y="165"/>
                  </a:lnTo>
                  <a:lnTo>
                    <a:pt x="91" y="153"/>
                  </a:lnTo>
                  <a:lnTo>
                    <a:pt x="100" y="141"/>
                  </a:lnTo>
                  <a:lnTo>
                    <a:pt x="109" y="129"/>
                  </a:lnTo>
                  <a:lnTo>
                    <a:pt x="120" y="120"/>
                  </a:lnTo>
                  <a:lnTo>
                    <a:pt x="131" y="109"/>
                  </a:lnTo>
                  <a:lnTo>
                    <a:pt x="141" y="99"/>
                  </a:lnTo>
                  <a:lnTo>
                    <a:pt x="153" y="91"/>
                  </a:lnTo>
                  <a:lnTo>
                    <a:pt x="165" y="82"/>
                  </a:lnTo>
                  <a:lnTo>
                    <a:pt x="178" y="74"/>
                  </a:lnTo>
                  <a:lnTo>
                    <a:pt x="191" y="66"/>
                  </a:lnTo>
                  <a:lnTo>
                    <a:pt x="203" y="60"/>
                  </a:lnTo>
                  <a:lnTo>
                    <a:pt x="217" y="53"/>
                  </a:lnTo>
                  <a:lnTo>
                    <a:pt x="231" y="48"/>
                  </a:lnTo>
                  <a:lnTo>
                    <a:pt x="245" y="44"/>
                  </a:lnTo>
                  <a:lnTo>
                    <a:pt x="259" y="40"/>
                  </a:lnTo>
                  <a:lnTo>
                    <a:pt x="274" y="35"/>
                  </a:lnTo>
                  <a:lnTo>
                    <a:pt x="289" y="33"/>
                  </a:lnTo>
                  <a:lnTo>
                    <a:pt x="304" y="31"/>
                  </a:lnTo>
                  <a:lnTo>
                    <a:pt x="320" y="30"/>
                  </a:lnTo>
                  <a:lnTo>
                    <a:pt x="33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393">
              <a:extLst>
                <a:ext uri="{FF2B5EF4-FFF2-40B4-BE49-F238E27FC236}">
                  <a16:creationId xmlns:a16="http://schemas.microsoft.com/office/drawing/2014/main" xmlns="" id="{1AFC30D9-0809-45EE-BCEF-D79C41CE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809242"/>
              <a:ext cx="74613" cy="74613"/>
            </a:xfrm>
            <a:custGeom>
              <a:avLst/>
              <a:gdLst>
                <a:gd name="T0" fmla="*/ 12 w 237"/>
                <a:gd name="T1" fmla="*/ 0 h 237"/>
                <a:gd name="T2" fmla="*/ 6 w 237"/>
                <a:gd name="T3" fmla="*/ 3 h 237"/>
                <a:gd name="T4" fmla="*/ 2 w 237"/>
                <a:gd name="T5" fmla="*/ 7 h 237"/>
                <a:gd name="T6" fmla="*/ 0 w 237"/>
                <a:gd name="T7" fmla="*/ 12 h 237"/>
                <a:gd name="T8" fmla="*/ 0 w 237"/>
                <a:gd name="T9" fmla="*/ 19 h 237"/>
                <a:gd name="T10" fmla="*/ 2 w 237"/>
                <a:gd name="T11" fmla="*/ 23 h 237"/>
                <a:gd name="T12" fmla="*/ 6 w 237"/>
                <a:gd name="T13" fmla="*/ 27 h 237"/>
                <a:gd name="T14" fmla="*/ 12 w 237"/>
                <a:gd name="T15" fmla="*/ 30 h 237"/>
                <a:gd name="T16" fmla="*/ 34 w 237"/>
                <a:gd name="T17" fmla="*/ 31 h 237"/>
                <a:gd name="T18" fmla="*/ 73 w 237"/>
                <a:gd name="T19" fmla="*/ 39 h 237"/>
                <a:gd name="T20" fmla="*/ 107 w 237"/>
                <a:gd name="T21" fmla="*/ 53 h 237"/>
                <a:gd name="T22" fmla="*/ 137 w 237"/>
                <a:gd name="T23" fmla="*/ 74 h 237"/>
                <a:gd name="T24" fmla="*/ 164 w 237"/>
                <a:gd name="T25" fmla="*/ 100 h 237"/>
                <a:gd name="T26" fmla="*/ 184 w 237"/>
                <a:gd name="T27" fmla="*/ 130 h 237"/>
                <a:gd name="T28" fmla="*/ 199 w 237"/>
                <a:gd name="T29" fmla="*/ 164 h 237"/>
                <a:gd name="T30" fmla="*/ 206 w 237"/>
                <a:gd name="T31" fmla="*/ 202 h 237"/>
                <a:gd name="T32" fmla="*/ 207 w 237"/>
                <a:gd name="T33" fmla="*/ 225 h 237"/>
                <a:gd name="T34" fmla="*/ 210 w 237"/>
                <a:gd name="T35" fmla="*/ 230 h 237"/>
                <a:gd name="T36" fmla="*/ 214 w 237"/>
                <a:gd name="T37" fmla="*/ 235 h 237"/>
                <a:gd name="T38" fmla="*/ 219 w 237"/>
                <a:gd name="T39" fmla="*/ 237 h 237"/>
                <a:gd name="T40" fmla="*/ 226 w 237"/>
                <a:gd name="T41" fmla="*/ 237 h 237"/>
                <a:gd name="T42" fmla="*/ 231 w 237"/>
                <a:gd name="T43" fmla="*/ 235 h 237"/>
                <a:gd name="T44" fmla="*/ 235 w 237"/>
                <a:gd name="T45" fmla="*/ 230 h 237"/>
                <a:gd name="T46" fmla="*/ 237 w 237"/>
                <a:gd name="T47" fmla="*/ 225 h 237"/>
                <a:gd name="T48" fmla="*/ 237 w 237"/>
                <a:gd name="T49" fmla="*/ 210 h 237"/>
                <a:gd name="T50" fmla="*/ 234 w 237"/>
                <a:gd name="T51" fmla="*/ 188 h 237"/>
                <a:gd name="T52" fmla="*/ 230 w 237"/>
                <a:gd name="T53" fmla="*/ 166 h 237"/>
                <a:gd name="T54" fmla="*/ 223 w 237"/>
                <a:gd name="T55" fmla="*/ 146 h 237"/>
                <a:gd name="T56" fmla="*/ 211 w 237"/>
                <a:gd name="T57" fmla="*/ 116 h 237"/>
                <a:gd name="T58" fmla="*/ 186 w 237"/>
                <a:gd name="T59" fmla="*/ 81 h 237"/>
                <a:gd name="T60" fmla="*/ 156 w 237"/>
                <a:gd name="T61" fmla="*/ 51 h 237"/>
                <a:gd name="T62" fmla="*/ 121 w 237"/>
                <a:gd name="T63" fmla="*/ 27 h 237"/>
                <a:gd name="T64" fmla="*/ 91 w 237"/>
                <a:gd name="T65" fmla="*/ 13 h 237"/>
                <a:gd name="T66" fmla="*/ 70 w 237"/>
                <a:gd name="T67" fmla="*/ 7 h 237"/>
                <a:gd name="T68" fmla="*/ 49 w 237"/>
                <a:gd name="T69" fmla="*/ 3 h 237"/>
                <a:gd name="T70" fmla="*/ 27 w 237"/>
                <a:gd name="T7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237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34" y="31"/>
                  </a:lnTo>
                  <a:lnTo>
                    <a:pt x="53" y="34"/>
                  </a:lnTo>
                  <a:lnTo>
                    <a:pt x="73" y="39"/>
                  </a:lnTo>
                  <a:lnTo>
                    <a:pt x="90" y="45"/>
                  </a:lnTo>
                  <a:lnTo>
                    <a:pt x="107" y="53"/>
                  </a:lnTo>
                  <a:lnTo>
                    <a:pt x="123" y="62"/>
                  </a:lnTo>
                  <a:lnTo>
                    <a:pt x="137" y="74"/>
                  </a:lnTo>
                  <a:lnTo>
                    <a:pt x="151" y="86"/>
                  </a:lnTo>
                  <a:lnTo>
                    <a:pt x="164" y="100"/>
                  </a:lnTo>
                  <a:lnTo>
                    <a:pt x="174" y="115"/>
                  </a:lnTo>
                  <a:lnTo>
                    <a:pt x="184" y="130"/>
                  </a:lnTo>
                  <a:lnTo>
                    <a:pt x="192" y="147"/>
                  </a:lnTo>
                  <a:lnTo>
                    <a:pt x="199" y="164"/>
                  </a:lnTo>
                  <a:lnTo>
                    <a:pt x="203" y="183"/>
                  </a:lnTo>
                  <a:lnTo>
                    <a:pt x="206" y="202"/>
                  </a:lnTo>
                  <a:lnTo>
                    <a:pt x="207" y="222"/>
                  </a:lnTo>
                  <a:lnTo>
                    <a:pt x="207" y="225"/>
                  </a:lnTo>
                  <a:lnTo>
                    <a:pt x="209" y="228"/>
                  </a:lnTo>
                  <a:lnTo>
                    <a:pt x="210" y="230"/>
                  </a:lnTo>
                  <a:lnTo>
                    <a:pt x="212" y="233"/>
                  </a:lnTo>
                  <a:lnTo>
                    <a:pt x="214" y="235"/>
                  </a:lnTo>
                  <a:lnTo>
                    <a:pt x="216" y="236"/>
                  </a:lnTo>
                  <a:lnTo>
                    <a:pt x="219" y="237"/>
                  </a:lnTo>
                  <a:lnTo>
                    <a:pt x="222" y="237"/>
                  </a:lnTo>
                  <a:lnTo>
                    <a:pt x="226" y="237"/>
                  </a:lnTo>
                  <a:lnTo>
                    <a:pt x="228" y="236"/>
                  </a:lnTo>
                  <a:lnTo>
                    <a:pt x="231" y="235"/>
                  </a:lnTo>
                  <a:lnTo>
                    <a:pt x="233" y="233"/>
                  </a:lnTo>
                  <a:lnTo>
                    <a:pt x="235" y="230"/>
                  </a:lnTo>
                  <a:lnTo>
                    <a:pt x="236" y="228"/>
                  </a:lnTo>
                  <a:lnTo>
                    <a:pt x="237" y="225"/>
                  </a:lnTo>
                  <a:lnTo>
                    <a:pt x="237" y="222"/>
                  </a:lnTo>
                  <a:lnTo>
                    <a:pt x="237" y="210"/>
                  </a:lnTo>
                  <a:lnTo>
                    <a:pt x="236" y="199"/>
                  </a:lnTo>
                  <a:lnTo>
                    <a:pt x="234" y="188"/>
                  </a:lnTo>
                  <a:lnTo>
                    <a:pt x="233" y="177"/>
                  </a:lnTo>
                  <a:lnTo>
                    <a:pt x="230" y="166"/>
                  </a:lnTo>
                  <a:lnTo>
                    <a:pt x="228" y="156"/>
                  </a:lnTo>
                  <a:lnTo>
                    <a:pt x="223" y="146"/>
                  </a:lnTo>
                  <a:lnTo>
                    <a:pt x="220" y="135"/>
                  </a:lnTo>
                  <a:lnTo>
                    <a:pt x="211" y="116"/>
                  </a:lnTo>
                  <a:lnTo>
                    <a:pt x="199" y="98"/>
                  </a:lnTo>
                  <a:lnTo>
                    <a:pt x="186" y="81"/>
                  </a:lnTo>
                  <a:lnTo>
                    <a:pt x="172" y="65"/>
                  </a:lnTo>
                  <a:lnTo>
                    <a:pt x="156" y="51"/>
                  </a:lnTo>
                  <a:lnTo>
                    <a:pt x="139" y="38"/>
                  </a:lnTo>
                  <a:lnTo>
                    <a:pt x="121" y="27"/>
                  </a:lnTo>
                  <a:lnTo>
                    <a:pt x="102" y="18"/>
                  </a:lnTo>
                  <a:lnTo>
                    <a:pt x="91" y="13"/>
                  </a:lnTo>
                  <a:lnTo>
                    <a:pt x="81" y="10"/>
                  </a:lnTo>
                  <a:lnTo>
                    <a:pt x="70" y="7"/>
                  </a:lnTo>
                  <a:lnTo>
                    <a:pt x="60" y="5"/>
                  </a:lnTo>
                  <a:lnTo>
                    <a:pt x="49" y="3"/>
                  </a:lnTo>
                  <a:lnTo>
                    <a:pt x="37" y="1"/>
                  </a:lnTo>
                  <a:lnTo>
                    <a:pt x="27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394">
              <a:extLst>
                <a:ext uri="{FF2B5EF4-FFF2-40B4-BE49-F238E27FC236}">
                  <a16:creationId xmlns:a16="http://schemas.microsoft.com/office/drawing/2014/main" xmlns="" id="{2ED4B615-5670-43AD-B5DA-837CA329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160" y="4772729"/>
              <a:ext cx="111125" cy="111125"/>
            </a:xfrm>
            <a:custGeom>
              <a:avLst/>
              <a:gdLst>
                <a:gd name="T0" fmla="*/ 12 w 351"/>
                <a:gd name="T1" fmla="*/ 0 h 350"/>
                <a:gd name="T2" fmla="*/ 6 w 351"/>
                <a:gd name="T3" fmla="*/ 2 h 350"/>
                <a:gd name="T4" fmla="*/ 2 w 351"/>
                <a:gd name="T5" fmla="*/ 6 h 350"/>
                <a:gd name="T6" fmla="*/ 0 w 351"/>
                <a:gd name="T7" fmla="*/ 12 h 350"/>
                <a:gd name="T8" fmla="*/ 0 w 351"/>
                <a:gd name="T9" fmla="*/ 17 h 350"/>
                <a:gd name="T10" fmla="*/ 2 w 351"/>
                <a:gd name="T11" fmla="*/ 22 h 350"/>
                <a:gd name="T12" fmla="*/ 6 w 351"/>
                <a:gd name="T13" fmla="*/ 27 h 350"/>
                <a:gd name="T14" fmla="*/ 12 w 351"/>
                <a:gd name="T15" fmla="*/ 29 h 350"/>
                <a:gd name="T16" fmla="*/ 31 w 351"/>
                <a:gd name="T17" fmla="*/ 30 h 350"/>
                <a:gd name="T18" fmla="*/ 62 w 351"/>
                <a:gd name="T19" fmla="*/ 33 h 350"/>
                <a:gd name="T20" fmla="*/ 91 w 351"/>
                <a:gd name="T21" fmla="*/ 40 h 350"/>
                <a:gd name="T22" fmla="*/ 120 w 351"/>
                <a:gd name="T23" fmla="*/ 48 h 350"/>
                <a:gd name="T24" fmla="*/ 148 w 351"/>
                <a:gd name="T25" fmla="*/ 60 h 350"/>
                <a:gd name="T26" fmla="*/ 173 w 351"/>
                <a:gd name="T27" fmla="*/ 74 h 350"/>
                <a:gd name="T28" fmla="*/ 198 w 351"/>
                <a:gd name="T29" fmla="*/ 91 h 350"/>
                <a:gd name="T30" fmla="*/ 220 w 351"/>
                <a:gd name="T31" fmla="*/ 109 h 350"/>
                <a:gd name="T32" fmla="*/ 241 w 351"/>
                <a:gd name="T33" fmla="*/ 129 h 350"/>
                <a:gd name="T34" fmla="*/ 260 w 351"/>
                <a:gd name="T35" fmla="*/ 153 h 350"/>
                <a:gd name="T36" fmla="*/ 276 w 351"/>
                <a:gd name="T37" fmla="*/ 177 h 350"/>
                <a:gd name="T38" fmla="*/ 290 w 351"/>
                <a:gd name="T39" fmla="*/ 203 h 350"/>
                <a:gd name="T40" fmla="*/ 302 w 351"/>
                <a:gd name="T41" fmla="*/ 230 h 350"/>
                <a:gd name="T42" fmla="*/ 311 w 351"/>
                <a:gd name="T43" fmla="*/ 259 h 350"/>
                <a:gd name="T44" fmla="*/ 317 w 351"/>
                <a:gd name="T45" fmla="*/ 289 h 350"/>
                <a:gd name="T46" fmla="*/ 320 w 351"/>
                <a:gd name="T47" fmla="*/ 319 h 350"/>
                <a:gd name="T48" fmla="*/ 321 w 351"/>
                <a:gd name="T49" fmla="*/ 338 h 350"/>
                <a:gd name="T50" fmla="*/ 323 w 351"/>
                <a:gd name="T51" fmla="*/ 343 h 350"/>
                <a:gd name="T52" fmla="*/ 327 w 351"/>
                <a:gd name="T53" fmla="*/ 348 h 350"/>
                <a:gd name="T54" fmla="*/ 333 w 351"/>
                <a:gd name="T55" fmla="*/ 350 h 350"/>
                <a:gd name="T56" fmla="*/ 338 w 351"/>
                <a:gd name="T57" fmla="*/ 350 h 350"/>
                <a:gd name="T58" fmla="*/ 343 w 351"/>
                <a:gd name="T59" fmla="*/ 348 h 350"/>
                <a:gd name="T60" fmla="*/ 348 w 351"/>
                <a:gd name="T61" fmla="*/ 343 h 350"/>
                <a:gd name="T62" fmla="*/ 350 w 351"/>
                <a:gd name="T63" fmla="*/ 338 h 350"/>
                <a:gd name="T64" fmla="*/ 350 w 351"/>
                <a:gd name="T65" fmla="*/ 318 h 350"/>
                <a:gd name="T66" fmla="*/ 347 w 351"/>
                <a:gd name="T67" fmla="*/ 283 h 350"/>
                <a:gd name="T68" fmla="*/ 340 w 351"/>
                <a:gd name="T69" fmla="*/ 251 h 350"/>
                <a:gd name="T70" fmla="*/ 330 w 351"/>
                <a:gd name="T71" fmla="*/ 220 h 350"/>
                <a:gd name="T72" fmla="*/ 318 w 351"/>
                <a:gd name="T73" fmla="*/ 189 h 350"/>
                <a:gd name="T74" fmla="*/ 302 w 351"/>
                <a:gd name="T75" fmla="*/ 162 h 350"/>
                <a:gd name="T76" fmla="*/ 283 w 351"/>
                <a:gd name="T77" fmla="*/ 135 h 350"/>
                <a:gd name="T78" fmla="*/ 263 w 351"/>
                <a:gd name="T79" fmla="*/ 110 h 350"/>
                <a:gd name="T80" fmla="*/ 241 w 351"/>
                <a:gd name="T81" fmla="*/ 87 h 350"/>
                <a:gd name="T82" fmla="*/ 216 w 351"/>
                <a:gd name="T83" fmla="*/ 66 h 350"/>
                <a:gd name="T84" fmla="*/ 189 w 351"/>
                <a:gd name="T85" fmla="*/ 48 h 350"/>
                <a:gd name="T86" fmla="*/ 160 w 351"/>
                <a:gd name="T87" fmla="*/ 33 h 350"/>
                <a:gd name="T88" fmla="*/ 130 w 351"/>
                <a:gd name="T89" fmla="*/ 20 h 350"/>
                <a:gd name="T90" fmla="*/ 98 w 351"/>
                <a:gd name="T91" fmla="*/ 11 h 350"/>
                <a:gd name="T92" fmla="*/ 66 w 351"/>
                <a:gd name="T93" fmla="*/ 3 h 350"/>
                <a:gd name="T94" fmla="*/ 32 w 351"/>
                <a:gd name="T9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1" h="350">
                  <a:moveTo>
                    <a:pt x="15" y="0"/>
                  </a:move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2" y="22"/>
                  </a:lnTo>
                  <a:lnTo>
                    <a:pt x="4" y="25"/>
                  </a:lnTo>
                  <a:lnTo>
                    <a:pt x="6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31" y="30"/>
                  </a:lnTo>
                  <a:lnTo>
                    <a:pt x="46" y="31"/>
                  </a:lnTo>
                  <a:lnTo>
                    <a:pt x="62" y="33"/>
                  </a:lnTo>
                  <a:lnTo>
                    <a:pt x="77" y="35"/>
                  </a:lnTo>
                  <a:lnTo>
                    <a:pt x="91" y="40"/>
                  </a:lnTo>
                  <a:lnTo>
                    <a:pt x="106" y="44"/>
                  </a:lnTo>
                  <a:lnTo>
                    <a:pt x="120" y="48"/>
                  </a:lnTo>
                  <a:lnTo>
                    <a:pt x="134" y="53"/>
                  </a:lnTo>
                  <a:lnTo>
                    <a:pt x="148" y="60"/>
                  </a:lnTo>
                  <a:lnTo>
                    <a:pt x="160" y="66"/>
                  </a:lnTo>
                  <a:lnTo>
                    <a:pt x="173" y="74"/>
                  </a:lnTo>
                  <a:lnTo>
                    <a:pt x="186" y="82"/>
                  </a:lnTo>
                  <a:lnTo>
                    <a:pt x="198" y="91"/>
                  </a:lnTo>
                  <a:lnTo>
                    <a:pt x="210" y="99"/>
                  </a:lnTo>
                  <a:lnTo>
                    <a:pt x="220" y="109"/>
                  </a:lnTo>
                  <a:lnTo>
                    <a:pt x="231" y="120"/>
                  </a:lnTo>
                  <a:lnTo>
                    <a:pt x="241" y="129"/>
                  </a:lnTo>
                  <a:lnTo>
                    <a:pt x="250" y="141"/>
                  </a:lnTo>
                  <a:lnTo>
                    <a:pt x="260" y="153"/>
                  </a:lnTo>
                  <a:lnTo>
                    <a:pt x="268" y="165"/>
                  </a:lnTo>
                  <a:lnTo>
                    <a:pt x="276" y="177"/>
                  </a:lnTo>
                  <a:lnTo>
                    <a:pt x="283" y="189"/>
                  </a:lnTo>
                  <a:lnTo>
                    <a:pt x="290" y="203"/>
                  </a:lnTo>
                  <a:lnTo>
                    <a:pt x="296" y="216"/>
                  </a:lnTo>
                  <a:lnTo>
                    <a:pt x="302" y="230"/>
                  </a:lnTo>
                  <a:lnTo>
                    <a:pt x="307" y="244"/>
                  </a:lnTo>
                  <a:lnTo>
                    <a:pt x="311" y="259"/>
                  </a:lnTo>
                  <a:lnTo>
                    <a:pt x="314" y="274"/>
                  </a:lnTo>
                  <a:lnTo>
                    <a:pt x="317" y="289"/>
                  </a:lnTo>
                  <a:lnTo>
                    <a:pt x="319" y="304"/>
                  </a:lnTo>
                  <a:lnTo>
                    <a:pt x="320" y="319"/>
                  </a:lnTo>
                  <a:lnTo>
                    <a:pt x="321" y="335"/>
                  </a:lnTo>
                  <a:lnTo>
                    <a:pt x="321" y="338"/>
                  </a:lnTo>
                  <a:lnTo>
                    <a:pt x="322" y="341"/>
                  </a:lnTo>
                  <a:lnTo>
                    <a:pt x="323" y="343"/>
                  </a:lnTo>
                  <a:lnTo>
                    <a:pt x="325" y="346"/>
                  </a:lnTo>
                  <a:lnTo>
                    <a:pt x="327" y="348"/>
                  </a:lnTo>
                  <a:lnTo>
                    <a:pt x="329" y="349"/>
                  </a:lnTo>
                  <a:lnTo>
                    <a:pt x="333" y="350"/>
                  </a:lnTo>
                  <a:lnTo>
                    <a:pt x="336" y="350"/>
                  </a:lnTo>
                  <a:lnTo>
                    <a:pt x="338" y="350"/>
                  </a:lnTo>
                  <a:lnTo>
                    <a:pt x="341" y="349"/>
                  </a:lnTo>
                  <a:lnTo>
                    <a:pt x="343" y="348"/>
                  </a:lnTo>
                  <a:lnTo>
                    <a:pt x="347" y="346"/>
                  </a:lnTo>
                  <a:lnTo>
                    <a:pt x="348" y="343"/>
                  </a:lnTo>
                  <a:lnTo>
                    <a:pt x="350" y="341"/>
                  </a:lnTo>
                  <a:lnTo>
                    <a:pt x="350" y="338"/>
                  </a:lnTo>
                  <a:lnTo>
                    <a:pt x="351" y="335"/>
                  </a:lnTo>
                  <a:lnTo>
                    <a:pt x="350" y="318"/>
                  </a:lnTo>
                  <a:lnTo>
                    <a:pt x="349" y="301"/>
                  </a:lnTo>
                  <a:lnTo>
                    <a:pt x="347" y="283"/>
                  </a:lnTo>
                  <a:lnTo>
                    <a:pt x="343" y="267"/>
                  </a:lnTo>
                  <a:lnTo>
                    <a:pt x="340" y="251"/>
                  </a:lnTo>
                  <a:lnTo>
                    <a:pt x="336" y="235"/>
                  </a:lnTo>
                  <a:lnTo>
                    <a:pt x="330" y="220"/>
                  </a:lnTo>
                  <a:lnTo>
                    <a:pt x="324" y="204"/>
                  </a:lnTo>
                  <a:lnTo>
                    <a:pt x="318" y="189"/>
                  </a:lnTo>
                  <a:lnTo>
                    <a:pt x="310" y="175"/>
                  </a:lnTo>
                  <a:lnTo>
                    <a:pt x="302" y="162"/>
                  </a:lnTo>
                  <a:lnTo>
                    <a:pt x="293" y="148"/>
                  </a:lnTo>
                  <a:lnTo>
                    <a:pt x="283" y="135"/>
                  </a:lnTo>
                  <a:lnTo>
                    <a:pt x="274" y="122"/>
                  </a:lnTo>
                  <a:lnTo>
                    <a:pt x="263" y="110"/>
                  </a:lnTo>
                  <a:lnTo>
                    <a:pt x="252" y="98"/>
                  </a:lnTo>
                  <a:lnTo>
                    <a:pt x="241" y="87"/>
                  </a:lnTo>
                  <a:lnTo>
                    <a:pt x="228" y="77"/>
                  </a:lnTo>
                  <a:lnTo>
                    <a:pt x="216" y="66"/>
                  </a:lnTo>
                  <a:lnTo>
                    <a:pt x="202" y="57"/>
                  </a:lnTo>
                  <a:lnTo>
                    <a:pt x="189" y="48"/>
                  </a:lnTo>
                  <a:lnTo>
                    <a:pt x="174" y="41"/>
                  </a:lnTo>
                  <a:lnTo>
                    <a:pt x="160" y="33"/>
                  </a:lnTo>
                  <a:lnTo>
                    <a:pt x="145" y="26"/>
                  </a:lnTo>
                  <a:lnTo>
                    <a:pt x="130" y="20"/>
                  </a:lnTo>
                  <a:lnTo>
                    <a:pt x="114" y="15"/>
                  </a:lnTo>
                  <a:lnTo>
                    <a:pt x="98" y="11"/>
                  </a:lnTo>
                  <a:lnTo>
                    <a:pt x="82" y="6"/>
                  </a:lnTo>
                  <a:lnTo>
                    <a:pt x="66" y="3"/>
                  </a:lnTo>
                  <a:lnTo>
                    <a:pt x="49" y="1"/>
                  </a:lnTo>
                  <a:lnTo>
                    <a:pt x="32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58A3418-35D0-4979-A2E8-1AC42343FD21}"/>
              </a:ext>
            </a:extLst>
          </p:cNvPr>
          <p:cNvGrpSpPr/>
          <p:nvPr/>
        </p:nvGrpSpPr>
        <p:grpSpPr>
          <a:xfrm>
            <a:off x="1353515" y="1901343"/>
            <a:ext cx="2742800" cy="553998"/>
            <a:chOff x="1353515" y="1901343"/>
            <a:chExt cx="2742800" cy="5539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E085DBFB-3575-485C-AD58-14B7E3AE7448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xmlns="" id="{8EAC03A2-ECA0-4D32-A136-BA114AF850C7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01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D32DEB41-7C5C-4891-9F0A-D3FB5AD5C483}"/>
              </a:ext>
            </a:extLst>
          </p:cNvPr>
          <p:cNvGrpSpPr/>
          <p:nvPr/>
        </p:nvGrpSpPr>
        <p:grpSpPr>
          <a:xfrm>
            <a:off x="2401432" y="2948861"/>
            <a:ext cx="2742800" cy="553998"/>
            <a:chOff x="1353515" y="1901343"/>
            <a:chExt cx="2742800" cy="55399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xmlns="" id="{90692BBC-B273-48B0-967A-947FFCBCE2AE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EB1AC3F6-154F-411D-AB0D-38BB07C62933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D2735A67-2229-4859-AB84-B9A0C675DF27}"/>
              </a:ext>
            </a:extLst>
          </p:cNvPr>
          <p:cNvGrpSpPr/>
          <p:nvPr/>
        </p:nvGrpSpPr>
        <p:grpSpPr>
          <a:xfrm>
            <a:off x="3449747" y="3995181"/>
            <a:ext cx="2742800" cy="553998"/>
            <a:chOff x="1353515" y="1901343"/>
            <a:chExt cx="2742800" cy="55399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3E6EFDE3-B38B-490A-A64D-1F1F828549F6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2EAD5539-0AB7-4765-BD0E-010092857377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03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51FA5B59-FF97-4282-94A4-308BD7B7DC64}"/>
              </a:ext>
            </a:extLst>
          </p:cNvPr>
          <p:cNvGrpSpPr/>
          <p:nvPr/>
        </p:nvGrpSpPr>
        <p:grpSpPr>
          <a:xfrm>
            <a:off x="4495838" y="5043288"/>
            <a:ext cx="2742800" cy="553998"/>
            <a:chOff x="1353515" y="1901343"/>
            <a:chExt cx="2742800" cy="55399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6F4DE7E6-773C-4B0E-BC21-C5B125023278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B859E75C-9A14-489F-B402-1C0A42F55230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04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F657D7CC-8AEF-46D4-AB8D-ABFB3DBA6B58}"/>
              </a:ext>
            </a:extLst>
          </p:cNvPr>
          <p:cNvGrpSpPr/>
          <p:nvPr/>
        </p:nvGrpSpPr>
        <p:grpSpPr>
          <a:xfrm>
            <a:off x="7038367" y="2948861"/>
            <a:ext cx="2742800" cy="553998"/>
            <a:chOff x="1353515" y="1901343"/>
            <a:chExt cx="2742800" cy="55399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43059190-1009-442C-800B-7098F39ECB15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6285F73E-046B-4709-A8D1-51B3EC94D7E9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06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713BE692-5D1F-42F5-A67D-F791FD11E850}"/>
              </a:ext>
            </a:extLst>
          </p:cNvPr>
          <p:cNvGrpSpPr/>
          <p:nvPr/>
        </p:nvGrpSpPr>
        <p:grpSpPr>
          <a:xfrm>
            <a:off x="8086682" y="3995181"/>
            <a:ext cx="2742800" cy="553998"/>
            <a:chOff x="1353515" y="1901343"/>
            <a:chExt cx="2742800" cy="553998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D97055E3-0FBE-40F1-9F8D-5FB865EFE4C0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F922D658-D82E-416F-BCD7-8F9843C007B5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07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2E0B6C12-9876-42E5-A418-761FA191A0E4}"/>
              </a:ext>
            </a:extLst>
          </p:cNvPr>
          <p:cNvGrpSpPr/>
          <p:nvPr/>
        </p:nvGrpSpPr>
        <p:grpSpPr>
          <a:xfrm>
            <a:off x="9132773" y="5037266"/>
            <a:ext cx="2742800" cy="553998"/>
            <a:chOff x="1353515" y="1901343"/>
            <a:chExt cx="2742800" cy="55399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CF612BD6-ED0F-48AD-BF6C-C589B4B33DFF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xmlns="" id="{52E35F01-1828-40A7-9D4F-CCA079421584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08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2F69A144-F296-49C9-BE1E-F6F00DF89E69}"/>
              </a:ext>
            </a:extLst>
          </p:cNvPr>
          <p:cNvGrpSpPr/>
          <p:nvPr/>
        </p:nvGrpSpPr>
        <p:grpSpPr>
          <a:xfrm>
            <a:off x="5990051" y="1901343"/>
            <a:ext cx="2742800" cy="553998"/>
            <a:chOff x="1353515" y="1901343"/>
            <a:chExt cx="2742800" cy="55399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957EAA59-8F0B-4D63-B98E-C7369534E8A4}"/>
                </a:ext>
              </a:extLst>
            </p:cNvPr>
            <p:cNvSpPr/>
            <p:nvPr/>
          </p:nvSpPr>
          <p:spPr>
            <a:xfrm>
              <a:off x="2000482" y="1962896"/>
              <a:ext cx="2095833" cy="43088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US" sz="1400" dirty="0"/>
                <a:t>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6BB1748D-183E-4777-A09A-162B3F3D3FDB}"/>
                </a:ext>
              </a:extLst>
            </p:cNvPr>
            <p:cNvSpPr/>
            <p:nvPr/>
          </p:nvSpPr>
          <p:spPr>
            <a:xfrm>
              <a:off x="1353515" y="1901343"/>
              <a:ext cx="579353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73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5F53B6-4A24-442D-80BB-48015394E15E}"/>
              </a:ext>
            </a:extLst>
          </p:cNvPr>
          <p:cNvGrpSpPr/>
          <p:nvPr/>
        </p:nvGrpSpPr>
        <p:grpSpPr>
          <a:xfrm>
            <a:off x="5688650" y="178833"/>
            <a:ext cx="814700" cy="201136"/>
            <a:chOff x="5461001" y="406401"/>
            <a:chExt cx="1131710" cy="279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xmlns="" id="{FF4189CF-4A37-47F6-A573-472EBA54ACD8}"/>
                </a:ext>
              </a:extLst>
            </p:cNvPr>
            <p:cNvSpPr/>
            <p:nvPr/>
          </p:nvSpPr>
          <p:spPr>
            <a:xfrm rot="16200000">
              <a:off x="5569657" y="297745"/>
              <a:ext cx="279400" cy="496711"/>
            </a:xfrm>
            <a:prstGeom prst="flowChartInputOutpu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xmlns="" id="{0EED6CB9-7F3F-46D0-B15B-09951D098195}"/>
                </a:ext>
              </a:extLst>
            </p:cNvPr>
            <p:cNvSpPr/>
            <p:nvPr/>
          </p:nvSpPr>
          <p:spPr>
            <a:xfrm rot="16200000">
              <a:off x="6204656" y="297745"/>
              <a:ext cx="279400" cy="496711"/>
            </a:xfrm>
            <a:prstGeom prst="flowChartInputOutpu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304800" y="520702"/>
            <a:ext cx="115824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6</a:t>
            </a:fld>
            <a:endParaRPr lang="en-US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xmlns="" id="{27F2518E-9499-4BC0-B54D-A7EF34139B95}"/>
              </a:ext>
            </a:extLst>
          </p:cNvPr>
          <p:cNvSpPr/>
          <p:nvPr/>
        </p:nvSpPr>
        <p:spPr>
          <a:xfrm>
            <a:off x="304800" y="2736850"/>
            <a:ext cx="2590635" cy="10287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Arrow: Chevron 93">
            <a:extLst>
              <a:ext uri="{FF2B5EF4-FFF2-40B4-BE49-F238E27FC236}">
                <a16:creationId xmlns:a16="http://schemas.microsoft.com/office/drawing/2014/main" xmlns="" id="{6F701BF5-F8B9-4545-8358-A07D07BE2254}"/>
              </a:ext>
            </a:extLst>
          </p:cNvPr>
          <p:cNvSpPr/>
          <p:nvPr/>
        </p:nvSpPr>
        <p:spPr>
          <a:xfrm>
            <a:off x="2552741" y="2736850"/>
            <a:ext cx="2590635" cy="10287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Arrow: Chevron 94">
            <a:extLst>
              <a:ext uri="{FF2B5EF4-FFF2-40B4-BE49-F238E27FC236}">
                <a16:creationId xmlns:a16="http://schemas.microsoft.com/office/drawing/2014/main" xmlns="" id="{9630CABF-19E2-4D41-8278-91A750D81508}"/>
              </a:ext>
            </a:extLst>
          </p:cNvPr>
          <p:cNvSpPr/>
          <p:nvPr/>
        </p:nvSpPr>
        <p:spPr>
          <a:xfrm>
            <a:off x="4800683" y="2736850"/>
            <a:ext cx="2590635" cy="10287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Arrow: Chevron 98">
            <a:extLst>
              <a:ext uri="{FF2B5EF4-FFF2-40B4-BE49-F238E27FC236}">
                <a16:creationId xmlns:a16="http://schemas.microsoft.com/office/drawing/2014/main" xmlns="" id="{7BE9AEBD-5350-48CD-AC02-3552D62A598E}"/>
              </a:ext>
            </a:extLst>
          </p:cNvPr>
          <p:cNvSpPr/>
          <p:nvPr/>
        </p:nvSpPr>
        <p:spPr>
          <a:xfrm>
            <a:off x="7048624" y="2736850"/>
            <a:ext cx="2590635" cy="10287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Arrow: Chevron 101">
            <a:extLst>
              <a:ext uri="{FF2B5EF4-FFF2-40B4-BE49-F238E27FC236}">
                <a16:creationId xmlns:a16="http://schemas.microsoft.com/office/drawing/2014/main" xmlns="" id="{8F24B70C-2EA4-4F8D-83D3-109C364636CF}"/>
              </a:ext>
            </a:extLst>
          </p:cNvPr>
          <p:cNvSpPr/>
          <p:nvPr/>
        </p:nvSpPr>
        <p:spPr>
          <a:xfrm>
            <a:off x="9296565" y="2736850"/>
            <a:ext cx="2590635" cy="10287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Freeform 778">
            <a:extLst>
              <a:ext uri="{FF2B5EF4-FFF2-40B4-BE49-F238E27FC236}">
                <a16:creationId xmlns:a16="http://schemas.microsoft.com/office/drawing/2014/main" xmlns="" id="{5A7E1CD8-FE97-4001-BF63-9386785DDB27}"/>
              </a:ext>
            </a:extLst>
          </p:cNvPr>
          <p:cNvSpPr>
            <a:spLocks/>
          </p:cNvSpPr>
          <p:nvPr/>
        </p:nvSpPr>
        <p:spPr bwMode="auto">
          <a:xfrm>
            <a:off x="10381536" y="3040854"/>
            <a:ext cx="420692" cy="420692"/>
          </a:xfrm>
          <a:custGeom>
            <a:avLst/>
            <a:gdLst>
              <a:gd name="T0" fmla="*/ 786 w 903"/>
              <a:gd name="T1" fmla="*/ 479 h 903"/>
              <a:gd name="T2" fmla="*/ 674 w 903"/>
              <a:gd name="T3" fmla="*/ 420 h 903"/>
              <a:gd name="T4" fmla="*/ 667 w 903"/>
              <a:gd name="T5" fmla="*/ 333 h 903"/>
              <a:gd name="T6" fmla="*/ 796 w 903"/>
              <a:gd name="T7" fmla="*/ 143 h 903"/>
              <a:gd name="T8" fmla="*/ 849 w 903"/>
              <a:gd name="T9" fmla="*/ 147 h 903"/>
              <a:gd name="T10" fmla="*/ 886 w 903"/>
              <a:gd name="T11" fmla="*/ 123 h 903"/>
              <a:gd name="T12" fmla="*/ 902 w 903"/>
              <a:gd name="T13" fmla="*/ 82 h 903"/>
              <a:gd name="T14" fmla="*/ 893 w 903"/>
              <a:gd name="T15" fmla="*/ 40 h 903"/>
              <a:gd name="T16" fmla="*/ 863 w 903"/>
              <a:gd name="T17" fmla="*/ 8 h 903"/>
              <a:gd name="T18" fmla="*/ 819 w 903"/>
              <a:gd name="T19" fmla="*/ 0 h 903"/>
              <a:gd name="T20" fmla="*/ 780 w 903"/>
              <a:gd name="T21" fmla="*/ 17 h 903"/>
              <a:gd name="T22" fmla="*/ 756 w 903"/>
              <a:gd name="T23" fmla="*/ 52 h 903"/>
              <a:gd name="T24" fmla="*/ 759 w 903"/>
              <a:gd name="T25" fmla="*/ 107 h 903"/>
              <a:gd name="T26" fmla="*/ 568 w 903"/>
              <a:gd name="T27" fmla="*/ 236 h 903"/>
              <a:gd name="T28" fmla="*/ 488 w 903"/>
              <a:gd name="T29" fmla="*/ 227 h 903"/>
              <a:gd name="T30" fmla="*/ 425 w 903"/>
              <a:gd name="T31" fmla="*/ 250 h 903"/>
              <a:gd name="T32" fmla="*/ 376 w 903"/>
              <a:gd name="T33" fmla="*/ 295 h 903"/>
              <a:gd name="T34" fmla="*/ 150 w 903"/>
              <a:gd name="T35" fmla="*/ 203 h 903"/>
              <a:gd name="T36" fmla="*/ 133 w 903"/>
              <a:gd name="T37" fmla="*/ 163 h 903"/>
              <a:gd name="T38" fmla="*/ 97 w 903"/>
              <a:gd name="T39" fmla="*/ 138 h 903"/>
              <a:gd name="T40" fmla="*/ 52 w 903"/>
              <a:gd name="T41" fmla="*/ 138 h 903"/>
              <a:gd name="T42" fmla="*/ 17 w 903"/>
              <a:gd name="T43" fmla="*/ 163 h 903"/>
              <a:gd name="T44" fmla="*/ 0 w 903"/>
              <a:gd name="T45" fmla="*/ 203 h 903"/>
              <a:gd name="T46" fmla="*/ 8 w 903"/>
              <a:gd name="T47" fmla="*/ 247 h 903"/>
              <a:gd name="T48" fmla="*/ 38 w 903"/>
              <a:gd name="T49" fmla="*/ 277 h 903"/>
              <a:gd name="T50" fmla="*/ 85 w 903"/>
              <a:gd name="T51" fmla="*/ 285 h 903"/>
              <a:gd name="T52" fmla="*/ 132 w 903"/>
              <a:gd name="T53" fmla="*/ 259 h 903"/>
              <a:gd name="T54" fmla="*/ 345 w 903"/>
              <a:gd name="T55" fmla="*/ 391 h 903"/>
              <a:gd name="T56" fmla="*/ 368 w 903"/>
              <a:gd name="T57" fmla="*/ 474 h 903"/>
              <a:gd name="T58" fmla="*/ 86 w 903"/>
              <a:gd name="T59" fmla="*/ 753 h 903"/>
              <a:gd name="T60" fmla="*/ 38 w 903"/>
              <a:gd name="T61" fmla="*/ 761 h 903"/>
              <a:gd name="T62" fmla="*/ 8 w 903"/>
              <a:gd name="T63" fmla="*/ 791 h 903"/>
              <a:gd name="T64" fmla="*/ 0 w 903"/>
              <a:gd name="T65" fmla="*/ 835 h 903"/>
              <a:gd name="T66" fmla="*/ 17 w 903"/>
              <a:gd name="T67" fmla="*/ 875 h 903"/>
              <a:gd name="T68" fmla="*/ 52 w 903"/>
              <a:gd name="T69" fmla="*/ 900 h 903"/>
              <a:gd name="T70" fmla="*/ 97 w 903"/>
              <a:gd name="T71" fmla="*/ 900 h 903"/>
              <a:gd name="T72" fmla="*/ 133 w 903"/>
              <a:gd name="T73" fmla="*/ 875 h 903"/>
              <a:gd name="T74" fmla="*/ 150 w 903"/>
              <a:gd name="T75" fmla="*/ 835 h 903"/>
              <a:gd name="T76" fmla="*/ 405 w 903"/>
              <a:gd name="T77" fmla="*/ 518 h 903"/>
              <a:gd name="T78" fmla="*/ 481 w 903"/>
              <a:gd name="T79" fmla="*/ 554 h 903"/>
              <a:gd name="T80" fmla="*/ 493 w 903"/>
              <a:gd name="T81" fmla="*/ 760 h 903"/>
              <a:gd name="T82" fmla="*/ 458 w 903"/>
              <a:gd name="T83" fmla="*/ 796 h 903"/>
              <a:gd name="T84" fmla="*/ 451 w 903"/>
              <a:gd name="T85" fmla="*/ 835 h 903"/>
              <a:gd name="T86" fmla="*/ 469 w 903"/>
              <a:gd name="T87" fmla="*/ 875 h 903"/>
              <a:gd name="T88" fmla="*/ 504 w 903"/>
              <a:gd name="T89" fmla="*/ 900 h 903"/>
              <a:gd name="T90" fmla="*/ 549 w 903"/>
              <a:gd name="T91" fmla="*/ 900 h 903"/>
              <a:gd name="T92" fmla="*/ 584 w 903"/>
              <a:gd name="T93" fmla="*/ 875 h 903"/>
              <a:gd name="T94" fmla="*/ 602 w 903"/>
              <a:gd name="T95" fmla="*/ 835 h 903"/>
              <a:gd name="T96" fmla="*/ 595 w 903"/>
              <a:gd name="T97" fmla="*/ 796 h 903"/>
              <a:gd name="T98" fmla="*/ 560 w 903"/>
              <a:gd name="T99" fmla="*/ 760 h 903"/>
              <a:gd name="T100" fmla="*/ 576 w 903"/>
              <a:gd name="T101" fmla="*/ 544 h 903"/>
              <a:gd name="T102" fmla="*/ 653 w 903"/>
              <a:gd name="T103" fmla="*/ 475 h 903"/>
              <a:gd name="T104" fmla="*/ 756 w 903"/>
              <a:gd name="T105" fmla="*/ 564 h 903"/>
              <a:gd name="T106" fmla="*/ 780 w 903"/>
              <a:gd name="T107" fmla="*/ 599 h 903"/>
              <a:gd name="T108" fmla="*/ 819 w 903"/>
              <a:gd name="T109" fmla="*/ 617 h 903"/>
              <a:gd name="T110" fmla="*/ 863 w 903"/>
              <a:gd name="T111" fmla="*/ 608 h 903"/>
              <a:gd name="T112" fmla="*/ 893 w 903"/>
              <a:gd name="T113" fmla="*/ 578 h 903"/>
              <a:gd name="T114" fmla="*/ 902 w 903"/>
              <a:gd name="T115" fmla="*/ 534 h 903"/>
              <a:gd name="T116" fmla="*/ 886 w 903"/>
              <a:gd name="T117" fmla="*/ 494 h 903"/>
              <a:gd name="T118" fmla="*/ 849 w 903"/>
              <a:gd name="T119" fmla="*/ 47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03" h="903">
                <a:moveTo>
                  <a:pt x="828" y="466"/>
                </a:moveTo>
                <a:lnTo>
                  <a:pt x="818" y="466"/>
                </a:lnTo>
                <a:lnTo>
                  <a:pt x="810" y="469"/>
                </a:lnTo>
                <a:lnTo>
                  <a:pt x="801" y="471"/>
                </a:lnTo>
                <a:lnTo>
                  <a:pt x="794" y="475"/>
                </a:lnTo>
                <a:lnTo>
                  <a:pt x="786" y="479"/>
                </a:lnTo>
                <a:lnTo>
                  <a:pt x="780" y="484"/>
                </a:lnTo>
                <a:lnTo>
                  <a:pt x="773" y="490"/>
                </a:lnTo>
                <a:lnTo>
                  <a:pt x="768" y="496"/>
                </a:lnTo>
                <a:lnTo>
                  <a:pt x="667" y="448"/>
                </a:lnTo>
                <a:lnTo>
                  <a:pt x="671" y="434"/>
                </a:lnTo>
                <a:lnTo>
                  <a:pt x="674" y="420"/>
                </a:lnTo>
                <a:lnTo>
                  <a:pt x="677" y="406"/>
                </a:lnTo>
                <a:lnTo>
                  <a:pt x="677" y="391"/>
                </a:lnTo>
                <a:lnTo>
                  <a:pt x="677" y="376"/>
                </a:lnTo>
                <a:lnTo>
                  <a:pt x="674" y="361"/>
                </a:lnTo>
                <a:lnTo>
                  <a:pt x="671" y="347"/>
                </a:lnTo>
                <a:lnTo>
                  <a:pt x="667" y="333"/>
                </a:lnTo>
                <a:lnTo>
                  <a:pt x="662" y="321"/>
                </a:lnTo>
                <a:lnTo>
                  <a:pt x="654" y="308"/>
                </a:lnTo>
                <a:lnTo>
                  <a:pt x="647" y="296"/>
                </a:lnTo>
                <a:lnTo>
                  <a:pt x="638" y="285"/>
                </a:lnTo>
                <a:lnTo>
                  <a:pt x="786" y="138"/>
                </a:lnTo>
                <a:lnTo>
                  <a:pt x="796" y="143"/>
                </a:lnTo>
                <a:lnTo>
                  <a:pt x="805" y="147"/>
                </a:lnTo>
                <a:lnTo>
                  <a:pt x="816" y="149"/>
                </a:lnTo>
                <a:lnTo>
                  <a:pt x="828" y="150"/>
                </a:lnTo>
                <a:lnTo>
                  <a:pt x="835" y="150"/>
                </a:lnTo>
                <a:lnTo>
                  <a:pt x="843" y="149"/>
                </a:lnTo>
                <a:lnTo>
                  <a:pt x="849" y="147"/>
                </a:lnTo>
                <a:lnTo>
                  <a:pt x="857" y="145"/>
                </a:lnTo>
                <a:lnTo>
                  <a:pt x="863" y="141"/>
                </a:lnTo>
                <a:lnTo>
                  <a:pt x="870" y="137"/>
                </a:lnTo>
                <a:lnTo>
                  <a:pt x="875" y="133"/>
                </a:lnTo>
                <a:lnTo>
                  <a:pt x="880" y="129"/>
                </a:lnTo>
                <a:lnTo>
                  <a:pt x="886" y="123"/>
                </a:lnTo>
                <a:lnTo>
                  <a:pt x="890" y="117"/>
                </a:lnTo>
                <a:lnTo>
                  <a:pt x="893" y="110"/>
                </a:lnTo>
                <a:lnTo>
                  <a:pt x="896" y="104"/>
                </a:lnTo>
                <a:lnTo>
                  <a:pt x="900" y="97"/>
                </a:lnTo>
                <a:lnTo>
                  <a:pt x="901" y="90"/>
                </a:lnTo>
                <a:lnTo>
                  <a:pt x="902" y="82"/>
                </a:lnTo>
                <a:lnTo>
                  <a:pt x="903" y="75"/>
                </a:lnTo>
                <a:lnTo>
                  <a:pt x="902" y="67"/>
                </a:lnTo>
                <a:lnTo>
                  <a:pt x="901" y="60"/>
                </a:lnTo>
                <a:lnTo>
                  <a:pt x="900" y="52"/>
                </a:lnTo>
                <a:lnTo>
                  <a:pt x="896" y="46"/>
                </a:lnTo>
                <a:lnTo>
                  <a:pt x="893" y="40"/>
                </a:lnTo>
                <a:lnTo>
                  <a:pt x="890" y="33"/>
                </a:lnTo>
                <a:lnTo>
                  <a:pt x="886" y="27"/>
                </a:lnTo>
                <a:lnTo>
                  <a:pt x="880" y="21"/>
                </a:lnTo>
                <a:lnTo>
                  <a:pt x="875" y="17"/>
                </a:lnTo>
                <a:lnTo>
                  <a:pt x="870" y="13"/>
                </a:lnTo>
                <a:lnTo>
                  <a:pt x="863" y="8"/>
                </a:lnTo>
                <a:lnTo>
                  <a:pt x="857" y="5"/>
                </a:lnTo>
                <a:lnTo>
                  <a:pt x="849" y="3"/>
                </a:lnTo>
                <a:lnTo>
                  <a:pt x="843" y="1"/>
                </a:lnTo>
                <a:lnTo>
                  <a:pt x="835" y="0"/>
                </a:lnTo>
                <a:lnTo>
                  <a:pt x="828" y="0"/>
                </a:lnTo>
                <a:lnTo>
                  <a:pt x="819" y="0"/>
                </a:lnTo>
                <a:lnTo>
                  <a:pt x="812" y="1"/>
                </a:lnTo>
                <a:lnTo>
                  <a:pt x="805" y="3"/>
                </a:lnTo>
                <a:lnTo>
                  <a:pt x="798" y="5"/>
                </a:lnTo>
                <a:lnTo>
                  <a:pt x="791" y="8"/>
                </a:lnTo>
                <a:lnTo>
                  <a:pt x="785" y="13"/>
                </a:lnTo>
                <a:lnTo>
                  <a:pt x="780" y="17"/>
                </a:lnTo>
                <a:lnTo>
                  <a:pt x="774" y="21"/>
                </a:lnTo>
                <a:lnTo>
                  <a:pt x="769" y="27"/>
                </a:lnTo>
                <a:lnTo>
                  <a:pt x="765" y="33"/>
                </a:lnTo>
                <a:lnTo>
                  <a:pt x="761" y="40"/>
                </a:lnTo>
                <a:lnTo>
                  <a:pt x="758" y="46"/>
                </a:lnTo>
                <a:lnTo>
                  <a:pt x="756" y="52"/>
                </a:lnTo>
                <a:lnTo>
                  <a:pt x="754" y="60"/>
                </a:lnTo>
                <a:lnTo>
                  <a:pt x="753" y="67"/>
                </a:lnTo>
                <a:lnTo>
                  <a:pt x="752" y="75"/>
                </a:lnTo>
                <a:lnTo>
                  <a:pt x="753" y="87"/>
                </a:lnTo>
                <a:lnTo>
                  <a:pt x="756" y="97"/>
                </a:lnTo>
                <a:lnTo>
                  <a:pt x="759" y="107"/>
                </a:lnTo>
                <a:lnTo>
                  <a:pt x="765" y="117"/>
                </a:lnTo>
                <a:lnTo>
                  <a:pt x="618" y="264"/>
                </a:lnTo>
                <a:lnTo>
                  <a:pt x="606" y="255"/>
                </a:lnTo>
                <a:lnTo>
                  <a:pt x="594" y="248"/>
                </a:lnTo>
                <a:lnTo>
                  <a:pt x="581" y="241"/>
                </a:lnTo>
                <a:lnTo>
                  <a:pt x="568" y="236"/>
                </a:lnTo>
                <a:lnTo>
                  <a:pt x="554" y="232"/>
                </a:lnTo>
                <a:lnTo>
                  <a:pt x="540" y="228"/>
                </a:lnTo>
                <a:lnTo>
                  <a:pt x="526" y="226"/>
                </a:lnTo>
                <a:lnTo>
                  <a:pt x="511" y="225"/>
                </a:lnTo>
                <a:lnTo>
                  <a:pt x="500" y="226"/>
                </a:lnTo>
                <a:lnTo>
                  <a:pt x="488" y="227"/>
                </a:lnTo>
                <a:lnTo>
                  <a:pt x="476" y="229"/>
                </a:lnTo>
                <a:lnTo>
                  <a:pt x="465" y="232"/>
                </a:lnTo>
                <a:lnTo>
                  <a:pt x="455" y="236"/>
                </a:lnTo>
                <a:lnTo>
                  <a:pt x="444" y="240"/>
                </a:lnTo>
                <a:lnTo>
                  <a:pt x="434" y="244"/>
                </a:lnTo>
                <a:lnTo>
                  <a:pt x="425" y="250"/>
                </a:lnTo>
                <a:lnTo>
                  <a:pt x="415" y="256"/>
                </a:lnTo>
                <a:lnTo>
                  <a:pt x="406" y="263"/>
                </a:lnTo>
                <a:lnTo>
                  <a:pt x="398" y="270"/>
                </a:lnTo>
                <a:lnTo>
                  <a:pt x="390" y="278"/>
                </a:lnTo>
                <a:lnTo>
                  <a:pt x="383" y="286"/>
                </a:lnTo>
                <a:lnTo>
                  <a:pt x="376" y="295"/>
                </a:lnTo>
                <a:lnTo>
                  <a:pt x="370" y="304"/>
                </a:lnTo>
                <a:lnTo>
                  <a:pt x="365" y="314"/>
                </a:lnTo>
                <a:lnTo>
                  <a:pt x="149" y="225"/>
                </a:lnTo>
                <a:lnTo>
                  <a:pt x="150" y="218"/>
                </a:lnTo>
                <a:lnTo>
                  <a:pt x="150" y="210"/>
                </a:lnTo>
                <a:lnTo>
                  <a:pt x="150" y="203"/>
                </a:lnTo>
                <a:lnTo>
                  <a:pt x="149" y="195"/>
                </a:lnTo>
                <a:lnTo>
                  <a:pt x="147" y="189"/>
                </a:lnTo>
                <a:lnTo>
                  <a:pt x="145" y="181"/>
                </a:lnTo>
                <a:lnTo>
                  <a:pt x="141" y="175"/>
                </a:lnTo>
                <a:lnTo>
                  <a:pt x="137" y="168"/>
                </a:lnTo>
                <a:lnTo>
                  <a:pt x="133" y="163"/>
                </a:lnTo>
                <a:lnTo>
                  <a:pt x="127" y="158"/>
                </a:lnTo>
                <a:lnTo>
                  <a:pt x="122" y="152"/>
                </a:lnTo>
                <a:lnTo>
                  <a:pt x="117" y="148"/>
                </a:lnTo>
                <a:lnTo>
                  <a:pt x="110" y="145"/>
                </a:lnTo>
                <a:lnTo>
                  <a:pt x="104" y="141"/>
                </a:lnTo>
                <a:lnTo>
                  <a:pt x="97" y="138"/>
                </a:lnTo>
                <a:lnTo>
                  <a:pt x="90" y="137"/>
                </a:lnTo>
                <a:lnTo>
                  <a:pt x="82" y="136"/>
                </a:lnTo>
                <a:lnTo>
                  <a:pt x="75" y="135"/>
                </a:lnTo>
                <a:lnTo>
                  <a:pt x="67" y="136"/>
                </a:lnTo>
                <a:lnTo>
                  <a:pt x="60" y="137"/>
                </a:lnTo>
                <a:lnTo>
                  <a:pt x="52" y="138"/>
                </a:lnTo>
                <a:lnTo>
                  <a:pt x="46" y="141"/>
                </a:lnTo>
                <a:lnTo>
                  <a:pt x="38" y="145"/>
                </a:lnTo>
                <a:lnTo>
                  <a:pt x="33" y="148"/>
                </a:lnTo>
                <a:lnTo>
                  <a:pt x="27" y="152"/>
                </a:lnTo>
                <a:lnTo>
                  <a:pt x="21" y="158"/>
                </a:lnTo>
                <a:lnTo>
                  <a:pt x="17" y="163"/>
                </a:lnTo>
                <a:lnTo>
                  <a:pt x="13" y="168"/>
                </a:lnTo>
                <a:lnTo>
                  <a:pt x="8" y="175"/>
                </a:lnTo>
                <a:lnTo>
                  <a:pt x="5" y="181"/>
                </a:lnTo>
                <a:lnTo>
                  <a:pt x="3" y="189"/>
                </a:lnTo>
                <a:lnTo>
                  <a:pt x="1" y="195"/>
                </a:lnTo>
                <a:lnTo>
                  <a:pt x="0" y="203"/>
                </a:lnTo>
                <a:lnTo>
                  <a:pt x="0" y="210"/>
                </a:lnTo>
                <a:lnTo>
                  <a:pt x="0" y="219"/>
                </a:lnTo>
                <a:lnTo>
                  <a:pt x="1" y="225"/>
                </a:lnTo>
                <a:lnTo>
                  <a:pt x="3" y="233"/>
                </a:lnTo>
                <a:lnTo>
                  <a:pt x="5" y="240"/>
                </a:lnTo>
                <a:lnTo>
                  <a:pt x="8" y="247"/>
                </a:lnTo>
                <a:lnTo>
                  <a:pt x="13" y="253"/>
                </a:lnTo>
                <a:lnTo>
                  <a:pt x="17" y="258"/>
                </a:lnTo>
                <a:lnTo>
                  <a:pt x="21" y="264"/>
                </a:lnTo>
                <a:lnTo>
                  <a:pt x="27" y="268"/>
                </a:lnTo>
                <a:lnTo>
                  <a:pt x="33" y="273"/>
                </a:lnTo>
                <a:lnTo>
                  <a:pt x="38" y="277"/>
                </a:lnTo>
                <a:lnTo>
                  <a:pt x="46" y="280"/>
                </a:lnTo>
                <a:lnTo>
                  <a:pt x="52" y="282"/>
                </a:lnTo>
                <a:lnTo>
                  <a:pt x="60" y="284"/>
                </a:lnTo>
                <a:lnTo>
                  <a:pt x="67" y="285"/>
                </a:lnTo>
                <a:lnTo>
                  <a:pt x="75" y="286"/>
                </a:lnTo>
                <a:lnTo>
                  <a:pt x="85" y="285"/>
                </a:lnTo>
                <a:lnTo>
                  <a:pt x="93" y="283"/>
                </a:lnTo>
                <a:lnTo>
                  <a:pt x="103" y="281"/>
                </a:lnTo>
                <a:lnTo>
                  <a:pt x="110" y="277"/>
                </a:lnTo>
                <a:lnTo>
                  <a:pt x="118" y="272"/>
                </a:lnTo>
                <a:lnTo>
                  <a:pt x="125" y="266"/>
                </a:lnTo>
                <a:lnTo>
                  <a:pt x="132" y="259"/>
                </a:lnTo>
                <a:lnTo>
                  <a:pt x="137" y="253"/>
                </a:lnTo>
                <a:lnTo>
                  <a:pt x="353" y="342"/>
                </a:lnTo>
                <a:lnTo>
                  <a:pt x="350" y="354"/>
                </a:lnTo>
                <a:lnTo>
                  <a:pt x="347" y="366"/>
                </a:lnTo>
                <a:lnTo>
                  <a:pt x="346" y="379"/>
                </a:lnTo>
                <a:lnTo>
                  <a:pt x="345" y="391"/>
                </a:lnTo>
                <a:lnTo>
                  <a:pt x="346" y="406"/>
                </a:lnTo>
                <a:lnTo>
                  <a:pt x="348" y="420"/>
                </a:lnTo>
                <a:lnTo>
                  <a:pt x="352" y="434"/>
                </a:lnTo>
                <a:lnTo>
                  <a:pt x="356" y="448"/>
                </a:lnTo>
                <a:lnTo>
                  <a:pt x="361" y="461"/>
                </a:lnTo>
                <a:lnTo>
                  <a:pt x="368" y="474"/>
                </a:lnTo>
                <a:lnTo>
                  <a:pt x="375" y="486"/>
                </a:lnTo>
                <a:lnTo>
                  <a:pt x="384" y="496"/>
                </a:lnTo>
                <a:lnTo>
                  <a:pt x="116" y="765"/>
                </a:lnTo>
                <a:lnTo>
                  <a:pt x="107" y="759"/>
                </a:lnTo>
                <a:lnTo>
                  <a:pt x="96" y="756"/>
                </a:lnTo>
                <a:lnTo>
                  <a:pt x="86" y="753"/>
                </a:lnTo>
                <a:lnTo>
                  <a:pt x="75" y="753"/>
                </a:lnTo>
                <a:lnTo>
                  <a:pt x="67" y="753"/>
                </a:lnTo>
                <a:lnTo>
                  <a:pt x="60" y="754"/>
                </a:lnTo>
                <a:lnTo>
                  <a:pt x="52" y="756"/>
                </a:lnTo>
                <a:lnTo>
                  <a:pt x="46" y="758"/>
                </a:lnTo>
                <a:lnTo>
                  <a:pt x="38" y="761"/>
                </a:lnTo>
                <a:lnTo>
                  <a:pt x="33" y="766"/>
                </a:lnTo>
                <a:lnTo>
                  <a:pt x="27" y="770"/>
                </a:lnTo>
                <a:lnTo>
                  <a:pt x="21" y="774"/>
                </a:lnTo>
                <a:lnTo>
                  <a:pt x="17" y="780"/>
                </a:lnTo>
                <a:lnTo>
                  <a:pt x="13" y="786"/>
                </a:lnTo>
                <a:lnTo>
                  <a:pt x="8" y="791"/>
                </a:lnTo>
                <a:lnTo>
                  <a:pt x="5" y="799"/>
                </a:lnTo>
                <a:lnTo>
                  <a:pt x="3" y="805"/>
                </a:lnTo>
                <a:lnTo>
                  <a:pt x="1" y="813"/>
                </a:lnTo>
                <a:lnTo>
                  <a:pt x="0" y="820"/>
                </a:lnTo>
                <a:lnTo>
                  <a:pt x="0" y="828"/>
                </a:lnTo>
                <a:lnTo>
                  <a:pt x="0" y="835"/>
                </a:lnTo>
                <a:lnTo>
                  <a:pt x="1" y="843"/>
                </a:lnTo>
                <a:lnTo>
                  <a:pt x="3" y="850"/>
                </a:lnTo>
                <a:lnTo>
                  <a:pt x="5" y="857"/>
                </a:lnTo>
                <a:lnTo>
                  <a:pt x="8" y="863"/>
                </a:lnTo>
                <a:lnTo>
                  <a:pt x="13" y="870"/>
                </a:lnTo>
                <a:lnTo>
                  <a:pt x="17" y="875"/>
                </a:lnTo>
                <a:lnTo>
                  <a:pt x="21" y="880"/>
                </a:lnTo>
                <a:lnTo>
                  <a:pt x="27" y="886"/>
                </a:lnTo>
                <a:lnTo>
                  <a:pt x="33" y="890"/>
                </a:lnTo>
                <a:lnTo>
                  <a:pt x="38" y="893"/>
                </a:lnTo>
                <a:lnTo>
                  <a:pt x="46" y="897"/>
                </a:lnTo>
                <a:lnTo>
                  <a:pt x="52" y="900"/>
                </a:lnTo>
                <a:lnTo>
                  <a:pt x="60" y="902"/>
                </a:lnTo>
                <a:lnTo>
                  <a:pt x="67" y="903"/>
                </a:lnTo>
                <a:lnTo>
                  <a:pt x="75" y="903"/>
                </a:lnTo>
                <a:lnTo>
                  <a:pt x="82" y="903"/>
                </a:lnTo>
                <a:lnTo>
                  <a:pt x="90" y="902"/>
                </a:lnTo>
                <a:lnTo>
                  <a:pt x="97" y="900"/>
                </a:lnTo>
                <a:lnTo>
                  <a:pt x="104" y="897"/>
                </a:lnTo>
                <a:lnTo>
                  <a:pt x="110" y="893"/>
                </a:lnTo>
                <a:lnTo>
                  <a:pt x="117" y="890"/>
                </a:lnTo>
                <a:lnTo>
                  <a:pt x="122" y="886"/>
                </a:lnTo>
                <a:lnTo>
                  <a:pt x="127" y="880"/>
                </a:lnTo>
                <a:lnTo>
                  <a:pt x="133" y="875"/>
                </a:lnTo>
                <a:lnTo>
                  <a:pt x="137" y="870"/>
                </a:lnTo>
                <a:lnTo>
                  <a:pt x="141" y="863"/>
                </a:lnTo>
                <a:lnTo>
                  <a:pt x="145" y="857"/>
                </a:lnTo>
                <a:lnTo>
                  <a:pt x="147" y="850"/>
                </a:lnTo>
                <a:lnTo>
                  <a:pt x="149" y="843"/>
                </a:lnTo>
                <a:lnTo>
                  <a:pt x="150" y="835"/>
                </a:lnTo>
                <a:lnTo>
                  <a:pt x="150" y="828"/>
                </a:lnTo>
                <a:lnTo>
                  <a:pt x="149" y="816"/>
                </a:lnTo>
                <a:lnTo>
                  <a:pt x="147" y="805"/>
                </a:lnTo>
                <a:lnTo>
                  <a:pt x="143" y="796"/>
                </a:lnTo>
                <a:lnTo>
                  <a:pt x="137" y="786"/>
                </a:lnTo>
                <a:lnTo>
                  <a:pt x="405" y="518"/>
                </a:lnTo>
                <a:lnTo>
                  <a:pt x="417" y="527"/>
                </a:lnTo>
                <a:lnTo>
                  <a:pt x="429" y="534"/>
                </a:lnTo>
                <a:lnTo>
                  <a:pt x="441" y="542"/>
                </a:lnTo>
                <a:lnTo>
                  <a:pt x="454" y="547"/>
                </a:lnTo>
                <a:lnTo>
                  <a:pt x="467" y="551"/>
                </a:lnTo>
                <a:lnTo>
                  <a:pt x="481" y="554"/>
                </a:lnTo>
                <a:lnTo>
                  <a:pt x="496" y="557"/>
                </a:lnTo>
                <a:lnTo>
                  <a:pt x="511" y="557"/>
                </a:lnTo>
                <a:lnTo>
                  <a:pt x="511" y="754"/>
                </a:lnTo>
                <a:lnTo>
                  <a:pt x="505" y="755"/>
                </a:lnTo>
                <a:lnTo>
                  <a:pt x="499" y="757"/>
                </a:lnTo>
                <a:lnTo>
                  <a:pt x="493" y="760"/>
                </a:lnTo>
                <a:lnTo>
                  <a:pt x="488" y="764"/>
                </a:lnTo>
                <a:lnTo>
                  <a:pt x="477" y="771"/>
                </a:lnTo>
                <a:lnTo>
                  <a:pt x="469" y="780"/>
                </a:lnTo>
                <a:lnTo>
                  <a:pt x="464" y="785"/>
                </a:lnTo>
                <a:lnTo>
                  <a:pt x="461" y="790"/>
                </a:lnTo>
                <a:lnTo>
                  <a:pt x="458" y="796"/>
                </a:lnTo>
                <a:lnTo>
                  <a:pt x="456" y="802"/>
                </a:lnTo>
                <a:lnTo>
                  <a:pt x="454" y="808"/>
                </a:lnTo>
                <a:lnTo>
                  <a:pt x="452" y="814"/>
                </a:lnTo>
                <a:lnTo>
                  <a:pt x="451" y="821"/>
                </a:lnTo>
                <a:lnTo>
                  <a:pt x="451" y="828"/>
                </a:lnTo>
                <a:lnTo>
                  <a:pt x="451" y="835"/>
                </a:lnTo>
                <a:lnTo>
                  <a:pt x="452" y="843"/>
                </a:lnTo>
                <a:lnTo>
                  <a:pt x="455" y="850"/>
                </a:lnTo>
                <a:lnTo>
                  <a:pt x="457" y="857"/>
                </a:lnTo>
                <a:lnTo>
                  <a:pt x="460" y="863"/>
                </a:lnTo>
                <a:lnTo>
                  <a:pt x="464" y="870"/>
                </a:lnTo>
                <a:lnTo>
                  <a:pt x="469" y="875"/>
                </a:lnTo>
                <a:lnTo>
                  <a:pt x="473" y="880"/>
                </a:lnTo>
                <a:lnTo>
                  <a:pt x="478" y="886"/>
                </a:lnTo>
                <a:lnTo>
                  <a:pt x="485" y="890"/>
                </a:lnTo>
                <a:lnTo>
                  <a:pt x="490" y="893"/>
                </a:lnTo>
                <a:lnTo>
                  <a:pt x="498" y="897"/>
                </a:lnTo>
                <a:lnTo>
                  <a:pt x="504" y="900"/>
                </a:lnTo>
                <a:lnTo>
                  <a:pt x="511" y="902"/>
                </a:lnTo>
                <a:lnTo>
                  <a:pt x="519" y="903"/>
                </a:lnTo>
                <a:lnTo>
                  <a:pt x="526" y="903"/>
                </a:lnTo>
                <a:lnTo>
                  <a:pt x="534" y="903"/>
                </a:lnTo>
                <a:lnTo>
                  <a:pt x="541" y="902"/>
                </a:lnTo>
                <a:lnTo>
                  <a:pt x="549" y="900"/>
                </a:lnTo>
                <a:lnTo>
                  <a:pt x="555" y="897"/>
                </a:lnTo>
                <a:lnTo>
                  <a:pt x="562" y="893"/>
                </a:lnTo>
                <a:lnTo>
                  <a:pt x="568" y="890"/>
                </a:lnTo>
                <a:lnTo>
                  <a:pt x="575" y="886"/>
                </a:lnTo>
                <a:lnTo>
                  <a:pt x="580" y="880"/>
                </a:lnTo>
                <a:lnTo>
                  <a:pt x="584" y="875"/>
                </a:lnTo>
                <a:lnTo>
                  <a:pt x="589" y="870"/>
                </a:lnTo>
                <a:lnTo>
                  <a:pt x="593" y="863"/>
                </a:lnTo>
                <a:lnTo>
                  <a:pt x="596" y="857"/>
                </a:lnTo>
                <a:lnTo>
                  <a:pt x="598" y="850"/>
                </a:lnTo>
                <a:lnTo>
                  <a:pt x="600" y="843"/>
                </a:lnTo>
                <a:lnTo>
                  <a:pt x="602" y="835"/>
                </a:lnTo>
                <a:lnTo>
                  <a:pt x="602" y="828"/>
                </a:lnTo>
                <a:lnTo>
                  <a:pt x="602" y="821"/>
                </a:lnTo>
                <a:lnTo>
                  <a:pt x="600" y="814"/>
                </a:lnTo>
                <a:lnTo>
                  <a:pt x="599" y="808"/>
                </a:lnTo>
                <a:lnTo>
                  <a:pt x="597" y="802"/>
                </a:lnTo>
                <a:lnTo>
                  <a:pt x="595" y="796"/>
                </a:lnTo>
                <a:lnTo>
                  <a:pt x="592" y="790"/>
                </a:lnTo>
                <a:lnTo>
                  <a:pt x="589" y="785"/>
                </a:lnTo>
                <a:lnTo>
                  <a:pt x="584" y="780"/>
                </a:lnTo>
                <a:lnTo>
                  <a:pt x="576" y="771"/>
                </a:lnTo>
                <a:lnTo>
                  <a:pt x="565" y="764"/>
                </a:lnTo>
                <a:lnTo>
                  <a:pt x="560" y="760"/>
                </a:lnTo>
                <a:lnTo>
                  <a:pt x="554" y="757"/>
                </a:lnTo>
                <a:lnTo>
                  <a:pt x="548" y="756"/>
                </a:lnTo>
                <a:lnTo>
                  <a:pt x="541" y="754"/>
                </a:lnTo>
                <a:lnTo>
                  <a:pt x="541" y="554"/>
                </a:lnTo>
                <a:lnTo>
                  <a:pt x="559" y="550"/>
                </a:lnTo>
                <a:lnTo>
                  <a:pt x="576" y="544"/>
                </a:lnTo>
                <a:lnTo>
                  <a:pt x="592" y="536"/>
                </a:lnTo>
                <a:lnTo>
                  <a:pt x="606" y="527"/>
                </a:lnTo>
                <a:lnTo>
                  <a:pt x="620" y="516"/>
                </a:lnTo>
                <a:lnTo>
                  <a:pt x="633" y="504"/>
                </a:lnTo>
                <a:lnTo>
                  <a:pt x="643" y="490"/>
                </a:lnTo>
                <a:lnTo>
                  <a:pt x="653" y="475"/>
                </a:lnTo>
                <a:lnTo>
                  <a:pt x="755" y="523"/>
                </a:lnTo>
                <a:lnTo>
                  <a:pt x="753" y="533"/>
                </a:lnTo>
                <a:lnTo>
                  <a:pt x="752" y="542"/>
                </a:lnTo>
                <a:lnTo>
                  <a:pt x="753" y="549"/>
                </a:lnTo>
                <a:lnTo>
                  <a:pt x="754" y="557"/>
                </a:lnTo>
                <a:lnTo>
                  <a:pt x="756" y="564"/>
                </a:lnTo>
                <a:lnTo>
                  <a:pt x="758" y="570"/>
                </a:lnTo>
                <a:lnTo>
                  <a:pt x="761" y="578"/>
                </a:lnTo>
                <a:lnTo>
                  <a:pt x="765" y="583"/>
                </a:lnTo>
                <a:lnTo>
                  <a:pt x="769" y="590"/>
                </a:lnTo>
                <a:lnTo>
                  <a:pt x="774" y="595"/>
                </a:lnTo>
                <a:lnTo>
                  <a:pt x="780" y="599"/>
                </a:lnTo>
                <a:lnTo>
                  <a:pt x="785" y="604"/>
                </a:lnTo>
                <a:lnTo>
                  <a:pt x="791" y="608"/>
                </a:lnTo>
                <a:lnTo>
                  <a:pt x="798" y="611"/>
                </a:lnTo>
                <a:lnTo>
                  <a:pt x="805" y="613"/>
                </a:lnTo>
                <a:lnTo>
                  <a:pt x="812" y="616"/>
                </a:lnTo>
                <a:lnTo>
                  <a:pt x="819" y="617"/>
                </a:lnTo>
                <a:lnTo>
                  <a:pt x="828" y="617"/>
                </a:lnTo>
                <a:lnTo>
                  <a:pt x="835" y="617"/>
                </a:lnTo>
                <a:lnTo>
                  <a:pt x="843" y="616"/>
                </a:lnTo>
                <a:lnTo>
                  <a:pt x="849" y="613"/>
                </a:lnTo>
                <a:lnTo>
                  <a:pt x="857" y="611"/>
                </a:lnTo>
                <a:lnTo>
                  <a:pt x="863" y="608"/>
                </a:lnTo>
                <a:lnTo>
                  <a:pt x="870" y="604"/>
                </a:lnTo>
                <a:lnTo>
                  <a:pt x="875" y="599"/>
                </a:lnTo>
                <a:lnTo>
                  <a:pt x="880" y="595"/>
                </a:lnTo>
                <a:lnTo>
                  <a:pt x="886" y="590"/>
                </a:lnTo>
                <a:lnTo>
                  <a:pt x="890" y="583"/>
                </a:lnTo>
                <a:lnTo>
                  <a:pt x="893" y="578"/>
                </a:lnTo>
                <a:lnTo>
                  <a:pt x="896" y="570"/>
                </a:lnTo>
                <a:lnTo>
                  <a:pt x="900" y="564"/>
                </a:lnTo>
                <a:lnTo>
                  <a:pt x="901" y="557"/>
                </a:lnTo>
                <a:lnTo>
                  <a:pt x="902" y="549"/>
                </a:lnTo>
                <a:lnTo>
                  <a:pt x="903" y="542"/>
                </a:lnTo>
                <a:lnTo>
                  <a:pt x="902" y="534"/>
                </a:lnTo>
                <a:lnTo>
                  <a:pt x="901" y="527"/>
                </a:lnTo>
                <a:lnTo>
                  <a:pt x="900" y="519"/>
                </a:lnTo>
                <a:lnTo>
                  <a:pt x="896" y="513"/>
                </a:lnTo>
                <a:lnTo>
                  <a:pt x="893" y="506"/>
                </a:lnTo>
                <a:lnTo>
                  <a:pt x="890" y="500"/>
                </a:lnTo>
                <a:lnTo>
                  <a:pt x="886" y="494"/>
                </a:lnTo>
                <a:lnTo>
                  <a:pt x="880" y="489"/>
                </a:lnTo>
                <a:lnTo>
                  <a:pt x="875" y="484"/>
                </a:lnTo>
                <a:lnTo>
                  <a:pt x="870" y="479"/>
                </a:lnTo>
                <a:lnTo>
                  <a:pt x="863" y="475"/>
                </a:lnTo>
                <a:lnTo>
                  <a:pt x="857" y="472"/>
                </a:lnTo>
                <a:lnTo>
                  <a:pt x="849" y="470"/>
                </a:lnTo>
                <a:lnTo>
                  <a:pt x="843" y="468"/>
                </a:lnTo>
                <a:lnTo>
                  <a:pt x="835" y="466"/>
                </a:lnTo>
                <a:lnTo>
                  <a:pt x="828" y="4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3447">
            <a:extLst>
              <a:ext uri="{FF2B5EF4-FFF2-40B4-BE49-F238E27FC236}">
                <a16:creationId xmlns:a16="http://schemas.microsoft.com/office/drawing/2014/main" xmlns="" id="{052E5471-01E7-4B7C-87CE-169A3A4084A8}"/>
              </a:ext>
            </a:extLst>
          </p:cNvPr>
          <p:cNvSpPr>
            <a:spLocks noEditPoints="1"/>
          </p:cNvSpPr>
          <p:nvPr/>
        </p:nvSpPr>
        <p:spPr bwMode="auto">
          <a:xfrm>
            <a:off x="1390934" y="3042017"/>
            <a:ext cx="418367" cy="418367"/>
          </a:xfrm>
          <a:custGeom>
            <a:avLst/>
            <a:gdLst>
              <a:gd name="T0" fmla="*/ 482 w 720"/>
              <a:gd name="T1" fmla="*/ 537 h 721"/>
              <a:gd name="T2" fmla="*/ 445 w 720"/>
              <a:gd name="T3" fmla="*/ 450 h 721"/>
              <a:gd name="T4" fmla="*/ 477 w 720"/>
              <a:gd name="T5" fmla="*/ 370 h 721"/>
              <a:gd name="T6" fmla="*/ 495 w 720"/>
              <a:gd name="T7" fmla="*/ 345 h 721"/>
              <a:gd name="T8" fmla="*/ 488 w 720"/>
              <a:gd name="T9" fmla="*/ 298 h 721"/>
              <a:gd name="T10" fmla="*/ 493 w 720"/>
              <a:gd name="T11" fmla="*/ 246 h 721"/>
              <a:gd name="T12" fmla="*/ 486 w 720"/>
              <a:gd name="T13" fmla="*/ 178 h 721"/>
              <a:gd name="T14" fmla="*/ 450 w 720"/>
              <a:gd name="T15" fmla="*/ 148 h 721"/>
              <a:gd name="T16" fmla="*/ 351 w 720"/>
              <a:gd name="T17" fmla="*/ 139 h 721"/>
              <a:gd name="T18" fmla="*/ 283 w 720"/>
              <a:gd name="T19" fmla="*/ 170 h 721"/>
              <a:gd name="T20" fmla="*/ 251 w 720"/>
              <a:gd name="T21" fmla="*/ 184 h 721"/>
              <a:gd name="T22" fmla="*/ 229 w 720"/>
              <a:gd name="T23" fmla="*/ 218 h 721"/>
              <a:gd name="T24" fmla="*/ 240 w 720"/>
              <a:gd name="T25" fmla="*/ 292 h 721"/>
              <a:gd name="T26" fmla="*/ 223 w 720"/>
              <a:gd name="T27" fmla="*/ 331 h 721"/>
              <a:gd name="T28" fmla="*/ 235 w 720"/>
              <a:gd name="T29" fmla="*/ 364 h 721"/>
              <a:gd name="T30" fmla="*/ 260 w 720"/>
              <a:gd name="T31" fmla="*/ 433 h 721"/>
              <a:gd name="T32" fmla="*/ 272 w 720"/>
              <a:gd name="T33" fmla="*/ 524 h 721"/>
              <a:gd name="T34" fmla="*/ 133 w 720"/>
              <a:gd name="T35" fmla="*/ 573 h 721"/>
              <a:gd name="T36" fmla="*/ 65 w 720"/>
              <a:gd name="T37" fmla="*/ 523 h 721"/>
              <a:gd name="T38" fmla="*/ 32 w 720"/>
              <a:gd name="T39" fmla="*/ 437 h 721"/>
              <a:gd name="T40" fmla="*/ 24 w 720"/>
              <a:gd name="T41" fmla="*/ 343 h 721"/>
              <a:gd name="T42" fmla="*/ 43 w 720"/>
              <a:gd name="T43" fmla="*/ 244 h 721"/>
              <a:gd name="T44" fmla="*/ 91 w 720"/>
              <a:gd name="T45" fmla="*/ 160 h 721"/>
              <a:gd name="T46" fmla="*/ 159 w 720"/>
              <a:gd name="T47" fmla="*/ 92 h 721"/>
              <a:gd name="T48" fmla="*/ 244 w 720"/>
              <a:gd name="T49" fmla="*/ 44 h 721"/>
              <a:gd name="T50" fmla="*/ 342 w 720"/>
              <a:gd name="T51" fmla="*/ 25 h 721"/>
              <a:gd name="T52" fmla="*/ 444 w 720"/>
              <a:gd name="T53" fmla="*/ 35 h 721"/>
              <a:gd name="T54" fmla="*/ 534 w 720"/>
              <a:gd name="T55" fmla="*/ 72 h 721"/>
              <a:gd name="T56" fmla="*/ 608 w 720"/>
              <a:gd name="T57" fmla="*/ 134 h 721"/>
              <a:gd name="T58" fmla="*/ 663 w 720"/>
              <a:gd name="T59" fmla="*/ 215 h 721"/>
              <a:gd name="T60" fmla="*/ 692 w 720"/>
              <a:gd name="T61" fmla="*/ 310 h 721"/>
              <a:gd name="T62" fmla="*/ 693 w 720"/>
              <a:gd name="T63" fmla="*/ 408 h 721"/>
              <a:gd name="T64" fmla="*/ 669 w 720"/>
              <a:gd name="T65" fmla="*/ 495 h 721"/>
              <a:gd name="T66" fmla="*/ 620 w 720"/>
              <a:gd name="T67" fmla="*/ 573 h 721"/>
              <a:gd name="T68" fmla="*/ 287 w 720"/>
              <a:gd name="T69" fmla="*/ 7 h 721"/>
              <a:gd name="T70" fmla="*/ 188 w 720"/>
              <a:gd name="T71" fmla="*/ 44 h 721"/>
              <a:gd name="T72" fmla="*/ 105 w 720"/>
              <a:gd name="T73" fmla="*/ 106 h 721"/>
              <a:gd name="T74" fmla="*/ 43 w 720"/>
              <a:gd name="T75" fmla="*/ 189 h 721"/>
              <a:gd name="T76" fmla="*/ 6 w 720"/>
              <a:gd name="T77" fmla="*/ 288 h 721"/>
              <a:gd name="T78" fmla="*/ 1 w 720"/>
              <a:gd name="T79" fmla="*/ 395 h 721"/>
              <a:gd name="T80" fmla="*/ 25 w 720"/>
              <a:gd name="T81" fmla="*/ 495 h 721"/>
              <a:gd name="T82" fmla="*/ 75 w 720"/>
              <a:gd name="T83" fmla="*/ 582 h 721"/>
              <a:gd name="T84" fmla="*/ 98 w 720"/>
              <a:gd name="T85" fmla="*/ 609 h 721"/>
              <a:gd name="T86" fmla="*/ 98 w 720"/>
              <a:gd name="T87" fmla="*/ 609 h 721"/>
              <a:gd name="T88" fmla="*/ 98 w 720"/>
              <a:gd name="T89" fmla="*/ 609 h 721"/>
              <a:gd name="T90" fmla="*/ 98 w 720"/>
              <a:gd name="T91" fmla="*/ 609 h 721"/>
              <a:gd name="T92" fmla="*/ 98 w 720"/>
              <a:gd name="T93" fmla="*/ 609 h 721"/>
              <a:gd name="T94" fmla="*/ 172 w 720"/>
              <a:gd name="T95" fmla="*/ 666 h 721"/>
              <a:gd name="T96" fmla="*/ 272 w 720"/>
              <a:gd name="T97" fmla="*/ 709 h 721"/>
              <a:gd name="T98" fmla="*/ 377 w 720"/>
              <a:gd name="T99" fmla="*/ 721 h 721"/>
              <a:gd name="T100" fmla="*/ 482 w 720"/>
              <a:gd name="T101" fmla="*/ 698 h 721"/>
              <a:gd name="T102" fmla="*/ 579 w 720"/>
              <a:gd name="T103" fmla="*/ 645 h 721"/>
              <a:gd name="T104" fmla="*/ 633 w 720"/>
              <a:gd name="T105" fmla="*/ 596 h 721"/>
              <a:gd name="T106" fmla="*/ 688 w 720"/>
              <a:gd name="T107" fmla="*/ 510 h 721"/>
              <a:gd name="T108" fmla="*/ 716 w 720"/>
              <a:gd name="T109" fmla="*/ 413 h 721"/>
              <a:gd name="T110" fmla="*/ 716 w 720"/>
              <a:gd name="T111" fmla="*/ 306 h 721"/>
              <a:gd name="T112" fmla="*/ 685 w 720"/>
              <a:gd name="T113" fmla="*/ 205 h 721"/>
              <a:gd name="T114" fmla="*/ 626 w 720"/>
              <a:gd name="T115" fmla="*/ 119 h 721"/>
              <a:gd name="T116" fmla="*/ 547 w 720"/>
              <a:gd name="T117" fmla="*/ 52 h 721"/>
              <a:gd name="T118" fmla="*/ 450 w 720"/>
              <a:gd name="T119" fmla="*/ 12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0" h="721">
                <a:moveTo>
                  <a:pt x="610" y="585"/>
                </a:moveTo>
                <a:lnTo>
                  <a:pt x="594" y="578"/>
                </a:lnTo>
                <a:lnTo>
                  <a:pt x="571" y="568"/>
                </a:lnTo>
                <a:lnTo>
                  <a:pt x="539" y="558"/>
                </a:lnTo>
                <a:lnTo>
                  <a:pt x="499" y="542"/>
                </a:lnTo>
                <a:lnTo>
                  <a:pt x="482" y="537"/>
                </a:lnTo>
                <a:lnTo>
                  <a:pt x="466" y="531"/>
                </a:lnTo>
                <a:lnTo>
                  <a:pt x="449" y="524"/>
                </a:lnTo>
                <a:lnTo>
                  <a:pt x="432" y="519"/>
                </a:lnTo>
                <a:lnTo>
                  <a:pt x="432" y="459"/>
                </a:lnTo>
                <a:lnTo>
                  <a:pt x="439" y="455"/>
                </a:lnTo>
                <a:lnTo>
                  <a:pt x="445" y="450"/>
                </a:lnTo>
                <a:lnTo>
                  <a:pt x="453" y="442"/>
                </a:lnTo>
                <a:lnTo>
                  <a:pt x="459" y="433"/>
                </a:lnTo>
                <a:lnTo>
                  <a:pt x="466" y="422"/>
                </a:lnTo>
                <a:lnTo>
                  <a:pt x="471" y="406"/>
                </a:lnTo>
                <a:lnTo>
                  <a:pt x="476" y="390"/>
                </a:lnTo>
                <a:lnTo>
                  <a:pt x="477" y="370"/>
                </a:lnTo>
                <a:lnTo>
                  <a:pt x="481" y="368"/>
                </a:lnTo>
                <a:lnTo>
                  <a:pt x="485" y="364"/>
                </a:lnTo>
                <a:lnTo>
                  <a:pt x="488" y="361"/>
                </a:lnTo>
                <a:lnTo>
                  <a:pt x="490" y="357"/>
                </a:lnTo>
                <a:lnTo>
                  <a:pt x="493" y="351"/>
                </a:lnTo>
                <a:lnTo>
                  <a:pt x="495" y="345"/>
                </a:lnTo>
                <a:lnTo>
                  <a:pt x="497" y="338"/>
                </a:lnTo>
                <a:lnTo>
                  <a:pt x="497" y="331"/>
                </a:lnTo>
                <a:lnTo>
                  <a:pt x="495" y="318"/>
                </a:lnTo>
                <a:lnTo>
                  <a:pt x="493" y="307"/>
                </a:lnTo>
                <a:lnTo>
                  <a:pt x="490" y="302"/>
                </a:lnTo>
                <a:lnTo>
                  <a:pt x="488" y="298"/>
                </a:lnTo>
                <a:lnTo>
                  <a:pt x="484" y="295"/>
                </a:lnTo>
                <a:lnTo>
                  <a:pt x="480" y="292"/>
                </a:lnTo>
                <a:lnTo>
                  <a:pt x="481" y="292"/>
                </a:lnTo>
                <a:lnTo>
                  <a:pt x="481" y="291"/>
                </a:lnTo>
                <a:lnTo>
                  <a:pt x="488" y="270"/>
                </a:lnTo>
                <a:lnTo>
                  <a:pt x="493" y="246"/>
                </a:lnTo>
                <a:lnTo>
                  <a:pt x="495" y="232"/>
                </a:lnTo>
                <a:lnTo>
                  <a:pt x="495" y="219"/>
                </a:lnTo>
                <a:lnTo>
                  <a:pt x="495" y="205"/>
                </a:lnTo>
                <a:lnTo>
                  <a:pt x="493" y="191"/>
                </a:lnTo>
                <a:lnTo>
                  <a:pt x="490" y="184"/>
                </a:lnTo>
                <a:lnTo>
                  <a:pt x="486" y="178"/>
                </a:lnTo>
                <a:lnTo>
                  <a:pt x="482" y="171"/>
                </a:lnTo>
                <a:lnTo>
                  <a:pt x="477" y="165"/>
                </a:lnTo>
                <a:lnTo>
                  <a:pt x="472" y="161"/>
                </a:lnTo>
                <a:lnTo>
                  <a:pt x="466" y="156"/>
                </a:lnTo>
                <a:lnTo>
                  <a:pt x="458" y="152"/>
                </a:lnTo>
                <a:lnTo>
                  <a:pt x="450" y="148"/>
                </a:lnTo>
                <a:lnTo>
                  <a:pt x="434" y="143"/>
                </a:lnTo>
                <a:lnTo>
                  <a:pt x="417" y="139"/>
                </a:lnTo>
                <a:lnTo>
                  <a:pt x="400" y="137"/>
                </a:lnTo>
                <a:lnTo>
                  <a:pt x="382" y="137"/>
                </a:lnTo>
                <a:lnTo>
                  <a:pt x="367" y="137"/>
                </a:lnTo>
                <a:lnTo>
                  <a:pt x="351" y="139"/>
                </a:lnTo>
                <a:lnTo>
                  <a:pt x="335" y="142"/>
                </a:lnTo>
                <a:lnTo>
                  <a:pt x="321" y="147"/>
                </a:lnTo>
                <a:lnTo>
                  <a:pt x="306" y="152"/>
                </a:lnTo>
                <a:lnTo>
                  <a:pt x="294" y="160"/>
                </a:lnTo>
                <a:lnTo>
                  <a:pt x="288" y="165"/>
                </a:lnTo>
                <a:lnTo>
                  <a:pt x="283" y="170"/>
                </a:lnTo>
                <a:lnTo>
                  <a:pt x="279" y="175"/>
                </a:lnTo>
                <a:lnTo>
                  <a:pt x="276" y="180"/>
                </a:lnTo>
                <a:lnTo>
                  <a:pt x="269" y="180"/>
                </a:lnTo>
                <a:lnTo>
                  <a:pt x="262" y="182"/>
                </a:lnTo>
                <a:lnTo>
                  <a:pt x="256" y="183"/>
                </a:lnTo>
                <a:lnTo>
                  <a:pt x="251" y="184"/>
                </a:lnTo>
                <a:lnTo>
                  <a:pt x="244" y="189"/>
                </a:lnTo>
                <a:lnTo>
                  <a:pt x="237" y="196"/>
                </a:lnTo>
                <a:lnTo>
                  <a:pt x="235" y="201"/>
                </a:lnTo>
                <a:lnTo>
                  <a:pt x="232" y="206"/>
                </a:lnTo>
                <a:lnTo>
                  <a:pt x="231" y="211"/>
                </a:lnTo>
                <a:lnTo>
                  <a:pt x="229" y="218"/>
                </a:lnTo>
                <a:lnTo>
                  <a:pt x="228" y="230"/>
                </a:lnTo>
                <a:lnTo>
                  <a:pt x="229" y="243"/>
                </a:lnTo>
                <a:lnTo>
                  <a:pt x="233" y="269"/>
                </a:lnTo>
                <a:lnTo>
                  <a:pt x="240" y="291"/>
                </a:lnTo>
                <a:lnTo>
                  <a:pt x="240" y="292"/>
                </a:lnTo>
                <a:lnTo>
                  <a:pt x="240" y="292"/>
                </a:lnTo>
                <a:lnTo>
                  <a:pt x="236" y="295"/>
                </a:lnTo>
                <a:lnTo>
                  <a:pt x="232" y="298"/>
                </a:lnTo>
                <a:lnTo>
                  <a:pt x="229" y="302"/>
                </a:lnTo>
                <a:lnTo>
                  <a:pt x="227" y="307"/>
                </a:lnTo>
                <a:lnTo>
                  <a:pt x="224" y="318"/>
                </a:lnTo>
                <a:lnTo>
                  <a:pt x="223" y="331"/>
                </a:lnTo>
                <a:lnTo>
                  <a:pt x="223" y="337"/>
                </a:lnTo>
                <a:lnTo>
                  <a:pt x="224" y="343"/>
                </a:lnTo>
                <a:lnTo>
                  <a:pt x="226" y="350"/>
                </a:lnTo>
                <a:lnTo>
                  <a:pt x="228" y="355"/>
                </a:lnTo>
                <a:lnTo>
                  <a:pt x="231" y="360"/>
                </a:lnTo>
                <a:lnTo>
                  <a:pt x="235" y="364"/>
                </a:lnTo>
                <a:lnTo>
                  <a:pt x="237" y="368"/>
                </a:lnTo>
                <a:lnTo>
                  <a:pt x="242" y="370"/>
                </a:lnTo>
                <a:lnTo>
                  <a:pt x="244" y="390"/>
                </a:lnTo>
                <a:lnTo>
                  <a:pt x="249" y="406"/>
                </a:lnTo>
                <a:lnTo>
                  <a:pt x="254" y="422"/>
                </a:lnTo>
                <a:lnTo>
                  <a:pt x="260" y="433"/>
                </a:lnTo>
                <a:lnTo>
                  <a:pt x="267" y="442"/>
                </a:lnTo>
                <a:lnTo>
                  <a:pt x="274" y="450"/>
                </a:lnTo>
                <a:lnTo>
                  <a:pt x="281" y="455"/>
                </a:lnTo>
                <a:lnTo>
                  <a:pt x="287" y="459"/>
                </a:lnTo>
                <a:lnTo>
                  <a:pt x="287" y="519"/>
                </a:lnTo>
                <a:lnTo>
                  <a:pt x="272" y="524"/>
                </a:lnTo>
                <a:lnTo>
                  <a:pt x="256" y="530"/>
                </a:lnTo>
                <a:lnTo>
                  <a:pt x="241" y="535"/>
                </a:lnTo>
                <a:lnTo>
                  <a:pt x="226" y="540"/>
                </a:lnTo>
                <a:lnTo>
                  <a:pt x="193" y="550"/>
                </a:lnTo>
                <a:lnTo>
                  <a:pt x="161" y="562"/>
                </a:lnTo>
                <a:lnTo>
                  <a:pt x="133" y="573"/>
                </a:lnTo>
                <a:lnTo>
                  <a:pt x="110" y="586"/>
                </a:lnTo>
                <a:lnTo>
                  <a:pt x="100" y="573"/>
                </a:lnTo>
                <a:lnTo>
                  <a:pt x="89" y="562"/>
                </a:lnTo>
                <a:lnTo>
                  <a:pt x="80" y="549"/>
                </a:lnTo>
                <a:lnTo>
                  <a:pt x="73" y="536"/>
                </a:lnTo>
                <a:lnTo>
                  <a:pt x="65" y="523"/>
                </a:lnTo>
                <a:lnTo>
                  <a:pt x="57" y="509"/>
                </a:lnTo>
                <a:lnTo>
                  <a:pt x="51" y="495"/>
                </a:lnTo>
                <a:lnTo>
                  <a:pt x="46" y="481"/>
                </a:lnTo>
                <a:lnTo>
                  <a:pt x="41" y="467"/>
                </a:lnTo>
                <a:lnTo>
                  <a:pt x="35" y="453"/>
                </a:lnTo>
                <a:lnTo>
                  <a:pt x="32" y="437"/>
                </a:lnTo>
                <a:lnTo>
                  <a:pt x="29" y="422"/>
                </a:lnTo>
                <a:lnTo>
                  <a:pt x="26" y="408"/>
                </a:lnTo>
                <a:lnTo>
                  <a:pt x="25" y="392"/>
                </a:lnTo>
                <a:lnTo>
                  <a:pt x="24" y="377"/>
                </a:lnTo>
                <a:lnTo>
                  <a:pt x="23" y="360"/>
                </a:lnTo>
                <a:lnTo>
                  <a:pt x="24" y="343"/>
                </a:lnTo>
                <a:lnTo>
                  <a:pt x="25" y="327"/>
                </a:lnTo>
                <a:lnTo>
                  <a:pt x="26" y="310"/>
                </a:lnTo>
                <a:lnTo>
                  <a:pt x="30" y="293"/>
                </a:lnTo>
                <a:lnTo>
                  <a:pt x="34" y="277"/>
                </a:lnTo>
                <a:lnTo>
                  <a:pt x="38" y="261"/>
                </a:lnTo>
                <a:lnTo>
                  <a:pt x="43" y="244"/>
                </a:lnTo>
                <a:lnTo>
                  <a:pt x="50" y="230"/>
                </a:lnTo>
                <a:lnTo>
                  <a:pt x="56" y="215"/>
                </a:lnTo>
                <a:lnTo>
                  <a:pt x="64" y="201"/>
                </a:lnTo>
                <a:lnTo>
                  <a:pt x="71" y="187"/>
                </a:lnTo>
                <a:lnTo>
                  <a:pt x="80" y="173"/>
                </a:lnTo>
                <a:lnTo>
                  <a:pt x="91" y="160"/>
                </a:lnTo>
                <a:lnTo>
                  <a:pt x="100" y="147"/>
                </a:lnTo>
                <a:lnTo>
                  <a:pt x="111" y="134"/>
                </a:lnTo>
                <a:lnTo>
                  <a:pt x="122" y="122"/>
                </a:lnTo>
                <a:lnTo>
                  <a:pt x="133" y="112"/>
                </a:lnTo>
                <a:lnTo>
                  <a:pt x="146" y="101"/>
                </a:lnTo>
                <a:lnTo>
                  <a:pt x="159" y="92"/>
                </a:lnTo>
                <a:lnTo>
                  <a:pt x="172" y="81"/>
                </a:lnTo>
                <a:lnTo>
                  <a:pt x="186" y="72"/>
                </a:lnTo>
                <a:lnTo>
                  <a:pt x="200" y="65"/>
                </a:lnTo>
                <a:lnTo>
                  <a:pt x="214" y="57"/>
                </a:lnTo>
                <a:lnTo>
                  <a:pt x="229" y="51"/>
                </a:lnTo>
                <a:lnTo>
                  <a:pt x="244" y="44"/>
                </a:lnTo>
                <a:lnTo>
                  <a:pt x="260" y="39"/>
                </a:lnTo>
                <a:lnTo>
                  <a:pt x="276" y="35"/>
                </a:lnTo>
                <a:lnTo>
                  <a:pt x="292" y="31"/>
                </a:lnTo>
                <a:lnTo>
                  <a:pt x="309" y="27"/>
                </a:lnTo>
                <a:lnTo>
                  <a:pt x="326" y="26"/>
                </a:lnTo>
                <a:lnTo>
                  <a:pt x="342" y="25"/>
                </a:lnTo>
                <a:lnTo>
                  <a:pt x="359" y="24"/>
                </a:lnTo>
                <a:lnTo>
                  <a:pt x="377" y="25"/>
                </a:lnTo>
                <a:lnTo>
                  <a:pt x="394" y="26"/>
                </a:lnTo>
                <a:lnTo>
                  <a:pt x="410" y="27"/>
                </a:lnTo>
                <a:lnTo>
                  <a:pt x="427" y="31"/>
                </a:lnTo>
                <a:lnTo>
                  <a:pt x="444" y="35"/>
                </a:lnTo>
                <a:lnTo>
                  <a:pt x="459" y="39"/>
                </a:lnTo>
                <a:lnTo>
                  <a:pt x="475" y="44"/>
                </a:lnTo>
                <a:lnTo>
                  <a:pt x="490" y="51"/>
                </a:lnTo>
                <a:lnTo>
                  <a:pt x="506" y="57"/>
                </a:lnTo>
                <a:lnTo>
                  <a:pt x="520" y="65"/>
                </a:lnTo>
                <a:lnTo>
                  <a:pt x="534" y="72"/>
                </a:lnTo>
                <a:lnTo>
                  <a:pt x="548" y="81"/>
                </a:lnTo>
                <a:lnTo>
                  <a:pt x="561" y="92"/>
                </a:lnTo>
                <a:lnTo>
                  <a:pt x="574" y="101"/>
                </a:lnTo>
                <a:lnTo>
                  <a:pt x="586" y="112"/>
                </a:lnTo>
                <a:lnTo>
                  <a:pt x="598" y="122"/>
                </a:lnTo>
                <a:lnTo>
                  <a:pt x="608" y="134"/>
                </a:lnTo>
                <a:lnTo>
                  <a:pt x="620" y="147"/>
                </a:lnTo>
                <a:lnTo>
                  <a:pt x="629" y="160"/>
                </a:lnTo>
                <a:lnTo>
                  <a:pt x="639" y="173"/>
                </a:lnTo>
                <a:lnTo>
                  <a:pt x="648" y="187"/>
                </a:lnTo>
                <a:lnTo>
                  <a:pt x="656" y="201"/>
                </a:lnTo>
                <a:lnTo>
                  <a:pt x="663" y="215"/>
                </a:lnTo>
                <a:lnTo>
                  <a:pt x="670" y="230"/>
                </a:lnTo>
                <a:lnTo>
                  <a:pt x="676" y="244"/>
                </a:lnTo>
                <a:lnTo>
                  <a:pt x="681" y="261"/>
                </a:lnTo>
                <a:lnTo>
                  <a:pt x="685" y="277"/>
                </a:lnTo>
                <a:lnTo>
                  <a:pt x="689" y="293"/>
                </a:lnTo>
                <a:lnTo>
                  <a:pt x="692" y="310"/>
                </a:lnTo>
                <a:lnTo>
                  <a:pt x="694" y="327"/>
                </a:lnTo>
                <a:lnTo>
                  <a:pt x="696" y="343"/>
                </a:lnTo>
                <a:lnTo>
                  <a:pt x="697" y="360"/>
                </a:lnTo>
                <a:lnTo>
                  <a:pt x="696" y="377"/>
                </a:lnTo>
                <a:lnTo>
                  <a:pt x="694" y="392"/>
                </a:lnTo>
                <a:lnTo>
                  <a:pt x="693" y="408"/>
                </a:lnTo>
                <a:lnTo>
                  <a:pt x="690" y="422"/>
                </a:lnTo>
                <a:lnTo>
                  <a:pt x="688" y="437"/>
                </a:lnTo>
                <a:lnTo>
                  <a:pt x="684" y="453"/>
                </a:lnTo>
                <a:lnTo>
                  <a:pt x="679" y="467"/>
                </a:lnTo>
                <a:lnTo>
                  <a:pt x="674" y="481"/>
                </a:lnTo>
                <a:lnTo>
                  <a:pt x="669" y="495"/>
                </a:lnTo>
                <a:lnTo>
                  <a:pt x="662" y="509"/>
                </a:lnTo>
                <a:lnTo>
                  <a:pt x="654" y="523"/>
                </a:lnTo>
                <a:lnTo>
                  <a:pt x="647" y="536"/>
                </a:lnTo>
                <a:lnTo>
                  <a:pt x="639" y="549"/>
                </a:lnTo>
                <a:lnTo>
                  <a:pt x="630" y="562"/>
                </a:lnTo>
                <a:lnTo>
                  <a:pt x="620" y="573"/>
                </a:lnTo>
                <a:lnTo>
                  <a:pt x="610" y="585"/>
                </a:lnTo>
                <a:close/>
                <a:moveTo>
                  <a:pt x="359" y="0"/>
                </a:moveTo>
                <a:lnTo>
                  <a:pt x="341" y="0"/>
                </a:lnTo>
                <a:lnTo>
                  <a:pt x="323" y="2"/>
                </a:lnTo>
                <a:lnTo>
                  <a:pt x="305" y="4"/>
                </a:lnTo>
                <a:lnTo>
                  <a:pt x="287" y="7"/>
                </a:lnTo>
                <a:lnTo>
                  <a:pt x="269" y="12"/>
                </a:lnTo>
                <a:lnTo>
                  <a:pt x="253" y="16"/>
                </a:lnTo>
                <a:lnTo>
                  <a:pt x="236" y="22"/>
                </a:lnTo>
                <a:lnTo>
                  <a:pt x="219" y="29"/>
                </a:lnTo>
                <a:lnTo>
                  <a:pt x="204" y="35"/>
                </a:lnTo>
                <a:lnTo>
                  <a:pt x="188" y="44"/>
                </a:lnTo>
                <a:lnTo>
                  <a:pt x="173" y="52"/>
                </a:lnTo>
                <a:lnTo>
                  <a:pt x="159" y="62"/>
                </a:lnTo>
                <a:lnTo>
                  <a:pt x="145" y="72"/>
                </a:lnTo>
                <a:lnTo>
                  <a:pt x="131" y="83"/>
                </a:lnTo>
                <a:lnTo>
                  <a:pt x="118" y="94"/>
                </a:lnTo>
                <a:lnTo>
                  <a:pt x="105" y="106"/>
                </a:lnTo>
                <a:lnTo>
                  <a:pt x="93" y="119"/>
                </a:lnTo>
                <a:lnTo>
                  <a:pt x="82" y="131"/>
                </a:lnTo>
                <a:lnTo>
                  <a:pt x="71" y="146"/>
                </a:lnTo>
                <a:lnTo>
                  <a:pt x="61" y="160"/>
                </a:lnTo>
                <a:lnTo>
                  <a:pt x="51" y="174"/>
                </a:lnTo>
                <a:lnTo>
                  <a:pt x="43" y="189"/>
                </a:lnTo>
                <a:lnTo>
                  <a:pt x="34" y="205"/>
                </a:lnTo>
                <a:lnTo>
                  <a:pt x="28" y="220"/>
                </a:lnTo>
                <a:lnTo>
                  <a:pt x="21" y="237"/>
                </a:lnTo>
                <a:lnTo>
                  <a:pt x="15" y="253"/>
                </a:lnTo>
                <a:lnTo>
                  <a:pt x="11" y="270"/>
                </a:lnTo>
                <a:lnTo>
                  <a:pt x="6" y="288"/>
                </a:lnTo>
                <a:lnTo>
                  <a:pt x="3" y="306"/>
                </a:lnTo>
                <a:lnTo>
                  <a:pt x="1" y="324"/>
                </a:lnTo>
                <a:lnTo>
                  <a:pt x="0" y="342"/>
                </a:lnTo>
                <a:lnTo>
                  <a:pt x="0" y="360"/>
                </a:lnTo>
                <a:lnTo>
                  <a:pt x="0" y="378"/>
                </a:lnTo>
                <a:lnTo>
                  <a:pt x="1" y="395"/>
                </a:lnTo>
                <a:lnTo>
                  <a:pt x="3" y="413"/>
                </a:lnTo>
                <a:lnTo>
                  <a:pt x="6" y="429"/>
                </a:lnTo>
                <a:lnTo>
                  <a:pt x="10" y="446"/>
                </a:lnTo>
                <a:lnTo>
                  <a:pt x="14" y="463"/>
                </a:lnTo>
                <a:lnTo>
                  <a:pt x="19" y="478"/>
                </a:lnTo>
                <a:lnTo>
                  <a:pt x="25" y="495"/>
                </a:lnTo>
                <a:lnTo>
                  <a:pt x="32" y="510"/>
                </a:lnTo>
                <a:lnTo>
                  <a:pt x="39" y="526"/>
                </a:lnTo>
                <a:lnTo>
                  <a:pt x="47" y="540"/>
                </a:lnTo>
                <a:lnTo>
                  <a:pt x="56" y="555"/>
                </a:lnTo>
                <a:lnTo>
                  <a:pt x="65" y="569"/>
                </a:lnTo>
                <a:lnTo>
                  <a:pt x="75" y="582"/>
                </a:lnTo>
                <a:lnTo>
                  <a:pt x="87" y="596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98" y="609"/>
                </a:lnTo>
                <a:lnTo>
                  <a:pt x="113" y="622"/>
                </a:lnTo>
                <a:lnTo>
                  <a:pt x="127" y="635"/>
                </a:lnTo>
                <a:lnTo>
                  <a:pt x="141" y="645"/>
                </a:lnTo>
                <a:lnTo>
                  <a:pt x="156" y="657"/>
                </a:lnTo>
                <a:lnTo>
                  <a:pt x="172" y="666"/>
                </a:lnTo>
                <a:lnTo>
                  <a:pt x="187" y="676"/>
                </a:lnTo>
                <a:lnTo>
                  <a:pt x="204" y="684"/>
                </a:lnTo>
                <a:lnTo>
                  <a:pt x="220" y="691"/>
                </a:lnTo>
                <a:lnTo>
                  <a:pt x="237" y="698"/>
                </a:lnTo>
                <a:lnTo>
                  <a:pt x="254" y="704"/>
                </a:lnTo>
                <a:lnTo>
                  <a:pt x="272" y="709"/>
                </a:lnTo>
                <a:lnTo>
                  <a:pt x="288" y="713"/>
                </a:lnTo>
                <a:lnTo>
                  <a:pt x="306" y="717"/>
                </a:lnTo>
                <a:lnTo>
                  <a:pt x="324" y="720"/>
                </a:lnTo>
                <a:lnTo>
                  <a:pt x="342" y="721"/>
                </a:lnTo>
                <a:lnTo>
                  <a:pt x="359" y="721"/>
                </a:lnTo>
                <a:lnTo>
                  <a:pt x="377" y="721"/>
                </a:lnTo>
                <a:lnTo>
                  <a:pt x="395" y="720"/>
                </a:lnTo>
                <a:lnTo>
                  <a:pt x="413" y="717"/>
                </a:lnTo>
                <a:lnTo>
                  <a:pt x="431" y="713"/>
                </a:lnTo>
                <a:lnTo>
                  <a:pt x="448" y="709"/>
                </a:lnTo>
                <a:lnTo>
                  <a:pt x="466" y="704"/>
                </a:lnTo>
                <a:lnTo>
                  <a:pt x="482" y="698"/>
                </a:lnTo>
                <a:lnTo>
                  <a:pt x="499" y="691"/>
                </a:lnTo>
                <a:lnTo>
                  <a:pt x="516" y="684"/>
                </a:lnTo>
                <a:lnTo>
                  <a:pt x="532" y="676"/>
                </a:lnTo>
                <a:lnTo>
                  <a:pt x="549" y="666"/>
                </a:lnTo>
                <a:lnTo>
                  <a:pt x="565" y="657"/>
                </a:lnTo>
                <a:lnTo>
                  <a:pt x="579" y="645"/>
                </a:lnTo>
                <a:lnTo>
                  <a:pt x="594" y="635"/>
                </a:lnTo>
                <a:lnTo>
                  <a:pt x="607" y="622"/>
                </a:lnTo>
                <a:lnTo>
                  <a:pt x="621" y="609"/>
                </a:lnTo>
                <a:lnTo>
                  <a:pt x="621" y="609"/>
                </a:lnTo>
                <a:lnTo>
                  <a:pt x="621" y="609"/>
                </a:lnTo>
                <a:lnTo>
                  <a:pt x="633" y="596"/>
                </a:lnTo>
                <a:lnTo>
                  <a:pt x="643" y="584"/>
                </a:lnTo>
                <a:lnTo>
                  <a:pt x="653" y="569"/>
                </a:lnTo>
                <a:lnTo>
                  <a:pt x="663" y="555"/>
                </a:lnTo>
                <a:lnTo>
                  <a:pt x="672" y="540"/>
                </a:lnTo>
                <a:lnTo>
                  <a:pt x="680" y="526"/>
                </a:lnTo>
                <a:lnTo>
                  <a:pt x="688" y="510"/>
                </a:lnTo>
                <a:lnTo>
                  <a:pt x="694" y="495"/>
                </a:lnTo>
                <a:lnTo>
                  <a:pt x="701" y="478"/>
                </a:lnTo>
                <a:lnTo>
                  <a:pt x="706" y="463"/>
                </a:lnTo>
                <a:lnTo>
                  <a:pt x="710" y="446"/>
                </a:lnTo>
                <a:lnTo>
                  <a:pt x="714" y="429"/>
                </a:lnTo>
                <a:lnTo>
                  <a:pt x="716" y="413"/>
                </a:lnTo>
                <a:lnTo>
                  <a:pt x="719" y="395"/>
                </a:lnTo>
                <a:lnTo>
                  <a:pt x="720" y="378"/>
                </a:lnTo>
                <a:lnTo>
                  <a:pt x="720" y="360"/>
                </a:lnTo>
                <a:lnTo>
                  <a:pt x="720" y="342"/>
                </a:lnTo>
                <a:lnTo>
                  <a:pt x="719" y="324"/>
                </a:lnTo>
                <a:lnTo>
                  <a:pt x="716" y="306"/>
                </a:lnTo>
                <a:lnTo>
                  <a:pt x="714" y="288"/>
                </a:lnTo>
                <a:lnTo>
                  <a:pt x="708" y="270"/>
                </a:lnTo>
                <a:lnTo>
                  <a:pt x="705" y="253"/>
                </a:lnTo>
                <a:lnTo>
                  <a:pt x="698" y="237"/>
                </a:lnTo>
                <a:lnTo>
                  <a:pt x="692" y="220"/>
                </a:lnTo>
                <a:lnTo>
                  <a:pt x="685" y="205"/>
                </a:lnTo>
                <a:lnTo>
                  <a:pt x="676" y="189"/>
                </a:lnTo>
                <a:lnTo>
                  <a:pt x="669" y="174"/>
                </a:lnTo>
                <a:lnTo>
                  <a:pt x="658" y="160"/>
                </a:lnTo>
                <a:lnTo>
                  <a:pt x="648" y="146"/>
                </a:lnTo>
                <a:lnTo>
                  <a:pt x="638" y="131"/>
                </a:lnTo>
                <a:lnTo>
                  <a:pt x="626" y="119"/>
                </a:lnTo>
                <a:lnTo>
                  <a:pt x="615" y="106"/>
                </a:lnTo>
                <a:lnTo>
                  <a:pt x="602" y="94"/>
                </a:lnTo>
                <a:lnTo>
                  <a:pt x="589" y="83"/>
                </a:lnTo>
                <a:lnTo>
                  <a:pt x="575" y="72"/>
                </a:lnTo>
                <a:lnTo>
                  <a:pt x="561" y="62"/>
                </a:lnTo>
                <a:lnTo>
                  <a:pt x="547" y="52"/>
                </a:lnTo>
                <a:lnTo>
                  <a:pt x="531" y="44"/>
                </a:lnTo>
                <a:lnTo>
                  <a:pt x="516" y="35"/>
                </a:lnTo>
                <a:lnTo>
                  <a:pt x="500" y="29"/>
                </a:lnTo>
                <a:lnTo>
                  <a:pt x="484" y="22"/>
                </a:lnTo>
                <a:lnTo>
                  <a:pt x="467" y="16"/>
                </a:lnTo>
                <a:lnTo>
                  <a:pt x="450" y="12"/>
                </a:lnTo>
                <a:lnTo>
                  <a:pt x="432" y="7"/>
                </a:lnTo>
                <a:lnTo>
                  <a:pt x="414" y="4"/>
                </a:lnTo>
                <a:lnTo>
                  <a:pt x="396" y="2"/>
                </a:lnTo>
                <a:lnTo>
                  <a:pt x="378" y="0"/>
                </a:lnTo>
                <a:lnTo>
                  <a:pt x="3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A8168A8F-B086-4696-9E0B-5D4D10E913D6}"/>
              </a:ext>
            </a:extLst>
          </p:cNvPr>
          <p:cNvGrpSpPr/>
          <p:nvPr/>
        </p:nvGrpSpPr>
        <p:grpSpPr>
          <a:xfrm>
            <a:off x="5893789" y="3043179"/>
            <a:ext cx="404423" cy="416043"/>
            <a:chOff x="7048500" y="1387475"/>
            <a:chExt cx="276226" cy="284163"/>
          </a:xfrm>
          <a:solidFill>
            <a:schemeClr val="bg1"/>
          </a:solidFill>
        </p:grpSpPr>
        <p:sp>
          <p:nvSpPr>
            <p:cNvPr id="106" name="Freeform 4357">
              <a:extLst>
                <a:ext uri="{FF2B5EF4-FFF2-40B4-BE49-F238E27FC236}">
                  <a16:creationId xmlns:a16="http://schemas.microsoft.com/office/drawing/2014/main" xmlns="" id="{B68E2527-4E28-4CA1-961D-1F7315E63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358">
              <a:extLst>
                <a:ext uri="{FF2B5EF4-FFF2-40B4-BE49-F238E27FC236}">
                  <a16:creationId xmlns:a16="http://schemas.microsoft.com/office/drawing/2014/main" xmlns="" id="{9E394070-B044-4029-95DB-7EE0263D5E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Freeform 4361">
            <a:extLst>
              <a:ext uri="{FF2B5EF4-FFF2-40B4-BE49-F238E27FC236}">
                <a16:creationId xmlns:a16="http://schemas.microsoft.com/office/drawing/2014/main" xmlns="" id="{8D2E497B-1296-4873-BFE0-8A539DF3CC1E}"/>
              </a:ext>
            </a:extLst>
          </p:cNvPr>
          <p:cNvSpPr>
            <a:spLocks noEditPoints="1"/>
          </p:cNvSpPr>
          <p:nvPr/>
        </p:nvSpPr>
        <p:spPr bwMode="auto">
          <a:xfrm>
            <a:off x="3638875" y="3104772"/>
            <a:ext cx="418367" cy="292857"/>
          </a:xfrm>
          <a:custGeom>
            <a:avLst/>
            <a:gdLst>
              <a:gd name="T0" fmla="*/ 719 w 898"/>
              <a:gd name="T1" fmla="*/ 476 h 628"/>
              <a:gd name="T2" fmla="*/ 721 w 898"/>
              <a:gd name="T3" fmla="*/ 457 h 628"/>
              <a:gd name="T4" fmla="*/ 810 w 898"/>
              <a:gd name="T5" fmla="*/ 454 h 628"/>
              <a:gd name="T6" fmla="*/ 822 w 898"/>
              <a:gd name="T7" fmla="*/ 468 h 628"/>
              <a:gd name="T8" fmla="*/ 810 w 898"/>
              <a:gd name="T9" fmla="*/ 483 h 628"/>
              <a:gd name="T10" fmla="*/ 695 w 898"/>
              <a:gd name="T11" fmla="*/ 344 h 628"/>
              <a:gd name="T12" fmla="*/ 705 w 898"/>
              <a:gd name="T13" fmla="*/ 328 h 628"/>
              <a:gd name="T14" fmla="*/ 794 w 898"/>
              <a:gd name="T15" fmla="*/ 306 h 628"/>
              <a:gd name="T16" fmla="*/ 788 w 898"/>
              <a:gd name="T17" fmla="*/ 324 h 628"/>
              <a:gd name="T18" fmla="*/ 517 w 898"/>
              <a:gd name="T19" fmla="*/ 417 h 628"/>
              <a:gd name="T20" fmla="*/ 518 w 898"/>
              <a:gd name="T21" fmla="*/ 478 h 628"/>
              <a:gd name="T22" fmla="*/ 485 w 898"/>
              <a:gd name="T23" fmla="*/ 515 h 628"/>
              <a:gd name="T24" fmla="*/ 434 w 898"/>
              <a:gd name="T25" fmla="*/ 522 h 628"/>
              <a:gd name="T26" fmla="*/ 391 w 898"/>
              <a:gd name="T27" fmla="*/ 497 h 628"/>
              <a:gd name="T28" fmla="*/ 374 w 898"/>
              <a:gd name="T29" fmla="*/ 449 h 628"/>
              <a:gd name="T30" fmla="*/ 391 w 898"/>
              <a:gd name="T31" fmla="*/ 401 h 628"/>
              <a:gd name="T32" fmla="*/ 434 w 898"/>
              <a:gd name="T33" fmla="*/ 376 h 628"/>
              <a:gd name="T34" fmla="*/ 662 w 898"/>
              <a:gd name="T35" fmla="*/ 214 h 628"/>
              <a:gd name="T36" fmla="*/ 681 w 898"/>
              <a:gd name="T37" fmla="*/ 212 h 628"/>
              <a:gd name="T38" fmla="*/ 687 w 898"/>
              <a:gd name="T39" fmla="*/ 230 h 628"/>
              <a:gd name="T40" fmla="*/ 333 w 898"/>
              <a:gd name="T41" fmla="*/ 200 h 628"/>
              <a:gd name="T42" fmla="*/ 298 w 898"/>
              <a:gd name="T43" fmla="*/ 113 h 628"/>
              <a:gd name="T44" fmla="*/ 320 w 898"/>
              <a:gd name="T45" fmla="*/ 106 h 628"/>
              <a:gd name="T46" fmla="*/ 355 w 898"/>
              <a:gd name="T47" fmla="*/ 191 h 628"/>
              <a:gd name="T48" fmla="*/ 257 w 898"/>
              <a:gd name="T49" fmla="*/ 262 h 628"/>
              <a:gd name="T50" fmla="*/ 238 w 898"/>
              <a:gd name="T51" fmla="*/ 260 h 628"/>
              <a:gd name="T52" fmla="*/ 182 w 898"/>
              <a:gd name="T53" fmla="*/ 191 h 628"/>
              <a:gd name="T54" fmla="*/ 199 w 898"/>
              <a:gd name="T55" fmla="*/ 181 h 628"/>
              <a:gd name="T56" fmla="*/ 263 w 898"/>
              <a:gd name="T57" fmla="*/ 247 h 628"/>
              <a:gd name="T58" fmla="*/ 199 w 898"/>
              <a:gd name="T59" fmla="*/ 351 h 628"/>
              <a:gd name="T60" fmla="*/ 110 w 898"/>
              <a:gd name="T61" fmla="*/ 324 h 628"/>
              <a:gd name="T62" fmla="*/ 104 w 898"/>
              <a:gd name="T63" fmla="*/ 306 h 628"/>
              <a:gd name="T64" fmla="*/ 194 w 898"/>
              <a:gd name="T65" fmla="*/ 328 h 628"/>
              <a:gd name="T66" fmla="*/ 202 w 898"/>
              <a:gd name="T67" fmla="*/ 344 h 628"/>
              <a:gd name="T68" fmla="*/ 80 w 898"/>
              <a:gd name="T69" fmla="*/ 478 h 628"/>
              <a:gd name="T70" fmla="*/ 78 w 898"/>
              <a:gd name="T71" fmla="*/ 459 h 628"/>
              <a:gd name="T72" fmla="*/ 169 w 898"/>
              <a:gd name="T73" fmla="*/ 454 h 628"/>
              <a:gd name="T74" fmla="*/ 181 w 898"/>
              <a:gd name="T75" fmla="*/ 468 h 628"/>
              <a:gd name="T76" fmla="*/ 169 w 898"/>
              <a:gd name="T77" fmla="*/ 483 h 628"/>
              <a:gd name="T78" fmla="*/ 441 w 898"/>
              <a:gd name="T79" fmla="*/ 78 h 628"/>
              <a:gd name="T80" fmla="*/ 460 w 898"/>
              <a:gd name="T81" fmla="*/ 81 h 628"/>
              <a:gd name="T82" fmla="*/ 463 w 898"/>
              <a:gd name="T83" fmla="*/ 173 h 628"/>
              <a:gd name="T84" fmla="*/ 446 w 898"/>
              <a:gd name="T85" fmla="*/ 181 h 628"/>
              <a:gd name="T86" fmla="*/ 434 w 898"/>
              <a:gd name="T87" fmla="*/ 166 h 628"/>
              <a:gd name="T88" fmla="*/ 580 w 898"/>
              <a:gd name="T89" fmla="*/ 104 h 628"/>
              <a:gd name="T90" fmla="*/ 600 w 898"/>
              <a:gd name="T91" fmla="*/ 116 h 628"/>
              <a:gd name="T92" fmla="*/ 562 w 898"/>
              <a:gd name="T93" fmla="*/ 202 h 628"/>
              <a:gd name="T94" fmla="*/ 543 w 898"/>
              <a:gd name="T95" fmla="*/ 194 h 628"/>
              <a:gd name="T96" fmla="*/ 403 w 898"/>
              <a:gd name="T97" fmla="*/ 2 h 628"/>
              <a:gd name="T98" fmla="*/ 255 w 898"/>
              <a:gd name="T99" fmla="*/ 44 h 628"/>
              <a:gd name="T100" fmla="*/ 131 w 898"/>
              <a:gd name="T101" fmla="*/ 132 h 628"/>
              <a:gd name="T102" fmla="*/ 45 w 898"/>
              <a:gd name="T103" fmla="*/ 255 h 628"/>
              <a:gd name="T104" fmla="*/ 3 w 898"/>
              <a:gd name="T105" fmla="*/ 403 h 628"/>
              <a:gd name="T106" fmla="*/ 4 w 898"/>
              <a:gd name="T107" fmla="*/ 624 h 628"/>
              <a:gd name="T108" fmla="*/ 888 w 898"/>
              <a:gd name="T109" fmla="*/ 627 h 628"/>
              <a:gd name="T110" fmla="*/ 898 w 898"/>
              <a:gd name="T111" fmla="*/ 449 h 628"/>
              <a:gd name="T112" fmla="*/ 870 w 898"/>
              <a:gd name="T113" fmla="*/ 294 h 628"/>
              <a:gd name="T114" fmla="*/ 795 w 898"/>
              <a:gd name="T115" fmla="*/ 164 h 628"/>
              <a:gd name="T116" fmla="*/ 681 w 898"/>
              <a:gd name="T117" fmla="*/ 66 h 628"/>
              <a:gd name="T118" fmla="*/ 539 w 898"/>
              <a:gd name="T119" fmla="*/ 9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98" h="628">
                <a:moveTo>
                  <a:pt x="807" y="483"/>
                </a:moveTo>
                <a:lnTo>
                  <a:pt x="732" y="483"/>
                </a:lnTo>
                <a:lnTo>
                  <a:pt x="729" y="483"/>
                </a:lnTo>
                <a:lnTo>
                  <a:pt x="726" y="482"/>
                </a:lnTo>
                <a:lnTo>
                  <a:pt x="723" y="481"/>
                </a:lnTo>
                <a:lnTo>
                  <a:pt x="721" y="478"/>
                </a:lnTo>
                <a:lnTo>
                  <a:pt x="719" y="476"/>
                </a:lnTo>
                <a:lnTo>
                  <a:pt x="718" y="474"/>
                </a:lnTo>
                <a:lnTo>
                  <a:pt x="717" y="471"/>
                </a:lnTo>
                <a:lnTo>
                  <a:pt x="717" y="468"/>
                </a:lnTo>
                <a:lnTo>
                  <a:pt x="717" y="465"/>
                </a:lnTo>
                <a:lnTo>
                  <a:pt x="718" y="462"/>
                </a:lnTo>
                <a:lnTo>
                  <a:pt x="719" y="459"/>
                </a:lnTo>
                <a:lnTo>
                  <a:pt x="721" y="457"/>
                </a:lnTo>
                <a:lnTo>
                  <a:pt x="723" y="455"/>
                </a:lnTo>
                <a:lnTo>
                  <a:pt x="726" y="454"/>
                </a:lnTo>
                <a:lnTo>
                  <a:pt x="729" y="454"/>
                </a:lnTo>
                <a:lnTo>
                  <a:pt x="732" y="453"/>
                </a:lnTo>
                <a:lnTo>
                  <a:pt x="732" y="453"/>
                </a:lnTo>
                <a:lnTo>
                  <a:pt x="808" y="453"/>
                </a:lnTo>
                <a:lnTo>
                  <a:pt x="810" y="454"/>
                </a:lnTo>
                <a:lnTo>
                  <a:pt x="813" y="454"/>
                </a:lnTo>
                <a:lnTo>
                  <a:pt x="815" y="456"/>
                </a:lnTo>
                <a:lnTo>
                  <a:pt x="817" y="458"/>
                </a:lnTo>
                <a:lnTo>
                  <a:pt x="819" y="460"/>
                </a:lnTo>
                <a:lnTo>
                  <a:pt x="821" y="462"/>
                </a:lnTo>
                <a:lnTo>
                  <a:pt x="822" y="466"/>
                </a:lnTo>
                <a:lnTo>
                  <a:pt x="822" y="468"/>
                </a:lnTo>
                <a:lnTo>
                  <a:pt x="822" y="471"/>
                </a:lnTo>
                <a:lnTo>
                  <a:pt x="821" y="474"/>
                </a:lnTo>
                <a:lnTo>
                  <a:pt x="819" y="476"/>
                </a:lnTo>
                <a:lnTo>
                  <a:pt x="817" y="478"/>
                </a:lnTo>
                <a:lnTo>
                  <a:pt x="815" y="481"/>
                </a:lnTo>
                <a:lnTo>
                  <a:pt x="813" y="482"/>
                </a:lnTo>
                <a:lnTo>
                  <a:pt x="810" y="483"/>
                </a:lnTo>
                <a:lnTo>
                  <a:pt x="807" y="483"/>
                </a:lnTo>
                <a:close/>
                <a:moveTo>
                  <a:pt x="710" y="355"/>
                </a:moveTo>
                <a:lnTo>
                  <a:pt x="706" y="355"/>
                </a:lnTo>
                <a:lnTo>
                  <a:pt x="702" y="353"/>
                </a:lnTo>
                <a:lnTo>
                  <a:pt x="699" y="351"/>
                </a:lnTo>
                <a:lnTo>
                  <a:pt x="696" y="347"/>
                </a:lnTo>
                <a:lnTo>
                  <a:pt x="695" y="344"/>
                </a:lnTo>
                <a:lnTo>
                  <a:pt x="695" y="342"/>
                </a:lnTo>
                <a:lnTo>
                  <a:pt x="695" y="338"/>
                </a:lnTo>
                <a:lnTo>
                  <a:pt x="696" y="335"/>
                </a:lnTo>
                <a:lnTo>
                  <a:pt x="698" y="333"/>
                </a:lnTo>
                <a:lnTo>
                  <a:pt x="700" y="331"/>
                </a:lnTo>
                <a:lnTo>
                  <a:pt x="702" y="329"/>
                </a:lnTo>
                <a:lnTo>
                  <a:pt x="705" y="328"/>
                </a:lnTo>
                <a:lnTo>
                  <a:pt x="775" y="298"/>
                </a:lnTo>
                <a:lnTo>
                  <a:pt x="777" y="297"/>
                </a:lnTo>
                <a:lnTo>
                  <a:pt x="780" y="297"/>
                </a:lnTo>
                <a:lnTo>
                  <a:pt x="783" y="298"/>
                </a:lnTo>
                <a:lnTo>
                  <a:pt x="785" y="298"/>
                </a:lnTo>
                <a:lnTo>
                  <a:pt x="791" y="302"/>
                </a:lnTo>
                <a:lnTo>
                  <a:pt x="794" y="306"/>
                </a:lnTo>
                <a:lnTo>
                  <a:pt x="795" y="309"/>
                </a:lnTo>
                <a:lnTo>
                  <a:pt x="795" y="313"/>
                </a:lnTo>
                <a:lnTo>
                  <a:pt x="795" y="315"/>
                </a:lnTo>
                <a:lnTo>
                  <a:pt x="794" y="318"/>
                </a:lnTo>
                <a:lnTo>
                  <a:pt x="793" y="320"/>
                </a:lnTo>
                <a:lnTo>
                  <a:pt x="791" y="322"/>
                </a:lnTo>
                <a:lnTo>
                  <a:pt x="788" y="324"/>
                </a:lnTo>
                <a:lnTo>
                  <a:pt x="785" y="325"/>
                </a:lnTo>
                <a:lnTo>
                  <a:pt x="716" y="354"/>
                </a:lnTo>
                <a:lnTo>
                  <a:pt x="714" y="355"/>
                </a:lnTo>
                <a:lnTo>
                  <a:pt x="710" y="355"/>
                </a:lnTo>
                <a:close/>
                <a:moveTo>
                  <a:pt x="684" y="235"/>
                </a:moveTo>
                <a:lnTo>
                  <a:pt x="511" y="408"/>
                </a:lnTo>
                <a:lnTo>
                  <a:pt x="517" y="417"/>
                </a:lnTo>
                <a:lnTo>
                  <a:pt x="520" y="427"/>
                </a:lnTo>
                <a:lnTo>
                  <a:pt x="523" y="438"/>
                </a:lnTo>
                <a:lnTo>
                  <a:pt x="524" y="449"/>
                </a:lnTo>
                <a:lnTo>
                  <a:pt x="523" y="456"/>
                </a:lnTo>
                <a:lnTo>
                  <a:pt x="522" y="464"/>
                </a:lnTo>
                <a:lnTo>
                  <a:pt x="520" y="471"/>
                </a:lnTo>
                <a:lnTo>
                  <a:pt x="518" y="478"/>
                </a:lnTo>
                <a:lnTo>
                  <a:pt x="515" y="485"/>
                </a:lnTo>
                <a:lnTo>
                  <a:pt x="511" y="490"/>
                </a:lnTo>
                <a:lnTo>
                  <a:pt x="507" y="497"/>
                </a:lnTo>
                <a:lnTo>
                  <a:pt x="502" y="502"/>
                </a:lnTo>
                <a:lnTo>
                  <a:pt x="496" y="506"/>
                </a:lnTo>
                <a:lnTo>
                  <a:pt x="491" y="511"/>
                </a:lnTo>
                <a:lnTo>
                  <a:pt x="485" y="515"/>
                </a:lnTo>
                <a:lnTo>
                  <a:pt x="478" y="518"/>
                </a:lnTo>
                <a:lnTo>
                  <a:pt x="471" y="520"/>
                </a:lnTo>
                <a:lnTo>
                  <a:pt x="464" y="522"/>
                </a:lnTo>
                <a:lnTo>
                  <a:pt x="457" y="523"/>
                </a:lnTo>
                <a:lnTo>
                  <a:pt x="449" y="523"/>
                </a:lnTo>
                <a:lnTo>
                  <a:pt x="442" y="523"/>
                </a:lnTo>
                <a:lnTo>
                  <a:pt x="434" y="522"/>
                </a:lnTo>
                <a:lnTo>
                  <a:pt x="427" y="520"/>
                </a:lnTo>
                <a:lnTo>
                  <a:pt x="419" y="518"/>
                </a:lnTo>
                <a:lnTo>
                  <a:pt x="413" y="515"/>
                </a:lnTo>
                <a:lnTo>
                  <a:pt x="408" y="511"/>
                </a:lnTo>
                <a:lnTo>
                  <a:pt x="401" y="506"/>
                </a:lnTo>
                <a:lnTo>
                  <a:pt x="396" y="502"/>
                </a:lnTo>
                <a:lnTo>
                  <a:pt x="391" y="497"/>
                </a:lnTo>
                <a:lnTo>
                  <a:pt x="387" y="490"/>
                </a:lnTo>
                <a:lnTo>
                  <a:pt x="383" y="485"/>
                </a:lnTo>
                <a:lnTo>
                  <a:pt x="380" y="478"/>
                </a:lnTo>
                <a:lnTo>
                  <a:pt x="378" y="471"/>
                </a:lnTo>
                <a:lnTo>
                  <a:pt x="375" y="464"/>
                </a:lnTo>
                <a:lnTo>
                  <a:pt x="374" y="456"/>
                </a:lnTo>
                <a:lnTo>
                  <a:pt x="374" y="449"/>
                </a:lnTo>
                <a:lnTo>
                  <a:pt x="374" y="441"/>
                </a:lnTo>
                <a:lnTo>
                  <a:pt x="375" y="434"/>
                </a:lnTo>
                <a:lnTo>
                  <a:pt x="378" y="427"/>
                </a:lnTo>
                <a:lnTo>
                  <a:pt x="380" y="420"/>
                </a:lnTo>
                <a:lnTo>
                  <a:pt x="383" y="413"/>
                </a:lnTo>
                <a:lnTo>
                  <a:pt x="387" y="407"/>
                </a:lnTo>
                <a:lnTo>
                  <a:pt x="391" y="401"/>
                </a:lnTo>
                <a:lnTo>
                  <a:pt x="396" y="396"/>
                </a:lnTo>
                <a:lnTo>
                  <a:pt x="401" y="391"/>
                </a:lnTo>
                <a:lnTo>
                  <a:pt x="408" y="386"/>
                </a:lnTo>
                <a:lnTo>
                  <a:pt x="413" y="383"/>
                </a:lnTo>
                <a:lnTo>
                  <a:pt x="419" y="380"/>
                </a:lnTo>
                <a:lnTo>
                  <a:pt x="427" y="377"/>
                </a:lnTo>
                <a:lnTo>
                  <a:pt x="434" y="376"/>
                </a:lnTo>
                <a:lnTo>
                  <a:pt x="442" y="375"/>
                </a:lnTo>
                <a:lnTo>
                  <a:pt x="449" y="374"/>
                </a:lnTo>
                <a:lnTo>
                  <a:pt x="460" y="375"/>
                </a:lnTo>
                <a:lnTo>
                  <a:pt x="471" y="377"/>
                </a:lnTo>
                <a:lnTo>
                  <a:pt x="480" y="381"/>
                </a:lnTo>
                <a:lnTo>
                  <a:pt x="490" y="388"/>
                </a:lnTo>
                <a:lnTo>
                  <a:pt x="662" y="214"/>
                </a:lnTo>
                <a:lnTo>
                  <a:pt x="665" y="212"/>
                </a:lnTo>
                <a:lnTo>
                  <a:pt x="668" y="211"/>
                </a:lnTo>
                <a:lnTo>
                  <a:pt x="671" y="210"/>
                </a:lnTo>
                <a:lnTo>
                  <a:pt x="673" y="209"/>
                </a:lnTo>
                <a:lnTo>
                  <a:pt x="676" y="210"/>
                </a:lnTo>
                <a:lnTo>
                  <a:pt x="679" y="211"/>
                </a:lnTo>
                <a:lnTo>
                  <a:pt x="681" y="212"/>
                </a:lnTo>
                <a:lnTo>
                  <a:pt x="684" y="214"/>
                </a:lnTo>
                <a:lnTo>
                  <a:pt x="686" y="216"/>
                </a:lnTo>
                <a:lnTo>
                  <a:pt x="687" y="219"/>
                </a:lnTo>
                <a:lnTo>
                  <a:pt x="688" y="222"/>
                </a:lnTo>
                <a:lnTo>
                  <a:pt x="688" y="225"/>
                </a:lnTo>
                <a:lnTo>
                  <a:pt x="688" y="228"/>
                </a:lnTo>
                <a:lnTo>
                  <a:pt x="687" y="230"/>
                </a:lnTo>
                <a:lnTo>
                  <a:pt x="686" y="232"/>
                </a:lnTo>
                <a:lnTo>
                  <a:pt x="684" y="235"/>
                </a:lnTo>
                <a:close/>
                <a:moveTo>
                  <a:pt x="347" y="201"/>
                </a:moveTo>
                <a:lnTo>
                  <a:pt x="343" y="202"/>
                </a:lnTo>
                <a:lnTo>
                  <a:pt x="341" y="204"/>
                </a:lnTo>
                <a:lnTo>
                  <a:pt x="337" y="202"/>
                </a:lnTo>
                <a:lnTo>
                  <a:pt x="333" y="200"/>
                </a:lnTo>
                <a:lnTo>
                  <a:pt x="329" y="197"/>
                </a:lnTo>
                <a:lnTo>
                  <a:pt x="327" y="193"/>
                </a:lnTo>
                <a:lnTo>
                  <a:pt x="298" y="124"/>
                </a:lnTo>
                <a:lnTo>
                  <a:pt x="297" y="121"/>
                </a:lnTo>
                <a:lnTo>
                  <a:pt x="297" y="118"/>
                </a:lnTo>
                <a:lnTo>
                  <a:pt x="297" y="116"/>
                </a:lnTo>
                <a:lnTo>
                  <a:pt x="298" y="113"/>
                </a:lnTo>
                <a:lnTo>
                  <a:pt x="299" y="110"/>
                </a:lnTo>
                <a:lnTo>
                  <a:pt x="302" y="108"/>
                </a:lnTo>
                <a:lnTo>
                  <a:pt x="304" y="106"/>
                </a:lnTo>
                <a:lnTo>
                  <a:pt x="306" y="105"/>
                </a:lnTo>
                <a:lnTo>
                  <a:pt x="312" y="104"/>
                </a:lnTo>
                <a:lnTo>
                  <a:pt x="318" y="104"/>
                </a:lnTo>
                <a:lnTo>
                  <a:pt x="320" y="106"/>
                </a:lnTo>
                <a:lnTo>
                  <a:pt x="322" y="107"/>
                </a:lnTo>
                <a:lnTo>
                  <a:pt x="324" y="109"/>
                </a:lnTo>
                <a:lnTo>
                  <a:pt x="325" y="113"/>
                </a:lnTo>
                <a:lnTo>
                  <a:pt x="354" y="182"/>
                </a:lnTo>
                <a:lnTo>
                  <a:pt x="355" y="185"/>
                </a:lnTo>
                <a:lnTo>
                  <a:pt x="356" y="189"/>
                </a:lnTo>
                <a:lnTo>
                  <a:pt x="355" y="191"/>
                </a:lnTo>
                <a:lnTo>
                  <a:pt x="354" y="194"/>
                </a:lnTo>
                <a:lnTo>
                  <a:pt x="353" y="196"/>
                </a:lnTo>
                <a:lnTo>
                  <a:pt x="351" y="198"/>
                </a:lnTo>
                <a:lnTo>
                  <a:pt x="349" y="200"/>
                </a:lnTo>
                <a:lnTo>
                  <a:pt x="347" y="201"/>
                </a:lnTo>
                <a:close/>
                <a:moveTo>
                  <a:pt x="260" y="260"/>
                </a:moveTo>
                <a:lnTo>
                  <a:pt x="257" y="262"/>
                </a:lnTo>
                <a:lnTo>
                  <a:pt x="255" y="263"/>
                </a:lnTo>
                <a:lnTo>
                  <a:pt x="251" y="265"/>
                </a:lnTo>
                <a:lnTo>
                  <a:pt x="249" y="265"/>
                </a:lnTo>
                <a:lnTo>
                  <a:pt x="246" y="265"/>
                </a:lnTo>
                <a:lnTo>
                  <a:pt x="243" y="263"/>
                </a:lnTo>
                <a:lnTo>
                  <a:pt x="241" y="262"/>
                </a:lnTo>
                <a:lnTo>
                  <a:pt x="238" y="260"/>
                </a:lnTo>
                <a:lnTo>
                  <a:pt x="185" y="207"/>
                </a:lnTo>
                <a:lnTo>
                  <a:pt x="183" y="204"/>
                </a:lnTo>
                <a:lnTo>
                  <a:pt x="182" y="201"/>
                </a:lnTo>
                <a:lnTo>
                  <a:pt x="181" y="198"/>
                </a:lnTo>
                <a:lnTo>
                  <a:pt x="181" y="196"/>
                </a:lnTo>
                <a:lnTo>
                  <a:pt x="181" y="193"/>
                </a:lnTo>
                <a:lnTo>
                  <a:pt x="182" y="191"/>
                </a:lnTo>
                <a:lnTo>
                  <a:pt x="183" y="187"/>
                </a:lnTo>
                <a:lnTo>
                  <a:pt x="185" y="185"/>
                </a:lnTo>
                <a:lnTo>
                  <a:pt x="187" y="183"/>
                </a:lnTo>
                <a:lnTo>
                  <a:pt x="190" y="182"/>
                </a:lnTo>
                <a:lnTo>
                  <a:pt x="192" y="181"/>
                </a:lnTo>
                <a:lnTo>
                  <a:pt x="196" y="181"/>
                </a:lnTo>
                <a:lnTo>
                  <a:pt x="199" y="181"/>
                </a:lnTo>
                <a:lnTo>
                  <a:pt x="201" y="182"/>
                </a:lnTo>
                <a:lnTo>
                  <a:pt x="204" y="183"/>
                </a:lnTo>
                <a:lnTo>
                  <a:pt x="206" y="185"/>
                </a:lnTo>
                <a:lnTo>
                  <a:pt x="260" y="239"/>
                </a:lnTo>
                <a:lnTo>
                  <a:pt x="261" y="242"/>
                </a:lnTo>
                <a:lnTo>
                  <a:pt x="263" y="244"/>
                </a:lnTo>
                <a:lnTo>
                  <a:pt x="263" y="247"/>
                </a:lnTo>
                <a:lnTo>
                  <a:pt x="264" y="250"/>
                </a:lnTo>
                <a:lnTo>
                  <a:pt x="263" y="253"/>
                </a:lnTo>
                <a:lnTo>
                  <a:pt x="263" y="255"/>
                </a:lnTo>
                <a:lnTo>
                  <a:pt x="261" y="258"/>
                </a:lnTo>
                <a:lnTo>
                  <a:pt x="260" y="260"/>
                </a:lnTo>
                <a:close/>
                <a:moveTo>
                  <a:pt x="201" y="347"/>
                </a:moveTo>
                <a:lnTo>
                  <a:pt x="199" y="351"/>
                </a:lnTo>
                <a:lnTo>
                  <a:pt x="196" y="353"/>
                </a:lnTo>
                <a:lnTo>
                  <a:pt x="191" y="355"/>
                </a:lnTo>
                <a:lnTo>
                  <a:pt x="187" y="355"/>
                </a:lnTo>
                <a:lnTo>
                  <a:pt x="185" y="355"/>
                </a:lnTo>
                <a:lnTo>
                  <a:pt x="182" y="354"/>
                </a:lnTo>
                <a:lnTo>
                  <a:pt x="112" y="325"/>
                </a:lnTo>
                <a:lnTo>
                  <a:pt x="110" y="324"/>
                </a:lnTo>
                <a:lnTo>
                  <a:pt x="107" y="322"/>
                </a:lnTo>
                <a:lnTo>
                  <a:pt x="106" y="320"/>
                </a:lnTo>
                <a:lnTo>
                  <a:pt x="104" y="318"/>
                </a:lnTo>
                <a:lnTo>
                  <a:pt x="104" y="315"/>
                </a:lnTo>
                <a:lnTo>
                  <a:pt x="103" y="313"/>
                </a:lnTo>
                <a:lnTo>
                  <a:pt x="104" y="309"/>
                </a:lnTo>
                <a:lnTo>
                  <a:pt x="104" y="306"/>
                </a:lnTo>
                <a:lnTo>
                  <a:pt x="108" y="302"/>
                </a:lnTo>
                <a:lnTo>
                  <a:pt x="112" y="298"/>
                </a:lnTo>
                <a:lnTo>
                  <a:pt x="115" y="298"/>
                </a:lnTo>
                <a:lnTo>
                  <a:pt x="118" y="297"/>
                </a:lnTo>
                <a:lnTo>
                  <a:pt x="121" y="297"/>
                </a:lnTo>
                <a:lnTo>
                  <a:pt x="124" y="298"/>
                </a:lnTo>
                <a:lnTo>
                  <a:pt x="194" y="328"/>
                </a:lnTo>
                <a:lnTo>
                  <a:pt x="196" y="329"/>
                </a:lnTo>
                <a:lnTo>
                  <a:pt x="198" y="331"/>
                </a:lnTo>
                <a:lnTo>
                  <a:pt x="200" y="333"/>
                </a:lnTo>
                <a:lnTo>
                  <a:pt x="201" y="335"/>
                </a:lnTo>
                <a:lnTo>
                  <a:pt x="202" y="338"/>
                </a:lnTo>
                <a:lnTo>
                  <a:pt x="202" y="342"/>
                </a:lnTo>
                <a:lnTo>
                  <a:pt x="202" y="344"/>
                </a:lnTo>
                <a:lnTo>
                  <a:pt x="201" y="347"/>
                </a:lnTo>
                <a:close/>
                <a:moveTo>
                  <a:pt x="166" y="483"/>
                </a:moveTo>
                <a:lnTo>
                  <a:pt x="91" y="483"/>
                </a:lnTo>
                <a:lnTo>
                  <a:pt x="88" y="483"/>
                </a:lnTo>
                <a:lnTo>
                  <a:pt x="84" y="482"/>
                </a:lnTo>
                <a:lnTo>
                  <a:pt x="82" y="481"/>
                </a:lnTo>
                <a:lnTo>
                  <a:pt x="80" y="478"/>
                </a:lnTo>
                <a:lnTo>
                  <a:pt x="78" y="476"/>
                </a:lnTo>
                <a:lnTo>
                  <a:pt x="77" y="474"/>
                </a:lnTo>
                <a:lnTo>
                  <a:pt x="76" y="471"/>
                </a:lnTo>
                <a:lnTo>
                  <a:pt x="76" y="468"/>
                </a:lnTo>
                <a:lnTo>
                  <a:pt x="76" y="465"/>
                </a:lnTo>
                <a:lnTo>
                  <a:pt x="77" y="462"/>
                </a:lnTo>
                <a:lnTo>
                  <a:pt x="78" y="459"/>
                </a:lnTo>
                <a:lnTo>
                  <a:pt x="80" y="457"/>
                </a:lnTo>
                <a:lnTo>
                  <a:pt x="82" y="455"/>
                </a:lnTo>
                <a:lnTo>
                  <a:pt x="84" y="454"/>
                </a:lnTo>
                <a:lnTo>
                  <a:pt x="88" y="454"/>
                </a:lnTo>
                <a:lnTo>
                  <a:pt x="91" y="453"/>
                </a:lnTo>
                <a:lnTo>
                  <a:pt x="166" y="453"/>
                </a:lnTo>
                <a:lnTo>
                  <a:pt x="169" y="454"/>
                </a:lnTo>
                <a:lnTo>
                  <a:pt x="172" y="454"/>
                </a:lnTo>
                <a:lnTo>
                  <a:pt x="174" y="455"/>
                </a:lnTo>
                <a:lnTo>
                  <a:pt x="176" y="457"/>
                </a:lnTo>
                <a:lnTo>
                  <a:pt x="179" y="459"/>
                </a:lnTo>
                <a:lnTo>
                  <a:pt x="180" y="462"/>
                </a:lnTo>
                <a:lnTo>
                  <a:pt x="181" y="465"/>
                </a:lnTo>
                <a:lnTo>
                  <a:pt x="181" y="468"/>
                </a:lnTo>
                <a:lnTo>
                  <a:pt x="181" y="471"/>
                </a:lnTo>
                <a:lnTo>
                  <a:pt x="180" y="474"/>
                </a:lnTo>
                <a:lnTo>
                  <a:pt x="179" y="476"/>
                </a:lnTo>
                <a:lnTo>
                  <a:pt x="176" y="478"/>
                </a:lnTo>
                <a:lnTo>
                  <a:pt x="174" y="481"/>
                </a:lnTo>
                <a:lnTo>
                  <a:pt x="172" y="482"/>
                </a:lnTo>
                <a:lnTo>
                  <a:pt x="169" y="483"/>
                </a:lnTo>
                <a:lnTo>
                  <a:pt x="166" y="483"/>
                </a:lnTo>
                <a:close/>
                <a:moveTo>
                  <a:pt x="434" y="91"/>
                </a:moveTo>
                <a:lnTo>
                  <a:pt x="434" y="88"/>
                </a:lnTo>
                <a:lnTo>
                  <a:pt x="435" y="85"/>
                </a:lnTo>
                <a:lnTo>
                  <a:pt x="436" y="83"/>
                </a:lnTo>
                <a:lnTo>
                  <a:pt x="439" y="81"/>
                </a:lnTo>
                <a:lnTo>
                  <a:pt x="441" y="78"/>
                </a:lnTo>
                <a:lnTo>
                  <a:pt x="443" y="77"/>
                </a:lnTo>
                <a:lnTo>
                  <a:pt x="446" y="76"/>
                </a:lnTo>
                <a:lnTo>
                  <a:pt x="449" y="76"/>
                </a:lnTo>
                <a:lnTo>
                  <a:pt x="451" y="76"/>
                </a:lnTo>
                <a:lnTo>
                  <a:pt x="455" y="77"/>
                </a:lnTo>
                <a:lnTo>
                  <a:pt x="457" y="78"/>
                </a:lnTo>
                <a:lnTo>
                  <a:pt x="460" y="81"/>
                </a:lnTo>
                <a:lnTo>
                  <a:pt x="461" y="83"/>
                </a:lnTo>
                <a:lnTo>
                  <a:pt x="463" y="85"/>
                </a:lnTo>
                <a:lnTo>
                  <a:pt x="463" y="88"/>
                </a:lnTo>
                <a:lnTo>
                  <a:pt x="464" y="91"/>
                </a:lnTo>
                <a:lnTo>
                  <a:pt x="464" y="166"/>
                </a:lnTo>
                <a:lnTo>
                  <a:pt x="463" y="169"/>
                </a:lnTo>
                <a:lnTo>
                  <a:pt x="463" y="173"/>
                </a:lnTo>
                <a:lnTo>
                  <a:pt x="461" y="175"/>
                </a:lnTo>
                <a:lnTo>
                  <a:pt x="460" y="177"/>
                </a:lnTo>
                <a:lnTo>
                  <a:pt x="457" y="179"/>
                </a:lnTo>
                <a:lnTo>
                  <a:pt x="455" y="180"/>
                </a:lnTo>
                <a:lnTo>
                  <a:pt x="451" y="181"/>
                </a:lnTo>
                <a:lnTo>
                  <a:pt x="449" y="181"/>
                </a:lnTo>
                <a:lnTo>
                  <a:pt x="446" y="181"/>
                </a:lnTo>
                <a:lnTo>
                  <a:pt x="443" y="180"/>
                </a:lnTo>
                <a:lnTo>
                  <a:pt x="441" y="179"/>
                </a:lnTo>
                <a:lnTo>
                  <a:pt x="439" y="177"/>
                </a:lnTo>
                <a:lnTo>
                  <a:pt x="436" y="175"/>
                </a:lnTo>
                <a:lnTo>
                  <a:pt x="435" y="173"/>
                </a:lnTo>
                <a:lnTo>
                  <a:pt x="434" y="169"/>
                </a:lnTo>
                <a:lnTo>
                  <a:pt x="434" y="166"/>
                </a:lnTo>
                <a:lnTo>
                  <a:pt x="434" y="91"/>
                </a:lnTo>
                <a:close/>
                <a:moveTo>
                  <a:pt x="543" y="182"/>
                </a:moveTo>
                <a:lnTo>
                  <a:pt x="572" y="113"/>
                </a:lnTo>
                <a:lnTo>
                  <a:pt x="573" y="109"/>
                </a:lnTo>
                <a:lnTo>
                  <a:pt x="576" y="107"/>
                </a:lnTo>
                <a:lnTo>
                  <a:pt x="578" y="106"/>
                </a:lnTo>
                <a:lnTo>
                  <a:pt x="580" y="104"/>
                </a:lnTo>
                <a:lnTo>
                  <a:pt x="586" y="104"/>
                </a:lnTo>
                <a:lnTo>
                  <a:pt x="592" y="105"/>
                </a:lnTo>
                <a:lnTo>
                  <a:pt x="595" y="106"/>
                </a:lnTo>
                <a:lnTo>
                  <a:pt x="597" y="108"/>
                </a:lnTo>
                <a:lnTo>
                  <a:pt x="598" y="110"/>
                </a:lnTo>
                <a:lnTo>
                  <a:pt x="600" y="113"/>
                </a:lnTo>
                <a:lnTo>
                  <a:pt x="600" y="116"/>
                </a:lnTo>
                <a:lnTo>
                  <a:pt x="601" y="118"/>
                </a:lnTo>
                <a:lnTo>
                  <a:pt x="601" y="121"/>
                </a:lnTo>
                <a:lnTo>
                  <a:pt x="600" y="124"/>
                </a:lnTo>
                <a:lnTo>
                  <a:pt x="571" y="193"/>
                </a:lnTo>
                <a:lnTo>
                  <a:pt x="569" y="197"/>
                </a:lnTo>
                <a:lnTo>
                  <a:pt x="566" y="200"/>
                </a:lnTo>
                <a:lnTo>
                  <a:pt x="562" y="202"/>
                </a:lnTo>
                <a:lnTo>
                  <a:pt x="557" y="204"/>
                </a:lnTo>
                <a:lnTo>
                  <a:pt x="554" y="202"/>
                </a:lnTo>
                <a:lnTo>
                  <a:pt x="551" y="201"/>
                </a:lnTo>
                <a:lnTo>
                  <a:pt x="549" y="200"/>
                </a:lnTo>
                <a:lnTo>
                  <a:pt x="547" y="198"/>
                </a:lnTo>
                <a:lnTo>
                  <a:pt x="544" y="196"/>
                </a:lnTo>
                <a:lnTo>
                  <a:pt x="543" y="194"/>
                </a:lnTo>
                <a:lnTo>
                  <a:pt x="542" y="191"/>
                </a:lnTo>
                <a:lnTo>
                  <a:pt x="542" y="189"/>
                </a:lnTo>
                <a:lnTo>
                  <a:pt x="542" y="185"/>
                </a:lnTo>
                <a:lnTo>
                  <a:pt x="543" y="182"/>
                </a:lnTo>
                <a:close/>
                <a:moveTo>
                  <a:pt x="449" y="0"/>
                </a:moveTo>
                <a:lnTo>
                  <a:pt x="426" y="0"/>
                </a:lnTo>
                <a:lnTo>
                  <a:pt x="403" y="2"/>
                </a:lnTo>
                <a:lnTo>
                  <a:pt x="381" y="6"/>
                </a:lnTo>
                <a:lnTo>
                  <a:pt x="358" y="9"/>
                </a:lnTo>
                <a:lnTo>
                  <a:pt x="337" y="14"/>
                </a:lnTo>
                <a:lnTo>
                  <a:pt x="316" y="21"/>
                </a:lnTo>
                <a:lnTo>
                  <a:pt x="295" y="27"/>
                </a:lnTo>
                <a:lnTo>
                  <a:pt x="275" y="36"/>
                </a:lnTo>
                <a:lnTo>
                  <a:pt x="255" y="44"/>
                </a:lnTo>
                <a:lnTo>
                  <a:pt x="235" y="55"/>
                </a:lnTo>
                <a:lnTo>
                  <a:pt x="216" y="66"/>
                </a:lnTo>
                <a:lnTo>
                  <a:pt x="198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1" y="132"/>
                </a:lnTo>
                <a:lnTo>
                  <a:pt x="116" y="148"/>
                </a:lnTo>
                <a:lnTo>
                  <a:pt x="103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6"/>
                </a:lnTo>
                <a:lnTo>
                  <a:pt x="54" y="236"/>
                </a:lnTo>
                <a:lnTo>
                  <a:pt x="45" y="255"/>
                </a:lnTo>
                <a:lnTo>
                  <a:pt x="35" y="274"/>
                </a:lnTo>
                <a:lnTo>
                  <a:pt x="28" y="294"/>
                </a:lnTo>
                <a:lnTo>
                  <a:pt x="20" y="316"/>
                </a:lnTo>
                <a:lnTo>
                  <a:pt x="15" y="337"/>
                </a:lnTo>
                <a:lnTo>
                  <a:pt x="9" y="359"/>
                </a:lnTo>
                <a:lnTo>
                  <a:pt x="5" y="380"/>
                </a:lnTo>
                <a:lnTo>
                  <a:pt x="3" y="403"/>
                </a:lnTo>
                <a:lnTo>
                  <a:pt x="1" y="426"/>
                </a:lnTo>
                <a:lnTo>
                  <a:pt x="0" y="449"/>
                </a:lnTo>
                <a:lnTo>
                  <a:pt x="0" y="613"/>
                </a:lnTo>
                <a:lnTo>
                  <a:pt x="1" y="616"/>
                </a:lnTo>
                <a:lnTo>
                  <a:pt x="1" y="620"/>
                </a:lnTo>
                <a:lnTo>
                  <a:pt x="3" y="622"/>
                </a:lnTo>
                <a:lnTo>
                  <a:pt x="4" y="624"/>
                </a:lnTo>
                <a:lnTo>
                  <a:pt x="7" y="626"/>
                </a:lnTo>
                <a:lnTo>
                  <a:pt x="9" y="627"/>
                </a:lnTo>
                <a:lnTo>
                  <a:pt x="13" y="628"/>
                </a:lnTo>
                <a:lnTo>
                  <a:pt x="15" y="628"/>
                </a:lnTo>
                <a:lnTo>
                  <a:pt x="883" y="628"/>
                </a:lnTo>
                <a:lnTo>
                  <a:pt x="886" y="628"/>
                </a:lnTo>
                <a:lnTo>
                  <a:pt x="888" y="627"/>
                </a:lnTo>
                <a:lnTo>
                  <a:pt x="891" y="626"/>
                </a:lnTo>
                <a:lnTo>
                  <a:pt x="893" y="624"/>
                </a:lnTo>
                <a:lnTo>
                  <a:pt x="895" y="622"/>
                </a:lnTo>
                <a:lnTo>
                  <a:pt x="897" y="620"/>
                </a:lnTo>
                <a:lnTo>
                  <a:pt x="898" y="616"/>
                </a:lnTo>
                <a:lnTo>
                  <a:pt x="898" y="613"/>
                </a:lnTo>
                <a:lnTo>
                  <a:pt x="898" y="449"/>
                </a:lnTo>
                <a:lnTo>
                  <a:pt x="897" y="426"/>
                </a:lnTo>
                <a:lnTo>
                  <a:pt x="895" y="403"/>
                </a:lnTo>
                <a:lnTo>
                  <a:pt x="892" y="380"/>
                </a:lnTo>
                <a:lnTo>
                  <a:pt x="888" y="359"/>
                </a:lnTo>
                <a:lnTo>
                  <a:pt x="884" y="337"/>
                </a:lnTo>
                <a:lnTo>
                  <a:pt x="877" y="316"/>
                </a:lnTo>
                <a:lnTo>
                  <a:pt x="870" y="294"/>
                </a:lnTo>
                <a:lnTo>
                  <a:pt x="862" y="274"/>
                </a:lnTo>
                <a:lnTo>
                  <a:pt x="854" y="255"/>
                </a:lnTo>
                <a:lnTo>
                  <a:pt x="843" y="236"/>
                </a:lnTo>
                <a:lnTo>
                  <a:pt x="832" y="216"/>
                </a:lnTo>
                <a:lnTo>
                  <a:pt x="821" y="198"/>
                </a:lnTo>
                <a:lnTo>
                  <a:pt x="809" y="181"/>
                </a:lnTo>
                <a:lnTo>
                  <a:pt x="795" y="164"/>
                </a:lnTo>
                <a:lnTo>
                  <a:pt x="781" y="148"/>
                </a:lnTo>
                <a:lnTo>
                  <a:pt x="766" y="132"/>
                </a:lnTo>
                <a:lnTo>
                  <a:pt x="750" y="117"/>
                </a:lnTo>
                <a:lnTo>
                  <a:pt x="734" y="103"/>
                </a:lnTo>
                <a:lnTo>
                  <a:pt x="717" y="89"/>
                </a:lnTo>
                <a:lnTo>
                  <a:pt x="700" y="77"/>
                </a:lnTo>
                <a:lnTo>
                  <a:pt x="681" y="66"/>
                </a:lnTo>
                <a:lnTo>
                  <a:pt x="662" y="55"/>
                </a:lnTo>
                <a:lnTo>
                  <a:pt x="643" y="44"/>
                </a:lnTo>
                <a:lnTo>
                  <a:pt x="624" y="36"/>
                </a:lnTo>
                <a:lnTo>
                  <a:pt x="603" y="27"/>
                </a:lnTo>
                <a:lnTo>
                  <a:pt x="582" y="21"/>
                </a:lnTo>
                <a:lnTo>
                  <a:pt x="561" y="14"/>
                </a:lnTo>
                <a:lnTo>
                  <a:pt x="539" y="9"/>
                </a:lnTo>
                <a:lnTo>
                  <a:pt x="517" y="6"/>
                </a:lnTo>
                <a:lnTo>
                  <a:pt x="494" y="2"/>
                </a:lnTo>
                <a:lnTo>
                  <a:pt x="472" y="0"/>
                </a:lnTo>
                <a:lnTo>
                  <a:pt x="4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4460">
            <a:extLst>
              <a:ext uri="{FF2B5EF4-FFF2-40B4-BE49-F238E27FC236}">
                <a16:creationId xmlns:a16="http://schemas.microsoft.com/office/drawing/2014/main" xmlns="" id="{0DFDE241-3A4E-4A33-8E3F-7F523D02DA58}"/>
              </a:ext>
            </a:extLst>
          </p:cNvPr>
          <p:cNvSpPr>
            <a:spLocks noEditPoints="1"/>
          </p:cNvSpPr>
          <p:nvPr/>
        </p:nvSpPr>
        <p:spPr bwMode="auto">
          <a:xfrm>
            <a:off x="8176594" y="3083853"/>
            <a:ext cx="334694" cy="334694"/>
          </a:xfrm>
          <a:custGeom>
            <a:avLst/>
            <a:gdLst>
              <a:gd name="T0" fmla="*/ 371 w 718"/>
              <a:gd name="T1" fmla="*/ 473 h 718"/>
              <a:gd name="T2" fmla="*/ 359 w 718"/>
              <a:gd name="T3" fmla="*/ 478 h 718"/>
              <a:gd name="T4" fmla="*/ 346 w 718"/>
              <a:gd name="T5" fmla="*/ 473 h 718"/>
              <a:gd name="T6" fmla="*/ 344 w 718"/>
              <a:gd name="T7" fmla="*/ 371 h 718"/>
              <a:gd name="T8" fmla="*/ 353 w 718"/>
              <a:gd name="T9" fmla="*/ 361 h 718"/>
              <a:gd name="T10" fmla="*/ 381 w 718"/>
              <a:gd name="T11" fmla="*/ 356 h 718"/>
              <a:gd name="T12" fmla="*/ 412 w 718"/>
              <a:gd name="T13" fmla="*/ 337 h 718"/>
              <a:gd name="T14" fmla="*/ 430 w 718"/>
              <a:gd name="T15" fmla="*/ 307 h 718"/>
              <a:gd name="T16" fmla="*/ 432 w 718"/>
              <a:gd name="T17" fmla="*/ 270 h 718"/>
              <a:gd name="T18" fmla="*/ 417 w 718"/>
              <a:gd name="T19" fmla="*/ 238 h 718"/>
              <a:gd name="T20" fmla="*/ 388 w 718"/>
              <a:gd name="T21" fmla="*/ 215 h 718"/>
              <a:gd name="T22" fmla="*/ 352 w 718"/>
              <a:gd name="T23" fmla="*/ 210 h 718"/>
              <a:gd name="T24" fmla="*/ 318 w 718"/>
              <a:gd name="T25" fmla="*/ 223 h 718"/>
              <a:gd name="T26" fmla="*/ 293 w 718"/>
              <a:gd name="T27" fmla="*/ 249 h 718"/>
              <a:gd name="T28" fmla="*/ 284 w 718"/>
              <a:gd name="T29" fmla="*/ 285 h 718"/>
              <a:gd name="T30" fmla="*/ 278 w 718"/>
              <a:gd name="T31" fmla="*/ 298 h 718"/>
              <a:gd name="T32" fmla="*/ 263 w 718"/>
              <a:gd name="T33" fmla="*/ 299 h 718"/>
              <a:gd name="T34" fmla="*/ 254 w 718"/>
              <a:gd name="T35" fmla="*/ 288 h 718"/>
              <a:gd name="T36" fmla="*/ 263 w 718"/>
              <a:gd name="T37" fmla="*/ 244 h 718"/>
              <a:gd name="T38" fmla="*/ 292 w 718"/>
              <a:gd name="T39" fmla="*/ 205 h 718"/>
              <a:gd name="T40" fmla="*/ 338 w 718"/>
              <a:gd name="T41" fmla="*/ 182 h 718"/>
              <a:gd name="T42" fmla="*/ 390 w 718"/>
              <a:gd name="T43" fmla="*/ 184 h 718"/>
              <a:gd name="T44" fmla="*/ 433 w 718"/>
              <a:gd name="T45" fmla="*/ 211 h 718"/>
              <a:gd name="T46" fmla="*/ 459 w 718"/>
              <a:gd name="T47" fmla="*/ 254 h 718"/>
              <a:gd name="T48" fmla="*/ 462 w 718"/>
              <a:gd name="T49" fmla="*/ 304 h 718"/>
              <a:gd name="T50" fmla="*/ 444 w 718"/>
              <a:gd name="T51" fmla="*/ 347 h 718"/>
              <a:gd name="T52" fmla="*/ 410 w 718"/>
              <a:gd name="T53" fmla="*/ 377 h 718"/>
              <a:gd name="T54" fmla="*/ 359 w 718"/>
              <a:gd name="T55" fmla="*/ 576 h 718"/>
              <a:gd name="T56" fmla="*/ 328 w 718"/>
              <a:gd name="T57" fmla="*/ 560 h 718"/>
              <a:gd name="T58" fmla="*/ 324 w 718"/>
              <a:gd name="T59" fmla="*/ 524 h 718"/>
              <a:gd name="T60" fmla="*/ 352 w 718"/>
              <a:gd name="T61" fmla="*/ 502 h 718"/>
              <a:gd name="T62" fmla="*/ 385 w 718"/>
              <a:gd name="T63" fmla="*/ 513 h 718"/>
              <a:gd name="T64" fmla="*/ 396 w 718"/>
              <a:gd name="T65" fmla="*/ 546 h 718"/>
              <a:gd name="T66" fmla="*/ 373 w 718"/>
              <a:gd name="T67" fmla="*/ 574 h 718"/>
              <a:gd name="T68" fmla="*/ 322 w 718"/>
              <a:gd name="T69" fmla="*/ 2 h 718"/>
              <a:gd name="T70" fmla="*/ 235 w 718"/>
              <a:gd name="T71" fmla="*/ 23 h 718"/>
              <a:gd name="T72" fmla="*/ 158 w 718"/>
              <a:gd name="T73" fmla="*/ 62 h 718"/>
              <a:gd name="T74" fmla="*/ 93 w 718"/>
              <a:gd name="T75" fmla="*/ 118 h 718"/>
              <a:gd name="T76" fmla="*/ 44 w 718"/>
              <a:gd name="T77" fmla="*/ 188 h 718"/>
              <a:gd name="T78" fmla="*/ 11 w 718"/>
              <a:gd name="T79" fmla="*/ 270 h 718"/>
              <a:gd name="T80" fmla="*/ 0 w 718"/>
              <a:gd name="T81" fmla="*/ 360 h 718"/>
              <a:gd name="T82" fmla="*/ 11 w 718"/>
              <a:gd name="T83" fmla="*/ 450 h 718"/>
              <a:gd name="T84" fmla="*/ 44 w 718"/>
              <a:gd name="T85" fmla="*/ 531 h 718"/>
              <a:gd name="T86" fmla="*/ 93 w 718"/>
              <a:gd name="T87" fmla="*/ 600 h 718"/>
              <a:gd name="T88" fmla="*/ 158 w 718"/>
              <a:gd name="T89" fmla="*/ 657 h 718"/>
              <a:gd name="T90" fmla="*/ 235 w 718"/>
              <a:gd name="T91" fmla="*/ 697 h 718"/>
              <a:gd name="T92" fmla="*/ 322 w 718"/>
              <a:gd name="T93" fmla="*/ 716 h 718"/>
              <a:gd name="T94" fmla="*/ 414 w 718"/>
              <a:gd name="T95" fmla="*/ 714 h 718"/>
              <a:gd name="T96" fmla="*/ 498 w 718"/>
              <a:gd name="T97" fmla="*/ 690 h 718"/>
              <a:gd name="T98" fmla="*/ 573 w 718"/>
              <a:gd name="T99" fmla="*/ 647 h 718"/>
              <a:gd name="T100" fmla="*/ 635 w 718"/>
              <a:gd name="T101" fmla="*/ 588 h 718"/>
              <a:gd name="T102" fmla="*/ 682 w 718"/>
              <a:gd name="T103" fmla="*/ 515 h 718"/>
              <a:gd name="T104" fmla="*/ 710 w 718"/>
              <a:gd name="T105" fmla="*/ 431 h 718"/>
              <a:gd name="T106" fmla="*/ 718 w 718"/>
              <a:gd name="T107" fmla="*/ 340 h 718"/>
              <a:gd name="T108" fmla="*/ 702 w 718"/>
              <a:gd name="T109" fmla="*/ 253 h 718"/>
              <a:gd name="T110" fmla="*/ 665 w 718"/>
              <a:gd name="T111" fmla="*/ 174 h 718"/>
              <a:gd name="T112" fmla="*/ 613 w 718"/>
              <a:gd name="T113" fmla="*/ 106 h 718"/>
              <a:gd name="T114" fmla="*/ 544 w 718"/>
              <a:gd name="T115" fmla="*/ 53 h 718"/>
              <a:gd name="T116" fmla="*/ 465 w 718"/>
              <a:gd name="T117" fmla="*/ 16 h 718"/>
              <a:gd name="T118" fmla="*/ 377 w 718"/>
              <a:gd name="T119" fmla="*/ 1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8" h="718">
                <a:moveTo>
                  <a:pt x="374" y="390"/>
                </a:moveTo>
                <a:lnTo>
                  <a:pt x="374" y="463"/>
                </a:lnTo>
                <a:lnTo>
                  <a:pt x="373" y="467"/>
                </a:lnTo>
                <a:lnTo>
                  <a:pt x="373" y="470"/>
                </a:lnTo>
                <a:lnTo>
                  <a:pt x="371" y="473"/>
                </a:lnTo>
                <a:lnTo>
                  <a:pt x="370" y="475"/>
                </a:lnTo>
                <a:lnTo>
                  <a:pt x="367" y="476"/>
                </a:lnTo>
                <a:lnTo>
                  <a:pt x="365" y="477"/>
                </a:lnTo>
                <a:lnTo>
                  <a:pt x="361" y="478"/>
                </a:lnTo>
                <a:lnTo>
                  <a:pt x="359" y="478"/>
                </a:lnTo>
                <a:lnTo>
                  <a:pt x="356" y="478"/>
                </a:lnTo>
                <a:lnTo>
                  <a:pt x="353" y="477"/>
                </a:lnTo>
                <a:lnTo>
                  <a:pt x="351" y="476"/>
                </a:lnTo>
                <a:lnTo>
                  <a:pt x="349" y="475"/>
                </a:lnTo>
                <a:lnTo>
                  <a:pt x="346" y="473"/>
                </a:lnTo>
                <a:lnTo>
                  <a:pt x="345" y="470"/>
                </a:lnTo>
                <a:lnTo>
                  <a:pt x="344" y="467"/>
                </a:lnTo>
                <a:lnTo>
                  <a:pt x="344" y="463"/>
                </a:lnTo>
                <a:lnTo>
                  <a:pt x="344" y="375"/>
                </a:lnTo>
                <a:lnTo>
                  <a:pt x="344" y="371"/>
                </a:lnTo>
                <a:lnTo>
                  <a:pt x="345" y="368"/>
                </a:lnTo>
                <a:lnTo>
                  <a:pt x="346" y="366"/>
                </a:lnTo>
                <a:lnTo>
                  <a:pt x="349" y="364"/>
                </a:lnTo>
                <a:lnTo>
                  <a:pt x="351" y="362"/>
                </a:lnTo>
                <a:lnTo>
                  <a:pt x="353" y="361"/>
                </a:lnTo>
                <a:lnTo>
                  <a:pt x="356" y="360"/>
                </a:lnTo>
                <a:lnTo>
                  <a:pt x="359" y="360"/>
                </a:lnTo>
                <a:lnTo>
                  <a:pt x="367" y="359"/>
                </a:lnTo>
                <a:lnTo>
                  <a:pt x="374" y="358"/>
                </a:lnTo>
                <a:lnTo>
                  <a:pt x="381" y="356"/>
                </a:lnTo>
                <a:lnTo>
                  <a:pt x="388" y="353"/>
                </a:lnTo>
                <a:lnTo>
                  <a:pt x="395" y="350"/>
                </a:lnTo>
                <a:lnTo>
                  <a:pt x="401" y="347"/>
                </a:lnTo>
                <a:lnTo>
                  <a:pt x="406" y="343"/>
                </a:lnTo>
                <a:lnTo>
                  <a:pt x="412" y="337"/>
                </a:lnTo>
                <a:lnTo>
                  <a:pt x="417" y="332"/>
                </a:lnTo>
                <a:lnTo>
                  <a:pt x="421" y="327"/>
                </a:lnTo>
                <a:lnTo>
                  <a:pt x="425" y="320"/>
                </a:lnTo>
                <a:lnTo>
                  <a:pt x="428" y="314"/>
                </a:lnTo>
                <a:lnTo>
                  <a:pt x="430" y="307"/>
                </a:lnTo>
                <a:lnTo>
                  <a:pt x="432" y="300"/>
                </a:lnTo>
                <a:lnTo>
                  <a:pt x="433" y="292"/>
                </a:lnTo>
                <a:lnTo>
                  <a:pt x="434" y="285"/>
                </a:lnTo>
                <a:lnTo>
                  <a:pt x="433" y="277"/>
                </a:lnTo>
                <a:lnTo>
                  <a:pt x="432" y="270"/>
                </a:lnTo>
                <a:lnTo>
                  <a:pt x="430" y="262"/>
                </a:lnTo>
                <a:lnTo>
                  <a:pt x="428" y="256"/>
                </a:lnTo>
                <a:lnTo>
                  <a:pt x="425" y="249"/>
                </a:lnTo>
                <a:lnTo>
                  <a:pt x="421" y="243"/>
                </a:lnTo>
                <a:lnTo>
                  <a:pt x="417" y="238"/>
                </a:lnTo>
                <a:lnTo>
                  <a:pt x="412" y="232"/>
                </a:lnTo>
                <a:lnTo>
                  <a:pt x="406" y="227"/>
                </a:lnTo>
                <a:lnTo>
                  <a:pt x="401" y="223"/>
                </a:lnTo>
                <a:lnTo>
                  <a:pt x="395" y="218"/>
                </a:lnTo>
                <a:lnTo>
                  <a:pt x="388" y="215"/>
                </a:lnTo>
                <a:lnTo>
                  <a:pt x="381" y="213"/>
                </a:lnTo>
                <a:lnTo>
                  <a:pt x="374" y="211"/>
                </a:lnTo>
                <a:lnTo>
                  <a:pt x="367" y="210"/>
                </a:lnTo>
                <a:lnTo>
                  <a:pt x="359" y="210"/>
                </a:lnTo>
                <a:lnTo>
                  <a:pt x="352" y="210"/>
                </a:lnTo>
                <a:lnTo>
                  <a:pt x="344" y="211"/>
                </a:lnTo>
                <a:lnTo>
                  <a:pt x="337" y="213"/>
                </a:lnTo>
                <a:lnTo>
                  <a:pt x="329" y="215"/>
                </a:lnTo>
                <a:lnTo>
                  <a:pt x="323" y="218"/>
                </a:lnTo>
                <a:lnTo>
                  <a:pt x="318" y="223"/>
                </a:lnTo>
                <a:lnTo>
                  <a:pt x="311" y="227"/>
                </a:lnTo>
                <a:lnTo>
                  <a:pt x="306" y="232"/>
                </a:lnTo>
                <a:lnTo>
                  <a:pt x="301" y="238"/>
                </a:lnTo>
                <a:lnTo>
                  <a:pt x="297" y="243"/>
                </a:lnTo>
                <a:lnTo>
                  <a:pt x="293" y="249"/>
                </a:lnTo>
                <a:lnTo>
                  <a:pt x="290" y="256"/>
                </a:lnTo>
                <a:lnTo>
                  <a:pt x="288" y="262"/>
                </a:lnTo>
                <a:lnTo>
                  <a:pt x="285" y="270"/>
                </a:lnTo>
                <a:lnTo>
                  <a:pt x="284" y="277"/>
                </a:lnTo>
                <a:lnTo>
                  <a:pt x="284" y="285"/>
                </a:lnTo>
                <a:lnTo>
                  <a:pt x="283" y="288"/>
                </a:lnTo>
                <a:lnTo>
                  <a:pt x="283" y="290"/>
                </a:lnTo>
                <a:lnTo>
                  <a:pt x="281" y="293"/>
                </a:lnTo>
                <a:lnTo>
                  <a:pt x="280" y="295"/>
                </a:lnTo>
                <a:lnTo>
                  <a:pt x="278" y="298"/>
                </a:lnTo>
                <a:lnTo>
                  <a:pt x="275" y="299"/>
                </a:lnTo>
                <a:lnTo>
                  <a:pt x="273" y="299"/>
                </a:lnTo>
                <a:lnTo>
                  <a:pt x="269" y="300"/>
                </a:lnTo>
                <a:lnTo>
                  <a:pt x="266" y="299"/>
                </a:lnTo>
                <a:lnTo>
                  <a:pt x="263" y="299"/>
                </a:lnTo>
                <a:lnTo>
                  <a:pt x="261" y="298"/>
                </a:lnTo>
                <a:lnTo>
                  <a:pt x="259" y="295"/>
                </a:lnTo>
                <a:lnTo>
                  <a:pt x="257" y="293"/>
                </a:lnTo>
                <a:lnTo>
                  <a:pt x="255" y="290"/>
                </a:lnTo>
                <a:lnTo>
                  <a:pt x="254" y="288"/>
                </a:lnTo>
                <a:lnTo>
                  <a:pt x="254" y="285"/>
                </a:lnTo>
                <a:lnTo>
                  <a:pt x="254" y="274"/>
                </a:lnTo>
                <a:lnTo>
                  <a:pt x="257" y="263"/>
                </a:lnTo>
                <a:lnTo>
                  <a:pt x="259" y="254"/>
                </a:lnTo>
                <a:lnTo>
                  <a:pt x="263" y="244"/>
                </a:lnTo>
                <a:lnTo>
                  <a:pt x="267" y="236"/>
                </a:lnTo>
                <a:lnTo>
                  <a:pt x="273" y="226"/>
                </a:lnTo>
                <a:lnTo>
                  <a:pt x="278" y="218"/>
                </a:lnTo>
                <a:lnTo>
                  <a:pt x="285" y="211"/>
                </a:lnTo>
                <a:lnTo>
                  <a:pt x="292" y="205"/>
                </a:lnTo>
                <a:lnTo>
                  <a:pt x="300" y="198"/>
                </a:lnTo>
                <a:lnTo>
                  <a:pt x="309" y="193"/>
                </a:lnTo>
                <a:lnTo>
                  <a:pt x="319" y="188"/>
                </a:lnTo>
                <a:lnTo>
                  <a:pt x="328" y="184"/>
                </a:lnTo>
                <a:lnTo>
                  <a:pt x="338" y="182"/>
                </a:lnTo>
                <a:lnTo>
                  <a:pt x="349" y="180"/>
                </a:lnTo>
                <a:lnTo>
                  <a:pt x="359" y="180"/>
                </a:lnTo>
                <a:lnTo>
                  <a:pt x="370" y="180"/>
                </a:lnTo>
                <a:lnTo>
                  <a:pt x="380" y="182"/>
                </a:lnTo>
                <a:lnTo>
                  <a:pt x="390" y="184"/>
                </a:lnTo>
                <a:lnTo>
                  <a:pt x="400" y="188"/>
                </a:lnTo>
                <a:lnTo>
                  <a:pt x="408" y="193"/>
                </a:lnTo>
                <a:lnTo>
                  <a:pt x="417" y="198"/>
                </a:lnTo>
                <a:lnTo>
                  <a:pt x="426" y="205"/>
                </a:lnTo>
                <a:lnTo>
                  <a:pt x="433" y="211"/>
                </a:lnTo>
                <a:lnTo>
                  <a:pt x="439" y="218"/>
                </a:lnTo>
                <a:lnTo>
                  <a:pt x="446" y="226"/>
                </a:lnTo>
                <a:lnTo>
                  <a:pt x="451" y="236"/>
                </a:lnTo>
                <a:lnTo>
                  <a:pt x="456" y="244"/>
                </a:lnTo>
                <a:lnTo>
                  <a:pt x="459" y="254"/>
                </a:lnTo>
                <a:lnTo>
                  <a:pt x="461" y="263"/>
                </a:lnTo>
                <a:lnTo>
                  <a:pt x="463" y="274"/>
                </a:lnTo>
                <a:lnTo>
                  <a:pt x="463" y="285"/>
                </a:lnTo>
                <a:lnTo>
                  <a:pt x="463" y="294"/>
                </a:lnTo>
                <a:lnTo>
                  <a:pt x="462" y="304"/>
                </a:lnTo>
                <a:lnTo>
                  <a:pt x="460" y="314"/>
                </a:lnTo>
                <a:lnTo>
                  <a:pt x="457" y="322"/>
                </a:lnTo>
                <a:lnTo>
                  <a:pt x="453" y="331"/>
                </a:lnTo>
                <a:lnTo>
                  <a:pt x="448" y="339"/>
                </a:lnTo>
                <a:lnTo>
                  <a:pt x="444" y="347"/>
                </a:lnTo>
                <a:lnTo>
                  <a:pt x="437" y="354"/>
                </a:lnTo>
                <a:lnTo>
                  <a:pt x="431" y="361"/>
                </a:lnTo>
                <a:lnTo>
                  <a:pt x="425" y="367"/>
                </a:lnTo>
                <a:lnTo>
                  <a:pt x="417" y="373"/>
                </a:lnTo>
                <a:lnTo>
                  <a:pt x="410" y="377"/>
                </a:lnTo>
                <a:lnTo>
                  <a:pt x="401" y="381"/>
                </a:lnTo>
                <a:lnTo>
                  <a:pt x="392" y="384"/>
                </a:lnTo>
                <a:lnTo>
                  <a:pt x="383" y="387"/>
                </a:lnTo>
                <a:lnTo>
                  <a:pt x="374" y="390"/>
                </a:lnTo>
                <a:close/>
                <a:moveTo>
                  <a:pt x="359" y="576"/>
                </a:moveTo>
                <a:lnTo>
                  <a:pt x="352" y="576"/>
                </a:lnTo>
                <a:lnTo>
                  <a:pt x="344" y="574"/>
                </a:lnTo>
                <a:lnTo>
                  <a:pt x="338" y="569"/>
                </a:lnTo>
                <a:lnTo>
                  <a:pt x="332" y="565"/>
                </a:lnTo>
                <a:lnTo>
                  <a:pt x="328" y="560"/>
                </a:lnTo>
                <a:lnTo>
                  <a:pt x="324" y="553"/>
                </a:lnTo>
                <a:lnTo>
                  <a:pt x="322" y="546"/>
                </a:lnTo>
                <a:lnTo>
                  <a:pt x="322" y="538"/>
                </a:lnTo>
                <a:lnTo>
                  <a:pt x="322" y="532"/>
                </a:lnTo>
                <a:lnTo>
                  <a:pt x="324" y="524"/>
                </a:lnTo>
                <a:lnTo>
                  <a:pt x="328" y="518"/>
                </a:lnTo>
                <a:lnTo>
                  <a:pt x="332" y="513"/>
                </a:lnTo>
                <a:lnTo>
                  <a:pt x="338" y="508"/>
                </a:lnTo>
                <a:lnTo>
                  <a:pt x="344" y="504"/>
                </a:lnTo>
                <a:lnTo>
                  <a:pt x="352" y="502"/>
                </a:lnTo>
                <a:lnTo>
                  <a:pt x="359" y="501"/>
                </a:lnTo>
                <a:lnTo>
                  <a:pt x="367" y="502"/>
                </a:lnTo>
                <a:lnTo>
                  <a:pt x="373" y="504"/>
                </a:lnTo>
                <a:lnTo>
                  <a:pt x="380" y="508"/>
                </a:lnTo>
                <a:lnTo>
                  <a:pt x="385" y="513"/>
                </a:lnTo>
                <a:lnTo>
                  <a:pt x="390" y="518"/>
                </a:lnTo>
                <a:lnTo>
                  <a:pt x="393" y="524"/>
                </a:lnTo>
                <a:lnTo>
                  <a:pt x="396" y="532"/>
                </a:lnTo>
                <a:lnTo>
                  <a:pt x="397" y="538"/>
                </a:lnTo>
                <a:lnTo>
                  <a:pt x="396" y="546"/>
                </a:lnTo>
                <a:lnTo>
                  <a:pt x="393" y="553"/>
                </a:lnTo>
                <a:lnTo>
                  <a:pt x="390" y="560"/>
                </a:lnTo>
                <a:lnTo>
                  <a:pt x="385" y="565"/>
                </a:lnTo>
                <a:lnTo>
                  <a:pt x="380" y="569"/>
                </a:lnTo>
                <a:lnTo>
                  <a:pt x="373" y="574"/>
                </a:lnTo>
                <a:lnTo>
                  <a:pt x="367" y="576"/>
                </a:lnTo>
                <a:lnTo>
                  <a:pt x="359" y="576"/>
                </a:lnTo>
                <a:close/>
                <a:moveTo>
                  <a:pt x="359" y="0"/>
                </a:moveTo>
                <a:lnTo>
                  <a:pt x="340" y="1"/>
                </a:lnTo>
                <a:lnTo>
                  <a:pt x="322" y="2"/>
                </a:lnTo>
                <a:lnTo>
                  <a:pt x="305" y="4"/>
                </a:lnTo>
                <a:lnTo>
                  <a:pt x="286" y="8"/>
                </a:lnTo>
                <a:lnTo>
                  <a:pt x="269" y="12"/>
                </a:lnTo>
                <a:lnTo>
                  <a:pt x="252" y="16"/>
                </a:lnTo>
                <a:lnTo>
                  <a:pt x="235" y="23"/>
                </a:lnTo>
                <a:lnTo>
                  <a:pt x="219" y="29"/>
                </a:lnTo>
                <a:lnTo>
                  <a:pt x="203" y="36"/>
                </a:lnTo>
                <a:lnTo>
                  <a:pt x="188" y="44"/>
                </a:lnTo>
                <a:lnTo>
                  <a:pt x="173" y="53"/>
                </a:lnTo>
                <a:lnTo>
                  <a:pt x="158" y="62"/>
                </a:lnTo>
                <a:lnTo>
                  <a:pt x="144" y="72"/>
                </a:lnTo>
                <a:lnTo>
                  <a:pt x="130" y="83"/>
                </a:lnTo>
                <a:lnTo>
                  <a:pt x="117" y="94"/>
                </a:lnTo>
                <a:lnTo>
                  <a:pt x="106" y="106"/>
                </a:lnTo>
                <a:lnTo>
                  <a:pt x="93" y="118"/>
                </a:lnTo>
                <a:lnTo>
                  <a:pt x="82" y="132"/>
                </a:lnTo>
                <a:lnTo>
                  <a:pt x="71" y="145"/>
                </a:lnTo>
                <a:lnTo>
                  <a:pt x="62" y="159"/>
                </a:lnTo>
                <a:lnTo>
                  <a:pt x="52" y="174"/>
                </a:lnTo>
                <a:lnTo>
                  <a:pt x="44" y="188"/>
                </a:lnTo>
                <a:lnTo>
                  <a:pt x="35" y="205"/>
                </a:lnTo>
                <a:lnTo>
                  <a:pt x="29" y="220"/>
                </a:lnTo>
                <a:lnTo>
                  <a:pt x="22" y="237"/>
                </a:lnTo>
                <a:lnTo>
                  <a:pt x="16" y="253"/>
                </a:lnTo>
                <a:lnTo>
                  <a:pt x="11" y="270"/>
                </a:lnTo>
                <a:lnTo>
                  <a:pt x="7" y="287"/>
                </a:lnTo>
                <a:lnTo>
                  <a:pt x="4" y="305"/>
                </a:lnTo>
                <a:lnTo>
                  <a:pt x="2" y="322"/>
                </a:lnTo>
                <a:lnTo>
                  <a:pt x="1" y="340"/>
                </a:lnTo>
                <a:lnTo>
                  <a:pt x="0" y="360"/>
                </a:lnTo>
                <a:lnTo>
                  <a:pt x="1" y="378"/>
                </a:lnTo>
                <a:lnTo>
                  <a:pt x="2" y="396"/>
                </a:lnTo>
                <a:lnTo>
                  <a:pt x="4" y="414"/>
                </a:lnTo>
                <a:lnTo>
                  <a:pt x="7" y="431"/>
                </a:lnTo>
                <a:lnTo>
                  <a:pt x="11" y="450"/>
                </a:lnTo>
                <a:lnTo>
                  <a:pt x="16" y="467"/>
                </a:lnTo>
                <a:lnTo>
                  <a:pt x="22" y="483"/>
                </a:lnTo>
                <a:lnTo>
                  <a:pt x="29" y="499"/>
                </a:lnTo>
                <a:lnTo>
                  <a:pt x="35" y="515"/>
                </a:lnTo>
                <a:lnTo>
                  <a:pt x="44" y="531"/>
                </a:lnTo>
                <a:lnTo>
                  <a:pt x="52" y="546"/>
                </a:lnTo>
                <a:lnTo>
                  <a:pt x="62" y="560"/>
                </a:lnTo>
                <a:lnTo>
                  <a:pt x="71" y="575"/>
                </a:lnTo>
                <a:lnTo>
                  <a:pt x="82" y="588"/>
                </a:lnTo>
                <a:lnTo>
                  <a:pt x="93" y="600"/>
                </a:lnTo>
                <a:lnTo>
                  <a:pt x="106" y="613"/>
                </a:lnTo>
                <a:lnTo>
                  <a:pt x="117" y="625"/>
                </a:lnTo>
                <a:lnTo>
                  <a:pt x="130" y="637"/>
                </a:lnTo>
                <a:lnTo>
                  <a:pt x="144" y="647"/>
                </a:lnTo>
                <a:lnTo>
                  <a:pt x="158" y="657"/>
                </a:lnTo>
                <a:lnTo>
                  <a:pt x="173" y="667"/>
                </a:lnTo>
                <a:lnTo>
                  <a:pt x="188" y="675"/>
                </a:lnTo>
                <a:lnTo>
                  <a:pt x="203" y="683"/>
                </a:lnTo>
                <a:lnTo>
                  <a:pt x="219" y="690"/>
                </a:lnTo>
                <a:lnTo>
                  <a:pt x="235" y="697"/>
                </a:lnTo>
                <a:lnTo>
                  <a:pt x="252" y="702"/>
                </a:lnTo>
                <a:lnTo>
                  <a:pt x="269" y="707"/>
                </a:lnTo>
                <a:lnTo>
                  <a:pt x="286" y="711"/>
                </a:lnTo>
                <a:lnTo>
                  <a:pt x="305" y="714"/>
                </a:lnTo>
                <a:lnTo>
                  <a:pt x="322" y="716"/>
                </a:lnTo>
                <a:lnTo>
                  <a:pt x="340" y="718"/>
                </a:lnTo>
                <a:lnTo>
                  <a:pt x="359" y="718"/>
                </a:lnTo>
                <a:lnTo>
                  <a:pt x="377" y="718"/>
                </a:lnTo>
                <a:lnTo>
                  <a:pt x="396" y="716"/>
                </a:lnTo>
                <a:lnTo>
                  <a:pt x="414" y="714"/>
                </a:lnTo>
                <a:lnTo>
                  <a:pt x="431" y="711"/>
                </a:lnTo>
                <a:lnTo>
                  <a:pt x="448" y="707"/>
                </a:lnTo>
                <a:lnTo>
                  <a:pt x="465" y="702"/>
                </a:lnTo>
                <a:lnTo>
                  <a:pt x="482" y="697"/>
                </a:lnTo>
                <a:lnTo>
                  <a:pt x="498" y="690"/>
                </a:lnTo>
                <a:lnTo>
                  <a:pt x="514" y="683"/>
                </a:lnTo>
                <a:lnTo>
                  <a:pt x="529" y="675"/>
                </a:lnTo>
                <a:lnTo>
                  <a:pt x="544" y="667"/>
                </a:lnTo>
                <a:lnTo>
                  <a:pt x="559" y="657"/>
                </a:lnTo>
                <a:lnTo>
                  <a:pt x="573" y="647"/>
                </a:lnTo>
                <a:lnTo>
                  <a:pt x="587" y="637"/>
                </a:lnTo>
                <a:lnTo>
                  <a:pt x="600" y="625"/>
                </a:lnTo>
                <a:lnTo>
                  <a:pt x="613" y="613"/>
                </a:lnTo>
                <a:lnTo>
                  <a:pt x="625" y="600"/>
                </a:lnTo>
                <a:lnTo>
                  <a:pt x="635" y="588"/>
                </a:lnTo>
                <a:lnTo>
                  <a:pt x="646" y="575"/>
                </a:lnTo>
                <a:lnTo>
                  <a:pt x="657" y="560"/>
                </a:lnTo>
                <a:lnTo>
                  <a:pt x="665" y="546"/>
                </a:lnTo>
                <a:lnTo>
                  <a:pt x="675" y="531"/>
                </a:lnTo>
                <a:lnTo>
                  <a:pt x="682" y="515"/>
                </a:lnTo>
                <a:lnTo>
                  <a:pt x="690" y="499"/>
                </a:lnTo>
                <a:lnTo>
                  <a:pt x="696" y="483"/>
                </a:lnTo>
                <a:lnTo>
                  <a:pt x="702" y="467"/>
                </a:lnTo>
                <a:lnTo>
                  <a:pt x="707" y="450"/>
                </a:lnTo>
                <a:lnTo>
                  <a:pt x="710" y="431"/>
                </a:lnTo>
                <a:lnTo>
                  <a:pt x="713" y="414"/>
                </a:lnTo>
                <a:lnTo>
                  <a:pt x="716" y="396"/>
                </a:lnTo>
                <a:lnTo>
                  <a:pt x="718" y="378"/>
                </a:lnTo>
                <a:lnTo>
                  <a:pt x="718" y="360"/>
                </a:lnTo>
                <a:lnTo>
                  <a:pt x="718" y="340"/>
                </a:lnTo>
                <a:lnTo>
                  <a:pt x="716" y="322"/>
                </a:lnTo>
                <a:lnTo>
                  <a:pt x="713" y="305"/>
                </a:lnTo>
                <a:lnTo>
                  <a:pt x="710" y="287"/>
                </a:lnTo>
                <a:lnTo>
                  <a:pt x="707" y="270"/>
                </a:lnTo>
                <a:lnTo>
                  <a:pt x="702" y="253"/>
                </a:lnTo>
                <a:lnTo>
                  <a:pt x="696" y="237"/>
                </a:lnTo>
                <a:lnTo>
                  <a:pt x="690" y="220"/>
                </a:lnTo>
                <a:lnTo>
                  <a:pt x="682" y="205"/>
                </a:lnTo>
                <a:lnTo>
                  <a:pt x="675" y="188"/>
                </a:lnTo>
                <a:lnTo>
                  <a:pt x="665" y="174"/>
                </a:lnTo>
                <a:lnTo>
                  <a:pt x="657" y="159"/>
                </a:lnTo>
                <a:lnTo>
                  <a:pt x="646" y="145"/>
                </a:lnTo>
                <a:lnTo>
                  <a:pt x="635" y="132"/>
                </a:lnTo>
                <a:lnTo>
                  <a:pt x="625" y="118"/>
                </a:lnTo>
                <a:lnTo>
                  <a:pt x="613" y="106"/>
                </a:lnTo>
                <a:lnTo>
                  <a:pt x="600" y="94"/>
                </a:lnTo>
                <a:lnTo>
                  <a:pt x="587" y="83"/>
                </a:lnTo>
                <a:lnTo>
                  <a:pt x="573" y="72"/>
                </a:lnTo>
                <a:lnTo>
                  <a:pt x="559" y="62"/>
                </a:lnTo>
                <a:lnTo>
                  <a:pt x="544" y="53"/>
                </a:lnTo>
                <a:lnTo>
                  <a:pt x="529" y="44"/>
                </a:lnTo>
                <a:lnTo>
                  <a:pt x="514" y="36"/>
                </a:lnTo>
                <a:lnTo>
                  <a:pt x="498" y="29"/>
                </a:lnTo>
                <a:lnTo>
                  <a:pt x="482" y="23"/>
                </a:lnTo>
                <a:lnTo>
                  <a:pt x="465" y="16"/>
                </a:lnTo>
                <a:lnTo>
                  <a:pt x="448" y="12"/>
                </a:lnTo>
                <a:lnTo>
                  <a:pt x="431" y="8"/>
                </a:lnTo>
                <a:lnTo>
                  <a:pt x="414" y="4"/>
                </a:lnTo>
                <a:lnTo>
                  <a:pt x="396" y="2"/>
                </a:lnTo>
                <a:lnTo>
                  <a:pt x="377" y="1"/>
                </a:lnTo>
                <a:lnTo>
                  <a:pt x="35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E8496FBA-FFBA-4C03-9D42-FF2D41B39B44}"/>
              </a:ext>
            </a:extLst>
          </p:cNvPr>
          <p:cNvSpPr/>
          <p:nvPr/>
        </p:nvSpPr>
        <p:spPr>
          <a:xfrm>
            <a:off x="643384" y="3926125"/>
            <a:ext cx="191346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9F97B042-440F-4746-A1CF-3DCFD89709ED}"/>
              </a:ext>
            </a:extLst>
          </p:cNvPr>
          <p:cNvSpPr/>
          <p:nvPr/>
        </p:nvSpPr>
        <p:spPr>
          <a:xfrm>
            <a:off x="2891325" y="3926125"/>
            <a:ext cx="191346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869C467-84F9-4C57-B561-81DD873C71D3}"/>
              </a:ext>
            </a:extLst>
          </p:cNvPr>
          <p:cNvSpPr/>
          <p:nvPr/>
        </p:nvSpPr>
        <p:spPr>
          <a:xfrm>
            <a:off x="5139267" y="3926125"/>
            <a:ext cx="191346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F6B38705-DFA8-4CAE-97B6-ECAE6ECDD282}"/>
              </a:ext>
            </a:extLst>
          </p:cNvPr>
          <p:cNvSpPr/>
          <p:nvPr/>
        </p:nvSpPr>
        <p:spPr>
          <a:xfrm>
            <a:off x="7387209" y="3926125"/>
            <a:ext cx="191346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xmlns="" id="{7C54FB6A-5E7E-4D87-B555-5E81B43680CF}"/>
              </a:ext>
            </a:extLst>
          </p:cNvPr>
          <p:cNvSpPr/>
          <p:nvPr/>
        </p:nvSpPr>
        <p:spPr>
          <a:xfrm>
            <a:off x="9635151" y="3926125"/>
            <a:ext cx="191346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CD328E53-7FBE-46DC-BC6A-7CF97B85B7A9}"/>
              </a:ext>
            </a:extLst>
          </p:cNvPr>
          <p:cNvSpPr/>
          <p:nvPr/>
        </p:nvSpPr>
        <p:spPr>
          <a:xfrm>
            <a:off x="1015835" y="1837611"/>
            <a:ext cx="116856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01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6FCC8B7F-2BD7-4193-BDF1-2A0B8BEFED34}"/>
              </a:ext>
            </a:extLst>
          </p:cNvPr>
          <p:cNvSpPr/>
          <p:nvPr/>
        </p:nvSpPr>
        <p:spPr>
          <a:xfrm>
            <a:off x="3263775" y="1837611"/>
            <a:ext cx="116856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02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xmlns="" id="{C21FAFD4-003E-422B-9D39-08A5760F3208}"/>
              </a:ext>
            </a:extLst>
          </p:cNvPr>
          <p:cNvSpPr/>
          <p:nvPr/>
        </p:nvSpPr>
        <p:spPr>
          <a:xfrm>
            <a:off x="5511717" y="1837611"/>
            <a:ext cx="116856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03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44481060-F24A-42D3-AE38-B7D4FC5398DE}"/>
              </a:ext>
            </a:extLst>
          </p:cNvPr>
          <p:cNvSpPr/>
          <p:nvPr/>
        </p:nvSpPr>
        <p:spPr>
          <a:xfrm>
            <a:off x="7759659" y="1837611"/>
            <a:ext cx="116856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04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D8934E1F-A0B4-4173-8835-04748F70A71D}"/>
              </a:ext>
            </a:extLst>
          </p:cNvPr>
          <p:cNvSpPr/>
          <p:nvPr/>
        </p:nvSpPr>
        <p:spPr>
          <a:xfrm>
            <a:off x="10007601" y="1837611"/>
            <a:ext cx="116856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149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8481D5F-3505-41C6-9F37-E7305C7BC607}"/>
              </a:ext>
            </a:extLst>
          </p:cNvPr>
          <p:cNvSpPr/>
          <p:nvPr/>
        </p:nvSpPr>
        <p:spPr>
          <a:xfrm>
            <a:off x="2622921" y="0"/>
            <a:ext cx="4572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7</a:t>
            </a:fld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521BFC5-3BAB-4FF4-A709-D45C1BE53BFD}"/>
              </a:ext>
            </a:extLst>
          </p:cNvPr>
          <p:cNvSpPr txBox="1"/>
          <p:nvPr/>
        </p:nvSpPr>
        <p:spPr>
          <a:xfrm rot="16200000">
            <a:off x="-1705432" y="3013503"/>
            <a:ext cx="5435606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AGENDA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78660B7-128C-4064-AD25-8693D0D01B2D}"/>
              </a:ext>
            </a:extLst>
          </p:cNvPr>
          <p:cNvSpPr/>
          <p:nvPr/>
        </p:nvSpPr>
        <p:spPr>
          <a:xfrm rot="2700000">
            <a:off x="2340452" y="548881"/>
            <a:ext cx="610658" cy="610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0C1CB78-0B12-4DBB-BD5A-5066F8D4F990}"/>
              </a:ext>
            </a:extLst>
          </p:cNvPr>
          <p:cNvSpPr/>
          <p:nvPr/>
        </p:nvSpPr>
        <p:spPr>
          <a:xfrm>
            <a:off x="3320855" y="700322"/>
            <a:ext cx="185122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08.30 – 09.00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717E33D-BFCB-467D-BEF8-48C05BF41578}"/>
              </a:ext>
            </a:extLst>
          </p:cNvPr>
          <p:cNvSpPr/>
          <p:nvPr/>
        </p:nvSpPr>
        <p:spPr>
          <a:xfrm rot="2700000">
            <a:off x="2340452" y="1578797"/>
            <a:ext cx="610658" cy="610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5918874-639C-4748-A74A-B386ADA8B97E}"/>
              </a:ext>
            </a:extLst>
          </p:cNvPr>
          <p:cNvSpPr/>
          <p:nvPr/>
        </p:nvSpPr>
        <p:spPr>
          <a:xfrm>
            <a:off x="3320855" y="1730238"/>
            <a:ext cx="185122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09.30 – 11.00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B79061EB-02D3-4718-91D2-6C0D0B3C1AA8}"/>
              </a:ext>
            </a:extLst>
          </p:cNvPr>
          <p:cNvSpPr/>
          <p:nvPr/>
        </p:nvSpPr>
        <p:spPr>
          <a:xfrm rot="2700000">
            <a:off x="2340452" y="2608713"/>
            <a:ext cx="610658" cy="610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595E93B-D1BB-44EA-A95F-6E0277AA83A7}"/>
              </a:ext>
            </a:extLst>
          </p:cNvPr>
          <p:cNvSpPr/>
          <p:nvPr/>
        </p:nvSpPr>
        <p:spPr>
          <a:xfrm>
            <a:off x="3320855" y="2760154"/>
            <a:ext cx="185122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11.00 – 12.00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1EF63AF-81E1-402E-BF81-F40E479A1806}"/>
              </a:ext>
            </a:extLst>
          </p:cNvPr>
          <p:cNvSpPr/>
          <p:nvPr/>
        </p:nvSpPr>
        <p:spPr>
          <a:xfrm rot="2700000">
            <a:off x="2340452" y="3638629"/>
            <a:ext cx="610658" cy="610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DCE21BA-CAA5-452D-A567-D98DB67111D7}"/>
              </a:ext>
            </a:extLst>
          </p:cNvPr>
          <p:cNvSpPr/>
          <p:nvPr/>
        </p:nvSpPr>
        <p:spPr>
          <a:xfrm>
            <a:off x="3320855" y="3790070"/>
            <a:ext cx="185122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12.30 – 13.00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8C7D8BF-720B-4C60-A35C-760D12FCA427}"/>
              </a:ext>
            </a:extLst>
          </p:cNvPr>
          <p:cNvSpPr/>
          <p:nvPr/>
        </p:nvSpPr>
        <p:spPr>
          <a:xfrm rot="2700000">
            <a:off x="2340452" y="4668545"/>
            <a:ext cx="610658" cy="610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BF2CAE-40F5-44E4-B562-6E0C73082585}"/>
              </a:ext>
            </a:extLst>
          </p:cNvPr>
          <p:cNvSpPr/>
          <p:nvPr/>
        </p:nvSpPr>
        <p:spPr>
          <a:xfrm>
            <a:off x="3320855" y="4819986"/>
            <a:ext cx="185122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13.30 – 14.30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AE94D3B-FD19-4D46-9F67-CD00A5A5243F}"/>
              </a:ext>
            </a:extLst>
          </p:cNvPr>
          <p:cNvSpPr/>
          <p:nvPr/>
        </p:nvSpPr>
        <p:spPr>
          <a:xfrm rot="2700000">
            <a:off x="2340452" y="5698462"/>
            <a:ext cx="610658" cy="6106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F33D5FBC-E365-4C13-B3B8-04CD585B843B}"/>
              </a:ext>
            </a:extLst>
          </p:cNvPr>
          <p:cNvSpPr/>
          <p:nvPr/>
        </p:nvSpPr>
        <p:spPr>
          <a:xfrm>
            <a:off x="3320855" y="5849903"/>
            <a:ext cx="185122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14.30 – 17.00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8A3F776-C2CF-4307-8C4F-FF700E647FB5}"/>
              </a:ext>
            </a:extLst>
          </p:cNvPr>
          <p:cNvGrpSpPr/>
          <p:nvPr/>
        </p:nvGrpSpPr>
        <p:grpSpPr>
          <a:xfrm>
            <a:off x="2535290" y="721654"/>
            <a:ext cx="266701" cy="265112"/>
            <a:chOff x="9305925" y="782638"/>
            <a:chExt cx="266701" cy="265112"/>
          </a:xfrm>
          <a:solidFill>
            <a:schemeClr val="bg1"/>
          </a:solidFill>
        </p:grpSpPr>
        <p:sp>
          <p:nvSpPr>
            <p:cNvPr id="53" name="Freeform 3760">
              <a:extLst>
                <a:ext uri="{FF2B5EF4-FFF2-40B4-BE49-F238E27FC236}">
                  <a16:creationId xmlns:a16="http://schemas.microsoft.com/office/drawing/2014/main" xmlns="" id="{6E299675-6626-4290-8CD3-CD042F12B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5925" y="809625"/>
              <a:ext cx="223838" cy="238125"/>
            </a:xfrm>
            <a:custGeom>
              <a:avLst/>
              <a:gdLst>
                <a:gd name="T0" fmla="*/ 647 w 707"/>
                <a:gd name="T1" fmla="*/ 282 h 752"/>
                <a:gd name="T2" fmla="*/ 649 w 707"/>
                <a:gd name="T3" fmla="*/ 277 h 752"/>
                <a:gd name="T4" fmla="*/ 654 w 707"/>
                <a:gd name="T5" fmla="*/ 274 h 752"/>
                <a:gd name="T6" fmla="*/ 659 w 707"/>
                <a:gd name="T7" fmla="*/ 271 h 752"/>
                <a:gd name="T8" fmla="*/ 665 w 707"/>
                <a:gd name="T9" fmla="*/ 271 h 752"/>
                <a:gd name="T10" fmla="*/ 671 w 707"/>
                <a:gd name="T11" fmla="*/ 274 h 752"/>
                <a:gd name="T12" fmla="*/ 674 w 707"/>
                <a:gd name="T13" fmla="*/ 278 h 752"/>
                <a:gd name="T14" fmla="*/ 677 w 707"/>
                <a:gd name="T15" fmla="*/ 283 h 752"/>
                <a:gd name="T16" fmla="*/ 677 w 707"/>
                <a:gd name="T17" fmla="*/ 707 h 752"/>
                <a:gd name="T18" fmla="*/ 676 w 707"/>
                <a:gd name="T19" fmla="*/ 712 h 752"/>
                <a:gd name="T20" fmla="*/ 673 w 707"/>
                <a:gd name="T21" fmla="*/ 717 h 752"/>
                <a:gd name="T22" fmla="*/ 668 w 707"/>
                <a:gd name="T23" fmla="*/ 721 h 752"/>
                <a:gd name="T24" fmla="*/ 662 w 707"/>
                <a:gd name="T25" fmla="*/ 722 h 752"/>
                <a:gd name="T26" fmla="*/ 43 w 707"/>
                <a:gd name="T27" fmla="*/ 721 h 752"/>
                <a:gd name="T28" fmla="*/ 38 w 707"/>
                <a:gd name="T29" fmla="*/ 719 h 752"/>
                <a:gd name="T30" fmla="*/ 34 w 707"/>
                <a:gd name="T31" fmla="*/ 715 h 752"/>
                <a:gd name="T32" fmla="*/ 32 w 707"/>
                <a:gd name="T33" fmla="*/ 710 h 752"/>
                <a:gd name="T34" fmla="*/ 30 w 707"/>
                <a:gd name="T35" fmla="*/ 45 h 752"/>
                <a:gd name="T36" fmla="*/ 32 w 707"/>
                <a:gd name="T37" fmla="*/ 40 h 752"/>
                <a:gd name="T38" fmla="*/ 35 w 707"/>
                <a:gd name="T39" fmla="*/ 34 h 752"/>
                <a:gd name="T40" fmla="*/ 40 w 707"/>
                <a:gd name="T41" fmla="*/ 31 h 752"/>
                <a:gd name="T42" fmla="*/ 45 w 707"/>
                <a:gd name="T43" fmla="*/ 30 h 752"/>
                <a:gd name="T44" fmla="*/ 530 w 707"/>
                <a:gd name="T45" fmla="*/ 30 h 752"/>
                <a:gd name="T46" fmla="*/ 536 w 707"/>
                <a:gd name="T47" fmla="*/ 33 h 752"/>
                <a:gd name="T48" fmla="*/ 539 w 707"/>
                <a:gd name="T49" fmla="*/ 37 h 752"/>
                <a:gd name="T50" fmla="*/ 541 w 707"/>
                <a:gd name="T51" fmla="*/ 42 h 752"/>
                <a:gd name="T52" fmla="*/ 541 w 707"/>
                <a:gd name="T53" fmla="*/ 48 h 752"/>
                <a:gd name="T54" fmla="*/ 539 w 707"/>
                <a:gd name="T55" fmla="*/ 54 h 752"/>
                <a:gd name="T56" fmla="*/ 536 w 707"/>
                <a:gd name="T57" fmla="*/ 58 h 752"/>
                <a:gd name="T58" fmla="*/ 530 w 707"/>
                <a:gd name="T59" fmla="*/ 60 h 752"/>
                <a:gd name="T60" fmla="*/ 61 w 707"/>
                <a:gd name="T61" fmla="*/ 60 h 752"/>
                <a:gd name="T62" fmla="*/ 647 w 707"/>
                <a:gd name="T63" fmla="*/ 692 h 752"/>
                <a:gd name="T64" fmla="*/ 513 w 707"/>
                <a:gd name="T65" fmla="*/ 314 h 752"/>
                <a:gd name="T66" fmla="*/ 412 w 707"/>
                <a:gd name="T67" fmla="*/ 357 h 752"/>
                <a:gd name="T68" fmla="*/ 407 w 707"/>
                <a:gd name="T69" fmla="*/ 357 h 752"/>
                <a:gd name="T70" fmla="*/ 402 w 707"/>
                <a:gd name="T71" fmla="*/ 355 h 752"/>
                <a:gd name="T72" fmla="*/ 396 w 707"/>
                <a:gd name="T73" fmla="*/ 350 h 752"/>
                <a:gd name="T74" fmla="*/ 394 w 707"/>
                <a:gd name="T75" fmla="*/ 341 h 752"/>
                <a:gd name="T76" fmla="*/ 438 w 707"/>
                <a:gd name="T77" fmla="*/ 239 h 752"/>
                <a:gd name="T78" fmla="*/ 441 w 707"/>
                <a:gd name="T79" fmla="*/ 234 h 752"/>
                <a:gd name="T80" fmla="*/ 0 w 707"/>
                <a:gd name="T81" fmla="*/ 0 h 752"/>
                <a:gd name="T82" fmla="*/ 707 w 707"/>
                <a:gd name="T83" fmla="*/ 752 h 752"/>
                <a:gd name="T84" fmla="*/ 518 w 707"/>
                <a:gd name="T85" fmla="*/ 311 h 752"/>
                <a:gd name="T86" fmla="*/ 513 w 707"/>
                <a:gd name="T87" fmla="*/ 314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7" h="752">
                  <a:moveTo>
                    <a:pt x="647" y="285"/>
                  </a:moveTo>
                  <a:lnTo>
                    <a:pt x="647" y="282"/>
                  </a:lnTo>
                  <a:lnTo>
                    <a:pt x="648" y="280"/>
                  </a:lnTo>
                  <a:lnTo>
                    <a:pt x="649" y="277"/>
                  </a:lnTo>
                  <a:lnTo>
                    <a:pt x="651" y="275"/>
                  </a:lnTo>
                  <a:lnTo>
                    <a:pt x="654" y="274"/>
                  </a:lnTo>
                  <a:lnTo>
                    <a:pt x="656" y="271"/>
                  </a:lnTo>
                  <a:lnTo>
                    <a:pt x="659" y="271"/>
                  </a:lnTo>
                  <a:lnTo>
                    <a:pt x="662" y="270"/>
                  </a:lnTo>
                  <a:lnTo>
                    <a:pt x="665" y="271"/>
                  </a:lnTo>
                  <a:lnTo>
                    <a:pt x="668" y="271"/>
                  </a:lnTo>
                  <a:lnTo>
                    <a:pt x="671" y="274"/>
                  </a:lnTo>
                  <a:lnTo>
                    <a:pt x="673" y="275"/>
                  </a:lnTo>
                  <a:lnTo>
                    <a:pt x="674" y="278"/>
                  </a:lnTo>
                  <a:lnTo>
                    <a:pt x="676" y="280"/>
                  </a:lnTo>
                  <a:lnTo>
                    <a:pt x="677" y="283"/>
                  </a:lnTo>
                  <a:lnTo>
                    <a:pt x="677" y="285"/>
                  </a:lnTo>
                  <a:lnTo>
                    <a:pt x="677" y="707"/>
                  </a:lnTo>
                  <a:lnTo>
                    <a:pt x="677" y="709"/>
                  </a:lnTo>
                  <a:lnTo>
                    <a:pt x="676" y="712"/>
                  </a:lnTo>
                  <a:lnTo>
                    <a:pt x="674" y="714"/>
                  </a:lnTo>
                  <a:lnTo>
                    <a:pt x="673" y="717"/>
                  </a:lnTo>
                  <a:lnTo>
                    <a:pt x="671" y="719"/>
                  </a:lnTo>
                  <a:lnTo>
                    <a:pt x="668" y="721"/>
                  </a:lnTo>
                  <a:lnTo>
                    <a:pt x="665" y="721"/>
                  </a:lnTo>
                  <a:lnTo>
                    <a:pt x="662" y="722"/>
                  </a:lnTo>
                  <a:lnTo>
                    <a:pt x="45" y="722"/>
                  </a:lnTo>
                  <a:lnTo>
                    <a:pt x="43" y="721"/>
                  </a:lnTo>
                  <a:lnTo>
                    <a:pt x="40" y="721"/>
                  </a:lnTo>
                  <a:lnTo>
                    <a:pt x="38" y="719"/>
                  </a:lnTo>
                  <a:lnTo>
                    <a:pt x="35" y="717"/>
                  </a:lnTo>
                  <a:lnTo>
                    <a:pt x="34" y="715"/>
                  </a:lnTo>
                  <a:lnTo>
                    <a:pt x="32" y="712"/>
                  </a:lnTo>
                  <a:lnTo>
                    <a:pt x="32" y="710"/>
                  </a:lnTo>
                  <a:lnTo>
                    <a:pt x="30" y="707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2" y="40"/>
                  </a:lnTo>
                  <a:lnTo>
                    <a:pt x="34" y="37"/>
                  </a:lnTo>
                  <a:lnTo>
                    <a:pt x="35" y="34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43" y="30"/>
                  </a:lnTo>
                  <a:lnTo>
                    <a:pt x="45" y="30"/>
                  </a:lnTo>
                  <a:lnTo>
                    <a:pt x="527" y="30"/>
                  </a:lnTo>
                  <a:lnTo>
                    <a:pt x="530" y="30"/>
                  </a:lnTo>
                  <a:lnTo>
                    <a:pt x="532" y="31"/>
                  </a:lnTo>
                  <a:lnTo>
                    <a:pt x="536" y="33"/>
                  </a:lnTo>
                  <a:lnTo>
                    <a:pt x="538" y="34"/>
                  </a:lnTo>
                  <a:lnTo>
                    <a:pt x="539" y="37"/>
                  </a:lnTo>
                  <a:lnTo>
                    <a:pt x="541" y="40"/>
                  </a:lnTo>
                  <a:lnTo>
                    <a:pt x="541" y="42"/>
                  </a:lnTo>
                  <a:lnTo>
                    <a:pt x="542" y="45"/>
                  </a:lnTo>
                  <a:lnTo>
                    <a:pt x="541" y="48"/>
                  </a:lnTo>
                  <a:lnTo>
                    <a:pt x="541" y="52"/>
                  </a:lnTo>
                  <a:lnTo>
                    <a:pt x="539" y="54"/>
                  </a:lnTo>
                  <a:lnTo>
                    <a:pt x="538" y="56"/>
                  </a:lnTo>
                  <a:lnTo>
                    <a:pt x="536" y="58"/>
                  </a:lnTo>
                  <a:lnTo>
                    <a:pt x="532" y="59"/>
                  </a:lnTo>
                  <a:lnTo>
                    <a:pt x="530" y="60"/>
                  </a:lnTo>
                  <a:lnTo>
                    <a:pt x="527" y="60"/>
                  </a:lnTo>
                  <a:lnTo>
                    <a:pt x="61" y="60"/>
                  </a:lnTo>
                  <a:lnTo>
                    <a:pt x="61" y="692"/>
                  </a:lnTo>
                  <a:lnTo>
                    <a:pt x="647" y="692"/>
                  </a:lnTo>
                  <a:lnTo>
                    <a:pt x="647" y="285"/>
                  </a:lnTo>
                  <a:close/>
                  <a:moveTo>
                    <a:pt x="513" y="314"/>
                  </a:moveTo>
                  <a:lnTo>
                    <a:pt x="416" y="356"/>
                  </a:lnTo>
                  <a:lnTo>
                    <a:pt x="412" y="357"/>
                  </a:lnTo>
                  <a:lnTo>
                    <a:pt x="409" y="358"/>
                  </a:lnTo>
                  <a:lnTo>
                    <a:pt x="407" y="357"/>
                  </a:lnTo>
                  <a:lnTo>
                    <a:pt x="404" y="357"/>
                  </a:lnTo>
                  <a:lnTo>
                    <a:pt x="402" y="355"/>
                  </a:lnTo>
                  <a:lnTo>
                    <a:pt x="399" y="354"/>
                  </a:lnTo>
                  <a:lnTo>
                    <a:pt x="396" y="350"/>
                  </a:lnTo>
                  <a:lnTo>
                    <a:pt x="395" y="345"/>
                  </a:lnTo>
                  <a:lnTo>
                    <a:pt x="394" y="341"/>
                  </a:lnTo>
                  <a:lnTo>
                    <a:pt x="396" y="337"/>
                  </a:lnTo>
                  <a:lnTo>
                    <a:pt x="438" y="239"/>
                  </a:lnTo>
                  <a:lnTo>
                    <a:pt x="439" y="236"/>
                  </a:lnTo>
                  <a:lnTo>
                    <a:pt x="441" y="234"/>
                  </a:lnTo>
                  <a:lnTo>
                    <a:pt x="675" y="0"/>
                  </a:lnTo>
                  <a:lnTo>
                    <a:pt x="0" y="0"/>
                  </a:lnTo>
                  <a:lnTo>
                    <a:pt x="0" y="752"/>
                  </a:lnTo>
                  <a:lnTo>
                    <a:pt x="707" y="752"/>
                  </a:lnTo>
                  <a:lnTo>
                    <a:pt x="707" y="122"/>
                  </a:lnTo>
                  <a:lnTo>
                    <a:pt x="518" y="311"/>
                  </a:lnTo>
                  <a:lnTo>
                    <a:pt x="516" y="313"/>
                  </a:lnTo>
                  <a:lnTo>
                    <a:pt x="513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761">
              <a:extLst>
                <a:ext uri="{FF2B5EF4-FFF2-40B4-BE49-F238E27FC236}">
                  <a16:creationId xmlns:a16="http://schemas.microsoft.com/office/drawing/2014/main" xmlns="" id="{338DAEB8-7AF3-425C-A5AA-B68C12ABD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625" y="800100"/>
              <a:ext cx="107950" cy="109538"/>
            </a:xfrm>
            <a:custGeom>
              <a:avLst/>
              <a:gdLst>
                <a:gd name="T0" fmla="*/ 26 w 342"/>
                <a:gd name="T1" fmla="*/ 281 h 342"/>
                <a:gd name="T2" fmla="*/ 0 w 342"/>
                <a:gd name="T3" fmla="*/ 342 h 342"/>
                <a:gd name="T4" fmla="*/ 61 w 342"/>
                <a:gd name="T5" fmla="*/ 317 h 342"/>
                <a:gd name="T6" fmla="*/ 342 w 342"/>
                <a:gd name="T7" fmla="*/ 36 h 342"/>
                <a:gd name="T8" fmla="*/ 307 w 342"/>
                <a:gd name="T9" fmla="*/ 0 h 342"/>
                <a:gd name="T10" fmla="*/ 26 w 342"/>
                <a:gd name="T11" fmla="*/ 281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2" h="342">
                  <a:moveTo>
                    <a:pt x="26" y="281"/>
                  </a:moveTo>
                  <a:lnTo>
                    <a:pt x="0" y="342"/>
                  </a:lnTo>
                  <a:lnTo>
                    <a:pt x="61" y="317"/>
                  </a:lnTo>
                  <a:lnTo>
                    <a:pt x="342" y="36"/>
                  </a:lnTo>
                  <a:lnTo>
                    <a:pt x="307" y="0"/>
                  </a:lnTo>
                  <a:lnTo>
                    <a:pt x="26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62">
              <a:extLst>
                <a:ext uri="{FF2B5EF4-FFF2-40B4-BE49-F238E27FC236}">
                  <a16:creationId xmlns:a16="http://schemas.microsoft.com/office/drawing/2014/main" xmlns="" id="{1A569356-A3B2-4D13-BF37-F97530FE6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813" y="782638"/>
              <a:ext cx="23813" cy="22225"/>
            </a:xfrm>
            <a:custGeom>
              <a:avLst/>
              <a:gdLst>
                <a:gd name="T0" fmla="*/ 70 w 72"/>
                <a:gd name="T1" fmla="*/ 20 h 72"/>
                <a:gd name="T2" fmla="*/ 68 w 72"/>
                <a:gd name="T3" fmla="*/ 15 h 72"/>
                <a:gd name="T4" fmla="*/ 66 w 72"/>
                <a:gd name="T5" fmla="*/ 12 h 72"/>
                <a:gd name="T6" fmla="*/ 62 w 72"/>
                <a:gd name="T7" fmla="*/ 9 h 72"/>
                <a:gd name="T8" fmla="*/ 59 w 72"/>
                <a:gd name="T9" fmla="*/ 6 h 72"/>
                <a:gd name="T10" fmla="*/ 56 w 72"/>
                <a:gd name="T11" fmla="*/ 4 h 72"/>
                <a:gd name="T12" fmla="*/ 52 w 72"/>
                <a:gd name="T13" fmla="*/ 1 h 72"/>
                <a:gd name="T14" fmla="*/ 48 w 72"/>
                <a:gd name="T15" fmla="*/ 0 h 72"/>
                <a:gd name="T16" fmla="*/ 44 w 72"/>
                <a:gd name="T17" fmla="*/ 0 h 72"/>
                <a:gd name="T18" fmla="*/ 41 w 72"/>
                <a:gd name="T19" fmla="*/ 0 h 72"/>
                <a:gd name="T20" fmla="*/ 38 w 72"/>
                <a:gd name="T21" fmla="*/ 1 h 72"/>
                <a:gd name="T22" fmla="*/ 35 w 72"/>
                <a:gd name="T23" fmla="*/ 4 h 72"/>
                <a:gd name="T24" fmla="*/ 31 w 72"/>
                <a:gd name="T25" fmla="*/ 6 h 72"/>
                <a:gd name="T26" fmla="*/ 0 w 72"/>
                <a:gd name="T27" fmla="*/ 37 h 72"/>
                <a:gd name="T28" fmla="*/ 36 w 72"/>
                <a:gd name="T29" fmla="*/ 72 h 72"/>
                <a:gd name="T30" fmla="*/ 67 w 72"/>
                <a:gd name="T31" fmla="*/ 41 h 72"/>
                <a:gd name="T32" fmla="*/ 70 w 72"/>
                <a:gd name="T33" fmla="*/ 36 h 72"/>
                <a:gd name="T34" fmla="*/ 72 w 72"/>
                <a:gd name="T35" fmla="*/ 31 h 72"/>
                <a:gd name="T36" fmla="*/ 72 w 72"/>
                <a:gd name="T37" fmla="*/ 25 h 72"/>
                <a:gd name="T38" fmla="*/ 70 w 72"/>
                <a:gd name="T39" fmla="*/ 2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72">
                  <a:moveTo>
                    <a:pt x="70" y="20"/>
                  </a:moveTo>
                  <a:lnTo>
                    <a:pt x="68" y="15"/>
                  </a:lnTo>
                  <a:lnTo>
                    <a:pt x="66" y="12"/>
                  </a:lnTo>
                  <a:lnTo>
                    <a:pt x="62" y="9"/>
                  </a:lnTo>
                  <a:lnTo>
                    <a:pt x="59" y="6"/>
                  </a:lnTo>
                  <a:lnTo>
                    <a:pt x="56" y="4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1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0" y="37"/>
                  </a:lnTo>
                  <a:lnTo>
                    <a:pt x="36" y="72"/>
                  </a:lnTo>
                  <a:lnTo>
                    <a:pt x="67" y="41"/>
                  </a:lnTo>
                  <a:lnTo>
                    <a:pt x="70" y="36"/>
                  </a:lnTo>
                  <a:lnTo>
                    <a:pt x="72" y="31"/>
                  </a:lnTo>
                  <a:lnTo>
                    <a:pt x="72" y="25"/>
                  </a:lnTo>
                  <a:lnTo>
                    <a:pt x="7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82621330-8F26-47C3-BA43-3DF38F83C287}"/>
              </a:ext>
            </a:extLst>
          </p:cNvPr>
          <p:cNvGrpSpPr/>
          <p:nvPr/>
        </p:nvGrpSpPr>
        <p:grpSpPr>
          <a:xfrm>
            <a:off x="2502112" y="1797608"/>
            <a:ext cx="287338" cy="173037"/>
            <a:chOff x="5478463" y="1477963"/>
            <a:chExt cx="287338" cy="173037"/>
          </a:xfrm>
          <a:solidFill>
            <a:schemeClr val="bg1"/>
          </a:solidFill>
        </p:grpSpPr>
        <p:sp>
          <p:nvSpPr>
            <p:cNvPr id="57" name="Freeform 1463">
              <a:extLst>
                <a:ext uri="{FF2B5EF4-FFF2-40B4-BE49-F238E27FC236}">
                  <a16:creationId xmlns:a16="http://schemas.microsoft.com/office/drawing/2014/main" xmlns="" id="{73740752-5EB0-41A9-B659-4B320540F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7988" y="1477963"/>
              <a:ext cx="273050" cy="68263"/>
            </a:xfrm>
            <a:custGeom>
              <a:avLst/>
              <a:gdLst>
                <a:gd name="T0" fmla="*/ 16 w 861"/>
                <a:gd name="T1" fmla="*/ 211 h 211"/>
                <a:gd name="T2" fmla="*/ 845 w 861"/>
                <a:gd name="T3" fmla="*/ 211 h 211"/>
                <a:gd name="T4" fmla="*/ 845 w 861"/>
                <a:gd name="T5" fmla="*/ 211 h 211"/>
                <a:gd name="T6" fmla="*/ 845 w 861"/>
                <a:gd name="T7" fmla="*/ 211 h 211"/>
                <a:gd name="T8" fmla="*/ 848 w 861"/>
                <a:gd name="T9" fmla="*/ 210 h 211"/>
                <a:gd name="T10" fmla="*/ 851 w 861"/>
                <a:gd name="T11" fmla="*/ 210 h 211"/>
                <a:gd name="T12" fmla="*/ 854 w 861"/>
                <a:gd name="T13" fmla="*/ 207 h 211"/>
                <a:gd name="T14" fmla="*/ 856 w 861"/>
                <a:gd name="T15" fmla="*/ 206 h 211"/>
                <a:gd name="T16" fmla="*/ 857 w 861"/>
                <a:gd name="T17" fmla="*/ 204 h 211"/>
                <a:gd name="T18" fmla="*/ 860 w 861"/>
                <a:gd name="T19" fmla="*/ 201 h 211"/>
                <a:gd name="T20" fmla="*/ 860 w 861"/>
                <a:gd name="T21" fmla="*/ 199 h 211"/>
                <a:gd name="T22" fmla="*/ 861 w 861"/>
                <a:gd name="T23" fmla="*/ 195 h 211"/>
                <a:gd name="T24" fmla="*/ 860 w 861"/>
                <a:gd name="T25" fmla="*/ 192 h 211"/>
                <a:gd name="T26" fmla="*/ 858 w 861"/>
                <a:gd name="T27" fmla="*/ 188 h 211"/>
                <a:gd name="T28" fmla="*/ 856 w 861"/>
                <a:gd name="T29" fmla="*/ 185 h 211"/>
                <a:gd name="T30" fmla="*/ 853 w 861"/>
                <a:gd name="T31" fmla="*/ 182 h 211"/>
                <a:gd name="T32" fmla="*/ 644 w 861"/>
                <a:gd name="T33" fmla="*/ 3 h 211"/>
                <a:gd name="T34" fmla="*/ 638 w 861"/>
                <a:gd name="T35" fmla="*/ 1 h 211"/>
                <a:gd name="T36" fmla="*/ 634 w 861"/>
                <a:gd name="T37" fmla="*/ 0 h 211"/>
                <a:gd name="T38" fmla="*/ 211 w 861"/>
                <a:gd name="T39" fmla="*/ 0 h 211"/>
                <a:gd name="T40" fmla="*/ 206 w 861"/>
                <a:gd name="T41" fmla="*/ 1 h 211"/>
                <a:gd name="T42" fmla="*/ 201 w 861"/>
                <a:gd name="T43" fmla="*/ 3 h 211"/>
                <a:gd name="T44" fmla="*/ 4 w 861"/>
                <a:gd name="T45" fmla="*/ 184 h 211"/>
                <a:gd name="T46" fmla="*/ 2 w 861"/>
                <a:gd name="T47" fmla="*/ 188 h 211"/>
                <a:gd name="T48" fmla="*/ 0 w 861"/>
                <a:gd name="T49" fmla="*/ 192 h 211"/>
                <a:gd name="T50" fmla="*/ 0 w 861"/>
                <a:gd name="T51" fmla="*/ 196 h 211"/>
                <a:gd name="T52" fmla="*/ 1 w 861"/>
                <a:gd name="T53" fmla="*/ 201 h 211"/>
                <a:gd name="T54" fmla="*/ 3 w 861"/>
                <a:gd name="T55" fmla="*/ 205 h 211"/>
                <a:gd name="T56" fmla="*/ 7 w 861"/>
                <a:gd name="T57" fmla="*/ 207 h 211"/>
                <a:gd name="T58" fmla="*/ 10 w 861"/>
                <a:gd name="T59" fmla="*/ 210 h 211"/>
                <a:gd name="T60" fmla="*/ 16 w 861"/>
                <a:gd name="T6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61" h="211">
                  <a:moveTo>
                    <a:pt x="16" y="211"/>
                  </a:moveTo>
                  <a:lnTo>
                    <a:pt x="845" y="211"/>
                  </a:lnTo>
                  <a:lnTo>
                    <a:pt x="845" y="211"/>
                  </a:lnTo>
                  <a:lnTo>
                    <a:pt x="845" y="211"/>
                  </a:lnTo>
                  <a:lnTo>
                    <a:pt x="848" y="210"/>
                  </a:lnTo>
                  <a:lnTo>
                    <a:pt x="851" y="210"/>
                  </a:lnTo>
                  <a:lnTo>
                    <a:pt x="854" y="207"/>
                  </a:lnTo>
                  <a:lnTo>
                    <a:pt x="856" y="206"/>
                  </a:lnTo>
                  <a:lnTo>
                    <a:pt x="857" y="204"/>
                  </a:lnTo>
                  <a:lnTo>
                    <a:pt x="860" y="201"/>
                  </a:lnTo>
                  <a:lnTo>
                    <a:pt x="860" y="199"/>
                  </a:lnTo>
                  <a:lnTo>
                    <a:pt x="861" y="195"/>
                  </a:lnTo>
                  <a:lnTo>
                    <a:pt x="860" y="192"/>
                  </a:lnTo>
                  <a:lnTo>
                    <a:pt x="858" y="188"/>
                  </a:lnTo>
                  <a:lnTo>
                    <a:pt x="856" y="185"/>
                  </a:lnTo>
                  <a:lnTo>
                    <a:pt x="853" y="182"/>
                  </a:lnTo>
                  <a:lnTo>
                    <a:pt x="644" y="3"/>
                  </a:lnTo>
                  <a:lnTo>
                    <a:pt x="638" y="1"/>
                  </a:lnTo>
                  <a:lnTo>
                    <a:pt x="634" y="0"/>
                  </a:lnTo>
                  <a:lnTo>
                    <a:pt x="211" y="0"/>
                  </a:lnTo>
                  <a:lnTo>
                    <a:pt x="206" y="1"/>
                  </a:lnTo>
                  <a:lnTo>
                    <a:pt x="201" y="3"/>
                  </a:lnTo>
                  <a:lnTo>
                    <a:pt x="4" y="184"/>
                  </a:lnTo>
                  <a:lnTo>
                    <a:pt x="2" y="188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7"/>
                  </a:lnTo>
                  <a:lnTo>
                    <a:pt x="10" y="210"/>
                  </a:lnTo>
                  <a:lnTo>
                    <a:pt x="16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64">
              <a:extLst>
                <a:ext uri="{FF2B5EF4-FFF2-40B4-BE49-F238E27FC236}">
                  <a16:creationId xmlns:a16="http://schemas.microsoft.com/office/drawing/2014/main" xmlns="" id="{2AE6C153-BCF1-4817-947B-1E966D96A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1593850"/>
              <a:ext cx="9525" cy="9525"/>
            </a:xfrm>
            <a:custGeom>
              <a:avLst/>
              <a:gdLst>
                <a:gd name="T0" fmla="*/ 14 w 29"/>
                <a:gd name="T1" fmla="*/ 0 h 30"/>
                <a:gd name="T2" fmla="*/ 11 w 29"/>
                <a:gd name="T3" fmla="*/ 0 h 30"/>
                <a:gd name="T4" fmla="*/ 8 w 29"/>
                <a:gd name="T5" fmla="*/ 1 h 30"/>
                <a:gd name="T6" fmla="*/ 6 w 29"/>
                <a:gd name="T7" fmla="*/ 2 h 30"/>
                <a:gd name="T8" fmla="*/ 4 w 29"/>
                <a:gd name="T9" fmla="*/ 5 h 30"/>
                <a:gd name="T10" fmla="*/ 2 w 29"/>
                <a:gd name="T11" fmla="*/ 7 h 30"/>
                <a:gd name="T12" fmla="*/ 1 w 29"/>
                <a:gd name="T13" fmla="*/ 9 h 30"/>
                <a:gd name="T14" fmla="*/ 0 w 29"/>
                <a:gd name="T15" fmla="*/ 12 h 30"/>
                <a:gd name="T16" fmla="*/ 0 w 29"/>
                <a:gd name="T17" fmla="*/ 16 h 30"/>
                <a:gd name="T18" fmla="*/ 0 w 29"/>
                <a:gd name="T19" fmla="*/ 18 h 30"/>
                <a:gd name="T20" fmla="*/ 1 w 29"/>
                <a:gd name="T21" fmla="*/ 21 h 30"/>
                <a:gd name="T22" fmla="*/ 2 w 29"/>
                <a:gd name="T23" fmla="*/ 23 h 30"/>
                <a:gd name="T24" fmla="*/ 4 w 29"/>
                <a:gd name="T25" fmla="*/ 26 h 30"/>
                <a:gd name="T26" fmla="*/ 6 w 29"/>
                <a:gd name="T27" fmla="*/ 28 h 30"/>
                <a:gd name="T28" fmla="*/ 8 w 29"/>
                <a:gd name="T29" fmla="*/ 29 h 30"/>
                <a:gd name="T30" fmla="*/ 11 w 29"/>
                <a:gd name="T31" fmla="*/ 30 h 30"/>
                <a:gd name="T32" fmla="*/ 14 w 29"/>
                <a:gd name="T33" fmla="*/ 30 h 30"/>
                <a:gd name="T34" fmla="*/ 17 w 29"/>
                <a:gd name="T35" fmla="*/ 30 h 30"/>
                <a:gd name="T36" fmla="*/ 21 w 29"/>
                <a:gd name="T37" fmla="*/ 29 h 30"/>
                <a:gd name="T38" fmla="*/ 23 w 29"/>
                <a:gd name="T39" fmla="*/ 28 h 30"/>
                <a:gd name="T40" fmla="*/ 25 w 29"/>
                <a:gd name="T41" fmla="*/ 26 h 30"/>
                <a:gd name="T42" fmla="*/ 27 w 29"/>
                <a:gd name="T43" fmla="*/ 23 h 30"/>
                <a:gd name="T44" fmla="*/ 28 w 29"/>
                <a:gd name="T45" fmla="*/ 21 h 30"/>
                <a:gd name="T46" fmla="*/ 29 w 29"/>
                <a:gd name="T47" fmla="*/ 19 h 30"/>
                <a:gd name="T48" fmla="*/ 29 w 29"/>
                <a:gd name="T49" fmla="*/ 16 h 30"/>
                <a:gd name="T50" fmla="*/ 29 w 29"/>
                <a:gd name="T51" fmla="*/ 12 h 30"/>
                <a:gd name="T52" fmla="*/ 28 w 29"/>
                <a:gd name="T53" fmla="*/ 9 h 30"/>
                <a:gd name="T54" fmla="*/ 27 w 29"/>
                <a:gd name="T55" fmla="*/ 7 h 30"/>
                <a:gd name="T56" fmla="*/ 25 w 29"/>
                <a:gd name="T57" fmla="*/ 5 h 30"/>
                <a:gd name="T58" fmla="*/ 23 w 29"/>
                <a:gd name="T59" fmla="*/ 2 h 30"/>
                <a:gd name="T60" fmla="*/ 21 w 29"/>
                <a:gd name="T61" fmla="*/ 1 h 30"/>
                <a:gd name="T62" fmla="*/ 17 w 29"/>
                <a:gd name="T63" fmla="*/ 0 h 30"/>
                <a:gd name="T64" fmla="*/ 14 w 29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" h="30">
                  <a:moveTo>
                    <a:pt x="14" y="0"/>
                  </a:moveTo>
                  <a:lnTo>
                    <a:pt x="11" y="0"/>
                  </a:lnTo>
                  <a:lnTo>
                    <a:pt x="8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4" y="30"/>
                  </a:lnTo>
                  <a:lnTo>
                    <a:pt x="17" y="30"/>
                  </a:lnTo>
                  <a:lnTo>
                    <a:pt x="21" y="29"/>
                  </a:lnTo>
                  <a:lnTo>
                    <a:pt x="23" y="28"/>
                  </a:lnTo>
                  <a:lnTo>
                    <a:pt x="25" y="26"/>
                  </a:lnTo>
                  <a:lnTo>
                    <a:pt x="27" y="23"/>
                  </a:lnTo>
                  <a:lnTo>
                    <a:pt x="28" y="21"/>
                  </a:lnTo>
                  <a:lnTo>
                    <a:pt x="29" y="19"/>
                  </a:lnTo>
                  <a:lnTo>
                    <a:pt x="29" y="16"/>
                  </a:lnTo>
                  <a:lnTo>
                    <a:pt x="29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65">
              <a:extLst>
                <a:ext uri="{FF2B5EF4-FFF2-40B4-BE49-F238E27FC236}">
                  <a16:creationId xmlns:a16="http://schemas.microsoft.com/office/drawing/2014/main" xmlns="" id="{A0482D6B-83E4-45C4-8C13-38489686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1584325"/>
              <a:ext cx="28575" cy="28575"/>
            </a:xfrm>
            <a:custGeom>
              <a:avLst/>
              <a:gdLst>
                <a:gd name="T0" fmla="*/ 45 w 90"/>
                <a:gd name="T1" fmla="*/ 0 h 91"/>
                <a:gd name="T2" fmla="*/ 35 w 90"/>
                <a:gd name="T3" fmla="*/ 1 h 91"/>
                <a:gd name="T4" fmla="*/ 27 w 90"/>
                <a:gd name="T5" fmla="*/ 4 h 91"/>
                <a:gd name="T6" fmla="*/ 20 w 90"/>
                <a:gd name="T7" fmla="*/ 8 h 91"/>
                <a:gd name="T8" fmla="*/ 13 w 90"/>
                <a:gd name="T9" fmla="*/ 14 h 91"/>
                <a:gd name="T10" fmla="*/ 8 w 90"/>
                <a:gd name="T11" fmla="*/ 20 h 91"/>
                <a:gd name="T12" fmla="*/ 3 w 90"/>
                <a:gd name="T13" fmla="*/ 28 h 91"/>
                <a:gd name="T14" fmla="*/ 1 w 90"/>
                <a:gd name="T15" fmla="*/ 37 h 91"/>
                <a:gd name="T16" fmla="*/ 0 w 90"/>
                <a:gd name="T17" fmla="*/ 46 h 91"/>
                <a:gd name="T18" fmla="*/ 1 w 90"/>
                <a:gd name="T19" fmla="*/ 55 h 91"/>
                <a:gd name="T20" fmla="*/ 3 w 90"/>
                <a:gd name="T21" fmla="*/ 63 h 91"/>
                <a:gd name="T22" fmla="*/ 8 w 90"/>
                <a:gd name="T23" fmla="*/ 71 h 91"/>
                <a:gd name="T24" fmla="*/ 13 w 90"/>
                <a:gd name="T25" fmla="*/ 78 h 91"/>
                <a:gd name="T26" fmla="*/ 20 w 90"/>
                <a:gd name="T27" fmla="*/ 83 h 91"/>
                <a:gd name="T28" fmla="*/ 27 w 90"/>
                <a:gd name="T29" fmla="*/ 87 h 91"/>
                <a:gd name="T30" fmla="*/ 35 w 90"/>
                <a:gd name="T31" fmla="*/ 90 h 91"/>
                <a:gd name="T32" fmla="*/ 45 w 90"/>
                <a:gd name="T33" fmla="*/ 91 h 91"/>
                <a:gd name="T34" fmla="*/ 54 w 90"/>
                <a:gd name="T35" fmla="*/ 90 h 91"/>
                <a:gd name="T36" fmla="*/ 63 w 90"/>
                <a:gd name="T37" fmla="*/ 87 h 91"/>
                <a:gd name="T38" fmla="*/ 69 w 90"/>
                <a:gd name="T39" fmla="*/ 83 h 91"/>
                <a:gd name="T40" fmla="*/ 77 w 90"/>
                <a:gd name="T41" fmla="*/ 78 h 91"/>
                <a:gd name="T42" fmla="*/ 83 w 90"/>
                <a:gd name="T43" fmla="*/ 71 h 91"/>
                <a:gd name="T44" fmla="*/ 86 w 90"/>
                <a:gd name="T45" fmla="*/ 63 h 91"/>
                <a:gd name="T46" fmla="*/ 89 w 90"/>
                <a:gd name="T47" fmla="*/ 55 h 91"/>
                <a:gd name="T48" fmla="*/ 90 w 90"/>
                <a:gd name="T49" fmla="*/ 46 h 91"/>
                <a:gd name="T50" fmla="*/ 89 w 90"/>
                <a:gd name="T51" fmla="*/ 36 h 91"/>
                <a:gd name="T52" fmla="*/ 86 w 90"/>
                <a:gd name="T53" fmla="*/ 28 h 91"/>
                <a:gd name="T54" fmla="*/ 83 w 90"/>
                <a:gd name="T55" fmla="*/ 20 h 91"/>
                <a:gd name="T56" fmla="*/ 77 w 90"/>
                <a:gd name="T57" fmla="*/ 14 h 91"/>
                <a:gd name="T58" fmla="*/ 69 w 90"/>
                <a:gd name="T59" fmla="*/ 8 h 91"/>
                <a:gd name="T60" fmla="*/ 63 w 90"/>
                <a:gd name="T61" fmla="*/ 4 h 91"/>
                <a:gd name="T62" fmla="*/ 54 w 90"/>
                <a:gd name="T63" fmla="*/ 1 h 91"/>
                <a:gd name="T64" fmla="*/ 45 w 90"/>
                <a:gd name="T6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" h="91">
                  <a:moveTo>
                    <a:pt x="45" y="0"/>
                  </a:moveTo>
                  <a:lnTo>
                    <a:pt x="35" y="1"/>
                  </a:lnTo>
                  <a:lnTo>
                    <a:pt x="27" y="4"/>
                  </a:lnTo>
                  <a:lnTo>
                    <a:pt x="20" y="8"/>
                  </a:lnTo>
                  <a:lnTo>
                    <a:pt x="13" y="14"/>
                  </a:lnTo>
                  <a:lnTo>
                    <a:pt x="8" y="20"/>
                  </a:lnTo>
                  <a:lnTo>
                    <a:pt x="3" y="28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5"/>
                  </a:lnTo>
                  <a:lnTo>
                    <a:pt x="3" y="63"/>
                  </a:lnTo>
                  <a:lnTo>
                    <a:pt x="8" y="71"/>
                  </a:lnTo>
                  <a:lnTo>
                    <a:pt x="13" y="78"/>
                  </a:lnTo>
                  <a:lnTo>
                    <a:pt x="20" y="83"/>
                  </a:lnTo>
                  <a:lnTo>
                    <a:pt x="27" y="87"/>
                  </a:lnTo>
                  <a:lnTo>
                    <a:pt x="35" y="90"/>
                  </a:lnTo>
                  <a:lnTo>
                    <a:pt x="45" y="91"/>
                  </a:lnTo>
                  <a:lnTo>
                    <a:pt x="54" y="90"/>
                  </a:lnTo>
                  <a:lnTo>
                    <a:pt x="63" y="87"/>
                  </a:lnTo>
                  <a:lnTo>
                    <a:pt x="69" y="83"/>
                  </a:lnTo>
                  <a:lnTo>
                    <a:pt x="77" y="78"/>
                  </a:lnTo>
                  <a:lnTo>
                    <a:pt x="83" y="71"/>
                  </a:lnTo>
                  <a:lnTo>
                    <a:pt x="86" y="63"/>
                  </a:lnTo>
                  <a:lnTo>
                    <a:pt x="89" y="55"/>
                  </a:lnTo>
                  <a:lnTo>
                    <a:pt x="90" y="46"/>
                  </a:lnTo>
                  <a:lnTo>
                    <a:pt x="89" y="36"/>
                  </a:lnTo>
                  <a:lnTo>
                    <a:pt x="86" y="28"/>
                  </a:lnTo>
                  <a:lnTo>
                    <a:pt x="83" y="20"/>
                  </a:lnTo>
                  <a:lnTo>
                    <a:pt x="77" y="14"/>
                  </a:lnTo>
                  <a:lnTo>
                    <a:pt x="69" y="8"/>
                  </a:lnTo>
                  <a:lnTo>
                    <a:pt x="63" y="4"/>
                  </a:lnTo>
                  <a:lnTo>
                    <a:pt x="54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66">
              <a:extLst>
                <a:ext uri="{FF2B5EF4-FFF2-40B4-BE49-F238E27FC236}">
                  <a16:creationId xmlns:a16="http://schemas.microsoft.com/office/drawing/2014/main" xmlns="" id="{50495F54-B335-407B-83EA-8E9814A6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1593850"/>
              <a:ext cx="9525" cy="9525"/>
            </a:xfrm>
            <a:custGeom>
              <a:avLst/>
              <a:gdLst>
                <a:gd name="T0" fmla="*/ 15 w 31"/>
                <a:gd name="T1" fmla="*/ 0 h 30"/>
                <a:gd name="T2" fmla="*/ 12 w 31"/>
                <a:gd name="T3" fmla="*/ 0 h 30"/>
                <a:gd name="T4" fmla="*/ 10 w 31"/>
                <a:gd name="T5" fmla="*/ 1 h 30"/>
                <a:gd name="T6" fmla="*/ 8 w 31"/>
                <a:gd name="T7" fmla="*/ 2 h 30"/>
                <a:gd name="T8" fmla="*/ 4 w 31"/>
                <a:gd name="T9" fmla="*/ 5 h 30"/>
                <a:gd name="T10" fmla="*/ 3 w 31"/>
                <a:gd name="T11" fmla="*/ 7 h 30"/>
                <a:gd name="T12" fmla="*/ 2 w 31"/>
                <a:gd name="T13" fmla="*/ 9 h 30"/>
                <a:gd name="T14" fmla="*/ 1 w 31"/>
                <a:gd name="T15" fmla="*/ 12 h 30"/>
                <a:gd name="T16" fmla="*/ 0 w 31"/>
                <a:gd name="T17" fmla="*/ 16 h 30"/>
                <a:gd name="T18" fmla="*/ 1 w 31"/>
                <a:gd name="T19" fmla="*/ 18 h 30"/>
                <a:gd name="T20" fmla="*/ 2 w 31"/>
                <a:gd name="T21" fmla="*/ 21 h 30"/>
                <a:gd name="T22" fmla="*/ 3 w 31"/>
                <a:gd name="T23" fmla="*/ 23 h 30"/>
                <a:gd name="T24" fmla="*/ 4 w 31"/>
                <a:gd name="T25" fmla="*/ 26 h 30"/>
                <a:gd name="T26" fmla="*/ 7 w 31"/>
                <a:gd name="T27" fmla="*/ 28 h 30"/>
                <a:gd name="T28" fmla="*/ 10 w 31"/>
                <a:gd name="T29" fmla="*/ 29 h 30"/>
                <a:gd name="T30" fmla="*/ 12 w 31"/>
                <a:gd name="T31" fmla="*/ 30 h 30"/>
                <a:gd name="T32" fmla="*/ 15 w 31"/>
                <a:gd name="T33" fmla="*/ 30 h 30"/>
                <a:gd name="T34" fmla="*/ 19 w 31"/>
                <a:gd name="T35" fmla="*/ 30 h 30"/>
                <a:gd name="T36" fmla="*/ 21 w 31"/>
                <a:gd name="T37" fmla="*/ 29 h 30"/>
                <a:gd name="T38" fmla="*/ 24 w 31"/>
                <a:gd name="T39" fmla="*/ 28 h 30"/>
                <a:gd name="T40" fmla="*/ 26 w 31"/>
                <a:gd name="T41" fmla="*/ 26 h 30"/>
                <a:gd name="T42" fmla="*/ 28 w 31"/>
                <a:gd name="T43" fmla="*/ 23 h 30"/>
                <a:gd name="T44" fmla="*/ 30 w 31"/>
                <a:gd name="T45" fmla="*/ 21 h 30"/>
                <a:gd name="T46" fmla="*/ 30 w 31"/>
                <a:gd name="T47" fmla="*/ 19 h 30"/>
                <a:gd name="T48" fmla="*/ 31 w 31"/>
                <a:gd name="T49" fmla="*/ 16 h 30"/>
                <a:gd name="T50" fmla="*/ 30 w 31"/>
                <a:gd name="T51" fmla="*/ 12 h 30"/>
                <a:gd name="T52" fmla="*/ 30 w 31"/>
                <a:gd name="T53" fmla="*/ 9 h 30"/>
                <a:gd name="T54" fmla="*/ 28 w 31"/>
                <a:gd name="T55" fmla="*/ 7 h 30"/>
                <a:gd name="T56" fmla="*/ 26 w 31"/>
                <a:gd name="T57" fmla="*/ 5 h 30"/>
                <a:gd name="T58" fmla="*/ 24 w 31"/>
                <a:gd name="T59" fmla="*/ 2 h 30"/>
                <a:gd name="T60" fmla="*/ 21 w 31"/>
                <a:gd name="T61" fmla="*/ 1 h 30"/>
                <a:gd name="T62" fmla="*/ 19 w 31"/>
                <a:gd name="T63" fmla="*/ 0 h 30"/>
                <a:gd name="T64" fmla="*/ 15 w 31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9" y="30"/>
                  </a:lnTo>
                  <a:lnTo>
                    <a:pt x="21" y="29"/>
                  </a:lnTo>
                  <a:lnTo>
                    <a:pt x="24" y="28"/>
                  </a:lnTo>
                  <a:lnTo>
                    <a:pt x="26" y="26"/>
                  </a:lnTo>
                  <a:lnTo>
                    <a:pt x="28" y="23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67">
              <a:extLst>
                <a:ext uri="{FF2B5EF4-FFF2-40B4-BE49-F238E27FC236}">
                  <a16:creationId xmlns:a16="http://schemas.microsoft.com/office/drawing/2014/main" xmlns="" id="{D40460AB-9E15-4956-A5EA-1004E18A1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0388" y="1593850"/>
              <a:ext cx="11113" cy="9525"/>
            </a:xfrm>
            <a:custGeom>
              <a:avLst/>
              <a:gdLst>
                <a:gd name="T0" fmla="*/ 16 w 31"/>
                <a:gd name="T1" fmla="*/ 0 h 30"/>
                <a:gd name="T2" fmla="*/ 12 w 31"/>
                <a:gd name="T3" fmla="*/ 0 h 30"/>
                <a:gd name="T4" fmla="*/ 10 w 31"/>
                <a:gd name="T5" fmla="*/ 1 h 30"/>
                <a:gd name="T6" fmla="*/ 7 w 31"/>
                <a:gd name="T7" fmla="*/ 2 h 30"/>
                <a:gd name="T8" fmla="*/ 5 w 31"/>
                <a:gd name="T9" fmla="*/ 5 h 30"/>
                <a:gd name="T10" fmla="*/ 4 w 31"/>
                <a:gd name="T11" fmla="*/ 7 h 30"/>
                <a:gd name="T12" fmla="*/ 1 w 31"/>
                <a:gd name="T13" fmla="*/ 9 h 30"/>
                <a:gd name="T14" fmla="*/ 1 w 31"/>
                <a:gd name="T15" fmla="*/ 12 h 30"/>
                <a:gd name="T16" fmla="*/ 0 w 31"/>
                <a:gd name="T17" fmla="*/ 16 h 30"/>
                <a:gd name="T18" fmla="*/ 1 w 31"/>
                <a:gd name="T19" fmla="*/ 18 h 30"/>
                <a:gd name="T20" fmla="*/ 1 w 31"/>
                <a:gd name="T21" fmla="*/ 21 h 30"/>
                <a:gd name="T22" fmla="*/ 4 w 31"/>
                <a:gd name="T23" fmla="*/ 23 h 30"/>
                <a:gd name="T24" fmla="*/ 5 w 31"/>
                <a:gd name="T25" fmla="*/ 26 h 30"/>
                <a:gd name="T26" fmla="*/ 7 w 31"/>
                <a:gd name="T27" fmla="*/ 28 h 30"/>
                <a:gd name="T28" fmla="*/ 10 w 31"/>
                <a:gd name="T29" fmla="*/ 29 h 30"/>
                <a:gd name="T30" fmla="*/ 12 w 31"/>
                <a:gd name="T31" fmla="*/ 30 h 30"/>
                <a:gd name="T32" fmla="*/ 16 w 31"/>
                <a:gd name="T33" fmla="*/ 30 h 30"/>
                <a:gd name="T34" fmla="*/ 19 w 31"/>
                <a:gd name="T35" fmla="*/ 30 h 30"/>
                <a:gd name="T36" fmla="*/ 21 w 31"/>
                <a:gd name="T37" fmla="*/ 29 h 30"/>
                <a:gd name="T38" fmla="*/ 25 w 31"/>
                <a:gd name="T39" fmla="*/ 28 h 30"/>
                <a:gd name="T40" fmla="*/ 27 w 31"/>
                <a:gd name="T41" fmla="*/ 26 h 30"/>
                <a:gd name="T42" fmla="*/ 28 w 31"/>
                <a:gd name="T43" fmla="*/ 23 h 30"/>
                <a:gd name="T44" fmla="*/ 30 w 31"/>
                <a:gd name="T45" fmla="*/ 21 h 30"/>
                <a:gd name="T46" fmla="*/ 30 w 31"/>
                <a:gd name="T47" fmla="*/ 19 h 30"/>
                <a:gd name="T48" fmla="*/ 31 w 31"/>
                <a:gd name="T49" fmla="*/ 16 h 30"/>
                <a:gd name="T50" fmla="*/ 30 w 31"/>
                <a:gd name="T51" fmla="*/ 12 h 30"/>
                <a:gd name="T52" fmla="*/ 30 w 31"/>
                <a:gd name="T53" fmla="*/ 9 h 30"/>
                <a:gd name="T54" fmla="*/ 28 w 31"/>
                <a:gd name="T55" fmla="*/ 7 h 30"/>
                <a:gd name="T56" fmla="*/ 27 w 31"/>
                <a:gd name="T57" fmla="*/ 5 h 30"/>
                <a:gd name="T58" fmla="*/ 25 w 31"/>
                <a:gd name="T59" fmla="*/ 2 h 30"/>
                <a:gd name="T60" fmla="*/ 21 w 31"/>
                <a:gd name="T61" fmla="*/ 1 h 30"/>
                <a:gd name="T62" fmla="*/ 19 w 31"/>
                <a:gd name="T63" fmla="*/ 0 h 30"/>
                <a:gd name="T64" fmla="*/ 16 w 31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3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0"/>
                  </a:lnTo>
                  <a:lnTo>
                    <a:pt x="19" y="30"/>
                  </a:lnTo>
                  <a:lnTo>
                    <a:pt x="21" y="29"/>
                  </a:lnTo>
                  <a:lnTo>
                    <a:pt x="25" y="28"/>
                  </a:lnTo>
                  <a:lnTo>
                    <a:pt x="27" y="26"/>
                  </a:lnTo>
                  <a:lnTo>
                    <a:pt x="28" y="23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31" y="16"/>
                  </a:lnTo>
                  <a:lnTo>
                    <a:pt x="30" y="12"/>
                  </a:lnTo>
                  <a:lnTo>
                    <a:pt x="30" y="9"/>
                  </a:lnTo>
                  <a:lnTo>
                    <a:pt x="28" y="7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68">
              <a:extLst>
                <a:ext uri="{FF2B5EF4-FFF2-40B4-BE49-F238E27FC236}">
                  <a16:creationId xmlns:a16="http://schemas.microsoft.com/office/drawing/2014/main" xmlns="" id="{F5E982EA-8A66-4EC4-9BF4-8036A83C3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8463" y="1555750"/>
              <a:ext cx="287338" cy="95250"/>
            </a:xfrm>
            <a:custGeom>
              <a:avLst/>
              <a:gdLst>
                <a:gd name="T0" fmla="*/ 737 w 905"/>
                <a:gd name="T1" fmla="*/ 168 h 302"/>
                <a:gd name="T2" fmla="*/ 725 w 905"/>
                <a:gd name="T3" fmla="*/ 126 h 302"/>
                <a:gd name="T4" fmla="*/ 751 w 905"/>
                <a:gd name="T5" fmla="*/ 94 h 302"/>
                <a:gd name="T6" fmla="*/ 794 w 905"/>
                <a:gd name="T7" fmla="*/ 98 h 302"/>
                <a:gd name="T8" fmla="*/ 814 w 905"/>
                <a:gd name="T9" fmla="*/ 136 h 302"/>
                <a:gd name="T10" fmla="*/ 794 w 905"/>
                <a:gd name="T11" fmla="*/ 173 h 302"/>
                <a:gd name="T12" fmla="*/ 648 w 905"/>
                <a:gd name="T13" fmla="*/ 181 h 302"/>
                <a:gd name="T14" fmla="*/ 611 w 905"/>
                <a:gd name="T15" fmla="*/ 161 h 302"/>
                <a:gd name="T16" fmla="*/ 606 w 905"/>
                <a:gd name="T17" fmla="*/ 118 h 302"/>
                <a:gd name="T18" fmla="*/ 640 w 905"/>
                <a:gd name="T19" fmla="*/ 91 h 302"/>
                <a:gd name="T20" fmla="*/ 680 w 905"/>
                <a:gd name="T21" fmla="*/ 104 h 302"/>
                <a:gd name="T22" fmla="*/ 693 w 905"/>
                <a:gd name="T23" fmla="*/ 145 h 302"/>
                <a:gd name="T24" fmla="*/ 666 w 905"/>
                <a:gd name="T25" fmla="*/ 177 h 302"/>
                <a:gd name="T26" fmla="*/ 519 w 905"/>
                <a:gd name="T27" fmla="*/ 180 h 302"/>
                <a:gd name="T28" fmla="*/ 486 w 905"/>
                <a:gd name="T29" fmla="*/ 153 h 302"/>
                <a:gd name="T30" fmla="*/ 490 w 905"/>
                <a:gd name="T31" fmla="*/ 110 h 302"/>
                <a:gd name="T32" fmla="*/ 528 w 905"/>
                <a:gd name="T33" fmla="*/ 90 h 302"/>
                <a:gd name="T34" fmla="*/ 565 w 905"/>
                <a:gd name="T35" fmla="*/ 110 h 302"/>
                <a:gd name="T36" fmla="*/ 570 w 905"/>
                <a:gd name="T37" fmla="*/ 153 h 302"/>
                <a:gd name="T38" fmla="*/ 537 w 905"/>
                <a:gd name="T39" fmla="*/ 180 h 302"/>
                <a:gd name="T40" fmla="*/ 151 w 905"/>
                <a:gd name="T41" fmla="*/ 209 h 302"/>
                <a:gd name="T42" fmla="*/ 117 w 905"/>
                <a:gd name="T43" fmla="*/ 193 h 302"/>
                <a:gd name="T44" fmla="*/ 96 w 905"/>
                <a:gd name="T45" fmla="*/ 165 h 302"/>
                <a:gd name="T46" fmla="*/ 91 w 905"/>
                <a:gd name="T47" fmla="*/ 128 h 302"/>
                <a:gd name="T48" fmla="*/ 103 w 905"/>
                <a:gd name="T49" fmla="*/ 94 h 302"/>
                <a:gd name="T50" fmla="*/ 130 w 905"/>
                <a:gd name="T51" fmla="*/ 69 h 302"/>
                <a:gd name="T52" fmla="*/ 166 w 905"/>
                <a:gd name="T53" fmla="*/ 61 h 302"/>
                <a:gd name="T54" fmla="*/ 202 w 905"/>
                <a:gd name="T55" fmla="*/ 69 h 302"/>
                <a:gd name="T56" fmla="*/ 228 w 905"/>
                <a:gd name="T57" fmla="*/ 94 h 302"/>
                <a:gd name="T58" fmla="*/ 240 w 905"/>
                <a:gd name="T59" fmla="*/ 128 h 302"/>
                <a:gd name="T60" fmla="*/ 235 w 905"/>
                <a:gd name="T61" fmla="*/ 165 h 302"/>
                <a:gd name="T62" fmla="*/ 214 w 905"/>
                <a:gd name="T63" fmla="*/ 193 h 302"/>
                <a:gd name="T64" fmla="*/ 180 w 905"/>
                <a:gd name="T65" fmla="*/ 210 h 302"/>
                <a:gd name="T66" fmla="*/ 15 w 905"/>
                <a:gd name="T67" fmla="*/ 0 h 302"/>
                <a:gd name="T68" fmla="*/ 2 w 905"/>
                <a:gd name="T69" fmla="*/ 6 h 302"/>
                <a:gd name="T70" fmla="*/ 0 w 905"/>
                <a:gd name="T71" fmla="*/ 190 h 302"/>
                <a:gd name="T72" fmla="*/ 16 w 905"/>
                <a:gd name="T73" fmla="*/ 231 h 302"/>
                <a:gd name="T74" fmla="*/ 47 w 905"/>
                <a:gd name="T75" fmla="*/ 261 h 302"/>
                <a:gd name="T76" fmla="*/ 90 w 905"/>
                <a:gd name="T77" fmla="*/ 272 h 302"/>
                <a:gd name="T78" fmla="*/ 94 w 905"/>
                <a:gd name="T79" fmla="*/ 297 h 302"/>
                <a:gd name="T80" fmla="*/ 109 w 905"/>
                <a:gd name="T81" fmla="*/ 301 h 302"/>
                <a:gd name="T82" fmla="*/ 120 w 905"/>
                <a:gd name="T83" fmla="*/ 292 h 302"/>
                <a:gd name="T84" fmla="*/ 784 w 905"/>
                <a:gd name="T85" fmla="*/ 286 h 302"/>
                <a:gd name="T86" fmla="*/ 791 w 905"/>
                <a:gd name="T87" fmla="*/ 298 h 302"/>
                <a:gd name="T88" fmla="*/ 805 w 905"/>
                <a:gd name="T89" fmla="*/ 301 h 302"/>
                <a:gd name="T90" fmla="*/ 814 w 905"/>
                <a:gd name="T91" fmla="*/ 290 h 302"/>
                <a:gd name="T92" fmla="*/ 841 w 905"/>
                <a:gd name="T93" fmla="*/ 267 h 302"/>
                <a:gd name="T94" fmla="*/ 878 w 905"/>
                <a:gd name="T95" fmla="*/ 245 h 302"/>
                <a:gd name="T96" fmla="*/ 901 w 905"/>
                <a:gd name="T97" fmla="*/ 208 h 302"/>
                <a:gd name="T98" fmla="*/ 905 w 905"/>
                <a:gd name="T99" fmla="*/ 12 h 302"/>
                <a:gd name="T100" fmla="*/ 896 w 905"/>
                <a:gd name="T101" fmla="*/ 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5" h="302">
                  <a:moveTo>
                    <a:pt x="769" y="181"/>
                  </a:moveTo>
                  <a:lnTo>
                    <a:pt x="760" y="180"/>
                  </a:lnTo>
                  <a:lnTo>
                    <a:pt x="751" y="177"/>
                  </a:lnTo>
                  <a:lnTo>
                    <a:pt x="744" y="173"/>
                  </a:lnTo>
                  <a:lnTo>
                    <a:pt x="737" y="168"/>
                  </a:lnTo>
                  <a:lnTo>
                    <a:pt x="731" y="161"/>
                  </a:lnTo>
                  <a:lnTo>
                    <a:pt x="728" y="153"/>
                  </a:lnTo>
                  <a:lnTo>
                    <a:pt x="725" y="145"/>
                  </a:lnTo>
                  <a:lnTo>
                    <a:pt x="724" y="136"/>
                  </a:lnTo>
                  <a:lnTo>
                    <a:pt x="725" y="126"/>
                  </a:lnTo>
                  <a:lnTo>
                    <a:pt x="728" y="118"/>
                  </a:lnTo>
                  <a:lnTo>
                    <a:pt x="731" y="110"/>
                  </a:lnTo>
                  <a:lnTo>
                    <a:pt x="737" y="104"/>
                  </a:lnTo>
                  <a:lnTo>
                    <a:pt x="744" y="98"/>
                  </a:lnTo>
                  <a:lnTo>
                    <a:pt x="751" y="94"/>
                  </a:lnTo>
                  <a:lnTo>
                    <a:pt x="760" y="91"/>
                  </a:lnTo>
                  <a:lnTo>
                    <a:pt x="769" y="90"/>
                  </a:lnTo>
                  <a:lnTo>
                    <a:pt x="778" y="91"/>
                  </a:lnTo>
                  <a:lnTo>
                    <a:pt x="787" y="94"/>
                  </a:lnTo>
                  <a:lnTo>
                    <a:pt x="794" y="98"/>
                  </a:lnTo>
                  <a:lnTo>
                    <a:pt x="801" y="104"/>
                  </a:lnTo>
                  <a:lnTo>
                    <a:pt x="807" y="110"/>
                  </a:lnTo>
                  <a:lnTo>
                    <a:pt x="811" y="118"/>
                  </a:lnTo>
                  <a:lnTo>
                    <a:pt x="813" y="127"/>
                  </a:lnTo>
                  <a:lnTo>
                    <a:pt x="814" y="136"/>
                  </a:lnTo>
                  <a:lnTo>
                    <a:pt x="813" y="145"/>
                  </a:lnTo>
                  <a:lnTo>
                    <a:pt x="811" y="153"/>
                  </a:lnTo>
                  <a:lnTo>
                    <a:pt x="807" y="161"/>
                  </a:lnTo>
                  <a:lnTo>
                    <a:pt x="801" y="168"/>
                  </a:lnTo>
                  <a:lnTo>
                    <a:pt x="794" y="173"/>
                  </a:lnTo>
                  <a:lnTo>
                    <a:pt x="787" y="177"/>
                  </a:lnTo>
                  <a:lnTo>
                    <a:pt x="778" y="180"/>
                  </a:lnTo>
                  <a:lnTo>
                    <a:pt x="769" y="181"/>
                  </a:lnTo>
                  <a:lnTo>
                    <a:pt x="769" y="181"/>
                  </a:lnTo>
                  <a:close/>
                  <a:moveTo>
                    <a:pt x="648" y="181"/>
                  </a:moveTo>
                  <a:lnTo>
                    <a:pt x="640" y="180"/>
                  </a:lnTo>
                  <a:lnTo>
                    <a:pt x="631" y="177"/>
                  </a:lnTo>
                  <a:lnTo>
                    <a:pt x="623" y="173"/>
                  </a:lnTo>
                  <a:lnTo>
                    <a:pt x="616" y="168"/>
                  </a:lnTo>
                  <a:lnTo>
                    <a:pt x="611" y="161"/>
                  </a:lnTo>
                  <a:lnTo>
                    <a:pt x="606" y="153"/>
                  </a:lnTo>
                  <a:lnTo>
                    <a:pt x="604" y="145"/>
                  </a:lnTo>
                  <a:lnTo>
                    <a:pt x="603" y="136"/>
                  </a:lnTo>
                  <a:lnTo>
                    <a:pt x="604" y="126"/>
                  </a:lnTo>
                  <a:lnTo>
                    <a:pt x="606" y="118"/>
                  </a:lnTo>
                  <a:lnTo>
                    <a:pt x="611" y="110"/>
                  </a:lnTo>
                  <a:lnTo>
                    <a:pt x="616" y="104"/>
                  </a:lnTo>
                  <a:lnTo>
                    <a:pt x="623" y="98"/>
                  </a:lnTo>
                  <a:lnTo>
                    <a:pt x="631" y="94"/>
                  </a:lnTo>
                  <a:lnTo>
                    <a:pt x="640" y="91"/>
                  </a:lnTo>
                  <a:lnTo>
                    <a:pt x="648" y="90"/>
                  </a:lnTo>
                  <a:lnTo>
                    <a:pt x="657" y="91"/>
                  </a:lnTo>
                  <a:lnTo>
                    <a:pt x="666" y="94"/>
                  </a:lnTo>
                  <a:lnTo>
                    <a:pt x="674" y="98"/>
                  </a:lnTo>
                  <a:lnTo>
                    <a:pt x="680" y="104"/>
                  </a:lnTo>
                  <a:lnTo>
                    <a:pt x="686" y="110"/>
                  </a:lnTo>
                  <a:lnTo>
                    <a:pt x="690" y="118"/>
                  </a:lnTo>
                  <a:lnTo>
                    <a:pt x="693" y="127"/>
                  </a:lnTo>
                  <a:lnTo>
                    <a:pt x="694" y="136"/>
                  </a:lnTo>
                  <a:lnTo>
                    <a:pt x="693" y="145"/>
                  </a:lnTo>
                  <a:lnTo>
                    <a:pt x="690" y="153"/>
                  </a:lnTo>
                  <a:lnTo>
                    <a:pt x="686" y="161"/>
                  </a:lnTo>
                  <a:lnTo>
                    <a:pt x="680" y="168"/>
                  </a:lnTo>
                  <a:lnTo>
                    <a:pt x="674" y="173"/>
                  </a:lnTo>
                  <a:lnTo>
                    <a:pt x="666" y="177"/>
                  </a:lnTo>
                  <a:lnTo>
                    <a:pt x="657" y="180"/>
                  </a:lnTo>
                  <a:lnTo>
                    <a:pt x="648" y="181"/>
                  </a:lnTo>
                  <a:lnTo>
                    <a:pt x="648" y="181"/>
                  </a:lnTo>
                  <a:close/>
                  <a:moveTo>
                    <a:pt x="528" y="181"/>
                  </a:moveTo>
                  <a:lnTo>
                    <a:pt x="519" y="180"/>
                  </a:lnTo>
                  <a:lnTo>
                    <a:pt x="510" y="177"/>
                  </a:lnTo>
                  <a:lnTo>
                    <a:pt x="502" y="173"/>
                  </a:lnTo>
                  <a:lnTo>
                    <a:pt x="496" y="168"/>
                  </a:lnTo>
                  <a:lnTo>
                    <a:pt x="490" y="161"/>
                  </a:lnTo>
                  <a:lnTo>
                    <a:pt x="486" y="153"/>
                  </a:lnTo>
                  <a:lnTo>
                    <a:pt x="484" y="145"/>
                  </a:lnTo>
                  <a:lnTo>
                    <a:pt x="482" y="136"/>
                  </a:lnTo>
                  <a:lnTo>
                    <a:pt x="484" y="126"/>
                  </a:lnTo>
                  <a:lnTo>
                    <a:pt x="486" y="118"/>
                  </a:lnTo>
                  <a:lnTo>
                    <a:pt x="490" y="110"/>
                  </a:lnTo>
                  <a:lnTo>
                    <a:pt x="496" y="104"/>
                  </a:lnTo>
                  <a:lnTo>
                    <a:pt x="502" y="98"/>
                  </a:lnTo>
                  <a:lnTo>
                    <a:pt x="510" y="94"/>
                  </a:lnTo>
                  <a:lnTo>
                    <a:pt x="519" y="91"/>
                  </a:lnTo>
                  <a:lnTo>
                    <a:pt x="528" y="90"/>
                  </a:lnTo>
                  <a:lnTo>
                    <a:pt x="537" y="91"/>
                  </a:lnTo>
                  <a:lnTo>
                    <a:pt x="546" y="94"/>
                  </a:lnTo>
                  <a:lnTo>
                    <a:pt x="553" y="98"/>
                  </a:lnTo>
                  <a:lnTo>
                    <a:pt x="560" y="104"/>
                  </a:lnTo>
                  <a:lnTo>
                    <a:pt x="565" y="110"/>
                  </a:lnTo>
                  <a:lnTo>
                    <a:pt x="570" y="118"/>
                  </a:lnTo>
                  <a:lnTo>
                    <a:pt x="572" y="127"/>
                  </a:lnTo>
                  <a:lnTo>
                    <a:pt x="573" y="136"/>
                  </a:lnTo>
                  <a:lnTo>
                    <a:pt x="572" y="145"/>
                  </a:lnTo>
                  <a:lnTo>
                    <a:pt x="570" y="153"/>
                  </a:lnTo>
                  <a:lnTo>
                    <a:pt x="565" y="161"/>
                  </a:lnTo>
                  <a:lnTo>
                    <a:pt x="560" y="168"/>
                  </a:lnTo>
                  <a:lnTo>
                    <a:pt x="553" y="173"/>
                  </a:lnTo>
                  <a:lnTo>
                    <a:pt x="546" y="177"/>
                  </a:lnTo>
                  <a:lnTo>
                    <a:pt x="537" y="180"/>
                  </a:lnTo>
                  <a:lnTo>
                    <a:pt x="528" y="181"/>
                  </a:lnTo>
                  <a:lnTo>
                    <a:pt x="528" y="181"/>
                  </a:lnTo>
                  <a:close/>
                  <a:moveTo>
                    <a:pt x="166" y="211"/>
                  </a:moveTo>
                  <a:lnTo>
                    <a:pt x="158" y="211"/>
                  </a:lnTo>
                  <a:lnTo>
                    <a:pt x="151" y="209"/>
                  </a:lnTo>
                  <a:lnTo>
                    <a:pt x="143" y="208"/>
                  </a:lnTo>
                  <a:lnTo>
                    <a:pt x="136" y="204"/>
                  </a:lnTo>
                  <a:lnTo>
                    <a:pt x="130" y="202"/>
                  </a:lnTo>
                  <a:lnTo>
                    <a:pt x="124" y="198"/>
                  </a:lnTo>
                  <a:lnTo>
                    <a:pt x="117" y="193"/>
                  </a:lnTo>
                  <a:lnTo>
                    <a:pt x="112" y="189"/>
                  </a:lnTo>
                  <a:lnTo>
                    <a:pt x="107" y="183"/>
                  </a:lnTo>
                  <a:lnTo>
                    <a:pt x="103" y="178"/>
                  </a:lnTo>
                  <a:lnTo>
                    <a:pt x="100" y="171"/>
                  </a:lnTo>
                  <a:lnTo>
                    <a:pt x="96" y="165"/>
                  </a:lnTo>
                  <a:lnTo>
                    <a:pt x="93" y="158"/>
                  </a:lnTo>
                  <a:lnTo>
                    <a:pt x="92" y="150"/>
                  </a:lnTo>
                  <a:lnTo>
                    <a:pt x="91" y="143"/>
                  </a:lnTo>
                  <a:lnTo>
                    <a:pt x="90" y="136"/>
                  </a:lnTo>
                  <a:lnTo>
                    <a:pt x="91" y="128"/>
                  </a:lnTo>
                  <a:lnTo>
                    <a:pt x="92" y="120"/>
                  </a:lnTo>
                  <a:lnTo>
                    <a:pt x="93" y="113"/>
                  </a:lnTo>
                  <a:lnTo>
                    <a:pt x="96" y="106"/>
                  </a:lnTo>
                  <a:lnTo>
                    <a:pt x="100" y="99"/>
                  </a:lnTo>
                  <a:lnTo>
                    <a:pt x="103" y="94"/>
                  </a:lnTo>
                  <a:lnTo>
                    <a:pt x="107" y="87"/>
                  </a:lnTo>
                  <a:lnTo>
                    <a:pt x="112" y="83"/>
                  </a:lnTo>
                  <a:lnTo>
                    <a:pt x="117" y="77"/>
                  </a:lnTo>
                  <a:lnTo>
                    <a:pt x="123" y="73"/>
                  </a:lnTo>
                  <a:lnTo>
                    <a:pt x="130" y="69"/>
                  </a:lnTo>
                  <a:lnTo>
                    <a:pt x="136" y="66"/>
                  </a:lnTo>
                  <a:lnTo>
                    <a:pt x="143" y="64"/>
                  </a:lnTo>
                  <a:lnTo>
                    <a:pt x="151" y="62"/>
                  </a:lnTo>
                  <a:lnTo>
                    <a:pt x="158" y="61"/>
                  </a:lnTo>
                  <a:lnTo>
                    <a:pt x="166" y="61"/>
                  </a:lnTo>
                  <a:lnTo>
                    <a:pt x="174" y="61"/>
                  </a:lnTo>
                  <a:lnTo>
                    <a:pt x="180" y="62"/>
                  </a:lnTo>
                  <a:lnTo>
                    <a:pt x="188" y="64"/>
                  </a:lnTo>
                  <a:lnTo>
                    <a:pt x="195" y="66"/>
                  </a:lnTo>
                  <a:lnTo>
                    <a:pt x="202" y="69"/>
                  </a:lnTo>
                  <a:lnTo>
                    <a:pt x="208" y="73"/>
                  </a:lnTo>
                  <a:lnTo>
                    <a:pt x="214" y="77"/>
                  </a:lnTo>
                  <a:lnTo>
                    <a:pt x="219" y="83"/>
                  </a:lnTo>
                  <a:lnTo>
                    <a:pt x="224" y="87"/>
                  </a:lnTo>
                  <a:lnTo>
                    <a:pt x="228" y="94"/>
                  </a:lnTo>
                  <a:lnTo>
                    <a:pt x="232" y="99"/>
                  </a:lnTo>
                  <a:lnTo>
                    <a:pt x="235" y="106"/>
                  </a:lnTo>
                  <a:lnTo>
                    <a:pt x="238" y="113"/>
                  </a:lnTo>
                  <a:lnTo>
                    <a:pt x="239" y="120"/>
                  </a:lnTo>
                  <a:lnTo>
                    <a:pt x="240" y="128"/>
                  </a:lnTo>
                  <a:lnTo>
                    <a:pt x="241" y="136"/>
                  </a:lnTo>
                  <a:lnTo>
                    <a:pt x="240" y="143"/>
                  </a:lnTo>
                  <a:lnTo>
                    <a:pt x="239" y="150"/>
                  </a:lnTo>
                  <a:lnTo>
                    <a:pt x="238" y="158"/>
                  </a:lnTo>
                  <a:lnTo>
                    <a:pt x="235" y="165"/>
                  </a:lnTo>
                  <a:lnTo>
                    <a:pt x="232" y="171"/>
                  </a:lnTo>
                  <a:lnTo>
                    <a:pt x="228" y="178"/>
                  </a:lnTo>
                  <a:lnTo>
                    <a:pt x="224" y="183"/>
                  </a:lnTo>
                  <a:lnTo>
                    <a:pt x="219" y="189"/>
                  </a:lnTo>
                  <a:lnTo>
                    <a:pt x="214" y="193"/>
                  </a:lnTo>
                  <a:lnTo>
                    <a:pt x="208" y="198"/>
                  </a:lnTo>
                  <a:lnTo>
                    <a:pt x="202" y="202"/>
                  </a:lnTo>
                  <a:lnTo>
                    <a:pt x="195" y="205"/>
                  </a:lnTo>
                  <a:lnTo>
                    <a:pt x="188" y="208"/>
                  </a:lnTo>
                  <a:lnTo>
                    <a:pt x="180" y="210"/>
                  </a:lnTo>
                  <a:lnTo>
                    <a:pt x="174" y="211"/>
                  </a:lnTo>
                  <a:lnTo>
                    <a:pt x="166" y="211"/>
                  </a:lnTo>
                  <a:lnTo>
                    <a:pt x="166" y="211"/>
                  </a:lnTo>
                  <a:close/>
                  <a:moveTo>
                    <a:pt x="8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1"/>
                  </a:lnTo>
                  <a:lnTo>
                    <a:pt x="0" y="190"/>
                  </a:lnTo>
                  <a:lnTo>
                    <a:pt x="1" y="199"/>
                  </a:lnTo>
                  <a:lnTo>
                    <a:pt x="4" y="208"/>
                  </a:lnTo>
                  <a:lnTo>
                    <a:pt x="7" y="215"/>
                  </a:lnTo>
                  <a:lnTo>
                    <a:pt x="10" y="224"/>
                  </a:lnTo>
                  <a:lnTo>
                    <a:pt x="16" y="231"/>
                  </a:lnTo>
                  <a:lnTo>
                    <a:pt x="20" y="239"/>
                  </a:lnTo>
                  <a:lnTo>
                    <a:pt x="27" y="245"/>
                  </a:lnTo>
                  <a:lnTo>
                    <a:pt x="32" y="251"/>
                  </a:lnTo>
                  <a:lnTo>
                    <a:pt x="40" y="256"/>
                  </a:lnTo>
                  <a:lnTo>
                    <a:pt x="47" y="261"/>
                  </a:lnTo>
                  <a:lnTo>
                    <a:pt x="56" y="264"/>
                  </a:lnTo>
                  <a:lnTo>
                    <a:pt x="63" y="267"/>
                  </a:lnTo>
                  <a:lnTo>
                    <a:pt x="72" y="270"/>
                  </a:lnTo>
                  <a:lnTo>
                    <a:pt x="81" y="271"/>
                  </a:lnTo>
                  <a:lnTo>
                    <a:pt x="90" y="272"/>
                  </a:lnTo>
                  <a:lnTo>
                    <a:pt x="90" y="286"/>
                  </a:lnTo>
                  <a:lnTo>
                    <a:pt x="91" y="290"/>
                  </a:lnTo>
                  <a:lnTo>
                    <a:pt x="91" y="292"/>
                  </a:lnTo>
                  <a:lnTo>
                    <a:pt x="93" y="295"/>
                  </a:lnTo>
                  <a:lnTo>
                    <a:pt x="94" y="297"/>
                  </a:lnTo>
                  <a:lnTo>
                    <a:pt x="96" y="298"/>
                  </a:lnTo>
                  <a:lnTo>
                    <a:pt x="100" y="301"/>
                  </a:lnTo>
                  <a:lnTo>
                    <a:pt x="102" y="302"/>
                  </a:lnTo>
                  <a:lnTo>
                    <a:pt x="105" y="302"/>
                  </a:lnTo>
                  <a:lnTo>
                    <a:pt x="109" y="301"/>
                  </a:lnTo>
                  <a:lnTo>
                    <a:pt x="111" y="301"/>
                  </a:lnTo>
                  <a:lnTo>
                    <a:pt x="114" y="298"/>
                  </a:lnTo>
                  <a:lnTo>
                    <a:pt x="116" y="297"/>
                  </a:lnTo>
                  <a:lnTo>
                    <a:pt x="117" y="295"/>
                  </a:lnTo>
                  <a:lnTo>
                    <a:pt x="120" y="292"/>
                  </a:lnTo>
                  <a:lnTo>
                    <a:pt x="120" y="290"/>
                  </a:lnTo>
                  <a:lnTo>
                    <a:pt x="121" y="286"/>
                  </a:lnTo>
                  <a:lnTo>
                    <a:pt x="121" y="271"/>
                  </a:lnTo>
                  <a:lnTo>
                    <a:pt x="784" y="271"/>
                  </a:lnTo>
                  <a:lnTo>
                    <a:pt x="784" y="286"/>
                  </a:lnTo>
                  <a:lnTo>
                    <a:pt x="784" y="290"/>
                  </a:lnTo>
                  <a:lnTo>
                    <a:pt x="786" y="292"/>
                  </a:lnTo>
                  <a:lnTo>
                    <a:pt x="787" y="295"/>
                  </a:lnTo>
                  <a:lnTo>
                    <a:pt x="789" y="297"/>
                  </a:lnTo>
                  <a:lnTo>
                    <a:pt x="791" y="298"/>
                  </a:lnTo>
                  <a:lnTo>
                    <a:pt x="793" y="301"/>
                  </a:lnTo>
                  <a:lnTo>
                    <a:pt x="797" y="302"/>
                  </a:lnTo>
                  <a:lnTo>
                    <a:pt x="800" y="302"/>
                  </a:lnTo>
                  <a:lnTo>
                    <a:pt x="802" y="301"/>
                  </a:lnTo>
                  <a:lnTo>
                    <a:pt x="805" y="301"/>
                  </a:lnTo>
                  <a:lnTo>
                    <a:pt x="808" y="298"/>
                  </a:lnTo>
                  <a:lnTo>
                    <a:pt x="810" y="297"/>
                  </a:lnTo>
                  <a:lnTo>
                    <a:pt x="812" y="295"/>
                  </a:lnTo>
                  <a:lnTo>
                    <a:pt x="813" y="292"/>
                  </a:lnTo>
                  <a:lnTo>
                    <a:pt x="814" y="290"/>
                  </a:lnTo>
                  <a:lnTo>
                    <a:pt x="814" y="286"/>
                  </a:lnTo>
                  <a:lnTo>
                    <a:pt x="814" y="271"/>
                  </a:lnTo>
                  <a:lnTo>
                    <a:pt x="824" y="271"/>
                  </a:lnTo>
                  <a:lnTo>
                    <a:pt x="833" y="270"/>
                  </a:lnTo>
                  <a:lnTo>
                    <a:pt x="841" y="267"/>
                  </a:lnTo>
                  <a:lnTo>
                    <a:pt x="850" y="264"/>
                  </a:lnTo>
                  <a:lnTo>
                    <a:pt x="857" y="261"/>
                  </a:lnTo>
                  <a:lnTo>
                    <a:pt x="865" y="256"/>
                  </a:lnTo>
                  <a:lnTo>
                    <a:pt x="872" y="251"/>
                  </a:lnTo>
                  <a:lnTo>
                    <a:pt x="878" y="245"/>
                  </a:lnTo>
                  <a:lnTo>
                    <a:pt x="884" y="239"/>
                  </a:lnTo>
                  <a:lnTo>
                    <a:pt x="890" y="231"/>
                  </a:lnTo>
                  <a:lnTo>
                    <a:pt x="894" y="224"/>
                  </a:lnTo>
                  <a:lnTo>
                    <a:pt x="898" y="216"/>
                  </a:lnTo>
                  <a:lnTo>
                    <a:pt x="901" y="208"/>
                  </a:lnTo>
                  <a:lnTo>
                    <a:pt x="903" y="199"/>
                  </a:lnTo>
                  <a:lnTo>
                    <a:pt x="905" y="190"/>
                  </a:lnTo>
                  <a:lnTo>
                    <a:pt x="905" y="181"/>
                  </a:lnTo>
                  <a:lnTo>
                    <a:pt x="905" y="15"/>
                  </a:lnTo>
                  <a:lnTo>
                    <a:pt x="905" y="12"/>
                  </a:lnTo>
                  <a:lnTo>
                    <a:pt x="904" y="9"/>
                  </a:lnTo>
                  <a:lnTo>
                    <a:pt x="903" y="6"/>
                  </a:lnTo>
                  <a:lnTo>
                    <a:pt x="901" y="4"/>
                  </a:lnTo>
                  <a:lnTo>
                    <a:pt x="898" y="2"/>
                  </a:lnTo>
                  <a:lnTo>
                    <a:pt x="896" y="1"/>
                  </a:lnTo>
                  <a:lnTo>
                    <a:pt x="893" y="0"/>
                  </a:lnTo>
                  <a:lnTo>
                    <a:pt x="890" y="0"/>
                  </a:lnTo>
                  <a:lnTo>
                    <a:pt x="8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A68DCF58-A19C-41AF-B2E2-9DB4F946344B}"/>
              </a:ext>
            </a:extLst>
          </p:cNvPr>
          <p:cNvGrpSpPr/>
          <p:nvPr/>
        </p:nvGrpSpPr>
        <p:grpSpPr>
          <a:xfrm>
            <a:off x="2502906" y="2771167"/>
            <a:ext cx="285750" cy="285750"/>
            <a:chOff x="10460038" y="4197350"/>
            <a:chExt cx="285750" cy="285750"/>
          </a:xfrm>
          <a:solidFill>
            <a:schemeClr val="bg1"/>
          </a:solidFill>
        </p:grpSpPr>
        <p:sp>
          <p:nvSpPr>
            <p:cNvPr id="64" name="Freeform 3308">
              <a:extLst>
                <a:ext uri="{FF2B5EF4-FFF2-40B4-BE49-F238E27FC236}">
                  <a16:creationId xmlns:a16="http://schemas.microsoft.com/office/drawing/2014/main" xmlns="" id="{71C6E857-ABC8-4160-A94B-1D0A4E5B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475" y="4268788"/>
              <a:ext cx="142875" cy="142875"/>
            </a:xfrm>
            <a:custGeom>
              <a:avLst/>
              <a:gdLst>
                <a:gd name="T0" fmla="*/ 236 w 449"/>
                <a:gd name="T1" fmla="*/ 448 h 448"/>
                <a:gd name="T2" fmla="*/ 259 w 449"/>
                <a:gd name="T3" fmla="*/ 446 h 448"/>
                <a:gd name="T4" fmla="*/ 280 w 449"/>
                <a:gd name="T5" fmla="*/ 442 h 448"/>
                <a:gd name="T6" fmla="*/ 301 w 449"/>
                <a:gd name="T7" fmla="*/ 436 h 448"/>
                <a:gd name="T8" fmla="*/ 331 w 449"/>
                <a:gd name="T9" fmla="*/ 422 h 448"/>
                <a:gd name="T10" fmla="*/ 367 w 449"/>
                <a:gd name="T11" fmla="*/ 397 h 448"/>
                <a:gd name="T12" fmla="*/ 398 w 449"/>
                <a:gd name="T13" fmla="*/ 367 h 448"/>
                <a:gd name="T14" fmla="*/ 421 w 449"/>
                <a:gd name="T15" fmla="*/ 332 h 448"/>
                <a:gd name="T16" fmla="*/ 435 w 449"/>
                <a:gd name="T17" fmla="*/ 302 h 448"/>
                <a:gd name="T18" fmla="*/ 441 w 449"/>
                <a:gd name="T19" fmla="*/ 280 h 448"/>
                <a:gd name="T20" fmla="*/ 446 w 449"/>
                <a:gd name="T21" fmla="*/ 259 h 448"/>
                <a:gd name="T22" fmla="*/ 448 w 449"/>
                <a:gd name="T23" fmla="*/ 235 h 448"/>
                <a:gd name="T24" fmla="*/ 448 w 449"/>
                <a:gd name="T25" fmla="*/ 213 h 448"/>
                <a:gd name="T26" fmla="*/ 446 w 449"/>
                <a:gd name="T27" fmla="*/ 191 h 448"/>
                <a:gd name="T28" fmla="*/ 441 w 449"/>
                <a:gd name="T29" fmla="*/ 168 h 448"/>
                <a:gd name="T30" fmla="*/ 435 w 449"/>
                <a:gd name="T31" fmla="*/ 148 h 448"/>
                <a:gd name="T32" fmla="*/ 421 w 449"/>
                <a:gd name="T33" fmla="*/ 118 h 448"/>
                <a:gd name="T34" fmla="*/ 398 w 449"/>
                <a:gd name="T35" fmla="*/ 81 h 448"/>
                <a:gd name="T36" fmla="*/ 367 w 449"/>
                <a:gd name="T37" fmla="*/ 51 h 448"/>
                <a:gd name="T38" fmla="*/ 331 w 449"/>
                <a:gd name="T39" fmla="*/ 27 h 448"/>
                <a:gd name="T40" fmla="*/ 301 w 449"/>
                <a:gd name="T41" fmla="*/ 14 h 448"/>
                <a:gd name="T42" fmla="*/ 280 w 449"/>
                <a:gd name="T43" fmla="*/ 7 h 448"/>
                <a:gd name="T44" fmla="*/ 259 w 449"/>
                <a:gd name="T45" fmla="*/ 2 h 448"/>
                <a:gd name="T46" fmla="*/ 236 w 449"/>
                <a:gd name="T47" fmla="*/ 0 h 448"/>
                <a:gd name="T48" fmla="*/ 212 w 449"/>
                <a:gd name="T49" fmla="*/ 0 h 448"/>
                <a:gd name="T50" fmla="*/ 190 w 449"/>
                <a:gd name="T51" fmla="*/ 2 h 448"/>
                <a:gd name="T52" fmla="*/ 169 w 449"/>
                <a:gd name="T53" fmla="*/ 7 h 448"/>
                <a:gd name="T54" fmla="*/ 147 w 449"/>
                <a:gd name="T55" fmla="*/ 14 h 448"/>
                <a:gd name="T56" fmla="*/ 117 w 449"/>
                <a:gd name="T57" fmla="*/ 27 h 448"/>
                <a:gd name="T58" fmla="*/ 82 w 449"/>
                <a:gd name="T59" fmla="*/ 51 h 448"/>
                <a:gd name="T60" fmla="*/ 51 w 449"/>
                <a:gd name="T61" fmla="*/ 81 h 448"/>
                <a:gd name="T62" fmla="*/ 27 w 449"/>
                <a:gd name="T63" fmla="*/ 118 h 448"/>
                <a:gd name="T64" fmla="*/ 13 w 449"/>
                <a:gd name="T65" fmla="*/ 148 h 448"/>
                <a:gd name="T66" fmla="*/ 7 w 449"/>
                <a:gd name="T67" fmla="*/ 168 h 448"/>
                <a:gd name="T68" fmla="*/ 3 w 449"/>
                <a:gd name="T69" fmla="*/ 191 h 448"/>
                <a:gd name="T70" fmla="*/ 1 w 449"/>
                <a:gd name="T71" fmla="*/ 213 h 448"/>
                <a:gd name="T72" fmla="*/ 1 w 449"/>
                <a:gd name="T73" fmla="*/ 235 h 448"/>
                <a:gd name="T74" fmla="*/ 3 w 449"/>
                <a:gd name="T75" fmla="*/ 259 h 448"/>
                <a:gd name="T76" fmla="*/ 7 w 449"/>
                <a:gd name="T77" fmla="*/ 280 h 448"/>
                <a:gd name="T78" fmla="*/ 13 w 449"/>
                <a:gd name="T79" fmla="*/ 302 h 448"/>
                <a:gd name="T80" fmla="*/ 27 w 449"/>
                <a:gd name="T81" fmla="*/ 332 h 448"/>
                <a:gd name="T82" fmla="*/ 51 w 449"/>
                <a:gd name="T83" fmla="*/ 367 h 448"/>
                <a:gd name="T84" fmla="*/ 82 w 449"/>
                <a:gd name="T85" fmla="*/ 397 h 448"/>
                <a:gd name="T86" fmla="*/ 117 w 449"/>
                <a:gd name="T87" fmla="*/ 422 h 448"/>
                <a:gd name="T88" fmla="*/ 147 w 449"/>
                <a:gd name="T89" fmla="*/ 436 h 448"/>
                <a:gd name="T90" fmla="*/ 169 w 449"/>
                <a:gd name="T91" fmla="*/ 442 h 448"/>
                <a:gd name="T92" fmla="*/ 190 w 449"/>
                <a:gd name="T93" fmla="*/ 446 h 448"/>
                <a:gd name="T94" fmla="*/ 212 w 449"/>
                <a:gd name="T9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9" h="448">
                  <a:moveTo>
                    <a:pt x="224" y="448"/>
                  </a:moveTo>
                  <a:lnTo>
                    <a:pt x="236" y="448"/>
                  </a:lnTo>
                  <a:lnTo>
                    <a:pt x="247" y="447"/>
                  </a:lnTo>
                  <a:lnTo>
                    <a:pt x="259" y="446"/>
                  </a:lnTo>
                  <a:lnTo>
                    <a:pt x="269" y="444"/>
                  </a:lnTo>
                  <a:lnTo>
                    <a:pt x="280" y="442"/>
                  </a:lnTo>
                  <a:lnTo>
                    <a:pt x="291" y="439"/>
                  </a:lnTo>
                  <a:lnTo>
                    <a:pt x="301" y="436"/>
                  </a:lnTo>
                  <a:lnTo>
                    <a:pt x="312" y="431"/>
                  </a:lnTo>
                  <a:lnTo>
                    <a:pt x="331" y="422"/>
                  </a:lnTo>
                  <a:lnTo>
                    <a:pt x="349" y="410"/>
                  </a:lnTo>
                  <a:lnTo>
                    <a:pt x="367" y="397"/>
                  </a:lnTo>
                  <a:lnTo>
                    <a:pt x="383" y="383"/>
                  </a:lnTo>
                  <a:lnTo>
                    <a:pt x="398" y="367"/>
                  </a:lnTo>
                  <a:lnTo>
                    <a:pt x="410" y="350"/>
                  </a:lnTo>
                  <a:lnTo>
                    <a:pt x="421" y="332"/>
                  </a:lnTo>
                  <a:lnTo>
                    <a:pt x="431" y="311"/>
                  </a:lnTo>
                  <a:lnTo>
                    <a:pt x="435" y="302"/>
                  </a:lnTo>
                  <a:lnTo>
                    <a:pt x="438" y="291"/>
                  </a:lnTo>
                  <a:lnTo>
                    <a:pt x="441" y="280"/>
                  </a:lnTo>
                  <a:lnTo>
                    <a:pt x="444" y="270"/>
                  </a:lnTo>
                  <a:lnTo>
                    <a:pt x="446" y="259"/>
                  </a:lnTo>
                  <a:lnTo>
                    <a:pt x="448" y="247"/>
                  </a:lnTo>
                  <a:lnTo>
                    <a:pt x="448" y="235"/>
                  </a:lnTo>
                  <a:lnTo>
                    <a:pt x="449" y="225"/>
                  </a:lnTo>
                  <a:lnTo>
                    <a:pt x="448" y="213"/>
                  </a:lnTo>
                  <a:lnTo>
                    <a:pt x="448" y="201"/>
                  </a:lnTo>
                  <a:lnTo>
                    <a:pt x="446" y="191"/>
                  </a:lnTo>
                  <a:lnTo>
                    <a:pt x="444" y="179"/>
                  </a:lnTo>
                  <a:lnTo>
                    <a:pt x="441" y="168"/>
                  </a:lnTo>
                  <a:lnTo>
                    <a:pt x="438" y="157"/>
                  </a:lnTo>
                  <a:lnTo>
                    <a:pt x="435" y="148"/>
                  </a:lnTo>
                  <a:lnTo>
                    <a:pt x="431" y="137"/>
                  </a:lnTo>
                  <a:lnTo>
                    <a:pt x="421" y="118"/>
                  </a:lnTo>
                  <a:lnTo>
                    <a:pt x="410" y="99"/>
                  </a:lnTo>
                  <a:lnTo>
                    <a:pt x="398" y="81"/>
                  </a:lnTo>
                  <a:lnTo>
                    <a:pt x="383" y="65"/>
                  </a:lnTo>
                  <a:lnTo>
                    <a:pt x="367" y="51"/>
                  </a:lnTo>
                  <a:lnTo>
                    <a:pt x="349" y="39"/>
                  </a:lnTo>
                  <a:lnTo>
                    <a:pt x="331" y="27"/>
                  </a:lnTo>
                  <a:lnTo>
                    <a:pt x="312" y="17"/>
                  </a:lnTo>
                  <a:lnTo>
                    <a:pt x="301" y="14"/>
                  </a:lnTo>
                  <a:lnTo>
                    <a:pt x="291" y="10"/>
                  </a:lnTo>
                  <a:lnTo>
                    <a:pt x="280" y="7"/>
                  </a:lnTo>
                  <a:lnTo>
                    <a:pt x="269" y="4"/>
                  </a:lnTo>
                  <a:lnTo>
                    <a:pt x="259" y="2"/>
                  </a:lnTo>
                  <a:lnTo>
                    <a:pt x="247" y="1"/>
                  </a:lnTo>
                  <a:lnTo>
                    <a:pt x="236" y="0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2" y="1"/>
                  </a:lnTo>
                  <a:lnTo>
                    <a:pt x="190" y="2"/>
                  </a:lnTo>
                  <a:lnTo>
                    <a:pt x="179" y="4"/>
                  </a:lnTo>
                  <a:lnTo>
                    <a:pt x="169" y="7"/>
                  </a:lnTo>
                  <a:lnTo>
                    <a:pt x="158" y="10"/>
                  </a:lnTo>
                  <a:lnTo>
                    <a:pt x="147" y="14"/>
                  </a:lnTo>
                  <a:lnTo>
                    <a:pt x="137" y="17"/>
                  </a:lnTo>
                  <a:lnTo>
                    <a:pt x="117" y="27"/>
                  </a:lnTo>
                  <a:lnTo>
                    <a:pt x="99" y="39"/>
                  </a:lnTo>
                  <a:lnTo>
                    <a:pt x="82" y="51"/>
                  </a:lnTo>
                  <a:lnTo>
                    <a:pt x="66" y="65"/>
                  </a:lnTo>
                  <a:lnTo>
                    <a:pt x="51" y="81"/>
                  </a:lnTo>
                  <a:lnTo>
                    <a:pt x="38" y="99"/>
                  </a:lnTo>
                  <a:lnTo>
                    <a:pt x="27" y="118"/>
                  </a:lnTo>
                  <a:lnTo>
                    <a:pt x="18" y="137"/>
                  </a:lnTo>
                  <a:lnTo>
                    <a:pt x="13" y="148"/>
                  </a:lnTo>
                  <a:lnTo>
                    <a:pt x="10" y="157"/>
                  </a:lnTo>
                  <a:lnTo>
                    <a:pt x="7" y="168"/>
                  </a:lnTo>
                  <a:lnTo>
                    <a:pt x="5" y="179"/>
                  </a:lnTo>
                  <a:lnTo>
                    <a:pt x="3" y="191"/>
                  </a:lnTo>
                  <a:lnTo>
                    <a:pt x="1" y="201"/>
                  </a:lnTo>
                  <a:lnTo>
                    <a:pt x="1" y="213"/>
                  </a:lnTo>
                  <a:lnTo>
                    <a:pt x="0" y="225"/>
                  </a:lnTo>
                  <a:lnTo>
                    <a:pt x="1" y="235"/>
                  </a:lnTo>
                  <a:lnTo>
                    <a:pt x="1" y="247"/>
                  </a:lnTo>
                  <a:lnTo>
                    <a:pt x="3" y="259"/>
                  </a:lnTo>
                  <a:lnTo>
                    <a:pt x="5" y="270"/>
                  </a:lnTo>
                  <a:lnTo>
                    <a:pt x="7" y="280"/>
                  </a:lnTo>
                  <a:lnTo>
                    <a:pt x="10" y="291"/>
                  </a:lnTo>
                  <a:lnTo>
                    <a:pt x="13" y="302"/>
                  </a:lnTo>
                  <a:lnTo>
                    <a:pt x="18" y="311"/>
                  </a:lnTo>
                  <a:lnTo>
                    <a:pt x="27" y="332"/>
                  </a:lnTo>
                  <a:lnTo>
                    <a:pt x="38" y="350"/>
                  </a:lnTo>
                  <a:lnTo>
                    <a:pt x="51" y="367"/>
                  </a:lnTo>
                  <a:lnTo>
                    <a:pt x="66" y="383"/>
                  </a:lnTo>
                  <a:lnTo>
                    <a:pt x="82" y="397"/>
                  </a:lnTo>
                  <a:lnTo>
                    <a:pt x="99" y="410"/>
                  </a:lnTo>
                  <a:lnTo>
                    <a:pt x="117" y="422"/>
                  </a:lnTo>
                  <a:lnTo>
                    <a:pt x="137" y="431"/>
                  </a:lnTo>
                  <a:lnTo>
                    <a:pt x="147" y="436"/>
                  </a:lnTo>
                  <a:lnTo>
                    <a:pt x="158" y="439"/>
                  </a:lnTo>
                  <a:lnTo>
                    <a:pt x="169" y="442"/>
                  </a:lnTo>
                  <a:lnTo>
                    <a:pt x="179" y="444"/>
                  </a:lnTo>
                  <a:lnTo>
                    <a:pt x="190" y="446"/>
                  </a:lnTo>
                  <a:lnTo>
                    <a:pt x="202" y="447"/>
                  </a:lnTo>
                  <a:lnTo>
                    <a:pt x="212" y="448"/>
                  </a:lnTo>
                  <a:lnTo>
                    <a:pt x="224" y="4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09">
              <a:extLst>
                <a:ext uri="{FF2B5EF4-FFF2-40B4-BE49-F238E27FC236}">
                  <a16:creationId xmlns:a16="http://schemas.microsoft.com/office/drawing/2014/main" xmlns="" id="{6A0F95FE-9DE8-49AC-9C4D-928E0AB29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0038" y="4197350"/>
              <a:ext cx="285750" cy="196850"/>
            </a:xfrm>
            <a:custGeom>
              <a:avLst/>
              <a:gdLst>
                <a:gd name="T0" fmla="*/ 741 w 898"/>
                <a:gd name="T1" fmla="*/ 241 h 616"/>
                <a:gd name="T2" fmla="*/ 725 w 898"/>
                <a:gd name="T3" fmla="*/ 187 h 616"/>
                <a:gd name="T4" fmla="*/ 699 w 898"/>
                <a:gd name="T5" fmla="*/ 136 h 616"/>
                <a:gd name="T6" fmla="*/ 664 w 898"/>
                <a:gd name="T7" fmla="*/ 94 h 616"/>
                <a:gd name="T8" fmla="*/ 623 w 898"/>
                <a:gd name="T9" fmla="*/ 57 h 616"/>
                <a:gd name="T10" fmla="*/ 575 w 898"/>
                <a:gd name="T11" fmla="*/ 28 h 616"/>
                <a:gd name="T12" fmla="*/ 521 w 898"/>
                <a:gd name="T13" fmla="*/ 9 h 616"/>
                <a:gd name="T14" fmla="*/ 463 w 898"/>
                <a:gd name="T15" fmla="*/ 0 h 616"/>
                <a:gd name="T16" fmla="*/ 404 w 898"/>
                <a:gd name="T17" fmla="*/ 4 h 616"/>
                <a:gd name="T18" fmla="*/ 349 w 898"/>
                <a:gd name="T19" fmla="*/ 18 h 616"/>
                <a:gd name="T20" fmla="*/ 297 w 898"/>
                <a:gd name="T21" fmla="*/ 41 h 616"/>
                <a:gd name="T22" fmla="*/ 252 w 898"/>
                <a:gd name="T23" fmla="*/ 74 h 616"/>
                <a:gd name="T24" fmla="*/ 214 w 898"/>
                <a:gd name="T25" fmla="*/ 114 h 616"/>
                <a:gd name="T26" fmla="*/ 183 w 898"/>
                <a:gd name="T27" fmla="*/ 161 h 616"/>
                <a:gd name="T28" fmla="*/ 162 w 898"/>
                <a:gd name="T29" fmla="*/ 213 h 616"/>
                <a:gd name="T30" fmla="*/ 151 w 898"/>
                <a:gd name="T31" fmla="*/ 270 h 616"/>
                <a:gd name="T32" fmla="*/ 105 w 898"/>
                <a:gd name="T33" fmla="*/ 295 h 616"/>
                <a:gd name="T34" fmla="*/ 53 w 898"/>
                <a:gd name="T35" fmla="*/ 327 h 616"/>
                <a:gd name="T36" fmla="*/ 17 w 898"/>
                <a:gd name="T37" fmla="*/ 374 h 616"/>
                <a:gd name="T38" fmla="*/ 0 w 898"/>
                <a:gd name="T39" fmla="*/ 434 h 616"/>
                <a:gd name="T40" fmla="*/ 6 w 898"/>
                <a:gd name="T41" fmla="*/ 499 h 616"/>
                <a:gd name="T42" fmla="*/ 37 w 898"/>
                <a:gd name="T43" fmla="*/ 555 h 616"/>
                <a:gd name="T44" fmla="*/ 86 w 898"/>
                <a:gd name="T45" fmla="*/ 595 h 616"/>
                <a:gd name="T46" fmla="*/ 148 w 898"/>
                <a:gd name="T47" fmla="*/ 615 h 616"/>
                <a:gd name="T48" fmla="*/ 172 w 898"/>
                <a:gd name="T49" fmla="*/ 612 h 616"/>
                <a:gd name="T50" fmla="*/ 179 w 898"/>
                <a:gd name="T51" fmla="*/ 604 h 616"/>
                <a:gd name="T52" fmla="*/ 181 w 898"/>
                <a:gd name="T53" fmla="*/ 271 h 616"/>
                <a:gd name="T54" fmla="*/ 191 w 898"/>
                <a:gd name="T55" fmla="*/ 219 h 616"/>
                <a:gd name="T56" fmla="*/ 212 w 898"/>
                <a:gd name="T57" fmla="*/ 171 h 616"/>
                <a:gd name="T58" fmla="*/ 241 w 898"/>
                <a:gd name="T59" fmla="*/ 128 h 616"/>
                <a:gd name="T60" fmla="*/ 277 w 898"/>
                <a:gd name="T61" fmla="*/ 91 h 616"/>
                <a:gd name="T62" fmla="*/ 320 w 898"/>
                <a:gd name="T63" fmla="*/ 63 h 616"/>
                <a:gd name="T64" fmla="*/ 368 w 898"/>
                <a:gd name="T65" fmla="*/ 42 h 616"/>
                <a:gd name="T66" fmla="*/ 420 w 898"/>
                <a:gd name="T67" fmla="*/ 32 h 616"/>
                <a:gd name="T68" fmla="*/ 476 w 898"/>
                <a:gd name="T69" fmla="*/ 32 h 616"/>
                <a:gd name="T70" fmla="*/ 529 w 898"/>
                <a:gd name="T71" fmla="*/ 42 h 616"/>
                <a:gd name="T72" fmla="*/ 577 w 898"/>
                <a:gd name="T73" fmla="*/ 63 h 616"/>
                <a:gd name="T74" fmla="*/ 619 w 898"/>
                <a:gd name="T75" fmla="*/ 91 h 616"/>
                <a:gd name="T76" fmla="*/ 656 w 898"/>
                <a:gd name="T77" fmla="*/ 128 h 616"/>
                <a:gd name="T78" fmla="*/ 685 w 898"/>
                <a:gd name="T79" fmla="*/ 171 h 616"/>
                <a:gd name="T80" fmla="*/ 705 w 898"/>
                <a:gd name="T81" fmla="*/ 219 h 616"/>
                <a:gd name="T82" fmla="*/ 716 w 898"/>
                <a:gd name="T83" fmla="*/ 271 h 616"/>
                <a:gd name="T84" fmla="*/ 718 w 898"/>
                <a:gd name="T85" fmla="*/ 603 h 616"/>
                <a:gd name="T86" fmla="*/ 724 w 898"/>
                <a:gd name="T87" fmla="*/ 612 h 616"/>
                <a:gd name="T88" fmla="*/ 749 w 898"/>
                <a:gd name="T89" fmla="*/ 615 h 616"/>
                <a:gd name="T90" fmla="*/ 811 w 898"/>
                <a:gd name="T91" fmla="*/ 595 h 616"/>
                <a:gd name="T92" fmla="*/ 859 w 898"/>
                <a:gd name="T93" fmla="*/ 555 h 616"/>
                <a:gd name="T94" fmla="*/ 890 w 898"/>
                <a:gd name="T95" fmla="*/ 499 h 616"/>
                <a:gd name="T96" fmla="*/ 897 w 898"/>
                <a:gd name="T97" fmla="*/ 434 h 616"/>
                <a:gd name="T98" fmla="*/ 879 w 898"/>
                <a:gd name="T99" fmla="*/ 374 h 616"/>
                <a:gd name="T100" fmla="*/ 843 w 898"/>
                <a:gd name="T101" fmla="*/ 327 h 616"/>
                <a:gd name="T102" fmla="*/ 792 w 898"/>
                <a:gd name="T103" fmla="*/ 295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98" h="616">
                  <a:moveTo>
                    <a:pt x="747" y="284"/>
                  </a:moveTo>
                  <a:lnTo>
                    <a:pt x="746" y="270"/>
                  </a:lnTo>
                  <a:lnTo>
                    <a:pt x="744" y="255"/>
                  </a:lnTo>
                  <a:lnTo>
                    <a:pt x="741" y="241"/>
                  </a:lnTo>
                  <a:lnTo>
                    <a:pt x="738" y="227"/>
                  </a:lnTo>
                  <a:lnTo>
                    <a:pt x="735" y="213"/>
                  </a:lnTo>
                  <a:lnTo>
                    <a:pt x="730" y="199"/>
                  </a:lnTo>
                  <a:lnTo>
                    <a:pt x="725" y="187"/>
                  </a:lnTo>
                  <a:lnTo>
                    <a:pt x="720" y="174"/>
                  </a:lnTo>
                  <a:lnTo>
                    <a:pt x="714" y="161"/>
                  </a:lnTo>
                  <a:lnTo>
                    <a:pt x="706" y="148"/>
                  </a:lnTo>
                  <a:lnTo>
                    <a:pt x="699" y="136"/>
                  </a:lnTo>
                  <a:lnTo>
                    <a:pt x="691" y="126"/>
                  </a:lnTo>
                  <a:lnTo>
                    <a:pt x="683" y="114"/>
                  </a:lnTo>
                  <a:lnTo>
                    <a:pt x="674" y="103"/>
                  </a:lnTo>
                  <a:lnTo>
                    <a:pt x="664" y="94"/>
                  </a:lnTo>
                  <a:lnTo>
                    <a:pt x="655" y="83"/>
                  </a:lnTo>
                  <a:lnTo>
                    <a:pt x="644" y="74"/>
                  </a:lnTo>
                  <a:lnTo>
                    <a:pt x="633" y="65"/>
                  </a:lnTo>
                  <a:lnTo>
                    <a:pt x="623" y="57"/>
                  </a:lnTo>
                  <a:lnTo>
                    <a:pt x="611" y="49"/>
                  </a:lnTo>
                  <a:lnTo>
                    <a:pt x="599" y="41"/>
                  </a:lnTo>
                  <a:lnTo>
                    <a:pt x="587" y="35"/>
                  </a:lnTo>
                  <a:lnTo>
                    <a:pt x="575" y="28"/>
                  </a:lnTo>
                  <a:lnTo>
                    <a:pt x="562" y="23"/>
                  </a:lnTo>
                  <a:lnTo>
                    <a:pt x="548" y="18"/>
                  </a:lnTo>
                  <a:lnTo>
                    <a:pt x="535" y="13"/>
                  </a:lnTo>
                  <a:lnTo>
                    <a:pt x="521" y="9"/>
                  </a:lnTo>
                  <a:lnTo>
                    <a:pt x="507" y="6"/>
                  </a:lnTo>
                  <a:lnTo>
                    <a:pt x="492" y="4"/>
                  </a:lnTo>
                  <a:lnTo>
                    <a:pt x="478" y="3"/>
                  </a:lnTo>
                  <a:lnTo>
                    <a:pt x="463" y="0"/>
                  </a:lnTo>
                  <a:lnTo>
                    <a:pt x="448" y="0"/>
                  </a:lnTo>
                  <a:lnTo>
                    <a:pt x="433" y="0"/>
                  </a:lnTo>
                  <a:lnTo>
                    <a:pt x="418" y="2"/>
                  </a:lnTo>
                  <a:lnTo>
                    <a:pt x="404" y="4"/>
                  </a:lnTo>
                  <a:lnTo>
                    <a:pt x="389" y="6"/>
                  </a:lnTo>
                  <a:lnTo>
                    <a:pt x="376" y="9"/>
                  </a:lnTo>
                  <a:lnTo>
                    <a:pt x="362" y="13"/>
                  </a:lnTo>
                  <a:lnTo>
                    <a:pt x="349" y="18"/>
                  </a:lnTo>
                  <a:lnTo>
                    <a:pt x="335" y="23"/>
                  </a:lnTo>
                  <a:lnTo>
                    <a:pt x="322" y="28"/>
                  </a:lnTo>
                  <a:lnTo>
                    <a:pt x="309" y="35"/>
                  </a:lnTo>
                  <a:lnTo>
                    <a:pt x="297" y="41"/>
                  </a:lnTo>
                  <a:lnTo>
                    <a:pt x="286" y="49"/>
                  </a:lnTo>
                  <a:lnTo>
                    <a:pt x="274" y="57"/>
                  </a:lnTo>
                  <a:lnTo>
                    <a:pt x="263" y="65"/>
                  </a:lnTo>
                  <a:lnTo>
                    <a:pt x="252" y="74"/>
                  </a:lnTo>
                  <a:lnTo>
                    <a:pt x="242" y="83"/>
                  </a:lnTo>
                  <a:lnTo>
                    <a:pt x="232" y="94"/>
                  </a:lnTo>
                  <a:lnTo>
                    <a:pt x="222" y="103"/>
                  </a:lnTo>
                  <a:lnTo>
                    <a:pt x="214" y="114"/>
                  </a:lnTo>
                  <a:lnTo>
                    <a:pt x="205" y="126"/>
                  </a:lnTo>
                  <a:lnTo>
                    <a:pt x="198" y="136"/>
                  </a:lnTo>
                  <a:lnTo>
                    <a:pt x="190" y="148"/>
                  </a:lnTo>
                  <a:lnTo>
                    <a:pt x="183" y="161"/>
                  </a:lnTo>
                  <a:lnTo>
                    <a:pt x="178" y="174"/>
                  </a:lnTo>
                  <a:lnTo>
                    <a:pt x="171" y="187"/>
                  </a:lnTo>
                  <a:lnTo>
                    <a:pt x="167" y="199"/>
                  </a:lnTo>
                  <a:lnTo>
                    <a:pt x="162" y="213"/>
                  </a:lnTo>
                  <a:lnTo>
                    <a:pt x="158" y="227"/>
                  </a:lnTo>
                  <a:lnTo>
                    <a:pt x="155" y="241"/>
                  </a:lnTo>
                  <a:lnTo>
                    <a:pt x="153" y="255"/>
                  </a:lnTo>
                  <a:lnTo>
                    <a:pt x="151" y="270"/>
                  </a:lnTo>
                  <a:lnTo>
                    <a:pt x="150" y="284"/>
                  </a:lnTo>
                  <a:lnTo>
                    <a:pt x="135" y="286"/>
                  </a:lnTo>
                  <a:lnTo>
                    <a:pt x="119" y="290"/>
                  </a:lnTo>
                  <a:lnTo>
                    <a:pt x="105" y="295"/>
                  </a:lnTo>
                  <a:lnTo>
                    <a:pt x="91" y="301"/>
                  </a:lnTo>
                  <a:lnTo>
                    <a:pt x="78" y="309"/>
                  </a:lnTo>
                  <a:lnTo>
                    <a:pt x="65" y="317"/>
                  </a:lnTo>
                  <a:lnTo>
                    <a:pt x="53" y="327"/>
                  </a:lnTo>
                  <a:lnTo>
                    <a:pt x="43" y="337"/>
                  </a:lnTo>
                  <a:lnTo>
                    <a:pt x="33" y="348"/>
                  </a:lnTo>
                  <a:lnTo>
                    <a:pt x="25" y="361"/>
                  </a:lnTo>
                  <a:lnTo>
                    <a:pt x="17" y="374"/>
                  </a:lnTo>
                  <a:lnTo>
                    <a:pt x="11" y="388"/>
                  </a:lnTo>
                  <a:lnTo>
                    <a:pt x="6" y="403"/>
                  </a:lnTo>
                  <a:lnTo>
                    <a:pt x="2" y="418"/>
                  </a:lnTo>
                  <a:lnTo>
                    <a:pt x="0" y="434"/>
                  </a:lnTo>
                  <a:lnTo>
                    <a:pt x="0" y="450"/>
                  </a:lnTo>
                  <a:lnTo>
                    <a:pt x="0" y="466"/>
                  </a:lnTo>
                  <a:lnTo>
                    <a:pt x="3" y="483"/>
                  </a:lnTo>
                  <a:lnTo>
                    <a:pt x="6" y="499"/>
                  </a:lnTo>
                  <a:lnTo>
                    <a:pt x="13" y="514"/>
                  </a:lnTo>
                  <a:lnTo>
                    <a:pt x="19" y="528"/>
                  </a:lnTo>
                  <a:lnTo>
                    <a:pt x="28" y="542"/>
                  </a:lnTo>
                  <a:lnTo>
                    <a:pt x="37" y="555"/>
                  </a:lnTo>
                  <a:lnTo>
                    <a:pt x="48" y="566"/>
                  </a:lnTo>
                  <a:lnTo>
                    <a:pt x="60" y="577"/>
                  </a:lnTo>
                  <a:lnTo>
                    <a:pt x="72" y="587"/>
                  </a:lnTo>
                  <a:lnTo>
                    <a:pt x="86" y="595"/>
                  </a:lnTo>
                  <a:lnTo>
                    <a:pt x="101" y="602"/>
                  </a:lnTo>
                  <a:lnTo>
                    <a:pt x="115" y="608"/>
                  </a:lnTo>
                  <a:lnTo>
                    <a:pt x="130" y="612"/>
                  </a:lnTo>
                  <a:lnTo>
                    <a:pt x="148" y="615"/>
                  </a:lnTo>
                  <a:lnTo>
                    <a:pt x="164" y="616"/>
                  </a:lnTo>
                  <a:lnTo>
                    <a:pt x="167" y="615"/>
                  </a:lnTo>
                  <a:lnTo>
                    <a:pt x="170" y="615"/>
                  </a:lnTo>
                  <a:lnTo>
                    <a:pt x="172" y="612"/>
                  </a:lnTo>
                  <a:lnTo>
                    <a:pt x="174" y="611"/>
                  </a:lnTo>
                  <a:lnTo>
                    <a:pt x="176" y="609"/>
                  </a:lnTo>
                  <a:lnTo>
                    <a:pt x="178" y="606"/>
                  </a:lnTo>
                  <a:lnTo>
                    <a:pt x="179" y="604"/>
                  </a:lnTo>
                  <a:lnTo>
                    <a:pt x="179" y="601"/>
                  </a:lnTo>
                  <a:lnTo>
                    <a:pt x="179" y="299"/>
                  </a:lnTo>
                  <a:lnTo>
                    <a:pt x="180" y="285"/>
                  </a:lnTo>
                  <a:lnTo>
                    <a:pt x="181" y="271"/>
                  </a:lnTo>
                  <a:lnTo>
                    <a:pt x="182" y="257"/>
                  </a:lnTo>
                  <a:lnTo>
                    <a:pt x="184" y="244"/>
                  </a:lnTo>
                  <a:lnTo>
                    <a:pt x="187" y="232"/>
                  </a:lnTo>
                  <a:lnTo>
                    <a:pt x="191" y="219"/>
                  </a:lnTo>
                  <a:lnTo>
                    <a:pt x="196" y="206"/>
                  </a:lnTo>
                  <a:lnTo>
                    <a:pt x="200" y="194"/>
                  </a:lnTo>
                  <a:lnTo>
                    <a:pt x="205" y="182"/>
                  </a:lnTo>
                  <a:lnTo>
                    <a:pt x="212" y="171"/>
                  </a:lnTo>
                  <a:lnTo>
                    <a:pt x="218" y="160"/>
                  </a:lnTo>
                  <a:lnTo>
                    <a:pt x="225" y="149"/>
                  </a:lnTo>
                  <a:lnTo>
                    <a:pt x="232" y="138"/>
                  </a:lnTo>
                  <a:lnTo>
                    <a:pt x="241" y="128"/>
                  </a:lnTo>
                  <a:lnTo>
                    <a:pt x="249" y="118"/>
                  </a:lnTo>
                  <a:lnTo>
                    <a:pt x="258" y="110"/>
                  </a:lnTo>
                  <a:lnTo>
                    <a:pt x="267" y="100"/>
                  </a:lnTo>
                  <a:lnTo>
                    <a:pt x="277" y="91"/>
                  </a:lnTo>
                  <a:lnTo>
                    <a:pt x="288" y="84"/>
                  </a:lnTo>
                  <a:lnTo>
                    <a:pt x="297" y="76"/>
                  </a:lnTo>
                  <a:lnTo>
                    <a:pt x="309" y="69"/>
                  </a:lnTo>
                  <a:lnTo>
                    <a:pt x="320" y="63"/>
                  </a:lnTo>
                  <a:lnTo>
                    <a:pt x="332" y="57"/>
                  </a:lnTo>
                  <a:lnTo>
                    <a:pt x="343" y="52"/>
                  </a:lnTo>
                  <a:lnTo>
                    <a:pt x="356" y="46"/>
                  </a:lnTo>
                  <a:lnTo>
                    <a:pt x="368" y="42"/>
                  </a:lnTo>
                  <a:lnTo>
                    <a:pt x="381" y="39"/>
                  </a:lnTo>
                  <a:lnTo>
                    <a:pt x="394" y="36"/>
                  </a:lnTo>
                  <a:lnTo>
                    <a:pt x="408" y="34"/>
                  </a:lnTo>
                  <a:lnTo>
                    <a:pt x="420" y="32"/>
                  </a:lnTo>
                  <a:lnTo>
                    <a:pt x="434" y="30"/>
                  </a:lnTo>
                  <a:lnTo>
                    <a:pt x="448" y="30"/>
                  </a:lnTo>
                  <a:lnTo>
                    <a:pt x="462" y="30"/>
                  </a:lnTo>
                  <a:lnTo>
                    <a:pt x="476" y="32"/>
                  </a:lnTo>
                  <a:lnTo>
                    <a:pt x="489" y="34"/>
                  </a:lnTo>
                  <a:lnTo>
                    <a:pt x="503" y="36"/>
                  </a:lnTo>
                  <a:lnTo>
                    <a:pt x="516" y="39"/>
                  </a:lnTo>
                  <a:lnTo>
                    <a:pt x="529" y="42"/>
                  </a:lnTo>
                  <a:lnTo>
                    <a:pt x="540" y="46"/>
                  </a:lnTo>
                  <a:lnTo>
                    <a:pt x="553" y="52"/>
                  </a:lnTo>
                  <a:lnTo>
                    <a:pt x="565" y="57"/>
                  </a:lnTo>
                  <a:lnTo>
                    <a:pt x="577" y="63"/>
                  </a:lnTo>
                  <a:lnTo>
                    <a:pt x="587" y="69"/>
                  </a:lnTo>
                  <a:lnTo>
                    <a:pt x="599" y="76"/>
                  </a:lnTo>
                  <a:lnTo>
                    <a:pt x="610" y="84"/>
                  </a:lnTo>
                  <a:lnTo>
                    <a:pt x="619" y="91"/>
                  </a:lnTo>
                  <a:lnTo>
                    <a:pt x="629" y="100"/>
                  </a:lnTo>
                  <a:lnTo>
                    <a:pt x="639" y="110"/>
                  </a:lnTo>
                  <a:lnTo>
                    <a:pt x="647" y="118"/>
                  </a:lnTo>
                  <a:lnTo>
                    <a:pt x="656" y="128"/>
                  </a:lnTo>
                  <a:lnTo>
                    <a:pt x="664" y="138"/>
                  </a:lnTo>
                  <a:lnTo>
                    <a:pt x="672" y="149"/>
                  </a:lnTo>
                  <a:lnTo>
                    <a:pt x="678" y="160"/>
                  </a:lnTo>
                  <a:lnTo>
                    <a:pt x="685" y="171"/>
                  </a:lnTo>
                  <a:lnTo>
                    <a:pt x="691" y="182"/>
                  </a:lnTo>
                  <a:lnTo>
                    <a:pt x="697" y="194"/>
                  </a:lnTo>
                  <a:lnTo>
                    <a:pt x="701" y="207"/>
                  </a:lnTo>
                  <a:lnTo>
                    <a:pt x="705" y="219"/>
                  </a:lnTo>
                  <a:lnTo>
                    <a:pt x="709" y="232"/>
                  </a:lnTo>
                  <a:lnTo>
                    <a:pt x="713" y="244"/>
                  </a:lnTo>
                  <a:lnTo>
                    <a:pt x="715" y="257"/>
                  </a:lnTo>
                  <a:lnTo>
                    <a:pt x="716" y="271"/>
                  </a:lnTo>
                  <a:lnTo>
                    <a:pt x="717" y="285"/>
                  </a:lnTo>
                  <a:lnTo>
                    <a:pt x="718" y="299"/>
                  </a:lnTo>
                  <a:lnTo>
                    <a:pt x="718" y="601"/>
                  </a:lnTo>
                  <a:lnTo>
                    <a:pt x="718" y="603"/>
                  </a:lnTo>
                  <a:lnTo>
                    <a:pt x="719" y="606"/>
                  </a:lnTo>
                  <a:lnTo>
                    <a:pt x="720" y="608"/>
                  </a:lnTo>
                  <a:lnTo>
                    <a:pt x="722" y="611"/>
                  </a:lnTo>
                  <a:lnTo>
                    <a:pt x="724" y="612"/>
                  </a:lnTo>
                  <a:lnTo>
                    <a:pt x="726" y="615"/>
                  </a:lnTo>
                  <a:lnTo>
                    <a:pt x="730" y="615"/>
                  </a:lnTo>
                  <a:lnTo>
                    <a:pt x="733" y="616"/>
                  </a:lnTo>
                  <a:lnTo>
                    <a:pt x="749" y="615"/>
                  </a:lnTo>
                  <a:lnTo>
                    <a:pt x="766" y="612"/>
                  </a:lnTo>
                  <a:lnTo>
                    <a:pt x="781" y="608"/>
                  </a:lnTo>
                  <a:lnTo>
                    <a:pt x="797" y="602"/>
                  </a:lnTo>
                  <a:lnTo>
                    <a:pt x="811" y="595"/>
                  </a:lnTo>
                  <a:lnTo>
                    <a:pt x="825" y="587"/>
                  </a:lnTo>
                  <a:lnTo>
                    <a:pt x="837" y="577"/>
                  </a:lnTo>
                  <a:lnTo>
                    <a:pt x="848" y="566"/>
                  </a:lnTo>
                  <a:lnTo>
                    <a:pt x="859" y="555"/>
                  </a:lnTo>
                  <a:lnTo>
                    <a:pt x="869" y="542"/>
                  </a:lnTo>
                  <a:lnTo>
                    <a:pt x="877" y="528"/>
                  </a:lnTo>
                  <a:lnTo>
                    <a:pt x="884" y="514"/>
                  </a:lnTo>
                  <a:lnTo>
                    <a:pt x="890" y="499"/>
                  </a:lnTo>
                  <a:lnTo>
                    <a:pt x="893" y="483"/>
                  </a:lnTo>
                  <a:lnTo>
                    <a:pt x="897" y="466"/>
                  </a:lnTo>
                  <a:lnTo>
                    <a:pt x="898" y="450"/>
                  </a:lnTo>
                  <a:lnTo>
                    <a:pt x="897" y="434"/>
                  </a:lnTo>
                  <a:lnTo>
                    <a:pt x="894" y="418"/>
                  </a:lnTo>
                  <a:lnTo>
                    <a:pt x="890" y="403"/>
                  </a:lnTo>
                  <a:lnTo>
                    <a:pt x="886" y="388"/>
                  </a:lnTo>
                  <a:lnTo>
                    <a:pt x="879" y="374"/>
                  </a:lnTo>
                  <a:lnTo>
                    <a:pt x="872" y="361"/>
                  </a:lnTo>
                  <a:lnTo>
                    <a:pt x="863" y="348"/>
                  </a:lnTo>
                  <a:lnTo>
                    <a:pt x="854" y="337"/>
                  </a:lnTo>
                  <a:lnTo>
                    <a:pt x="843" y="327"/>
                  </a:lnTo>
                  <a:lnTo>
                    <a:pt x="831" y="317"/>
                  </a:lnTo>
                  <a:lnTo>
                    <a:pt x="818" y="309"/>
                  </a:lnTo>
                  <a:lnTo>
                    <a:pt x="806" y="301"/>
                  </a:lnTo>
                  <a:lnTo>
                    <a:pt x="792" y="295"/>
                  </a:lnTo>
                  <a:lnTo>
                    <a:pt x="778" y="290"/>
                  </a:lnTo>
                  <a:lnTo>
                    <a:pt x="763" y="286"/>
                  </a:lnTo>
                  <a:lnTo>
                    <a:pt x="747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310">
              <a:extLst>
                <a:ext uri="{FF2B5EF4-FFF2-40B4-BE49-F238E27FC236}">
                  <a16:creationId xmlns:a16="http://schemas.microsoft.com/office/drawing/2014/main" xmlns="" id="{2A5A9430-89AA-4626-953B-C66CBCEAF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1313" y="4435475"/>
              <a:ext cx="201613" cy="47625"/>
            </a:xfrm>
            <a:custGeom>
              <a:avLst/>
              <a:gdLst>
                <a:gd name="T0" fmla="*/ 505 w 633"/>
                <a:gd name="T1" fmla="*/ 0 h 150"/>
                <a:gd name="T2" fmla="*/ 128 w 633"/>
                <a:gd name="T3" fmla="*/ 0 h 150"/>
                <a:gd name="T4" fmla="*/ 115 w 633"/>
                <a:gd name="T5" fmla="*/ 1 h 150"/>
                <a:gd name="T6" fmla="*/ 102 w 633"/>
                <a:gd name="T7" fmla="*/ 3 h 150"/>
                <a:gd name="T8" fmla="*/ 90 w 633"/>
                <a:gd name="T9" fmla="*/ 7 h 150"/>
                <a:gd name="T10" fmla="*/ 79 w 633"/>
                <a:gd name="T11" fmla="*/ 11 h 150"/>
                <a:gd name="T12" fmla="*/ 67 w 633"/>
                <a:gd name="T13" fmla="*/ 17 h 150"/>
                <a:gd name="T14" fmla="*/ 56 w 633"/>
                <a:gd name="T15" fmla="*/ 24 h 150"/>
                <a:gd name="T16" fmla="*/ 47 w 633"/>
                <a:gd name="T17" fmla="*/ 31 h 150"/>
                <a:gd name="T18" fmla="*/ 37 w 633"/>
                <a:gd name="T19" fmla="*/ 41 h 150"/>
                <a:gd name="T20" fmla="*/ 30 w 633"/>
                <a:gd name="T21" fmla="*/ 51 h 150"/>
                <a:gd name="T22" fmla="*/ 22 w 633"/>
                <a:gd name="T23" fmla="*/ 60 h 150"/>
                <a:gd name="T24" fmla="*/ 16 w 633"/>
                <a:gd name="T25" fmla="*/ 72 h 150"/>
                <a:gd name="T26" fmla="*/ 10 w 633"/>
                <a:gd name="T27" fmla="*/ 84 h 150"/>
                <a:gd name="T28" fmla="*/ 5 w 633"/>
                <a:gd name="T29" fmla="*/ 95 h 150"/>
                <a:gd name="T30" fmla="*/ 2 w 633"/>
                <a:gd name="T31" fmla="*/ 108 h 150"/>
                <a:gd name="T32" fmla="*/ 1 w 633"/>
                <a:gd name="T33" fmla="*/ 121 h 150"/>
                <a:gd name="T34" fmla="*/ 0 w 633"/>
                <a:gd name="T35" fmla="*/ 135 h 150"/>
                <a:gd name="T36" fmla="*/ 0 w 633"/>
                <a:gd name="T37" fmla="*/ 138 h 150"/>
                <a:gd name="T38" fmla="*/ 1 w 633"/>
                <a:gd name="T39" fmla="*/ 141 h 150"/>
                <a:gd name="T40" fmla="*/ 2 w 633"/>
                <a:gd name="T41" fmla="*/ 144 h 150"/>
                <a:gd name="T42" fmla="*/ 4 w 633"/>
                <a:gd name="T43" fmla="*/ 146 h 150"/>
                <a:gd name="T44" fmla="*/ 6 w 633"/>
                <a:gd name="T45" fmla="*/ 148 h 150"/>
                <a:gd name="T46" fmla="*/ 8 w 633"/>
                <a:gd name="T47" fmla="*/ 149 h 150"/>
                <a:gd name="T48" fmla="*/ 11 w 633"/>
                <a:gd name="T49" fmla="*/ 150 h 150"/>
                <a:gd name="T50" fmla="*/ 15 w 633"/>
                <a:gd name="T51" fmla="*/ 150 h 150"/>
                <a:gd name="T52" fmla="*/ 618 w 633"/>
                <a:gd name="T53" fmla="*/ 150 h 150"/>
                <a:gd name="T54" fmla="*/ 621 w 633"/>
                <a:gd name="T55" fmla="*/ 150 h 150"/>
                <a:gd name="T56" fmla="*/ 624 w 633"/>
                <a:gd name="T57" fmla="*/ 149 h 150"/>
                <a:gd name="T58" fmla="*/ 627 w 633"/>
                <a:gd name="T59" fmla="*/ 148 h 150"/>
                <a:gd name="T60" fmla="*/ 629 w 633"/>
                <a:gd name="T61" fmla="*/ 146 h 150"/>
                <a:gd name="T62" fmla="*/ 631 w 633"/>
                <a:gd name="T63" fmla="*/ 144 h 150"/>
                <a:gd name="T64" fmla="*/ 632 w 633"/>
                <a:gd name="T65" fmla="*/ 141 h 150"/>
                <a:gd name="T66" fmla="*/ 633 w 633"/>
                <a:gd name="T67" fmla="*/ 138 h 150"/>
                <a:gd name="T68" fmla="*/ 633 w 633"/>
                <a:gd name="T69" fmla="*/ 135 h 150"/>
                <a:gd name="T70" fmla="*/ 632 w 633"/>
                <a:gd name="T71" fmla="*/ 121 h 150"/>
                <a:gd name="T72" fmla="*/ 631 w 633"/>
                <a:gd name="T73" fmla="*/ 108 h 150"/>
                <a:gd name="T74" fmla="*/ 628 w 633"/>
                <a:gd name="T75" fmla="*/ 95 h 150"/>
                <a:gd name="T76" fmla="*/ 623 w 633"/>
                <a:gd name="T77" fmla="*/ 84 h 150"/>
                <a:gd name="T78" fmla="*/ 617 w 633"/>
                <a:gd name="T79" fmla="*/ 72 h 150"/>
                <a:gd name="T80" fmla="*/ 611 w 633"/>
                <a:gd name="T81" fmla="*/ 60 h 150"/>
                <a:gd name="T82" fmla="*/ 603 w 633"/>
                <a:gd name="T83" fmla="*/ 51 h 150"/>
                <a:gd name="T84" fmla="*/ 596 w 633"/>
                <a:gd name="T85" fmla="*/ 41 h 150"/>
                <a:gd name="T86" fmla="*/ 586 w 633"/>
                <a:gd name="T87" fmla="*/ 31 h 150"/>
                <a:gd name="T88" fmla="*/ 576 w 633"/>
                <a:gd name="T89" fmla="*/ 24 h 150"/>
                <a:gd name="T90" fmla="*/ 566 w 633"/>
                <a:gd name="T91" fmla="*/ 17 h 150"/>
                <a:gd name="T92" fmla="*/ 554 w 633"/>
                <a:gd name="T93" fmla="*/ 11 h 150"/>
                <a:gd name="T94" fmla="*/ 543 w 633"/>
                <a:gd name="T95" fmla="*/ 7 h 150"/>
                <a:gd name="T96" fmla="*/ 530 w 633"/>
                <a:gd name="T97" fmla="*/ 3 h 150"/>
                <a:gd name="T98" fmla="*/ 517 w 633"/>
                <a:gd name="T99" fmla="*/ 1 h 150"/>
                <a:gd name="T100" fmla="*/ 505 w 633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3" h="150">
                  <a:moveTo>
                    <a:pt x="505" y="0"/>
                  </a:moveTo>
                  <a:lnTo>
                    <a:pt x="128" y="0"/>
                  </a:lnTo>
                  <a:lnTo>
                    <a:pt x="115" y="1"/>
                  </a:lnTo>
                  <a:lnTo>
                    <a:pt x="102" y="3"/>
                  </a:lnTo>
                  <a:lnTo>
                    <a:pt x="90" y="7"/>
                  </a:lnTo>
                  <a:lnTo>
                    <a:pt x="79" y="11"/>
                  </a:lnTo>
                  <a:lnTo>
                    <a:pt x="67" y="17"/>
                  </a:lnTo>
                  <a:lnTo>
                    <a:pt x="56" y="24"/>
                  </a:lnTo>
                  <a:lnTo>
                    <a:pt x="47" y="31"/>
                  </a:lnTo>
                  <a:lnTo>
                    <a:pt x="37" y="41"/>
                  </a:lnTo>
                  <a:lnTo>
                    <a:pt x="30" y="51"/>
                  </a:lnTo>
                  <a:lnTo>
                    <a:pt x="22" y="60"/>
                  </a:lnTo>
                  <a:lnTo>
                    <a:pt x="16" y="72"/>
                  </a:lnTo>
                  <a:lnTo>
                    <a:pt x="10" y="84"/>
                  </a:lnTo>
                  <a:lnTo>
                    <a:pt x="5" y="95"/>
                  </a:lnTo>
                  <a:lnTo>
                    <a:pt x="2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6"/>
                  </a:lnTo>
                  <a:lnTo>
                    <a:pt x="6" y="148"/>
                  </a:lnTo>
                  <a:lnTo>
                    <a:pt x="8" y="149"/>
                  </a:lnTo>
                  <a:lnTo>
                    <a:pt x="11" y="150"/>
                  </a:lnTo>
                  <a:lnTo>
                    <a:pt x="15" y="150"/>
                  </a:lnTo>
                  <a:lnTo>
                    <a:pt x="618" y="150"/>
                  </a:lnTo>
                  <a:lnTo>
                    <a:pt x="621" y="150"/>
                  </a:lnTo>
                  <a:lnTo>
                    <a:pt x="624" y="149"/>
                  </a:lnTo>
                  <a:lnTo>
                    <a:pt x="627" y="148"/>
                  </a:lnTo>
                  <a:lnTo>
                    <a:pt x="629" y="146"/>
                  </a:lnTo>
                  <a:lnTo>
                    <a:pt x="631" y="144"/>
                  </a:lnTo>
                  <a:lnTo>
                    <a:pt x="632" y="141"/>
                  </a:lnTo>
                  <a:lnTo>
                    <a:pt x="633" y="138"/>
                  </a:lnTo>
                  <a:lnTo>
                    <a:pt x="633" y="135"/>
                  </a:lnTo>
                  <a:lnTo>
                    <a:pt x="632" y="121"/>
                  </a:lnTo>
                  <a:lnTo>
                    <a:pt x="631" y="108"/>
                  </a:lnTo>
                  <a:lnTo>
                    <a:pt x="628" y="95"/>
                  </a:lnTo>
                  <a:lnTo>
                    <a:pt x="623" y="84"/>
                  </a:lnTo>
                  <a:lnTo>
                    <a:pt x="617" y="72"/>
                  </a:lnTo>
                  <a:lnTo>
                    <a:pt x="611" y="60"/>
                  </a:lnTo>
                  <a:lnTo>
                    <a:pt x="603" y="51"/>
                  </a:lnTo>
                  <a:lnTo>
                    <a:pt x="596" y="41"/>
                  </a:lnTo>
                  <a:lnTo>
                    <a:pt x="586" y="31"/>
                  </a:lnTo>
                  <a:lnTo>
                    <a:pt x="576" y="24"/>
                  </a:lnTo>
                  <a:lnTo>
                    <a:pt x="566" y="17"/>
                  </a:lnTo>
                  <a:lnTo>
                    <a:pt x="554" y="11"/>
                  </a:lnTo>
                  <a:lnTo>
                    <a:pt x="543" y="7"/>
                  </a:lnTo>
                  <a:lnTo>
                    <a:pt x="530" y="3"/>
                  </a:lnTo>
                  <a:lnTo>
                    <a:pt x="517" y="1"/>
                  </a:lnTo>
                  <a:lnTo>
                    <a:pt x="5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83010FE0-CAC4-485A-AA6E-CE23327F2115}"/>
              </a:ext>
            </a:extLst>
          </p:cNvPr>
          <p:cNvGrpSpPr/>
          <p:nvPr/>
        </p:nvGrpSpPr>
        <p:grpSpPr>
          <a:xfrm>
            <a:off x="2541006" y="3801083"/>
            <a:ext cx="209550" cy="285751"/>
            <a:chOff x="1493838" y="1927225"/>
            <a:chExt cx="209550" cy="285751"/>
          </a:xfrm>
          <a:solidFill>
            <a:schemeClr val="bg1"/>
          </a:solidFill>
        </p:grpSpPr>
        <p:sp>
          <p:nvSpPr>
            <p:cNvPr id="68" name="Freeform 1219">
              <a:extLst>
                <a:ext uri="{FF2B5EF4-FFF2-40B4-BE49-F238E27FC236}">
                  <a16:creationId xmlns:a16="http://schemas.microsoft.com/office/drawing/2014/main" xmlns="" id="{1273D0FE-21DD-4641-A2F3-D5F90D341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650" y="2151063"/>
              <a:ext cx="161925" cy="61913"/>
            </a:xfrm>
            <a:custGeom>
              <a:avLst/>
              <a:gdLst>
                <a:gd name="T0" fmla="*/ 14 w 511"/>
                <a:gd name="T1" fmla="*/ 182 h 196"/>
                <a:gd name="T2" fmla="*/ 17 w 511"/>
                <a:gd name="T3" fmla="*/ 188 h 196"/>
                <a:gd name="T4" fmla="*/ 19 w 511"/>
                <a:gd name="T5" fmla="*/ 192 h 196"/>
                <a:gd name="T6" fmla="*/ 24 w 511"/>
                <a:gd name="T7" fmla="*/ 194 h 196"/>
                <a:gd name="T8" fmla="*/ 30 w 511"/>
                <a:gd name="T9" fmla="*/ 196 h 196"/>
                <a:gd name="T10" fmla="*/ 481 w 511"/>
                <a:gd name="T11" fmla="*/ 196 h 196"/>
                <a:gd name="T12" fmla="*/ 487 w 511"/>
                <a:gd name="T13" fmla="*/ 194 h 196"/>
                <a:gd name="T14" fmla="*/ 491 w 511"/>
                <a:gd name="T15" fmla="*/ 192 h 196"/>
                <a:gd name="T16" fmla="*/ 494 w 511"/>
                <a:gd name="T17" fmla="*/ 188 h 196"/>
                <a:gd name="T18" fmla="*/ 496 w 511"/>
                <a:gd name="T19" fmla="*/ 182 h 196"/>
                <a:gd name="T20" fmla="*/ 511 w 511"/>
                <a:gd name="T21" fmla="*/ 0 h 196"/>
                <a:gd name="T22" fmla="*/ 0 w 511"/>
                <a:gd name="T23" fmla="*/ 0 h 196"/>
                <a:gd name="T24" fmla="*/ 14 w 511"/>
                <a:gd name="T25" fmla="*/ 18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" h="196">
                  <a:moveTo>
                    <a:pt x="14" y="182"/>
                  </a:moveTo>
                  <a:lnTo>
                    <a:pt x="17" y="188"/>
                  </a:lnTo>
                  <a:lnTo>
                    <a:pt x="19" y="192"/>
                  </a:lnTo>
                  <a:lnTo>
                    <a:pt x="24" y="194"/>
                  </a:lnTo>
                  <a:lnTo>
                    <a:pt x="30" y="196"/>
                  </a:lnTo>
                  <a:lnTo>
                    <a:pt x="481" y="196"/>
                  </a:lnTo>
                  <a:lnTo>
                    <a:pt x="487" y="194"/>
                  </a:lnTo>
                  <a:lnTo>
                    <a:pt x="491" y="192"/>
                  </a:lnTo>
                  <a:lnTo>
                    <a:pt x="494" y="188"/>
                  </a:lnTo>
                  <a:lnTo>
                    <a:pt x="496" y="182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14" y="1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20">
              <a:extLst>
                <a:ext uri="{FF2B5EF4-FFF2-40B4-BE49-F238E27FC236}">
                  <a16:creationId xmlns:a16="http://schemas.microsoft.com/office/drawing/2014/main" xmlns="" id="{BA0CCF9B-11BB-4CDC-A15F-97F031E88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838" y="1974850"/>
              <a:ext cx="209550" cy="52388"/>
            </a:xfrm>
            <a:custGeom>
              <a:avLst/>
              <a:gdLst>
                <a:gd name="T0" fmla="*/ 648 w 662"/>
                <a:gd name="T1" fmla="*/ 0 h 165"/>
                <a:gd name="T2" fmla="*/ 15 w 662"/>
                <a:gd name="T3" fmla="*/ 0 h 165"/>
                <a:gd name="T4" fmla="*/ 10 w 662"/>
                <a:gd name="T5" fmla="*/ 1 h 165"/>
                <a:gd name="T6" fmla="*/ 5 w 662"/>
                <a:gd name="T7" fmla="*/ 5 h 165"/>
                <a:gd name="T8" fmla="*/ 2 w 662"/>
                <a:gd name="T9" fmla="*/ 10 h 165"/>
                <a:gd name="T10" fmla="*/ 0 w 662"/>
                <a:gd name="T11" fmla="*/ 15 h 165"/>
                <a:gd name="T12" fmla="*/ 0 w 662"/>
                <a:gd name="T13" fmla="*/ 151 h 165"/>
                <a:gd name="T14" fmla="*/ 2 w 662"/>
                <a:gd name="T15" fmla="*/ 157 h 165"/>
                <a:gd name="T16" fmla="*/ 5 w 662"/>
                <a:gd name="T17" fmla="*/ 162 h 165"/>
                <a:gd name="T18" fmla="*/ 10 w 662"/>
                <a:gd name="T19" fmla="*/ 164 h 165"/>
                <a:gd name="T20" fmla="*/ 15 w 662"/>
                <a:gd name="T21" fmla="*/ 165 h 165"/>
                <a:gd name="T22" fmla="*/ 648 w 662"/>
                <a:gd name="T23" fmla="*/ 165 h 165"/>
                <a:gd name="T24" fmla="*/ 652 w 662"/>
                <a:gd name="T25" fmla="*/ 164 h 165"/>
                <a:gd name="T26" fmla="*/ 657 w 662"/>
                <a:gd name="T27" fmla="*/ 162 h 165"/>
                <a:gd name="T28" fmla="*/ 661 w 662"/>
                <a:gd name="T29" fmla="*/ 157 h 165"/>
                <a:gd name="T30" fmla="*/ 662 w 662"/>
                <a:gd name="T31" fmla="*/ 151 h 165"/>
                <a:gd name="T32" fmla="*/ 662 w 662"/>
                <a:gd name="T33" fmla="*/ 15 h 165"/>
                <a:gd name="T34" fmla="*/ 661 w 662"/>
                <a:gd name="T35" fmla="*/ 10 h 165"/>
                <a:gd name="T36" fmla="*/ 657 w 662"/>
                <a:gd name="T37" fmla="*/ 5 h 165"/>
                <a:gd name="T38" fmla="*/ 652 w 662"/>
                <a:gd name="T39" fmla="*/ 1 h 165"/>
                <a:gd name="T40" fmla="*/ 648 w 662"/>
                <a:gd name="T4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2" h="165">
                  <a:moveTo>
                    <a:pt x="648" y="0"/>
                  </a:moveTo>
                  <a:lnTo>
                    <a:pt x="15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151"/>
                  </a:lnTo>
                  <a:lnTo>
                    <a:pt x="2" y="157"/>
                  </a:lnTo>
                  <a:lnTo>
                    <a:pt x="5" y="162"/>
                  </a:lnTo>
                  <a:lnTo>
                    <a:pt x="10" y="164"/>
                  </a:lnTo>
                  <a:lnTo>
                    <a:pt x="15" y="165"/>
                  </a:lnTo>
                  <a:lnTo>
                    <a:pt x="648" y="165"/>
                  </a:lnTo>
                  <a:lnTo>
                    <a:pt x="652" y="164"/>
                  </a:lnTo>
                  <a:lnTo>
                    <a:pt x="657" y="162"/>
                  </a:lnTo>
                  <a:lnTo>
                    <a:pt x="661" y="157"/>
                  </a:lnTo>
                  <a:lnTo>
                    <a:pt x="662" y="151"/>
                  </a:lnTo>
                  <a:lnTo>
                    <a:pt x="662" y="15"/>
                  </a:lnTo>
                  <a:lnTo>
                    <a:pt x="661" y="10"/>
                  </a:lnTo>
                  <a:lnTo>
                    <a:pt x="657" y="5"/>
                  </a:lnTo>
                  <a:lnTo>
                    <a:pt x="652" y="1"/>
                  </a:lnTo>
                  <a:lnTo>
                    <a:pt x="6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1">
              <a:extLst>
                <a:ext uri="{FF2B5EF4-FFF2-40B4-BE49-F238E27FC236}">
                  <a16:creationId xmlns:a16="http://schemas.microsoft.com/office/drawing/2014/main" xmlns="" id="{4B8F433D-019D-4A03-B299-2E5998D90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125" y="1927225"/>
              <a:ext cx="180975" cy="42863"/>
            </a:xfrm>
            <a:custGeom>
              <a:avLst/>
              <a:gdLst>
                <a:gd name="T0" fmla="*/ 16 w 572"/>
                <a:gd name="T1" fmla="*/ 136 h 136"/>
                <a:gd name="T2" fmla="*/ 558 w 572"/>
                <a:gd name="T3" fmla="*/ 136 h 136"/>
                <a:gd name="T4" fmla="*/ 558 w 572"/>
                <a:gd name="T5" fmla="*/ 136 h 136"/>
                <a:gd name="T6" fmla="*/ 558 w 572"/>
                <a:gd name="T7" fmla="*/ 136 h 136"/>
                <a:gd name="T8" fmla="*/ 564 w 572"/>
                <a:gd name="T9" fmla="*/ 134 h 136"/>
                <a:gd name="T10" fmla="*/ 569 w 572"/>
                <a:gd name="T11" fmla="*/ 131 h 136"/>
                <a:gd name="T12" fmla="*/ 571 w 572"/>
                <a:gd name="T13" fmla="*/ 126 h 136"/>
                <a:gd name="T14" fmla="*/ 572 w 572"/>
                <a:gd name="T15" fmla="*/ 120 h 136"/>
                <a:gd name="T16" fmla="*/ 571 w 572"/>
                <a:gd name="T17" fmla="*/ 115 h 136"/>
                <a:gd name="T18" fmla="*/ 567 w 572"/>
                <a:gd name="T19" fmla="*/ 110 h 136"/>
                <a:gd name="T20" fmla="*/ 495 w 572"/>
                <a:gd name="T21" fmla="*/ 7 h 136"/>
                <a:gd name="T22" fmla="*/ 492 w 572"/>
                <a:gd name="T23" fmla="*/ 4 h 136"/>
                <a:gd name="T24" fmla="*/ 488 w 572"/>
                <a:gd name="T25" fmla="*/ 2 h 136"/>
                <a:gd name="T26" fmla="*/ 485 w 572"/>
                <a:gd name="T27" fmla="*/ 1 h 136"/>
                <a:gd name="T28" fmla="*/ 482 w 572"/>
                <a:gd name="T29" fmla="*/ 0 h 136"/>
                <a:gd name="T30" fmla="*/ 91 w 572"/>
                <a:gd name="T31" fmla="*/ 0 h 136"/>
                <a:gd name="T32" fmla="*/ 88 w 572"/>
                <a:gd name="T33" fmla="*/ 1 h 136"/>
                <a:gd name="T34" fmla="*/ 84 w 572"/>
                <a:gd name="T35" fmla="*/ 2 h 136"/>
                <a:gd name="T36" fmla="*/ 81 w 572"/>
                <a:gd name="T37" fmla="*/ 4 h 136"/>
                <a:gd name="T38" fmla="*/ 78 w 572"/>
                <a:gd name="T39" fmla="*/ 7 h 136"/>
                <a:gd name="T40" fmla="*/ 4 w 572"/>
                <a:gd name="T41" fmla="*/ 112 h 136"/>
                <a:gd name="T42" fmla="*/ 2 w 572"/>
                <a:gd name="T43" fmla="*/ 116 h 136"/>
                <a:gd name="T44" fmla="*/ 0 w 572"/>
                <a:gd name="T45" fmla="*/ 120 h 136"/>
                <a:gd name="T46" fmla="*/ 0 w 572"/>
                <a:gd name="T47" fmla="*/ 123 h 136"/>
                <a:gd name="T48" fmla="*/ 3 w 572"/>
                <a:gd name="T49" fmla="*/ 127 h 136"/>
                <a:gd name="T50" fmla="*/ 5 w 572"/>
                <a:gd name="T51" fmla="*/ 131 h 136"/>
                <a:gd name="T52" fmla="*/ 8 w 572"/>
                <a:gd name="T53" fmla="*/ 133 h 136"/>
                <a:gd name="T54" fmla="*/ 11 w 572"/>
                <a:gd name="T55" fmla="*/ 134 h 136"/>
                <a:gd name="T56" fmla="*/ 16 w 572"/>
                <a:gd name="T5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2" h="136">
                  <a:moveTo>
                    <a:pt x="16" y="136"/>
                  </a:moveTo>
                  <a:lnTo>
                    <a:pt x="558" y="136"/>
                  </a:lnTo>
                  <a:lnTo>
                    <a:pt x="558" y="136"/>
                  </a:lnTo>
                  <a:lnTo>
                    <a:pt x="558" y="136"/>
                  </a:lnTo>
                  <a:lnTo>
                    <a:pt x="564" y="134"/>
                  </a:lnTo>
                  <a:lnTo>
                    <a:pt x="569" y="131"/>
                  </a:lnTo>
                  <a:lnTo>
                    <a:pt x="571" y="126"/>
                  </a:lnTo>
                  <a:lnTo>
                    <a:pt x="572" y="120"/>
                  </a:lnTo>
                  <a:lnTo>
                    <a:pt x="571" y="115"/>
                  </a:lnTo>
                  <a:lnTo>
                    <a:pt x="567" y="110"/>
                  </a:lnTo>
                  <a:lnTo>
                    <a:pt x="495" y="7"/>
                  </a:lnTo>
                  <a:lnTo>
                    <a:pt x="492" y="4"/>
                  </a:lnTo>
                  <a:lnTo>
                    <a:pt x="488" y="2"/>
                  </a:lnTo>
                  <a:lnTo>
                    <a:pt x="485" y="1"/>
                  </a:lnTo>
                  <a:lnTo>
                    <a:pt x="482" y="0"/>
                  </a:lnTo>
                  <a:lnTo>
                    <a:pt x="91" y="0"/>
                  </a:lnTo>
                  <a:lnTo>
                    <a:pt x="88" y="1"/>
                  </a:lnTo>
                  <a:lnTo>
                    <a:pt x="84" y="2"/>
                  </a:lnTo>
                  <a:lnTo>
                    <a:pt x="81" y="4"/>
                  </a:lnTo>
                  <a:lnTo>
                    <a:pt x="78" y="7"/>
                  </a:lnTo>
                  <a:lnTo>
                    <a:pt x="4" y="112"/>
                  </a:lnTo>
                  <a:lnTo>
                    <a:pt x="2" y="116"/>
                  </a:lnTo>
                  <a:lnTo>
                    <a:pt x="0" y="120"/>
                  </a:lnTo>
                  <a:lnTo>
                    <a:pt x="0" y="123"/>
                  </a:lnTo>
                  <a:lnTo>
                    <a:pt x="3" y="127"/>
                  </a:lnTo>
                  <a:lnTo>
                    <a:pt x="5" y="131"/>
                  </a:lnTo>
                  <a:lnTo>
                    <a:pt x="8" y="133"/>
                  </a:lnTo>
                  <a:lnTo>
                    <a:pt x="11" y="134"/>
                  </a:lnTo>
                  <a:lnTo>
                    <a:pt x="1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22">
              <a:extLst>
                <a:ext uri="{FF2B5EF4-FFF2-40B4-BE49-F238E27FC236}">
                  <a16:creationId xmlns:a16="http://schemas.microsoft.com/office/drawing/2014/main" xmlns="" id="{3FB6C168-044F-413B-9DAA-AA1CF41CA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1300" y="2074863"/>
              <a:ext cx="176213" cy="66675"/>
            </a:xfrm>
            <a:custGeom>
              <a:avLst/>
              <a:gdLst>
                <a:gd name="T0" fmla="*/ 171 w 553"/>
                <a:gd name="T1" fmla="*/ 75 h 211"/>
                <a:gd name="T2" fmla="*/ 381 w 553"/>
                <a:gd name="T3" fmla="*/ 75 h 211"/>
                <a:gd name="T4" fmla="*/ 387 w 553"/>
                <a:gd name="T5" fmla="*/ 76 h 211"/>
                <a:gd name="T6" fmla="*/ 392 w 553"/>
                <a:gd name="T7" fmla="*/ 80 h 211"/>
                <a:gd name="T8" fmla="*/ 396 w 553"/>
                <a:gd name="T9" fmla="*/ 85 h 211"/>
                <a:gd name="T10" fmla="*/ 397 w 553"/>
                <a:gd name="T11" fmla="*/ 90 h 211"/>
                <a:gd name="T12" fmla="*/ 396 w 553"/>
                <a:gd name="T13" fmla="*/ 97 h 211"/>
                <a:gd name="T14" fmla="*/ 392 w 553"/>
                <a:gd name="T15" fmla="*/ 101 h 211"/>
                <a:gd name="T16" fmla="*/ 387 w 553"/>
                <a:gd name="T17" fmla="*/ 104 h 211"/>
                <a:gd name="T18" fmla="*/ 381 w 553"/>
                <a:gd name="T19" fmla="*/ 105 h 211"/>
                <a:gd name="T20" fmla="*/ 171 w 553"/>
                <a:gd name="T21" fmla="*/ 105 h 211"/>
                <a:gd name="T22" fmla="*/ 165 w 553"/>
                <a:gd name="T23" fmla="*/ 104 h 211"/>
                <a:gd name="T24" fmla="*/ 160 w 553"/>
                <a:gd name="T25" fmla="*/ 101 h 211"/>
                <a:gd name="T26" fmla="*/ 157 w 553"/>
                <a:gd name="T27" fmla="*/ 97 h 211"/>
                <a:gd name="T28" fmla="*/ 156 w 553"/>
                <a:gd name="T29" fmla="*/ 90 h 211"/>
                <a:gd name="T30" fmla="*/ 157 w 553"/>
                <a:gd name="T31" fmla="*/ 85 h 211"/>
                <a:gd name="T32" fmla="*/ 160 w 553"/>
                <a:gd name="T33" fmla="*/ 80 h 211"/>
                <a:gd name="T34" fmla="*/ 165 w 553"/>
                <a:gd name="T35" fmla="*/ 76 h 211"/>
                <a:gd name="T36" fmla="*/ 171 w 553"/>
                <a:gd name="T37" fmla="*/ 75 h 211"/>
                <a:gd name="T38" fmla="*/ 16 w 553"/>
                <a:gd name="T39" fmla="*/ 183 h 211"/>
                <a:gd name="T40" fmla="*/ 18 w 553"/>
                <a:gd name="T41" fmla="*/ 211 h 211"/>
                <a:gd name="T42" fmla="*/ 33 w 553"/>
                <a:gd name="T43" fmla="*/ 211 h 211"/>
                <a:gd name="T44" fmla="*/ 520 w 553"/>
                <a:gd name="T45" fmla="*/ 211 h 211"/>
                <a:gd name="T46" fmla="*/ 534 w 553"/>
                <a:gd name="T47" fmla="*/ 211 h 211"/>
                <a:gd name="T48" fmla="*/ 536 w 553"/>
                <a:gd name="T49" fmla="*/ 193 h 211"/>
                <a:gd name="T50" fmla="*/ 553 w 553"/>
                <a:gd name="T51" fmla="*/ 0 h 211"/>
                <a:gd name="T52" fmla="*/ 0 w 553"/>
                <a:gd name="T53" fmla="*/ 0 h 211"/>
                <a:gd name="T54" fmla="*/ 16 w 553"/>
                <a:gd name="T55" fmla="*/ 18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3" h="211">
                  <a:moveTo>
                    <a:pt x="171" y="75"/>
                  </a:moveTo>
                  <a:lnTo>
                    <a:pt x="381" y="75"/>
                  </a:lnTo>
                  <a:lnTo>
                    <a:pt x="387" y="76"/>
                  </a:lnTo>
                  <a:lnTo>
                    <a:pt x="392" y="80"/>
                  </a:lnTo>
                  <a:lnTo>
                    <a:pt x="396" y="85"/>
                  </a:lnTo>
                  <a:lnTo>
                    <a:pt x="397" y="90"/>
                  </a:lnTo>
                  <a:lnTo>
                    <a:pt x="396" y="97"/>
                  </a:lnTo>
                  <a:lnTo>
                    <a:pt x="392" y="101"/>
                  </a:lnTo>
                  <a:lnTo>
                    <a:pt x="387" y="104"/>
                  </a:lnTo>
                  <a:lnTo>
                    <a:pt x="381" y="105"/>
                  </a:lnTo>
                  <a:lnTo>
                    <a:pt x="171" y="105"/>
                  </a:lnTo>
                  <a:lnTo>
                    <a:pt x="165" y="104"/>
                  </a:lnTo>
                  <a:lnTo>
                    <a:pt x="160" y="101"/>
                  </a:lnTo>
                  <a:lnTo>
                    <a:pt x="157" y="97"/>
                  </a:lnTo>
                  <a:lnTo>
                    <a:pt x="156" y="90"/>
                  </a:lnTo>
                  <a:lnTo>
                    <a:pt x="157" y="85"/>
                  </a:lnTo>
                  <a:lnTo>
                    <a:pt x="160" y="80"/>
                  </a:lnTo>
                  <a:lnTo>
                    <a:pt x="165" y="76"/>
                  </a:lnTo>
                  <a:lnTo>
                    <a:pt x="171" y="75"/>
                  </a:lnTo>
                  <a:close/>
                  <a:moveTo>
                    <a:pt x="16" y="183"/>
                  </a:moveTo>
                  <a:lnTo>
                    <a:pt x="18" y="211"/>
                  </a:lnTo>
                  <a:lnTo>
                    <a:pt x="33" y="211"/>
                  </a:lnTo>
                  <a:lnTo>
                    <a:pt x="520" y="211"/>
                  </a:lnTo>
                  <a:lnTo>
                    <a:pt x="534" y="211"/>
                  </a:lnTo>
                  <a:lnTo>
                    <a:pt x="536" y="193"/>
                  </a:lnTo>
                  <a:lnTo>
                    <a:pt x="553" y="0"/>
                  </a:lnTo>
                  <a:lnTo>
                    <a:pt x="0" y="0"/>
                  </a:lnTo>
                  <a:lnTo>
                    <a:pt x="1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23">
              <a:extLst>
                <a:ext uri="{FF2B5EF4-FFF2-40B4-BE49-F238E27FC236}">
                  <a16:creationId xmlns:a16="http://schemas.microsoft.com/office/drawing/2014/main" xmlns="" id="{31E83BBF-A52C-40D7-86A9-15D280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125" y="2032000"/>
              <a:ext cx="180975" cy="33338"/>
            </a:xfrm>
            <a:custGeom>
              <a:avLst/>
              <a:gdLst>
                <a:gd name="T0" fmla="*/ 558 w 572"/>
                <a:gd name="T1" fmla="*/ 0 h 104"/>
                <a:gd name="T2" fmla="*/ 16 w 572"/>
                <a:gd name="T3" fmla="*/ 0 h 104"/>
                <a:gd name="T4" fmla="*/ 13 w 572"/>
                <a:gd name="T5" fmla="*/ 0 h 104"/>
                <a:gd name="T6" fmla="*/ 10 w 572"/>
                <a:gd name="T7" fmla="*/ 1 h 104"/>
                <a:gd name="T8" fmla="*/ 6 w 572"/>
                <a:gd name="T9" fmla="*/ 4 h 104"/>
                <a:gd name="T10" fmla="*/ 4 w 572"/>
                <a:gd name="T11" fmla="*/ 6 h 104"/>
                <a:gd name="T12" fmla="*/ 3 w 572"/>
                <a:gd name="T13" fmla="*/ 7 h 104"/>
                <a:gd name="T14" fmla="*/ 2 w 572"/>
                <a:gd name="T15" fmla="*/ 10 h 104"/>
                <a:gd name="T16" fmla="*/ 0 w 572"/>
                <a:gd name="T17" fmla="*/ 13 h 104"/>
                <a:gd name="T18" fmla="*/ 0 w 572"/>
                <a:gd name="T19" fmla="*/ 16 h 104"/>
                <a:gd name="T20" fmla="*/ 8 w 572"/>
                <a:gd name="T21" fmla="*/ 104 h 104"/>
                <a:gd name="T22" fmla="*/ 27 w 572"/>
                <a:gd name="T23" fmla="*/ 104 h 104"/>
                <a:gd name="T24" fmla="*/ 546 w 572"/>
                <a:gd name="T25" fmla="*/ 104 h 104"/>
                <a:gd name="T26" fmla="*/ 565 w 572"/>
                <a:gd name="T27" fmla="*/ 104 h 104"/>
                <a:gd name="T28" fmla="*/ 572 w 572"/>
                <a:gd name="T29" fmla="*/ 16 h 104"/>
                <a:gd name="T30" fmla="*/ 572 w 572"/>
                <a:gd name="T31" fmla="*/ 13 h 104"/>
                <a:gd name="T32" fmla="*/ 571 w 572"/>
                <a:gd name="T33" fmla="*/ 10 h 104"/>
                <a:gd name="T34" fmla="*/ 570 w 572"/>
                <a:gd name="T35" fmla="*/ 7 h 104"/>
                <a:gd name="T36" fmla="*/ 569 w 572"/>
                <a:gd name="T37" fmla="*/ 6 h 104"/>
                <a:gd name="T38" fmla="*/ 566 w 572"/>
                <a:gd name="T39" fmla="*/ 4 h 104"/>
                <a:gd name="T40" fmla="*/ 564 w 572"/>
                <a:gd name="T41" fmla="*/ 1 h 104"/>
                <a:gd name="T42" fmla="*/ 560 w 572"/>
                <a:gd name="T43" fmla="*/ 0 h 104"/>
                <a:gd name="T44" fmla="*/ 558 w 572"/>
                <a:gd name="T4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2" h="104">
                  <a:moveTo>
                    <a:pt x="558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7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8" y="104"/>
                  </a:lnTo>
                  <a:lnTo>
                    <a:pt x="27" y="104"/>
                  </a:lnTo>
                  <a:lnTo>
                    <a:pt x="546" y="104"/>
                  </a:lnTo>
                  <a:lnTo>
                    <a:pt x="565" y="104"/>
                  </a:lnTo>
                  <a:lnTo>
                    <a:pt x="572" y="16"/>
                  </a:lnTo>
                  <a:lnTo>
                    <a:pt x="572" y="13"/>
                  </a:lnTo>
                  <a:lnTo>
                    <a:pt x="571" y="10"/>
                  </a:lnTo>
                  <a:lnTo>
                    <a:pt x="570" y="7"/>
                  </a:lnTo>
                  <a:lnTo>
                    <a:pt x="569" y="6"/>
                  </a:lnTo>
                  <a:lnTo>
                    <a:pt x="566" y="4"/>
                  </a:lnTo>
                  <a:lnTo>
                    <a:pt x="564" y="1"/>
                  </a:lnTo>
                  <a:lnTo>
                    <a:pt x="560" y="0"/>
                  </a:lnTo>
                  <a:lnTo>
                    <a:pt x="5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9D50ED53-3E17-452D-8B3B-17780B109412}"/>
              </a:ext>
            </a:extLst>
          </p:cNvPr>
          <p:cNvGrpSpPr/>
          <p:nvPr/>
        </p:nvGrpSpPr>
        <p:grpSpPr>
          <a:xfrm>
            <a:off x="2503700" y="4830999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74" name="Freeform 2993">
              <a:extLst>
                <a:ext uri="{FF2B5EF4-FFF2-40B4-BE49-F238E27FC236}">
                  <a16:creationId xmlns:a16="http://schemas.microsoft.com/office/drawing/2014/main" xmlns="" id="{D07EC57E-5627-4F85-9C7A-8D93FA493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94">
              <a:extLst>
                <a:ext uri="{FF2B5EF4-FFF2-40B4-BE49-F238E27FC236}">
                  <a16:creationId xmlns:a16="http://schemas.microsoft.com/office/drawing/2014/main" xmlns="" id="{6A09019C-890A-46EF-8F34-5FFDFAFF2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071386C2-C373-45C8-BEC7-C51ADB97AE72}"/>
              </a:ext>
            </a:extLst>
          </p:cNvPr>
          <p:cNvGrpSpPr/>
          <p:nvPr/>
        </p:nvGrpSpPr>
        <p:grpSpPr>
          <a:xfrm>
            <a:off x="2502906" y="5863297"/>
            <a:ext cx="285750" cy="280988"/>
            <a:chOff x="319051" y="2495550"/>
            <a:chExt cx="285750" cy="280988"/>
          </a:xfrm>
          <a:solidFill>
            <a:schemeClr val="bg1"/>
          </a:solidFill>
        </p:grpSpPr>
        <p:sp>
          <p:nvSpPr>
            <p:cNvPr id="77" name="Freeform 2985">
              <a:extLst>
                <a:ext uri="{FF2B5EF4-FFF2-40B4-BE49-F238E27FC236}">
                  <a16:creationId xmlns:a16="http://schemas.microsoft.com/office/drawing/2014/main" xmlns="" id="{112D7DFF-4438-40EC-9A17-C57F87985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986">
              <a:extLst>
                <a:ext uri="{FF2B5EF4-FFF2-40B4-BE49-F238E27FC236}">
                  <a16:creationId xmlns:a16="http://schemas.microsoft.com/office/drawing/2014/main" xmlns="" id="{C296929B-1373-44B4-9CBD-3F9CA7D1D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0E953410-7FF9-4627-B6D5-0AB23EE83442}"/>
              </a:ext>
            </a:extLst>
          </p:cNvPr>
          <p:cNvSpPr/>
          <p:nvPr/>
        </p:nvSpPr>
        <p:spPr>
          <a:xfrm>
            <a:off x="5415348" y="602918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96E14E8E-7099-4E66-92C1-1AD362630FDD}"/>
              </a:ext>
            </a:extLst>
          </p:cNvPr>
          <p:cNvSpPr/>
          <p:nvPr/>
        </p:nvSpPr>
        <p:spPr>
          <a:xfrm>
            <a:off x="5415348" y="1628708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7E31AF4E-E18E-4E1B-ACA4-A9F61F498EFF}"/>
              </a:ext>
            </a:extLst>
          </p:cNvPr>
          <p:cNvSpPr/>
          <p:nvPr/>
        </p:nvSpPr>
        <p:spPr>
          <a:xfrm>
            <a:off x="5415348" y="2654497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319B0587-D91B-4A8B-9765-EA1A37499CEE}"/>
              </a:ext>
            </a:extLst>
          </p:cNvPr>
          <p:cNvSpPr/>
          <p:nvPr/>
        </p:nvSpPr>
        <p:spPr>
          <a:xfrm>
            <a:off x="5415348" y="3680286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212E832B-7071-4D02-B738-5EFAED31BA28}"/>
              </a:ext>
            </a:extLst>
          </p:cNvPr>
          <p:cNvSpPr/>
          <p:nvPr/>
        </p:nvSpPr>
        <p:spPr>
          <a:xfrm>
            <a:off x="5415348" y="4706075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2400EB5-5D17-4027-B828-4D692E67F2B7}"/>
              </a:ext>
            </a:extLst>
          </p:cNvPr>
          <p:cNvSpPr/>
          <p:nvPr/>
        </p:nvSpPr>
        <p:spPr>
          <a:xfrm>
            <a:off x="5415348" y="5731862"/>
            <a:ext cx="59309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92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5F53B6-4A24-442D-80BB-48015394E15E}"/>
              </a:ext>
            </a:extLst>
          </p:cNvPr>
          <p:cNvGrpSpPr/>
          <p:nvPr/>
        </p:nvGrpSpPr>
        <p:grpSpPr>
          <a:xfrm>
            <a:off x="5688650" y="178833"/>
            <a:ext cx="814700" cy="201136"/>
            <a:chOff x="5461001" y="406401"/>
            <a:chExt cx="1131710" cy="279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xmlns="" id="{FF4189CF-4A37-47F6-A573-472EBA54ACD8}"/>
                </a:ext>
              </a:extLst>
            </p:cNvPr>
            <p:cNvSpPr/>
            <p:nvPr/>
          </p:nvSpPr>
          <p:spPr>
            <a:xfrm rot="16200000">
              <a:off x="5569657" y="297745"/>
              <a:ext cx="279400" cy="496711"/>
            </a:xfrm>
            <a:prstGeom prst="flowChartInputOutpu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xmlns="" id="{0EED6CB9-7F3F-46D0-B15B-09951D098195}"/>
                </a:ext>
              </a:extLst>
            </p:cNvPr>
            <p:cNvSpPr/>
            <p:nvPr/>
          </p:nvSpPr>
          <p:spPr>
            <a:xfrm rot="16200000">
              <a:off x="6204656" y="297745"/>
              <a:ext cx="279400" cy="496711"/>
            </a:xfrm>
            <a:prstGeom prst="flowChartInputOutpu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304800" y="520702"/>
            <a:ext cx="115824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EC5ADDD-B2F1-4BA7-B2AF-33FE54FC6576}"/>
              </a:ext>
            </a:extLst>
          </p:cNvPr>
          <p:cNvSpPr/>
          <p:nvPr/>
        </p:nvSpPr>
        <p:spPr>
          <a:xfrm>
            <a:off x="0" y="1592431"/>
            <a:ext cx="4688114" cy="112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C8E1BD8-7880-4F28-98C9-E2515586C65B}"/>
              </a:ext>
            </a:extLst>
          </p:cNvPr>
          <p:cNvSpPr/>
          <p:nvPr/>
        </p:nvSpPr>
        <p:spPr>
          <a:xfrm>
            <a:off x="0" y="3174546"/>
            <a:ext cx="4688114" cy="112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8AD6F-5494-410D-9644-14E2D1CF86F5}"/>
              </a:ext>
            </a:extLst>
          </p:cNvPr>
          <p:cNvSpPr/>
          <p:nvPr/>
        </p:nvSpPr>
        <p:spPr>
          <a:xfrm>
            <a:off x="0" y="4756661"/>
            <a:ext cx="4688114" cy="112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FCF2AE17-16D8-462C-B328-EDA74AF73192}"/>
              </a:ext>
            </a:extLst>
          </p:cNvPr>
          <p:cNvSpPr/>
          <p:nvPr/>
        </p:nvSpPr>
        <p:spPr>
          <a:xfrm>
            <a:off x="7503886" y="1592431"/>
            <a:ext cx="4688114" cy="112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1118006-F083-43AC-9938-5449461F41EE}"/>
              </a:ext>
            </a:extLst>
          </p:cNvPr>
          <p:cNvSpPr/>
          <p:nvPr/>
        </p:nvSpPr>
        <p:spPr>
          <a:xfrm>
            <a:off x="7503886" y="3174546"/>
            <a:ext cx="4688114" cy="112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3D511F1-62B7-49DF-9EDE-6DD5358E150E}"/>
              </a:ext>
            </a:extLst>
          </p:cNvPr>
          <p:cNvSpPr/>
          <p:nvPr/>
        </p:nvSpPr>
        <p:spPr>
          <a:xfrm>
            <a:off x="7503886" y="4756661"/>
            <a:ext cx="4688114" cy="1121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09915EA-2094-4EB0-95EC-E6130F781181}"/>
              </a:ext>
            </a:extLst>
          </p:cNvPr>
          <p:cNvSpPr/>
          <p:nvPr/>
        </p:nvSpPr>
        <p:spPr>
          <a:xfrm rot="2700000">
            <a:off x="4240844" y="1706031"/>
            <a:ext cx="894540" cy="894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B04F976-C252-4C8D-B477-50C7485749D0}"/>
              </a:ext>
            </a:extLst>
          </p:cNvPr>
          <p:cNvSpPr/>
          <p:nvPr/>
        </p:nvSpPr>
        <p:spPr>
          <a:xfrm rot="2700000">
            <a:off x="4240844" y="3286531"/>
            <a:ext cx="894540" cy="894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38848F9-A231-48F0-BA6C-3287AAB3E20D}"/>
              </a:ext>
            </a:extLst>
          </p:cNvPr>
          <p:cNvSpPr/>
          <p:nvPr/>
        </p:nvSpPr>
        <p:spPr>
          <a:xfrm rot="2700000">
            <a:off x="4240844" y="4870261"/>
            <a:ext cx="894540" cy="894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18632DE-AA97-49B4-A679-D05A2299FB69}"/>
              </a:ext>
            </a:extLst>
          </p:cNvPr>
          <p:cNvSpPr/>
          <p:nvPr/>
        </p:nvSpPr>
        <p:spPr>
          <a:xfrm rot="2700000">
            <a:off x="7056617" y="1706031"/>
            <a:ext cx="894540" cy="894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B99B83D5-2325-4116-8713-5F744E332841}"/>
              </a:ext>
            </a:extLst>
          </p:cNvPr>
          <p:cNvSpPr/>
          <p:nvPr/>
        </p:nvSpPr>
        <p:spPr>
          <a:xfrm rot="2700000">
            <a:off x="7056617" y="3286531"/>
            <a:ext cx="894540" cy="894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83BF839-32CF-4FBF-A514-CF54A7C4BA3C}"/>
              </a:ext>
            </a:extLst>
          </p:cNvPr>
          <p:cNvSpPr/>
          <p:nvPr/>
        </p:nvSpPr>
        <p:spPr>
          <a:xfrm rot="2700000">
            <a:off x="7056617" y="4870261"/>
            <a:ext cx="894540" cy="894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4262421F-6F11-42FB-BAA2-AC80E6D83281}"/>
              </a:ext>
            </a:extLst>
          </p:cNvPr>
          <p:cNvSpPr/>
          <p:nvPr/>
        </p:nvSpPr>
        <p:spPr>
          <a:xfrm>
            <a:off x="304801" y="1676248"/>
            <a:ext cx="360679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9C28723-E32C-44F1-B001-F15D64534DAE}"/>
              </a:ext>
            </a:extLst>
          </p:cNvPr>
          <p:cNvSpPr/>
          <p:nvPr/>
        </p:nvSpPr>
        <p:spPr>
          <a:xfrm>
            <a:off x="304801" y="3256747"/>
            <a:ext cx="360679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B14CA3F-0B2F-41EE-A942-C896D853AC2E}"/>
              </a:ext>
            </a:extLst>
          </p:cNvPr>
          <p:cNvSpPr/>
          <p:nvPr/>
        </p:nvSpPr>
        <p:spPr>
          <a:xfrm>
            <a:off x="304801" y="4840477"/>
            <a:ext cx="360679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DFC2F60-4390-486A-BA75-DFEB381D965C}"/>
              </a:ext>
            </a:extLst>
          </p:cNvPr>
          <p:cNvSpPr/>
          <p:nvPr/>
        </p:nvSpPr>
        <p:spPr>
          <a:xfrm>
            <a:off x="8280400" y="1676248"/>
            <a:ext cx="360679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C4428E3-E195-4D45-B133-F94E9FC1CAFA}"/>
              </a:ext>
            </a:extLst>
          </p:cNvPr>
          <p:cNvSpPr/>
          <p:nvPr/>
        </p:nvSpPr>
        <p:spPr>
          <a:xfrm>
            <a:off x="8280400" y="3256747"/>
            <a:ext cx="360679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E0DE259-C0D2-4D09-B2BC-F96ECF27086C}"/>
              </a:ext>
            </a:extLst>
          </p:cNvPr>
          <p:cNvSpPr/>
          <p:nvPr/>
        </p:nvSpPr>
        <p:spPr>
          <a:xfrm>
            <a:off x="8280400" y="4840477"/>
            <a:ext cx="3606799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22EB159-F030-42C3-9115-E4ECF19091B3}"/>
              </a:ext>
            </a:extLst>
          </p:cNvPr>
          <p:cNvGrpSpPr/>
          <p:nvPr/>
        </p:nvGrpSpPr>
        <p:grpSpPr>
          <a:xfrm>
            <a:off x="4508427" y="1988741"/>
            <a:ext cx="357047" cy="329120"/>
            <a:chOff x="4313201" y="1920875"/>
            <a:chExt cx="284163" cy="261938"/>
          </a:xfrm>
          <a:solidFill>
            <a:schemeClr val="bg1"/>
          </a:solidFill>
        </p:grpSpPr>
        <p:sp>
          <p:nvSpPr>
            <p:cNvPr id="49" name="Freeform 3131">
              <a:extLst>
                <a:ext uri="{FF2B5EF4-FFF2-40B4-BE49-F238E27FC236}">
                  <a16:creationId xmlns:a16="http://schemas.microsoft.com/office/drawing/2014/main" xmlns="" id="{C672DB2E-A6EB-4A70-AC08-8DE83A9D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01" y="1920875"/>
              <a:ext cx="236538" cy="200025"/>
            </a:xfrm>
            <a:custGeom>
              <a:avLst/>
              <a:gdLst>
                <a:gd name="T0" fmla="*/ 599 w 599"/>
                <a:gd name="T1" fmla="*/ 12 h 503"/>
                <a:gd name="T2" fmla="*/ 599 w 599"/>
                <a:gd name="T3" fmla="*/ 7 h 503"/>
                <a:gd name="T4" fmla="*/ 595 w 599"/>
                <a:gd name="T5" fmla="*/ 3 h 503"/>
                <a:gd name="T6" fmla="*/ 592 w 599"/>
                <a:gd name="T7" fmla="*/ 1 h 503"/>
                <a:gd name="T8" fmla="*/ 587 w 599"/>
                <a:gd name="T9" fmla="*/ 0 h 503"/>
                <a:gd name="T10" fmla="*/ 12 w 599"/>
                <a:gd name="T11" fmla="*/ 0 h 503"/>
                <a:gd name="T12" fmla="*/ 8 w 599"/>
                <a:gd name="T13" fmla="*/ 1 h 503"/>
                <a:gd name="T14" fmla="*/ 4 w 599"/>
                <a:gd name="T15" fmla="*/ 3 h 503"/>
                <a:gd name="T16" fmla="*/ 2 w 599"/>
                <a:gd name="T17" fmla="*/ 7 h 503"/>
                <a:gd name="T18" fmla="*/ 0 w 599"/>
                <a:gd name="T19" fmla="*/ 12 h 503"/>
                <a:gd name="T20" fmla="*/ 0 w 599"/>
                <a:gd name="T21" fmla="*/ 371 h 503"/>
                <a:gd name="T22" fmla="*/ 2 w 599"/>
                <a:gd name="T23" fmla="*/ 376 h 503"/>
                <a:gd name="T24" fmla="*/ 4 w 599"/>
                <a:gd name="T25" fmla="*/ 379 h 503"/>
                <a:gd name="T26" fmla="*/ 8 w 599"/>
                <a:gd name="T27" fmla="*/ 382 h 503"/>
                <a:gd name="T28" fmla="*/ 12 w 599"/>
                <a:gd name="T29" fmla="*/ 383 h 503"/>
                <a:gd name="T30" fmla="*/ 96 w 599"/>
                <a:gd name="T31" fmla="*/ 383 h 503"/>
                <a:gd name="T32" fmla="*/ 96 w 599"/>
                <a:gd name="T33" fmla="*/ 490 h 503"/>
                <a:gd name="T34" fmla="*/ 97 w 599"/>
                <a:gd name="T35" fmla="*/ 493 h 503"/>
                <a:gd name="T36" fmla="*/ 98 w 599"/>
                <a:gd name="T37" fmla="*/ 497 h 503"/>
                <a:gd name="T38" fmla="*/ 100 w 599"/>
                <a:gd name="T39" fmla="*/ 499 h 503"/>
                <a:gd name="T40" fmla="*/ 104 w 599"/>
                <a:gd name="T41" fmla="*/ 502 h 503"/>
                <a:gd name="T42" fmla="*/ 106 w 599"/>
                <a:gd name="T43" fmla="*/ 502 h 503"/>
                <a:gd name="T44" fmla="*/ 109 w 599"/>
                <a:gd name="T45" fmla="*/ 503 h 503"/>
                <a:gd name="T46" fmla="*/ 112 w 599"/>
                <a:gd name="T47" fmla="*/ 502 h 503"/>
                <a:gd name="T48" fmla="*/ 117 w 599"/>
                <a:gd name="T49" fmla="*/ 499 h 503"/>
                <a:gd name="T50" fmla="*/ 232 w 599"/>
                <a:gd name="T51" fmla="*/ 383 h 503"/>
                <a:gd name="T52" fmla="*/ 288 w 599"/>
                <a:gd name="T53" fmla="*/ 383 h 503"/>
                <a:gd name="T54" fmla="*/ 288 w 599"/>
                <a:gd name="T55" fmla="*/ 251 h 503"/>
                <a:gd name="T56" fmla="*/ 288 w 599"/>
                <a:gd name="T57" fmla="*/ 246 h 503"/>
                <a:gd name="T58" fmla="*/ 291 w 599"/>
                <a:gd name="T59" fmla="*/ 242 h 503"/>
                <a:gd name="T60" fmla="*/ 295 w 599"/>
                <a:gd name="T61" fmla="*/ 240 h 503"/>
                <a:gd name="T62" fmla="*/ 300 w 599"/>
                <a:gd name="T63" fmla="*/ 239 h 503"/>
                <a:gd name="T64" fmla="*/ 599 w 599"/>
                <a:gd name="T65" fmla="*/ 239 h 503"/>
                <a:gd name="T66" fmla="*/ 599 w 599"/>
                <a:gd name="T67" fmla="*/ 1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9" h="503">
                  <a:moveTo>
                    <a:pt x="599" y="12"/>
                  </a:moveTo>
                  <a:lnTo>
                    <a:pt x="599" y="7"/>
                  </a:lnTo>
                  <a:lnTo>
                    <a:pt x="595" y="3"/>
                  </a:lnTo>
                  <a:lnTo>
                    <a:pt x="592" y="1"/>
                  </a:lnTo>
                  <a:lnTo>
                    <a:pt x="58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371"/>
                  </a:lnTo>
                  <a:lnTo>
                    <a:pt x="2" y="376"/>
                  </a:lnTo>
                  <a:lnTo>
                    <a:pt x="4" y="379"/>
                  </a:lnTo>
                  <a:lnTo>
                    <a:pt x="8" y="382"/>
                  </a:lnTo>
                  <a:lnTo>
                    <a:pt x="12" y="383"/>
                  </a:lnTo>
                  <a:lnTo>
                    <a:pt x="96" y="383"/>
                  </a:lnTo>
                  <a:lnTo>
                    <a:pt x="96" y="490"/>
                  </a:lnTo>
                  <a:lnTo>
                    <a:pt x="97" y="493"/>
                  </a:lnTo>
                  <a:lnTo>
                    <a:pt x="98" y="497"/>
                  </a:lnTo>
                  <a:lnTo>
                    <a:pt x="100" y="499"/>
                  </a:lnTo>
                  <a:lnTo>
                    <a:pt x="104" y="502"/>
                  </a:lnTo>
                  <a:lnTo>
                    <a:pt x="106" y="502"/>
                  </a:lnTo>
                  <a:lnTo>
                    <a:pt x="109" y="503"/>
                  </a:lnTo>
                  <a:lnTo>
                    <a:pt x="112" y="502"/>
                  </a:lnTo>
                  <a:lnTo>
                    <a:pt x="117" y="499"/>
                  </a:lnTo>
                  <a:lnTo>
                    <a:pt x="232" y="383"/>
                  </a:lnTo>
                  <a:lnTo>
                    <a:pt x="288" y="383"/>
                  </a:lnTo>
                  <a:lnTo>
                    <a:pt x="288" y="251"/>
                  </a:lnTo>
                  <a:lnTo>
                    <a:pt x="288" y="246"/>
                  </a:lnTo>
                  <a:lnTo>
                    <a:pt x="291" y="242"/>
                  </a:lnTo>
                  <a:lnTo>
                    <a:pt x="295" y="240"/>
                  </a:lnTo>
                  <a:lnTo>
                    <a:pt x="300" y="239"/>
                  </a:lnTo>
                  <a:lnTo>
                    <a:pt x="599" y="239"/>
                  </a:lnTo>
                  <a:lnTo>
                    <a:pt x="59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132">
              <a:extLst>
                <a:ext uri="{FF2B5EF4-FFF2-40B4-BE49-F238E27FC236}">
                  <a16:creationId xmlns:a16="http://schemas.microsoft.com/office/drawing/2014/main" xmlns="" id="{1F97F417-0A41-45FF-B8AF-A21804E08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26" y="2025650"/>
              <a:ext cx="160338" cy="157163"/>
            </a:xfrm>
            <a:custGeom>
              <a:avLst/>
              <a:gdLst>
                <a:gd name="T0" fmla="*/ 395 w 407"/>
                <a:gd name="T1" fmla="*/ 0 h 394"/>
                <a:gd name="T2" fmla="*/ 12 w 407"/>
                <a:gd name="T3" fmla="*/ 0 h 394"/>
                <a:gd name="T4" fmla="*/ 0 w 407"/>
                <a:gd name="T5" fmla="*/ 0 h 394"/>
                <a:gd name="T6" fmla="*/ 0 w 407"/>
                <a:gd name="T7" fmla="*/ 11 h 394"/>
                <a:gd name="T8" fmla="*/ 0 w 407"/>
                <a:gd name="T9" fmla="*/ 252 h 394"/>
                <a:gd name="T10" fmla="*/ 0 w 407"/>
                <a:gd name="T11" fmla="*/ 255 h 394"/>
                <a:gd name="T12" fmla="*/ 4 w 407"/>
                <a:gd name="T13" fmla="*/ 260 h 394"/>
                <a:gd name="T14" fmla="*/ 7 w 407"/>
                <a:gd name="T15" fmla="*/ 262 h 394"/>
                <a:gd name="T16" fmla="*/ 12 w 407"/>
                <a:gd name="T17" fmla="*/ 264 h 394"/>
                <a:gd name="T18" fmla="*/ 193 w 407"/>
                <a:gd name="T19" fmla="*/ 264 h 394"/>
                <a:gd name="T20" fmla="*/ 198 w 407"/>
                <a:gd name="T21" fmla="*/ 264 h 394"/>
                <a:gd name="T22" fmla="*/ 314 w 407"/>
                <a:gd name="T23" fmla="*/ 391 h 394"/>
                <a:gd name="T24" fmla="*/ 319 w 407"/>
                <a:gd name="T25" fmla="*/ 394 h 394"/>
                <a:gd name="T26" fmla="*/ 324 w 407"/>
                <a:gd name="T27" fmla="*/ 394 h 394"/>
                <a:gd name="T28" fmla="*/ 325 w 407"/>
                <a:gd name="T29" fmla="*/ 394 h 394"/>
                <a:gd name="T30" fmla="*/ 327 w 407"/>
                <a:gd name="T31" fmla="*/ 394 h 394"/>
                <a:gd name="T32" fmla="*/ 331 w 407"/>
                <a:gd name="T33" fmla="*/ 392 h 394"/>
                <a:gd name="T34" fmla="*/ 333 w 407"/>
                <a:gd name="T35" fmla="*/ 390 h 394"/>
                <a:gd name="T36" fmla="*/ 334 w 407"/>
                <a:gd name="T37" fmla="*/ 386 h 394"/>
                <a:gd name="T38" fmla="*/ 336 w 407"/>
                <a:gd name="T39" fmla="*/ 383 h 394"/>
                <a:gd name="T40" fmla="*/ 336 w 407"/>
                <a:gd name="T41" fmla="*/ 276 h 394"/>
                <a:gd name="T42" fmla="*/ 336 w 407"/>
                <a:gd name="T43" fmla="*/ 264 h 394"/>
                <a:gd name="T44" fmla="*/ 347 w 407"/>
                <a:gd name="T45" fmla="*/ 264 h 394"/>
                <a:gd name="T46" fmla="*/ 395 w 407"/>
                <a:gd name="T47" fmla="*/ 264 h 394"/>
                <a:gd name="T48" fmla="*/ 400 w 407"/>
                <a:gd name="T49" fmla="*/ 262 h 394"/>
                <a:gd name="T50" fmla="*/ 403 w 407"/>
                <a:gd name="T51" fmla="*/ 260 h 394"/>
                <a:gd name="T52" fmla="*/ 406 w 407"/>
                <a:gd name="T53" fmla="*/ 257 h 394"/>
                <a:gd name="T54" fmla="*/ 407 w 407"/>
                <a:gd name="T55" fmla="*/ 252 h 394"/>
                <a:gd name="T56" fmla="*/ 407 w 407"/>
                <a:gd name="T57" fmla="*/ 11 h 394"/>
                <a:gd name="T58" fmla="*/ 406 w 407"/>
                <a:gd name="T59" fmla="*/ 7 h 394"/>
                <a:gd name="T60" fmla="*/ 403 w 407"/>
                <a:gd name="T61" fmla="*/ 3 h 394"/>
                <a:gd name="T62" fmla="*/ 400 w 407"/>
                <a:gd name="T63" fmla="*/ 1 h 394"/>
                <a:gd name="T64" fmla="*/ 395 w 407"/>
                <a:gd name="T6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7" h="394">
                  <a:moveTo>
                    <a:pt x="395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52"/>
                  </a:lnTo>
                  <a:lnTo>
                    <a:pt x="0" y="255"/>
                  </a:lnTo>
                  <a:lnTo>
                    <a:pt x="4" y="260"/>
                  </a:lnTo>
                  <a:lnTo>
                    <a:pt x="7" y="262"/>
                  </a:lnTo>
                  <a:lnTo>
                    <a:pt x="12" y="264"/>
                  </a:lnTo>
                  <a:lnTo>
                    <a:pt x="193" y="264"/>
                  </a:lnTo>
                  <a:lnTo>
                    <a:pt x="198" y="264"/>
                  </a:lnTo>
                  <a:lnTo>
                    <a:pt x="314" y="391"/>
                  </a:lnTo>
                  <a:lnTo>
                    <a:pt x="319" y="394"/>
                  </a:lnTo>
                  <a:lnTo>
                    <a:pt x="324" y="394"/>
                  </a:lnTo>
                  <a:lnTo>
                    <a:pt x="325" y="394"/>
                  </a:lnTo>
                  <a:lnTo>
                    <a:pt x="327" y="394"/>
                  </a:lnTo>
                  <a:lnTo>
                    <a:pt x="331" y="392"/>
                  </a:lnTo>
                  <a:lnTo>
                    <a:pt x="333" y="390"/>
                  </a:lnTo>
                  <a:lnTo>
                    <a:pt x="334" y="386"/>
                  </a:lnTo>
                  <a:lnTo>
                    <a:pt x="336" y="383"/>
                  </a:lnTo>
                  <a:lnTo>
                    <a:pt x="336" y="276"/>
                  </a:lnTo>
                  <a:lnTo>
                    <a:pt x="336" y="264"/>
                  </a:lnTo>
                  <a:lnTo>
                    <a:pt x="347" y="264"/>
                  </a:lnTo>
                  <a:lnTo>
                    <a:pt x="395" y="264"/>
                  </a:lnTo>
                  <a:lnTo>
                    <a:pt x="400" y="262"/>
                  </a:lnTo>
                  <a:lnTo>
                    <a:pt x="403" y="260"/>
                  </a:lnTo>
                  <a:lnTo>
                    <a:pt x="406" y="257"/>
                  </a:lnTo>
                  <a:lnTo>
                    <a:pt x="407" y="252"/>
                  </a:lnTo>
                  <a:lnTo>
                    <a:pt x="407" y="11"/>
                  </a:lnTo>
                  <a:lnTo>
                    <a:pt x="406" y="7"/>
                  </a:lnTo>
                  <a:lnTo>
                    <a:pt x="403" y="3"/>
                  </a:lnTo>
                  <a:lnTo>
                    <a:pt x="400" y="1"/>
                  </a:lnTo>
                  <a:lnTo>
                    <a:pt x="3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312567A4-9DA2-408C-8A77-0DCFD454E09D}"/>
              </a:ext>
            </a:extLst>
          </p:cNvPr>
          <p:cNvGrpSpPr/>
          <p:nvPr/>
        </p:nvGrpSpPr>
        <p:grpSpPr>
          <a:xfrm>
            <a:off x="7333685" y="1988741"/>
            <a:ext cx="340404" cy="329120"/>
            <a:chOff x="4892675" y="2501900"/>
            <a:chExt cx="287338" cy="277813"/>
          </a:xfrm>
          <a:solidFill>
            <a:schemeClr val="bg1"/>
          </a:solidFill>
        </p:grpSpPr>
        <p:sp>
          <p:nvSpPr>
            <p:cNvPr id="52" name="Freeform 300">
              <a:extLst>
                <a:ext uri="{FF2B5EF4-FFF2-40B4-BE49-F238E27FC236}">
                  <a16:creationId xmlns:a16="http://schemas.microsoft.com/office/drawing/2014/main" xmlns="" id="{28787F92-369A-4CAC-881F-D41B9A1F6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2501900"/>
              <a:ext cx="227013" cy="157163"/>
            </a:xfrm>
            <a:custGeom>
              <a:avLst/>
              <a:gdLst>
                <a:gd name="T0" fmla="*/ 19 w 712"/>
                <a:gd name="T1" fmla="*/ 494 h 495"/>
                <a:gd name="T2" fmla="*/ 679 w 712"/>
                <a:gd name="T3" fmla="*/ 60 h 495"/>
                <a:gd name="T4" fmla="*/ 668 w 712"/>
                <a:gd name="T5" fmla="*/ 167 h 495"/>
                <a:gd name="T6" fmla="*/ 669 w 712"/>
                <a:gd name="T7" fmla="*/ 173 h 495"/>
                <a:gd name="T8" fmla="*/ 672 w 712"/>
                <a:gd name="T9" fmla="*/ 177 h 495"/>
                <a:gd name="T10" fmla="*/ 677 w 712"/>
                <a:gd name="T11" fmla="*/ 180 h 495"/>
                <a:gd name="T12" fmla="*/ 682 w 712"/>
                <a:gd name="T13" fmla="*/ 180 h 495"/>
                <a:gd name="T14" fmla="*/ 688 w 712"/>
                <a:gd name="T15" fmla="*/ 179 h 495"/>
                <a:gd name="T16" fmla="*/ 696 w 712"/>
                <a:gd name="T17" fmla="*/ 173 h 495"/>
                <a:gd name="T18" fmla="*/ 712 w 712"/>
                <a:gd name="T19" fmla="*/ 31 h 495"/>
                <a:gd name="T20" fmla="*/ 712 w 712"/>
                <a:gd name="T21" fmla="*/ 30 h 495"/>
                <a:gd name="T22" fmla="*/ 712 w 712"/>
                <a:gd name="T23" fmla="*/ 27 h 495"/>
                <a:gd name="T24" fmla="*/ 711 w 712"/>
                <a:gd name="T25" fmla="*/ 24 h 495"/>
                <a:gd name="T26" fmla="*/ 710 w 712"/>
                <a:gd name="T27" fmla="*/ 22 h 495"/>
                <a:gd name="T28" fmla="*/ 710 w 712"/>
                <a:gd name="T29" fmla="*/ 22 h 495"/>
                <a:gd name="T30" fmla="*/ 707 w 712"/>
                <a:gd name="T31" fmla="*/ 20 h 495"/>
                <a:gd name="T32" fmla="*/ 705 w 712"/>
                <a:gd name="T33" fmla="*/ 17 h 495"/>
                <a:gd name="T34" fmla="*/ 702 w 712"/>
                <a:gd name="T35" fmla="*/ 16 h 495"/>
                <a:gd name="T36" fmla="*/ 700 w 712"/>
                <a:gd name="T37" fmla="*/ 15 h 495"/>
                <a:gd name="T38" fmla="*/ 699 w 712"/>
                <a:gd name="T39" fmla="*/ 15 h 495"/>
                <a:gd name="T40" fmla="*/ 561 w 712"/>
                <a:gd name="T41" fmla="*/ 0 h 495"/>
                <a:gd name="T42" fmla="*/ 555 w 712"/>
                <a:gd name="T43" fmla="*/ 1 h 495"/>
                <a:gd name="T44" fmla="*/ 551 w 712"/>
                <a:gd name="T45" fmla="*/ 6 h 495"/>
                <a:gd name="T46" fmla="*/ 548 w 712"/>
                <a:gd name="T47" fmla="*/ 11 h 495"/>
                <a:gd name="T48" fmla="*/ 547 w 712"/>
                <a:gd name="T49" fmla="*/ 16 h 495"/>
                <a:gd name="T50" fmla="*/ 549 w 712"/>
                <a:gd name="T51" fmla="*/ 22 h 495"/>
                <a:gd name="T52" fmla="*/ 552 w 712"/>
                <a:gd name="T53" fmla="*/ 27 h 495"/>
                <a:gd name="T54" fmla="*/ 557 w 712"/>
                <a:gd name="T55" fmla="*/ 29 h 495"/>
                <a:gd name="T56" fmla="*/ 654 w 712"/>
                <a:gd name="T57" fmla="*/ 41 h 495"/>
                <a:gd name="T58" fmla="*/ 4 w 712"/>
                <a:gd name="T59" fmla="*/ 469 h 495"/>
                <a:gd name="T60" fmla="*/ 1 w 712"/>
                <a:gd name="T61" fmla="*/ 473 h 495"/>
                <a:gd name="T62" fmla="*/ 0 w 712"/>
                <a:gd name="T63" fmla="*/ 480 h 495"/>
                <a:gd name="T64" fmla="*/ 1 w 712"/>
                <a:gd name="T65" fmla="*/ 485 h 495"/>
                <a:gd name="T66" fmla="*/ 5 w 712"/>
                <a:gd name="T67" fmla="*/ 490 h 495"/>
                <a:gd name="T68" fmla="*/ 11 w 712"/>
                <a:gd name="T69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2" h="495">
                  <a:moveTo>
                    <a:pt x="15" y="495"/>
                  </a:moveTo>
                  <a:lnTo>
                    <a:pt x="19" y="494"/>
                  </a:lnTo>
                  <a:lnTo>
                    <a:pt x="23" y="493"/>
                  </a:lnTo>
                  <a:lnTo>
                    <a:pt x="679" y="60"/>
                  </a:lnTo>
                  <a:lnTo>
                    <a:pt x="668" y="164"/>
                  </a:lnTo>
                  <a:lnTo>
                    <a:pt x="668" y="167"/>
                  </a:lnTo>
                  <a:lnTo>
                    <a:pt x="668" y="170"/>
                  </a:lnTo>
                  <a:lnTo>
                    <a:pt x="669" y="173"/>
                  </a:lnTo>
                  <a:lnTo>
                    <a:pt x="671" y="175"/>
                  </a:lnTo>
                  <a:lnTo>
                    <a:pt x="672" y="177"/>
                  </a:lnTo>
                  <a:lnTo>
                    <a:pt x="675" y="179"/>
                  </a:lnTo>
                  <a:lnTo>
                    <a:pt x="677" y="180"/>
                  </a:lnTo>
                  <a:lnTo>
                    <a:pt x="681" y="180"/>
                  </a:lnTo>
                  <a:lnTo>
                    <a:pt x="682" y="180"/>
                  </a:lnTo>
                  <a:lnTo>
                    <a:pt x="682" y="180"/>
                  </a:lnTo>
                  <a:lnTo>
                    <a:pt x="688" y="179"/>
                  </a:lnTo>
                  <a:lnTo>
                    <a:pt x="692" y="177"/>
                  </a:lnTo>
                  <a:lnTo>
                    <a:pt x="696" y="173"/>
                  </a:lnTo>
                  <a:lnTo>
                    <a:pt x="697" y="168"/>
                  </a:lnTo>
                  <a:lnTo>
                    <a:pt x="712" y="31"/>
                  </a:lnTo>
                  <a:lnTo>
                    <a:pt x="712" y="31"/>
                  </a:lnTo>
                  <a:lnTo>
                    <a:pt x="712" y="30"/>
                  </a:lnTo>
                  <a:lnTo>
                    <a:pt x="712" y="28"/>
                  </a:lnTo>
                  <a:lnTo>
                    <a:pt x="712" y="27"/>
                  </a:lnTo>
                  <a:lnTo>
                    <a:pt x="712" y="25"/>
                  </a:lnTo>
                  <a:lnTo>
                    <a:pt x="711" y="24"/>
                  </a:lnTo>
                  <a:lnTo>
                    <a:pt x="711" y="23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10" y="22"/>
                  </a:lnTo>
                  <a:lnTo>
                    <a:pt x="709" y="21"/>
                  </a:lnTo>
                  <a:lnTo>
                    <a:pt x="707" y="20"/>
                  </a:lnTo>
                  <a:lnTo>
                    <a:pt x="706" y="18"/>
                  </a:lnTo>
                  <a:lnTo>
                    <a:pt x="705" y="17"/>
                  </a:lnTo>
                  <a:lnTo>
                    <a:pt x="704" y="17"/>
                  </a:lnTo>
                  <a:lnTo>
                    <a:pt x="702" y="16"/>
                  </a:lnTo>
                  <a:lnTo>
                    <a:pt x="701" y="16"/>
                  </a:lnTo>
                  <a:lnTo>
                    <a:pt x="700" y="15"/>
                  </a:lnTo>
                  <a:lnTo>
                    <a:pt x="699" y="15"/>
                  </a:lnTo>
                  <a:lnTo>
                    <a:pt x="699" y="15"/>
                  </a:lnTo>
                  <a:lnTo>
                    <a:pt x="564" y="0"/>
                  </a:lnTo>
                  <a:lnTo>
                    <a:pt x="561" y="0"/>
                  </a:lnTo>
                  <a:lnTo>
                    <a:pt x="557" y="0"/>
                  </a:lnTo>
                  <a:lnTo>
                    <a:pt x="555" y="1"/>
                  </a:lnTo>
                  <a:lnTo>
                    <a:pt x="553" y="3"/>
                  </a:lnTo>
                  <a:lnTo>
                    <a:pt x="551" y="6"/>
                  </a:lnTo>
                  <a:lnTo>
                    <a:pt x="549" y="8"/>
                  </a:lnTo>
                  <a:lnTo>
                    <a:pt x="548" y="11"/>
                  </a:lnTo>
                  <a:lnTo>
                    <a:pt x="547" y="13"/>
                  </a:lnTo>
                  <a:lnTo>
                    <a:pt x="547" y="16"/>
                  </a:lnTo>
                  <a:lnTo>
                    <a:pt x="548" y="20"/>
                  </a:lnTo>
                  <a:lnTo>
                    <a:pt x="549" y="22"/>
                  </a:lnTo>
                  <a:lnTo>
                    <a:pt x="550" y="25"/>
                  </a:lnTo>
                  <a:lnTo>
                    <a:pt x="552" y="27"/>
                  </a:lnTo>
                  <a:lnTo>
                    <a:pt x="554" y="28"/>
                  </a:lnTo>
                  <a:lnTo>
                    <a:pt x="557" y="29"/>
                  </a:lnTo>
                  <a:lnTo>
                    <a:pt x="561" y="30"/>
                  </a:lnTo>
                  <a:lnTo>
                    <a:pt x="654" y="41"/>
                  </a:lnTo>
                  <a:lnTo>
                    <a:pt x="6" y="467"/>
                  </a:lnTo>
                  <a:lnTo>
                    <a:pt x="4" y="469"/>
                  </a:lnTo>
                  <a:lnTo>
                    <a:pt x="2" y="471"/>
                  </a:lnTo>
                  <a:lnTo>
                    <a:pt x="1" y="473"/>
                  </a:lnTo>
                  <a:lnTo>
                    <a:pt x="0" y="477"/>
                  </a:lnTo>
                  <a:lnTo>
                    <a:pt x="0" y="480"/>
                  </a:lnTo>
                  <a:lnTo>
                    <a:pt x="0" y="482"/>
                  </a:lnTo>
                  <a:lnTo>
                    <a:pt x="1" y="485"/>
                  </a:lnTo>
                  <a:lnTo>
                    <a:pt x="2" y="488"/>
                  </a:lnTo>
                  <a:lnTo>
                    <a:pt x="5" y="490"/>
                  </a:lnTo>
                  <a:lnTo>
                    <a:pt x="8" y="493"/>
                  </a:lnTo>
                  <a:lnTo>
                    <a:pt x="11" y="494"/>
                  </a:lnTo>
                  <a:lnTo>
                    <a:pt x="15" y="4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1">
              <a:extLst>
                <a:ext uri="{FF2B5EF4-FFF2-40B4-BE49-F238E27FC236}">
                  <a16:creationId xmlns:a16="http://schemas.microsoft.com/office/drawing/2014/main" xmlns="" id="{C2A8D9F4-8CF6-4374-BCEF-6BFC3CA6A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87625"/>
              <a:ext cx="287338" cy="192088"/>
            </a:xfrm>
            <a:custGeom>
              <a:avLst/>
              <a:gdLst>
                <a:gd name="T0" fmla="*/ 843 w 903"/>
                <a:gd name="T1" fmla="*/ 572 h 602"/>
                <a:gd name="T2" fmla="*/ 842 w 903"/>
                <a:gd name="T3" fmla="*/ 12 h 602"/>
                <a:gd name="T4" fmla="*/ 840 w 903"/>
                <a:gd name="T5" fmla="*/ 7 h 602"/>
                <a:gd name="T6" fmla="*/ 835 w 903"/>
                <a:gd name="T7" fmla="*/ 3 h 602"/>
                <a:gd name="T8" fmla="*/ 830 w 903"/>
                <a:gd name="T9" fmla="*/ 1 h 602"/>
                <a:gd name="T10" fmla="*/ 707 w 903"/>
                <a:gd name="T11" fmla="*/ 0 h 602"/>
                <a:gd name="T12" fmla="*/ 701 w 903"/>
                <a:gd name="T13" fmla="*/ 2 h 602"/>
                <a:gd name="T14" fmla="*/ 696 w 903"/>
                <a:gd name="T15" fmla="*/ 5 h 602"/>
                <a:gd name="T16" fmla="*/ 693 w 903"/>
                <a:gd name="T17" fmla="*/ 9 h 602"/>
                <a:gd name="T18" fmla="*/ 692 w 903"/>
                <a:gd name="T19" fmla="*/ 16 h 602"/>
                <a:gd name="T20" fmla="*/ 632 w 903"/>
                <a:gd name="T21" fmla="*/ 572 h 602"/>
                <a:gd name="T22" fmla="*/ 632 w 903"/>
                <a:gd name="T23" fmla="*/ 163 h 602"/>
                <a:gd name="T24" fmla="*/ 629 w 903"/>
                <a:gd name="T25" fmla="*/ 157 h 602"/>
                <a:gd name="T26" fmla="*/ 625 w 903"/>
                <a:gd name="T27" fmla="*/ 153 h 602"/>
                <a:gd name="T28" fmla="*/ 620 w 903"/>
                <a:gd name="T29" fmla="*/ 151 h 602"/>
                <a:gd name="T30" fmla="*/ 496 w 903"/>
                <a:gd name="T31" fmla="*/ 151 h 602"/>
                <a:gd name="T32" fmla="*/ 490 w 903"/>
                <a:gd name="T33" fmla="*/ 152 h 602"/>
                <a:gd name="T34" fmla="*/ 486 w 903"/>
                <a:gd name="T35" fmla="*/ 155 h 602"/>
                <a:gd name="T36" fmla="*/ 482 w 903"/>
                <a:gd name="T37" fmla="*/ 159 h 602"/>
                <a:gd name="T38" fmla="*/ 481 w 903"/>
                <a:gd name="T39" fmla="*/ 166 h 602"/>
                <a:gd name="T40" fmla="*/ 421 w 903"/>
                <a:gd name="T41" fmla="*/ 572 h 602"/>
                <a:gd name="T42" fmla="*/ 420 w 903"/>
                <a:gd name="T43" fmla="*/ 313 h 602"/>
                <a:gd name="T44" fmla="*/ 418 w 903"/>
                <a:gd name="T45" fmla="*/ 307 h 602"/>
                <a:gd name="T46" fmla="*/ 414 w 903"/>
                <a:gd name="T47" fmla="*/ 304 h 602"/>
                <a:gd name="T48" fmla="*/ 408 w 903"/>
                <a:gd name="T49" fmla="*/ 302 h 602"/>
                <a:gd name="T50" fmla="*/ 285 w 903"/>
                <a:gd name="T51" fmla="*/ 301 h 602"/>
                <a:gd name="T52" fmla="*/ 280 w 903"/>
                <a:gd name="T53" fmla="*/ 302 h 602"/>
                <a:gd name="T54" fmla="*/ 274 w 903"/>
                <a:gd name="T55" fmla="*/ 305 h 602"/>
                <a:gd name="T56" fmla="*/ 271 w 903"/>
                <a:gd name="T57" fmla="*/ 311 h 602"/>
                <a:gd name="T58" fmla="*/ 270 w 903"/>
                <a:gd name="T59" fmla="*/ 316 h 602"/>
                <a:gd name="T60" fmla="*/ 210 w 903"/>
                <a:gd name="T61" fmla="*/ 572 h 602"/>
                <a:gd name="T62" fmla="*/ 210 w 903"/>
                <a:gd name="T63" fmla="*/ 464 h 602"/>
                <a:gd name="T64" fmla="*/ 208 w 903"/>
                <a:gd name="T65" fmla="*/ 459 h 602"/>
                <a:gd name="T66" fmla="*/ 204 w 903"/>
                <a:gd name="T67" fmla="*/ 454 h 602"/>
                <a:gd name="T68" fmla="*/ 198 w 903"/>
                <a:gd name="T69" fmla="*/ 452 h 602"/>
                <a:gd name="T70" fmla="*/ 75 w 903"/>
                <a:gd name="T71" fmla="*/ 452 h 602"/>
                <a:gd name="T72" fmla="*/ 69 w 903"/>
                <a:gd name="T73" fmla="*/ 453 h 602"/>
                <a:gd name="T74" fmla="*/ 64 w 903"/>
                <a:gd name="T75" fmla="*/ 457 h 602"/>
                <a:gd name="T76" fmla="*/ 61 w 903"/>
                <a:gd name="T77" fmla="*/ 461 h 602"/>
                <a:gd name="T78" fmla="*/ 60 w 903"/>
                <a:gd name="T79" fmla="*/ 467 h 602"/>
                <a:gd name="T80" fmla="*/ 15 w 903"/>
                <a:gd name="T81" fmla="*/ 572 h 602"/>
                <a:gd name="T82" fmla="*/ 8 w 903"/>
                <a:gd name="T83" fmla="*/ 573 h 602"/>
                <a:gd name="T84" fmla="*/ 4 w 903"/>
                <a:gd name="T85" fmla="*/ 577 h 602"/>
                <a:gd name="T86" fmla="*/ 1 w 903"/>
                <a:gd name="T87" fmla="*/ 581 h 602"/>
                <a:gd name="T88" fmla="*/ 0 w 903"/>
                <a:gd name="T89" fmla="*/ 587 h 602"/>
                <a:gd name="T90" fmla="*/ 1 w 903"/>
                <a:gd name="T91" fmla="*/ 593 h 602"/>
                <a:gd name="T92" fmla="*/ 4 w 903"/>
                <a:gd name="T93" fmla="*/ 598 h 602"/>
                <a:gd name="T94" fmla="*/ 8 w 903"/>
                <a:gd name="T95" fmla="*/ 601 h 602"/>
                <a:gd name="T96" fmla="*/ 15 w 903"/>
                <a:gd name="T97" fmla="*/ 602 h 602"/>
                <a:gd name="T98" fmla="*/ 195 w 903"/>
                <a:gd name="T99" fmla="*/ 602 h 602"/>
                <a:gd name="T100" fmla="*/ 406 w 903"/>
                <a:gd name="T101" fmla="*/ 602 h 602"/>
                <a:gd name="T102" fmla="*/ 617 w 903"/>
                <a:gd name="T103" fmla="*/ 602 h 602"/>
                <a:gd name="T104" fmla="*/ 828 w 903"/>
                <a:gd name="T105" fmla="*/ 602 h 602"/>
                <a:gd name="T106" fmla="*/ 891 w 903"/>
                <a:gd name="T107" fmla="*/ 602 h 602"/>
                <a:gd name="T108" fmla="*/ 896 w 903"/>
                <a:gd name="T109" fmla="*/ 600 h 602"/>
                <a:gd name="T110" fmla="*/ 900 w 903"/>
                <a:gd name="T111" fmla="*/ 596 h 602"/>
                <a:gd name="T112" fmla="*/ 902 w 903"/>
                <a:gd name="T113" fmla="*/ 591 h 602"/>
                <a:gd name="T114" fmla="*/ 902 w 903"/>
                <a:gd name="T115" fmla="*/ 584 h 602"/>
                <a:gd name="T116" fmla="*/ 900 w 903"/>
                <a:gd name="T117" fmla="*/ 579 h 602"/>
                <a:gd name="T118" fmla="*/ 896 w 903"/>
                <a:gd name="T119" fmla="*/ 575 h 602"/>
                <a:gd name="T120" fmla="*/ 891 w 903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3" h="602">
                  <a:moveTo>
                    <a:pt x="888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2" y="12"/>
                  </a:lnTo>
                  <a:lnTo>
                    <a:pt x="842" y="9"/>
                  </a:lnTo>
                  <a:lnTo>
                    <a:pt x="840" y="7"/>
                  </a:lnTo>
                  <a:lnTo>
                    <a:pt x="839" y="5"/>
                  </a:lnTo>
                  <a:lnTo>
                    <a:pt x="835" y="3"/>
                  </a:lnTo>
                  <a:lnTo>
                    <a:pt x="833" y="2"/>
                  </a:lnTo>
                  <a:lnTo>
                    <a:pt x="830" y="1"/>
                  </a:lnTo>
                  <a:lnTo>
                    <a:pt x="828" y="1"/>
                  </a:lnTo>
                  <a:lnTo>
                    <a:pt x="707" y="0"/>
                  </a:lnTo>
                  <a:lnTo>
                    <a:pt x="704" y="1"/>
                  </a:lnTo>
                  <a:lnTo>
                    <a:pt x="701" y="2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5" y="7"/>
                  </a:lnTo>
                  <a:lnTo>
                    <a:pt x="693" y="9"/>
                  </a:lnTo>
                  <a:lnTo>
                    <a:pt x="693" y="12"/>
                  </a:lnTo>
                  <a:lnTo>
                    <a:pt x="692" y="16"/>
                  </a:lnTo>
                  <a:lnTo>
                    <a:pt x="692" y="572"/>
                  </a:lnTo>
                  <a:lnTo>
                    <a:pt x="632" y="572"/>
                  </a:lnTo>
                  <a:lnTo>
                    <a:pt x="632" y="166"/>
                  </a:lnTo>
                  <a:lnTo>
                    <a:pt x="632" y="163"/>
                  </a:lnTo>
                  <a:lnTo>
                    <a:pt x="630" y="159"/>
                  </a:lnTo>
                  <a:lnTo>
                    <a:pt x="629" y="157"/>
                  </a:lnTo>
                  <a:lnTo>
                    <a:pt x="627" y="155"/>
                  </a:lnTo>
                  <a:lnTo>
                    <a:pt x="625" y="153"/>
                  </a:lnTo>
                  <a:lnTo>
                    <a:pt x="623" y="152"/>
                  </a:lnTo>
                  <a:lnTo>
                    <a:pt x="620" y="151"/>
                  </a:lnTo>
                  <a:lnTo>
                    <a:pt x="617" y="151"/>
                  </a:lnTo>
                  <a:lnTo>
                    <a:pt x="496" y="151"/>
                  </a:lnTo>
                  <a:lnTo>
                    <a:pt x="493" y="151"/>
                  </a:lnTo>
                  <a:lnTo>
                    <a:pt x="490" y="152"/>
                  </a:lnTo>
                  <a:lnTo>
                    <a:pt x="488" y="153"/>
                  </a:lnTo>
                  <a:lnTo>
                    <a:pt x="486" y="155"/>
                  </a:lnTo>
                  <a:lnTo>
                    <a:pt x="484" y="157"/>
                  </a:lnTo>
                  <a:lnTo>
                    <a:pt x="482" y="159"/>
                  </a:lnTo>
                  <a:lnTo>
                    <a:pt x="481" y="163"/>
                  </a:lnTo>
                  <a:lnTo>
                    <a:pt x="481" y="166"/>
                  </a:lnTo>
                  <a:lnTo>
                    <a:pt x="481" y="572"/>
                  </a:lnTo>
                  <a:lnTo>
                    <a:pt x="421" y="572"/>
                  </a:lnTo>
                  <a:lnTo>
                    <a:pt x="421" y="316"/>
                  </a:lnTo>
                  <a:lnTo>
                    <a:pt x="420" y="313"/>
                  </a:lnTo>
                  <a:lnTo>
                    <a:pt x="420" y="311"/>
                  </a:lnTo>
                  <a:lnTo>
                    <a:pt x="418" y="307"/>
                  </a:lnTo>
                  <a:lnTo>
                    <a:pt x="417" y="305"/>
                  </a:lnTo>
                  <a:lnTo>
                    <a:pt x="414" y="304"/>
                  </a:lnTo>
                  <a:lnTo>
                    <a:pt x="412" y="302"/>
                  </a:lnTo>
                  <a:lnTo>
                    <a:pt x="408" y="302"/>
                  </a:lnTo>
                  <a:lnTo>
                    <a:pt x="406" y="301"/>
                  </a:lnTo>
                  <a:lnTo>
                    <a:pt x="285" y="301"/>
                  </a:lnTo>
                  <a:lnTo>
                    <a:pt x="283" y="302"/>
                  </a:lnTo>
                  <a:lnTo>
                    <a:pt x="280" y="302"/>
                  </a:lnTo>
                  <a:lnTo>
                    <a:pt x="278" y="304"/>
                  </a:lnTo>
                  <a:lnTo>
                    <a:pt x="274" y="305"/>
                  </a:lnTo>
                  <a:lnTo>
                    <a:pt x="273" y="307"/>
                  </a:lnTo>
                  <a:lnTo>
                    <a:pt x="271" y="311"/>
                  </a:lnTo>
                  <a:lnTo>
                    <a:pt x="271" y="313"/>
                  </a:lnTo>
                  <a:lnTo>
                    <a:pt x="270" y="316"/>
                  </a:lnTo>
                  <a:lnTo>
                    <a:pt x="270" y="572"/>
                  </a:lnTo>
                  <a:lnTo>
                    <a:pt x="210" y="572"/>
                  </a:lnTo>
                  <a:lnTo>
                    <a:pt x="210" y="467"/>
                  </a:lnTo>
                  <a:lnTo>
                    <a:pt x="210" y="464"/>
                  </a:lnTo>
                  <a:lnTo>
                    <a:pt x="209" y="461"/>
                  </a:lnTo>
                  <a:lnTo>
                    <a:pt x="208" y="459"/>
                  </a:lnTo>
                  <a:lnTo>
                    <a:pt x="206" y="457"/>
                  </a:lnTo>
                  <a:lnTo>
                    <a:pt x="204" y="454"/>
                  </a:lnTo>
                  <a:lnTo>
                    <a:pt x="201" y="453"/>
                  </a:lnTo>
                  <a:lnTo>
                    <a:pt x="198" y="452"/>
                  </a:lnTo>
                  <a:lnTo>
                    <a:pt x="195" y="452"/>
                  </a:lnTo>
                  <a:lnTo>
                    <a:pt x="75" y="452"/>
                  </a:lnTo>
                  <a:lnTo>
                    <a:pt x="72" y="452"/>
                  </a:lnTo>
                  <a:lnTo>
                    <a:pt x="69" y="453"/>
                  </a:lnTo>
                  <a:lnTo>
                    <a:pt x="66" y="454"/>
                  </a:lnTo>
                  <a:lnTo>
                    <a:pt x="64" y="457"/>
                  </a:lnTo>
                  <a:lnTo>
                    <a:pt x="62" y="459"/>
                  </a:lnTo>
                  <a:lnTo>
                    <a:pt x="61" y="461"/>
                  </a:lnTo>
                  <a:lnTo>
                    <a:pt x="60" y="464"/>
                  </a:lnTo>
                  <a:lnTo>
                    <a:pt x="60" y="467"/>
                  </a:lnTo>
                  <a:lnTo>
                    <a:pt x="60" y="572"/>
                  </a:lnTo>
                  <a:lnTo>
                    <a:pt x="15" y="572"/>
                  </a:lnTo>
                  <a:lnTo>
                    <a:pt x="12" y="572"/>
                  </a:lnTo>
                  <a:lnTo>
                    <a:pt x="8" y="573"/>
                  </a:lnTo>
                  <a:lnTo>
                    <a:pt x="6" y="575"/>
                  </a:lnTo>
                  <a:lnTo>
                    <a:pt x="4" y="577"/>
                  </a:lnTo>
                  <a:lnTo>
                    <a:pt x="2" y="579"/>
                  </a:lnTo>
                  <a:lnTo>
                    <a:pt x="1" y="581"/>
                  </a:lnTo>
                  <a:lnTo>
                    <a:pt x="0" y="584"/>
                  </a:lnTo>
                  <a:lnTo>
                    <a:pt x="0" y="587"/>
                  </a:lnTo>
                  <a:lnTo>
                    <a:pt x="0" y="591"/>
                  </a:lnTo>
                  <a:lnTo>
                    <a:pt x="1" y="593"/>
                  </a:lnTo>
                  <a:lnTo>
                    <a:pt x="2" y="596"/>
                  </a:lnTo>
                  <a:lnTo>
                    <a:pt x="4" y="598"/>
                  </a:lnTo>
                  <a:lnTo>
                    <a:pt x="6" y="600"/>
                  </a:lnTo>
                  <a:lnTo>
                    <a:pt x="8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75" y="602"/>
                  </a:lnTo>
                  <a:lnTo>
                    <a:pt x="195" y="602"/>
                  </a:lnTo>
                  <a:lnTo>
                    <a:pt x="285" y="602"/>
                  </a:lnTo>
                  <a:lnTo>
                    <a:pt x="406" y="602"/>
                  </a:lnTo>
                  <a:lnTo>
                    <a:pt x="496" y="602"/>
                  </a:lnTo>
                  <a:lnTo>
                    <a:pt x="617" y="602"/>
                  </a:lnTo>
                  <a:lnTo>
                    <a:pt x="707" y="602"/>
                  </a:lnTo>
                  <a:lnTo>
                    <a:pt x="828" y="602"/>
                  </a:lnTo>
                  <a:lnTo>
                    <a:pt x="888" y="602"/>
                  </a:lnTo>
                  <a:lnTo>
                    <a:pt x="891" y="602"/>
                  </a:lnTo>
                  <a:lnTo>
                    <a:pt x="893" y="601"/>
                  </a:lnTo>
                  <a:lnTo>
                    <a:pt x="896" y="600"/>
                  </a:lnTo>
                  <a:lnTo>
                    <a:pt x="899" y="598"/>
                  </a:lnTo>
                  <a:lnTo>
                    <a:pt x="900" y="596"/>
                  </a:lnTo>
                  <a:lnTo>
                    <a:pt x="902" y="593"/>
                  </a:lnTo>
                  <a:lnTo>
                    <a:pt x="902" y="591"/>
                  </a:lnTo>
                  <a:lnTo>
                    <a:pt x="903" y="587"/>
                  </a:lnTo>
                  <a:lnTo>
                    <a:pt x="902" y="584"/>
                  </a:lnTo>
                  <a:lnTo>
                    <a:pt x="902" y="581"/>
                  </a:lnTo>
                  <a:lnTo>
                    <a:pt x="900" y="579"/>
                  </a:lnTo>
                  <a:lnTo>
                    <a:pt x="899" y="577"/>
                  </a:lnTo>
                  <a:lnTo>
                    <a:pt x="896" y="575"/>
                  </a:lnTo>
                  <a:lnTo>
                    <a:pt x="893" y="573"/>
                  </a:lnTo>
                  <a:lnTo>
                    <a:pt x="891" y="572"/>
                  </a:lnTo>
                  <a:lnTo>
                    <a:pt x="888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 4400">
            <a:extLst>
              <a:ext uri="{FF2B5EF4-FFF2-40B4-BE49-F238E27FC236}">
                <a16:creationId xmlns:a16="http://schemas.microsoft.com/office/drawing/2014/main" xmlns="" id="{70B55AA9-25F9-47CD-86DC-01F06B8A4146}"/>
              </a:ext>
            </a:extLst>
          </p:cNvPr>
          <p:cNvSpPr>
            <a:spLocks noEditPoints="1"/>
          </p:cNvSpPr>
          <p:nvPr/>
        </p:nvSpPr>
        <p:spPr bwMode="auto">
          <a:xfrm>
            <a:off x="7338408" y="5152971"/>
            <a:ext cx="330958" cy="329120"/>
          </a:xfrm>
          <a:custGeom>
            <a:avLst/>
            <a:gdLst>
              <a:gd name="T0" fmla="*/ 679 w 898"/>
              <a:gd name="T1" fmla="*/ 690 h 896"/>
              <a:gd name="T2" fmla="*/ 667 w 898"/>
              <a:gd name="T3" fmla="*/ 688 h 896"/>
              <a:gd name="T4" fmla="*/ 471 w 898"/>
              <a:gd name="T5" fmla="*/ 520 h 896"/>
              <a:gd name="T6" fmla="*/ 434 w 898"/>
              <a:gd name="T7" fmla="*/ 521 h 896"/>
              <a:gd name="T8" fmla="*/ 407 w 898"/>
              <a:gd name="T9" fmla="*/ 510 h 896"/>
              <a:gd name="T10" fmla="*/ 388 w 898"/>
              <a:gd name="T11" fmla="*/ 490 h 896"/>
              <a:gd name="T12" fmla="*/ 376 w 898"/>
              <a:gd name="T13" fmla="*/ 463 h 896"/>
              <a:gd name="T14" fmla="*/ 378 w 898"/>
              <a:gd name="T15" fmla="*/ 427 h 896"/>
              <a:gd name="T16" fmla="*/ 402 w 898"/>
              <a:gd name="T17" fmla="*/ 391 h 896"/>
              <a:gd name="T18" fmla="*/ 420 w 898"/>
              <a:gd name="T19" fmla="*/ 238 h 896"/>
              <a:gd name="T20" fmla="*/ 426 w 898"/>
              <a:gd name="T21" fmla="*/ 229 h 896"/>
              <a:gd name="T22" fmla="*/ 437 w 898"/>
              <a:gd name="T23" fmla="*/ 227 h 896"/>
              <a:gd name="T24" fmla="*/ 447 w 898"/>
              <a:gd name="T25" fmla="*/ 233 h 896"/>
              <a:gd name="T26" fmla="*/ 450 w 898"/>
              <a:gd name="T27" fmla="*/ 373 h 896"/>
              <a:gd name="T28" fmla="*/ 479 w 898"/>
              <a:gd name="T29" fmla="*/ 380 h 896"/>
              <a:gd name="T30" fmla="*/ 502 w 898"/>
              <a:gd name="T31" fmla="*/ 396 h 896"/>
              <a:gd name="T32" fmla="*/ 518 w 898"/>
              <a:gd name="T33" fmla="*/ 419 h 896"/>
              <a:gd name="T34" fmla="*/ 524 w 898"/>
              <a:gd name="T35" fmla="*/ 448 h 896"/>
              <a:gd name="T36" fmla="*/ 512 w 898"/>
              <a:gd name="T37" fmla="*/ 490 h 896"/>
              <a:gd name="T38" fmla="*/ 691 w 898"/>
              <a:gd name="T39" fmla="*/ 673 h 896"/>
              <a:gd name="T40" fmla="*/ 688 w 898"/>
              <a:gd name="T41" fmla="*/ 683 h 896"/>
              <a:gd name="T42" fmla="*/ 404 w 898"/>
              <a:gd name="T43" fmla="*/ 2 h 896"/>
              <a:gd name="T44" fmla="*/ 316 w 898"/>
              <a:gd name="T45" fmla="*/ 19 h 896"/>
              <a:gd name="T46" fmla="*/ 236 w 898"/>
              <a:gd name="T47" fmla="*/ 53 h 896"/>
              <a:gd name="T48" fmla="*/ 164 w 898"/>
              <a:gd name="T49" fmla="*/ 103 h 896"/>
              <a:gd name="T50" fmla="*/ 103 w 898"/>
              <a:gd name="T51" fmla="*/ 162 h 896"/>
              <a:gd name="T52" fmla="*/ 55 w 898"/>
              <a:gd name="T53" fmla="*/ 234 h 896"/>
              <a:gd name="T54" fmla="*/ 21 w 898"/>
              <a:gd name="T55" fmla="*/ 314 h 896"/>
              <a:gd name="T56" fmla="*/ 3 w 898"/>
              <a:gd name="T57" fmla="*/ 402 h 896"/>
              <a:gd name="T58" fmla="*/ 3 w 898"/>
              <a:gd name="T59" fmla="*/ 494 h 896"/>
              <a:gd name="T60" fmla="*/ 21 w 898"/>
              <a:gd name="T61" fmla="*/ 582 h 896"/>
              <a:gd name="T62" fmla="*/ 55 w 898"/>
              <a:gd name="T63" fmla="*/ 662 h 896"/>
              <a:gd name="T64" fmla="*/ 103 w 898"/>
              <a:gd name="T65" fmla="*/ 734 h 896"/>
              <a:gd name="T66" fmla="*/ 164 w 898"/>
              <a:gd name="T67" fmla="*/ 795 h 896"/>
              <a:gd name="T68" fmla="*/ 236 w 898"/>
              <a:gd name="T69" fmla="*/ 843 h 896"/>
              <a:gd name="T70" fmla="*/ 316 w 898"/>
              <a:gd name="T71" fmla="*/ 876 h 896"/>
              <a:gd name="T72" fmla="*/ 404 w 898"/>
              <a:gd name="T73" fmla="*/ 894 h 896"/>
              <a:gd name="T74" fmla="*/ 495 w 898"/>
              <a:gd name="T75" fmla="*/ 894 h 896"/>
              <a:gd name="T76" fmla="*/ 583 w 898"/>
              <a:gd name="T77" fmla="*/ 876 h 896"/>
              <a:gd name="T78" fmla="*/ 663 w 898"/>
              <a:gd name="T79" fmla="*/ 843 h 896"/>
              <a:gd name="T80" fmla="*/ 734 w 898"/>
              <a:gd name="T81" fmla="*/ 795 h 896"/>
              <a:gd name="T82" fmla="*/ 795 w 898"/>
              <a:gd name="T83" fmla="*/ 734 h 896"/>
              <a:gd name="T84" fmla="*/ 844 w 898"/>
              <a:gd name="T85" fmla="*/ 662 h 896"/>
              <a:gd name="T86" fmla="*/ 878 w 898"/>
              <a:gd name="T87" fmla="*/ 582 h 896"/>
              <a:gd name="T88" fmla="*/ 896 w 898"/>
              <a:gd name="T89" fmla="*/ 494 h 896"/>
              <a:gd name="T90" fmla="*/ 896 w 898"/>
              <a:gd name="T91" fmla="*/ 402 h 896"/>
              <a:gd name="T92" fmla="*/ 878 w 898"/>
              <a:gd name="T93" fmla="*/ 314 h 896"/>
              <a:gd name="T94" fmla="*/ 844 w 898"/>
              <a:gd name="T95" fmla="*/ 234 h 896"/>
              <a:gd name="T96" fmla="*/ 795 w 898"/>
              <a:gd name="T97" fmla="*/ 162 h 896"/>
              <a:gd name="T98" fmla="*/ 734 w 898"/>
              <a:gd name="T99" fmla="*/ 103 h 896"/>
              <a:gd name="T100" fmla="*/ 663 w 898"/>
              <a:gd name="T101" fmla="*/ 53 h 896"/>
              <a:gd name="T102" fmla="*/ 583 w 898"/>
              <a:gd name="T103" fmla="*/ 19 h 896"/>
              <a:gd name="T104" fmla="*/ 495 w 898"/>
              <a:gd name="T105" fmla="*/ 2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98" h="896">
                <a:moveTo>
                  <a:pt x="686" y="686"/>
                </a:moveTo>
                <a:lnTo>
                  <a:pt x="684" y="688"/>
                </a:lnTo>
                <a:lnTo>
                  <a:pt x="681" y="689"/>
                </a:lnTo>
                <a:lnTo>
                  <a:pt x="679" y="690"/>
                </a:lnTo>
                <a:lnTo>
                  <a:pt x="676" y="690"/>
                </a:lnTo>
                <a:lnTo>
                  <a:pt x="672" y="690"/>
                </a:lnTo>
                <a:lnTo>
                  <a:pt x="670" y="689"/>
                </a:lnTo>
                <a:lnTo>
                  <a:pt x="667" y="688"/>
                </a:lnTo>
                <a:lnTo>
                  <a:pt x="665" y="686"/>
                </a:lnTo>
                <a:lnTo>
                  <a:pt x="491" y="511"/>
                </a:lnTo>
                <a:lnTo>
                  <a:pt x="481" y="516"/>
                </a:lnTo>
                <a:lnTo>
                  <a:pt x="471" y="520"/>
                </a:lnTo>
                <a:lnTo>
                  <a:pt x="461" y="522"/>
                </a:lnTo>
                <a:lnTo>
                  <a:pt x="450" y="523"/>
                </a:lnTo>
                <a:lnTo>
                  <a:pt x="441" y="522"/>
                </a:lnTo>
                <a:lnTo>
                  <a:pt x="434" y="521"/>
                </a:lnTo>
                <a:lnTo>
                  <a:pt x="427" y="520"/>
                </a:lnTo>
                <a:lnTo>
                  <a:pt x="420" y="517"/>
                </a:lnTo>
                <a:lnTo>
                  <a:pt x="413" y="513"/>
                </a:lnTo>
                <a:lnTo>
                  <a:pt x="407" y="510"/>
                </a:lnTo>
                <a:lnTo>
                  <a:pt x="402" y="506"/>
                </a:lnTo>
                <a:lnTo>
                  <a:pt x="396" y="501"/>
                </a:lnTo>
                <a:lnTo>
                  <a:pt x="392" y="495"/>
                </a:lnTo>
                <a:lnTo>
                  <a:pt x="388" y="490"/>
                </a:lnTo>
                <a:lnTo>
                  <a:pt x="384" y="483"/>
                </a:lnTo>
                <a:lnTo>
                  <a:pt x="380" y="477"/>
                </a:lnTo>
                <a:lnTo>
                  <a:pt x="378" y="471"/>
                </a:lnTo>
                <a:lnTo>
                  <a:pt x="376" y="463"/>
                </a:lnTo>
                <a:lnTo>
                  <a:pt x="375" y="456"/>
                </a:lnTo>
                <a:lnTo>
                  <a:pt x="375" y="448"/>
                </a:lnTo>
                <a:lnTo>
                  <a:pt x="375" y="436"/>
                </a:lnTo>
                <a:lnTo>
                  <a:pt x="378" y="427"/>
                </a:lnTo>
                <a:lnTo>
                  <a:pt x="381" y="416"/>
                </a:lnTo>
                <a:lnTo>
                  <a:pt x="387" y="407"/>
                </a:lnTo>
                <a:lnTo>
                  <a:pt x="393" y="399"/>
                </a:lnTo>
                <a:lnTo>
                  <a:pt x="402" y="391"/>
                </a:lnTo>
                <a:lnTo>
                  <a:pt x="410" y="385"/>
                </a:lnTo>
                <a:lnTo>
                  <a:pt x="420" y="381"/>
                </a:lnTo>
                <a:lnTo>
                  <a:pt x="420" y="242"/>
                </a:lnTo>
                <a:lnTo>
                  <a:pt x="420" y="238"/>
                </a:lnTo>
                <a:lnTo>
                  <a:pt x="421" y="235"/>
                </a:lnTo>
                <a:lnTo>
                  <a:pt x="422" y="233"/>
                </a:lnTo>
                <a:lnTo>
                  <a:pt x="424" y="231"/>
                </a:lnTo>
                <a:lnTo>
                  <a:pt x="426" y="229"/>
                </a:lnTo>
                <a:lnTo>
                  <a:pt x="428" y="228"/>
                </a:lnTo>
                <a:lnTo>
                  <a:pt x="432" y="227"/>
                </a:lnTo>
                <a:lnTo>
                  <a:pt x="435" y="227"/>
                </a:lnTo>
                <a:lnTo>
                  <a:pt x="437" y="227"/>
                </a:lnTo>
                <a:lnTo>
                  <a:pt x="440" y="228"/>
                </a:lnTo>
                <a:lnTo>
                  <a:pt x="442" y="229"/>
                </a:lnTo>
                <a:lnTo>
                  <a:pt x="445" y="231"/>
                </a:lnTo>
                <a:lnTo>
                  <a:pt x="447" y="233"/>
                </a:lnTo>
                <a:lnTo>
                  <a:pt x="448" y="235"/>
                </a:lnTo>
                <a:lnTo>
                  <a:pt x="449" y="238"/>
                </a:lnTo>
                <a:lnTo>
                  <a:pt x="450" y="242"/>
                </a:lnTo>
                <a:lnTo>
                  <a:pt x="450" y="373"/>
                </a:lnTo>
                <a:lnTo>
                  <a:pt x="457" y="373"/>
                </a:lnTo>
                <a:lnTo>
                  <a:pt x="465" y="374"/>
                </a:lnTo>
                <a:lnTo>
                  <a:pt x="471" y="376"/>
                </a:lnTo>
                <a:lnTo>
                  <a:pt x="479" y="380"/>
                </a:lnTo>
                <a:lnTo>
                  <a:pt x="485" y="383"/>
                </a:lnTo>
                <a:lnTo>
                  <a:pt x="492" y="386"/>
                </a:lnTo>
                <a:lnTo>
                  <a:pt x="497" y="390"/>
                </a:lnTo>
                <a:lnTo>
                  <a:pt x="502" y="396"/>
                </a:lnTo>
                <a:lnTo>
                  <a:pt x="507" y="401"/>
                </a:lnTo>
                <a:lnTo>
                  <a:pt x="511" y="406"/>
                </a:lnTo>
                <a:lnTo>
                  <a:pt x="515" y="413"/>
                </a:lnTo>
                <a:lnTo>
                  <a:pt x="518" y="419"/>
                </a:lnTo>
                <a:lnTo>
                  <a:pt x="520" y="426"/>
                </a:lnTo>
                <a:lnTo>
                  <a:pt x="523" y="433"/>
                </a:lnTo>
                <a:lnTo>
                  <a:pt x="524" y="441"/>
                </a:lnTo>
                <a:lnTo>
                  <a:pt x="524" y="448"/>
                </a:lnTo>
                <a:lnTo>
                  <a:pt x="524" y="460"/>
                </a:lnTo>
                <a:lnTo>
                  <a:pt x="520" y="471"/>
                </a:lnTo>
                <a:lnTo>
                  <a:pt x="517" y="480"/>
                </a:lnTo>
                <a:lnTo>
                  <a:pt x="512" y="490"/>
                </a:lnTo>
                <a:lnTo>
                  <a:pt x="686" y="664"/>
                </a:lnTo>
                <a:lnTo>
                  <a:pt x="688" y="667"/>
                </a:lnTo>
                <a:lnTo>
                  <a:pt x="690" y="670"/>
                </a:lnTo>
                <a:lnTo>
                  <a:pt x="691" y="673"/>
                </a:lnTo>
                <a:lnTo>
                  <a:pt x="691" y="675"/>
                </a:lnTo>
                <a:lnTo>
                  <a:pt x="691" y="678"/>
                </a:lnTo>
                <a:lnTo>
                  <a:pt x="690" y="680"/>
                </a:lnTo>
                <a:lnTo>
                  <a:pt x="688" y="683"/>
                </a:lnTo>
                <a:lnTo>
                  <a:pt x="686" y="686"/>
                </a:lnTo>
                <a:close/>
                <a:moveTo>
                  <a:pt x="450" y="0"/>
                </a:moveTo>
                <a:lnTo>
                  <a:pt x="426" y="0"/>
                </a:lnTo>
                <a:lnTo>
                  <a:pt x="404" y="2"/>
                </a:lnTo>
                <a:lnTo>
                  <a:pt x="381" y="4"/>
                </a:lnTo>
                <a:lnTo>
                  <a:pt x="359" y="8"/>
                </a:lnTo>
                <a:lnTo>
                  <a:pt x="338" y="14"/>
                </a:lnTo>
                <a:lnTo>
                  <a:pt x="316" y="19"/>
                </a:lnTo>
                <a:lnTo>
                  <a:pt x="295" y="27"/>
                </a:lnTo>
                <a:lnTo>
                  <a:pt x="274" y="35"/>
                </a:lnTo>
                <a:lnTo>
                  <a:pt x="255" y="44"/>
                </a:lnTo>
                <a:lnTo>
                  <a:pt x="236" y="53"/>
                </a:lnTo>
                <a:lnTo>
                  <a:pt x="217" y="64"/>
                </a:lnTo>
                <a:lnTo>
                  <a:pt x="198" y="76"/>
                </a:lnTo>
                <a:lnTo>
                  <a:pt x="181" y="89"/>
                </a:lnTo>
                <a:lnTo>
                  <a:pt x="164" y="103"/>
                </a:lnTo>
                <a:lnTo>
                  <a:pt x="148" y="116"/>
                </a:lnTo>
                <a:lnTo>
                  <a:pt x="132" y="131"/>
                </a:lnTo>
                <a:lnTo>
                  <a:pt x="117" y="146"/>
                </a:lnTo>
                <a:lnTo>
                  <a:pt x="103" y="162"/>
                </a:lnTo>
                <a:lnTo>
                  <a:pt x="90" y="180"/>
                </a:lnTo>
                <a:lnTo>
                  <a:pt x="78" y="198"/>
                </a:lnTo>
                <a:lnTo>
                  <a:pt x="66" y="216"/>
                </a:lnTo>
                <a:lnTo>
                  <a:pt x="55" y="234"/>
                </a:lnTo>
                <a:lnTo>
                  <a:pt x="45" y="253"/>
                </a:lnTo>
                <a:lnTo>
                  <a:pt x="36" y="274"/>
                </a:lnTo>
                <a:lnTo>
                  <a:pt x="28" y="294"/>
                </a:lnTo>
                <a:lnTo>
                  <a:pt x="21" y="314"/>
                </a:lnTo>
                <a:lnTo>
                  <a:pt x="14" y="336"/>
                </a:lnTo>
                <a:lnTo>
                  <a:pt x="10" y="358"/>
                </a:lnTo>
                <a:lnTo>
                  <a:pt x="6" y="380"/>
                </a:lnTo>
                <a:lnTo>
                  <a:pt x="3" y="402"/>
                </a:lnTo>
                <a:lnTo>
                  <a:pt x="2" y="425"/>
                </a:lnTo>
                <a:lnTo>
                  <a:pt x="0" y="448"/>
                </a:lnTo>
                <a:lnTo>
                  <a:pt x="2" y="471"/>
                </a:lnTo>
                <a:lnTo>
                  <a:pt x="3" y="494"/>
                </a:lnTo>
                <a:lnTo>
                  <a:pt x="6" y="517"/>
                </a:lnTo>
                <a:lnTo>
                  <a:pt x="10" y="538"/>
                </a:lnTo>
                <a:lnTo>
                  <a:pt x="14" y="560"/>
                </a:lnTo>
                <a:lnTo>
                  <a:pt x="21" y="582"/>
                </a:lnTo>
                <a:lnTo>
                  <a:pt x="28" y="602"/>
                </a:lnTo>
                <a:lnTo>
                  <a:pt x="36" y="623"/>
                </a:lnTo>
                <a:lnTo>
                  <a:pt x="45" y="643"/>
                </a:lnTo>
                <a:lnTo>
                  <a:pt x="55" y="662"/>
                </a:lnTo>
                <a:lnTo>
                  <a:pt x="66" y="680"/>
                </a:lnTo>
                <a:lnTo>
                  <a:pt x="78" y="698"/>
                </a:lnTo>
                <a:lnTo>
                  <a:pt x="90" y="717"/>
                </a:lnTo>
                <a:lnTo>
                  <a:pt x="103" y="734"/>
                </a:lnTo>
                <a:lnTo>
                  <a:pt x="117" y="750"/>
                </a:lnTo>
                <a:lnTo>
                  <a:pt x="132" y="765"/>
                </a:lnTo>
                <a:lnTo>
                  <a:pt x="148" y="780"/>
                </a:lnTo>
                <a:lnTo>
                  <a:pt x="164" y="795"/>
                </a:lnTo>
                <a:lnTo>
                  <a:pt x="181" y="808"/>
                </a:lnTo>
                <a:lnTo>
                  <a:pt x="198" y="820"/>
                </a:lnTo>
                <a:lnTo>
                  <a:pt x="217" y="832"/>
                </a:lnTo>
                <a:lnTo>
                  <a:pt x="236" y="843"/>
                </a:lnTo>
                <a:lnTo>
                  <a:pt x="255" y="853"/>
                </a:lnTo>
                <a:lnTo>
                  <a:pt x="274" y="861"/>
                </a:lnTo>
                <a:lnTo>
                  <a:pt x="295" y="870"/>
                </a:lnTo>
                <a:lnTo>
                  <a:pt x="316" y="876"/>
                </a:lnTo>
                <a:lnTo>
                  <a:pt x="338" y="882"/>
                </a:lnTo>
                <a:lnTo>
                  <a:pt x="359" y="888"/>
                </a:lnTo>
                <a:lnTo>
                  <a:pt x="381" y="891"/>
                </a:lnTo>
                <a:lnTo>
                  <a:pt x="404" y="894"/>
                </a:lnTo>
                <a:lnTo>
                  <a:pt x="426" y="896"/>
                </a:lnTo>
                <a:lnTo>
                  <a:pt x="450" y="896"/>
                </a:lnTo>
                <a:lnTo>
                  <a:pt x="472" y="896"/>
                </a:lnTo>
                <a:lnTo>
                  <a:pt x="495" y="894"/>
                </a:lnTo>
                <a:lnTo>
                  <a:pt x="517" y="891"/>
                </a:lnTo>
                <a:lnTo>
                  <a:pt x="540" y="888"/>
                </a:lnTo>
                <a:lnTo>
                  <a:pt x="561" y="882"/>
                </a:lnTo>
                <a:lnTo>
                  <a:pt x="583" y="876"/>
                </a:lnTo>
                <a:lnTo>
                  <a:pt x="604" y="870"/>
                </a:lnTo>
                <a:lnTo>
                  <a:pt x="624" y="861"/>
                </a:lnTo>
                <a:lnTo>
                  <a:pt x="644" y="853"/>
                </a:lnTo>
                <a:lnTo>
                  <a:pt x="663" y="843"/>
                </a:lnTo>
                <a:lnTo>
                  <a:pt x="682" y="832"/>
                </a:lnTo>
                <a:lnTo>
                  <a:pt x="700" y="820"/>
                </a:lnTo>
                <a:lnTo>
                  <a:pt x="717" y="808"/>
                </a:lnTo>
                <a:lnTo>
                  <a:pt x="734" y="795"/>
                </a:lnTo>
                <a:lnTo>
                  <a:pt x="751" y="780"/>
                </a:lnTo>
                <a:lnTo>
                  <a:pt x="767" y="765"/>
                </a:lnTo>
                <a:lnTo>
                  <a:pt x="782" y="750"/>
                </a:lnTo>
                <a:lnTo>
                  <a:pt x="795" y="734"/>
                </a:lnTo>
                <a:lnTo>
                  <a:pt x="808" y="717"/>
                </a:lnTo>
                <a:lnTo>
                  <a:pt x="821" y="698"/>
                </a:lnTo>
                <a:lnTo>
                  <a:pt x="833" y="680"/>
                </a:lnTo>
                <a:lnTo>
                  <a:pt x="844" y="662"/>
                </a:lnTo>
                <a:lnTo>
                  <a:pt x="853" y="643"/>
                </a:lnTo>
                <a:lnTo>
                  <a:pt x="863" y="623"/>
                </a:lnTo>
                <a:lnTo>
                  <a:pt x="870" y="602"/>
                </a:lnTo>
                <a:lnTo>
                  <a:pt x="878" y="582"/>
                </a:lnTo>
                <a:lnTo>
                  <a:pt x="884" y="560"/>
                </a:lnTo>
                <a:lnTo>
                  <a:pt x="889" y="538"/>
                </a:lnTo>
                <a:lnTo>
                  <a:pt x="893" y="517"/>
                </a:lnTo>
                <a:lnTo>
                  <a:pt x="896" y="494"/>
                </a:lnTo>
                <a:lnTo>
                  <a:pt x="897" y="471"/>
                </a:lnTo>
                <a:lnTo>
                  <a:pt x="898" y="448"/>
                </a:lnTo>
                <a:lnTo>
                  <a:pt x="897" y="425"/>
                </a:lnTo>
                <a:lnTo>
                  <a:pt x="896" y="402"/>
                </a:lnTo>
                <a:lnTo>
                  <a:pt x="893" y="380"/>
                </a:lnTo>
                <a:lnTo>
                  <a:pt x="889" y="358"/>
                </a:lnTo>
                <a:lnTo>
                  <a:pt x="884" y="336"/>
                </a:lnTo>
                <a:lnTo>
                  <a:pt x="878" y="314"/>
                </a:lnTo>
                <a:lnTo>
                  <a:pt x="870" y="294"/>
                </a:lnTo>
                <a:lnTo>
                  <a:pt x="863" y="274"/>
                </a:lnTo>
                <a:lnTo>
                  <a:pt x="853" y="253"/>
                </a:lnTo>
                <a:lnTo>
                  <a:pt x="844" y="234"/>
                </a:lnTo>
                <a:lnTo>
                  <a:pt x="833" y="216"/>
                </a:lnTo>
                <a:lnTo>
                  <a:pt x="821" y="198"/>
                </a:lnTo>
                <a:lnTo>
                  <a:pt x="808" y="180"/>
                </a:lnTo>
                <a:lnTo>
                  <a:pt x="795" y="162"/>
                </a:lnTo>
                <a:lnTo>
                  <a:pt x="782" y="146"/>
                </a:lnTo>
                <a:lnTo>
                  <a:pt x="767" y="131"/>
                </a:lnTo>
                <a:lnTo>
                  <a:pt x="751" y="116"/>
                </a:lnTo>
                <a:lnTo>
                  <a:pt x="734" y="103"/>
                </a:lnTo>
                <a:lnTo>
                  <a:pt x="717" y="89"/>
                </a:lnTo>
                <a:lnTo>
                  <a:pt x="700" y="76"/>
                </a:lnTo>
                <a:lnTo>
                  <a:pt x="682" y="64"/>
                </a:lnTo>
                <a:lnTo>
                  <a:pt x="663" y="53"/>
                </a:lnTo>
                <a:lnTo>
                  <a:pt x="644" y="44"/>
                </a:lnTo>
                <a:lnTo>
                  <a:pt x="624" y="35"/>
                </a:lnTo>
                <a:lnTo>
                  <a:pt x="604" y="27"/>
                </a:lnTo>
                <a:lnTo>
                  <a:pt x="583" y="19"/>
                </a:lnTo>
                <a:lnTo>
                  <a:pt x="561" y="14"/>
                </a:lnTo>
                <a:lnTo>
                  <a:pt x="540" y="8"/>
                </a:lnTo>
                <a:lnTo>
                  <a:pt x="517" y="4"/>
                </a:lnTo>
                <a:lnTo>
                  <a:pt x="495" y="2"/>
                </a:lnTo>
                <a:lnTo>
                  <a:pt x="472" y="0"/>
                </a:lnTo>
                <a:lnTo>
                  <a:pt x="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E2B7A7C-0752-4963-AA4F-1EBFE727BF7D}"/>
              </a:ext>
            </a:extLst>
          </p:cNvPr>
          <p:cNvGrpSpPr/>
          <p:nvPr/>
        </p:nvGrpSpPr>
        <p:grpSpPr>
          <a:xfrm>
            <a:off x="7373335" y="3603249"/>
            <a:ext cx="261105" cy="261105"/>
            <a:chOff x="2598738" y="4786313"/>
            <a:chExt cx="287338" cy="287338"/>
          </a:xfrm>
          <a:solidFill>
            <a:schemeClr val="bg1"/>
          </a:solidFill>
        </p:grpSpPr>
        <p:sp>
          <p:nvSpPr>
            <p:cNvPr id="56" name="Freeform 313">
              <a:extLst>
                <a:ext uri="{FF2B5EF4-FFF2-40B4-BE49-F238E27FC236}">
                  <a16:creationId xmlns:a16="http://schemas.microsoft.com/office/drawing/2014/main" xmlns="" id="{6A9164EE-4905-4BE7-A92E-3DB21676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4786313"/>
              <a:ext cx="287338" cy="47625"/>
            </a:xfrm>
            <a:custGeom>
              <a:avLst/>
              <a:gdLst>
                <a:gd name="T0" fmla="*/ 888 w 903"/>
                <a:gd name="T1" fmla="*/ 0 h 150"/>
                <a:gd name="T2" fmla="*/ 15 w 903"/>
                <a:gd name="T3" fmla="*/ 0 h 150"/>
                <a:gd name="T4" fmla="*/ 12 w 903"/>
                <a:gd name="T5" fmla="*/ 0 h 150"/>
                <a:gd name="T6" fmla="*/ 9 w 903"/>
                <a:gd name="T7" fmla="*/ 1 h 150"/>
                <a:gd name="T8" fmla="*/ 7 w 903"/>
                <a:gd name="T9" fmla="*/ 2 h 150"/>
                <a:gd name="T10" fmla="*/ 5 w 903"/>
                <a:gd name="T11" fmla="*/ 4 h 150"/>
                <a:gd name="T12" fmla="*/ 3 w 903"/>
                <a:gd name="T13" fmla="*/ 6 h 150"/>
                <a:gd name="T14" fmla="*/ 2 w 903"/>
                <a:gd name="T15" fmla="*/ 8 h 150"/>
                <a:gd name="T16" fmla="*/ 0 w 903"/>
                <a:gd name="T17" fmla="*/ 12 h 150"/>
                <a:gd name="T18" fmla="*/ 0 w 903"/>
                <a:gd name="T19" fmla="*/ 15 h 150"/>
                <a:gd name="T20" fmla="*/ 0 w 903"/>
                <a:gd name="T21" fmla="*/ 150 h 150"/>
                <a:gd name="T22" fmla="*/ 903 w 903"/>
                <a:gd name="T23" fmla="*/ 150 h 150"/>
                <a:gd name="T24" fmla="*/ 903 w 903"/>
                <a:gd name="T25" fmla="*/ 15 h 150"/>
                <a:gd name="T26" fmla="*/ 903 w 903"/>
                <a:gd name="T27" fmla="*/ 12 h 150"/>
                <a:gd name="T28" fmla="*/ 902 w 903"/>
                <a:gd name="T29" fmla="*/ 8 h 150"/>
                <a:gd name="T30" fmla="*/ 901 w 903"/>
                <a:gd name="T31" fmla="*/ 6 h 150"/>
                <a:gd name="T32" fmla="*/ 899 w 903"/>
                <a:gd name="T33" fmla="*/ 4 h 150"/>
                <a:gd name="T34" fmla="*/ 897 w 903"/>
                <a:gd name="T35" fmla="*/ 2 h 150"/>
                <a:gd name="T36" fmla="*/ 894 w 903"/>
                <a:gd name="T37" fmla="*/ 1 h 150"/>
                <a:gd name="T38" fmla="*/ 892 w 903"/>
                <a:gd name="T39" fmla="*/ 0 h 150"/>
                <a:gd name="T40" fmla="*/ 888 w 903"/>
                <a:gd name="T4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3" h="150"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0"/>
                  </a:lnTo>
                  <a:lnTo>
                    <a:pt x="903" y="150"/>
                  </a:lnTo>
                  <a:lnTo>
                    <a:pt x="903" y="15"/>
                  </a:lnTo>
                  <a:lnTo>
                    <a:pt x="903" y="12"/>
                  </a:lnTo>
                  <a:lnTo>
                    <a:pt x="902" y="8"/>
                  </a:lnTo>
                  <a:lnTo>
                    <a:pt x="901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4">
              <a:extLst>
                <a:ext uri="{FF2B5EF4-FFF2-40B4-BE49-F238E27FC236}">
                  <a16:creationId xmlns:a16="http://schemas.microsoft.com/office/drawing/2014/main" xmlns="" id="{495C7039-F56C-4E72-9C98-2165C3A2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4843463"/>
              <a:ext cx="287338" cy="230188"/>
            </a:xfrm>
            <a:custGeom>
              <a:avLst/>
              <a:gdLst>
                <a:gd name="T0" fmla="*/ 0 w 903"/>
                <a:gd name="T1" fmla="*/ 470 h 723"/>
                <a:gd name="T2" fmla="*/ 3 w 903"/>
                <a:gd name="T3" fmla="*/ 475 h 723"/>
                <a:gd name="T4" fmla="*/ 7 w 903"/>
                <a:gd name="T5" fmla="*/ 480 h 723"/>
                <a:gd name="T6" fmla="*/ 12 w 903"/>
                <a:gd name="T7" fmla="*/ 482 h 723"/>
                <a:gd name="T8" fmla="*/ 415 w 903"/>
                <a:gd name="T9" fmla="*/ 482 h 723"/>
                <a:gd name="T10" fmla="*/ 199 w 903"/>
                <a:gd name="T11" fmla="*/ 699 h 723"/>
                <a:gd name="T12" fmla="*/ 197 w 903"/>
                <a:gd name="T13" fmla="*/ 705 h 723"/>
                <a:gd name="T14" fmla="*/ 197 w 903"/>
                <a:gd name="T15" fmla="*/ 711 h 723"/>
                <a:gd name="T16" fmla="*/ 199 w 903"/>
                <a:gd name="T17" fmla="*/ 717 h 723"/>
                <a:gd name="T18" fmla="*/ 203 w 903"/>
                <a:gd name="T19" fmla="*/ 721 h 723"/>
                <a:gd name="T20" fmla="*/ 208 w 903"/>
                <a:gd name="T21" fmla="*/ 723 h 723"/>
                <a:gd name="T22" fmla="*/ 214 w 903"/>
                <a:gd name="T23" fmla="*/ 723 h 723"/>
                <a:gd name="T24" fmla="*/ 219 w 903"/>
                <a:gd name="T25" fmla="*/ 721 h 723"/>
                <a:gd name="T26" fmla="*/ 437 w 903"/>
                <a:gd name="T27" fmla="*/ 503 h 723"/>
                <a:gd name="T28" fmla="*/ 437 w 903"/>
                <a:gd name="T29" fmla="*/ 711 h 723"/>
                <a:gd name="T30" fmla="*/ 439 w 903"/>
                <a:gd name="T31" fmla="*/ 717 h 723"/>
                <a:gd name="T32" fmla="*/ 443 w 903"/>
                <a:gd name="T33" fmla="*/ 721 h 723"/>
                <a:gd name="T34" fmla="*/ 449 w 903"/>
                <a:gd name="T35" fmla="*/ 723 h 723"/>
                <a:gd name="T36" fmla="*/ 455 w 903"/>
                <a:gd name="T37" fmla="*/ 723 h 723"/>
                <a:gd name="T38" fmla="*/ 461 w 903"/>
                <a:gd name="T39" fmla="*/ 721 h 723"/>
                <a:gd name="T40" fmla="*/ 465 w 903"/>
                <a:gd name="T41" fmla="*/ 717 h 723"/>
                <a:gd name="T42" fmla="*/ 467 w 903"/>
                <a:gd name="T43" fmla="*/ 711 h 723"/>
                <a:gd name="T44" fmla="*/ 467 w 903"/>
                <a:gd name="T45" fmla="*/ 503 h 723"/>
                <a:gd name="T46" fmla="*/ 685 w 903"/>
                <a:gd name="T47" fmla="*/ 721 h 723"/>
                <a:gd name="T48" fmla="*/ 690 w 903"/>
                <a:gd name="T49" fmla="*/ 723 h 723"/>
                <a:gd name="T50" fmla="*/ 695 w 903"/>
                <a:gd name="T51" fmla="*/ 723 h 723"/>
                <a:gd name="T52" fmla="*/ 701 w 903"/>
                <a:gd name="T53" fmla="*/ 721 h 723"/>
                <a:gd name="T54" fmla="*/ 705 w 903"/>
                <a:gd name="T55" fmla="*/ 717 h 723"/>
                <a:gd name="T56" fmla="*/ 707 w 903"/>
                <a:gd name="T57" fmla="*/ 711 h 723"/>
                <a:gd name="T58" fmla="*/ 707 w 903"/>
                <a:gd name="T59" fmla="*/ 705 h 723"/>
                <a:gd name="T60" fmla="*/ 705 w 903"/>
                <a:gd name="T61" fmla="*/ 699 h 723"/>
                <a:gd name="T62" fmla="*/ 488 w 903"/>
                <a:gd name="T63" fmla="*/ 482 h 723"/>
                <a:gd name="T64" fmla="*/ 892 w 903"/>
                <a:gd name="T65" fmla="*/ 482 h 723"/>
                <a:gd name="T66" fmla="*/ 897 w 903"/>
                <a:gd name="T67" fmla="*/ 480 h 723"/>
                <a:gd name="T68" fmla="*/ 901 w 903"/>
                <a:gd name="T69" fmla="*/ 475 h 723"/>
                <a:gd name="T70" fmla="*/ 903 w 903"/>
                <a:gd name="T71" fmla="*/ 470 h 723"/>
                <a:gd name="T72" fmla="*/ 903 w 903"/>
                <a:gd name="T73" fmla="*/ 0 h 723"/>
                <a:gd name="T74" fmla="*/ 0 w 903"/>
                <a:gd name="T75" fmla="*/ 467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723">
                  <a:moveTo>
                    <a:pt x="0" y="467"/>
                  </a:moveTo>
                  <a:lnTo>
                    <a:pt x="0" y="470"/>
                  </a:lnTo>
                  <a:lnTo>
                    <a:pt x="2" y="473"/>
                  </a:lnTo>
                  <a:lnTo>
                    <a:pt x="3" y="475"/>
                  </a:lnTo>
                  <a:lnTo>
                    <a:pt x="5" y="477"/>
                  </a:lnTo>
                  <a:lnTo>
                    <a:pt x="7" y="480"/>
                  </a:lnTo>
                  <a:lnTo>
                    <a:pt x="9" y="481"/>
                  </a:lnTo>
                  <a:lnTo>
                    <a:pt x="12" y="482"/>
                  </a:lnTo>
                  <a:lnTo>
                    <a:pt x="15" y="482"/>
                  </a:lnTo>
                  <a:lnTo>
                    <a:pt x="415" y="482"/>
                  </a:lnTo>
                  <a:lnTo>
                    <a:pt x="200" y="697"/>
                  </a:lnTo>
                  <a:lnTo>
                    <a:pt x="199" y="699"/>
                  </a:lnTo>
                  <a:lnTo>
                    <a:pt x="197" y="703"/>
                  </a:lnTo>
                  <a:lnTo>
                    <a:pt x="197" y="705"/>
                  </a:lnTo>
                  <a:lnTo>
                    <a:pt x="196" y="708"/>
                  </a:lnTo>
                  <a:lnTo>
                    <a:pt x="197" y="711"/>
                  </a:lnTo>
                  <a:lnTo>
                    <a:pt x="197" y="713"/>
                  </a:lnTo>
                  <a:lnTo>
                    <a:pt x="199" y="717"/>
                  </a:lnTo>
                  <a:lnTo>
                    <a:pt x="200" y="719"/>
                  </a:lnTo>
                  <a:lnTo>
                    <a:pt x="203" y="721"/>
                  </a:lnTo>
                  <a:lnTo>
                    <a:pt x="205" y="722"/>
                  </a:lnTo>
                  <a:lnTo>
                    <a:pt x="208" y="723"/>
                  </a:lnTo>
                  <a:lnTo>
                    <a:pt x="211" y="723"/>
                  </a:lnTo>
                  <a:lnTo>
                    <a:pt x="214" y="723"/>
                  </a:lnTo>
                  <a:lnTo>
                    <a:pt x="217" y="722"/>
                  </a:lnTo>
                  <a:lnTo>
                    <a:pt x="219" y="721"/>
                  </a:lnTo>
                  <a:lnTo>
                    <a:pt x="221" y="719"/>
                  </a:lnTo>
                  <a:lnTo>
                    <a:pt x="437" y="503"/>
                  </a:lnTo>
                  <a:lnTo>
                    <a:pt x="437" y="708"/>
                  </a:lnTo>
                  <a:lnTo>
                    <a:pt x="437" y="711"/>
                  </a:lnTo>
                  <a:lnTo>
                    <a:pt x="438" y="713"/>
                  </a:lnTo>
                  <a:lnTo>
                    <a:pt x="439" y="717"/>
                  </a:lnTo>
                  <a:lnTo>
                    <a:pt x="441" y="719"/>
                  </a:lnTo>
                  <a:lnTo>
                    <a:pt x="443" y="721"/>
                  </a:lnTo>
                  <a:lnTo>
                    <a:pt x="446" y="722"/>
                  </a:lnTo>
                  <a:lnTo>
                    <a:pt x="449" y="723"/>
                  </a:lnTo>
                  <a:lnTo>
                    <a:pt x="452" y="723"/>
                  </a:lnTo>
                  <a:lnTo>
                    <a:pt x="455" y="723"/>
                  </a:lnTo>
                  <a:lnTo>
                    <a:pt x="457" y="722"/>
                  </a:lnTo>
                  <a:lnTo>
                    <a:pt x="461" y="721"/>
                  </a:lnTo>
                  <a:lnTo>
                    <a:pt x="463" y="719"/>
                  </a:lnTo>
                  <a:lnTo>
                    <a:pt x="465" y="717"/>
                  </a:lnTo>
                  <a:lnTo>
                    <a:pt x="466" y="713"/>
                  </a:lnTo>
                  <a:lnTo>
                    <a:pt x="467" y="711"/>
                  </a:lnTo>
                  <a:lnTo>
                    <a:pt x="467" y="708"/>
                  </a:lnTo>
                  <a:lnTo>
                    <a:pt x="467" y="503"/>
                  </a:lnTo>
                  <a:lnTo>
                    <a:pt x="681" y="719"/>
                  </a:lnTo>
                  <a:lnTo>
                    <a:pt x="685" y="721"/>
                  </a:lnTo>
                  <a:lnTo>
                    <a:pt x="687" y="722"/>
                  </a:lnTo>
                  <a:lnTo>
                    <a:pt x="690" y="723"/>
                  </a:lnTo>
                  <a:lnTo>
                    <a:pt x="692" y="723"/>
                  </a:lnTo>
                  <a:lnTo>
                    <a:pt x="695" y="723"/>
                  </a:lnTo>
                  <a:lnTo>
                    <a:pt x="699" y="722"/>
                  </a:lnTo>
                  <a:lnTo>
                    <a:pt x="701" y="721"/>
                  </a:lnTo>
                  <a:lnTo>
                    <a:pt x="703" y="719"/>
                  </a:lnTo>
                  <a:lnTo>
                    <a:pt x="705" y="717"/>
                  </a:lnTo>
                  <a:lnTo>
                    <a:pt x="707" y="713"/>
                  </a:lnTo>
                  <a:lnTo>
                    <a:pt x="707" y="711"/>
                  </a:lnTo>
                  <a:lnTo>
                    <a:pt x="708" y="708"/>
                  </a:lnTo>
                  <a:lnTo>
                    <a:pt x="707" y="705"/>
                  </a:lnTo>
                  <a:lnTo>
                    <a:pt x="707" y="703"/>
                  </a:lnTo>
                  <a:lnTo>
                    <a:pt x="705" y="699"/>
                  </a:lnTo>
                  <a:lnTo>
                    <a:pt x="703" y="697"/>
                  </a:lnTo>
                  <a:lnTo>
                    <a:pt x="488" y="482"/>
                  </a:lnTo>
                  <a:lnTo>
                    <a:pt x="888" y="482"/>
                  </a:lnTo>
                  <a:lnTo>
                    <a:pt x="892" y="482"/>
                  </a:lnTo>
                  <a:lnTo>
                    <a:pt x="894" y="481"/>
                  </a:lnTo>
                  <a:lnTo>
                    <a:pt x="897" y="480"/>
                  </a:lnTo>
                  <a:lnTo>
                    <a:pt x="899" y="477"/>
                  </a:lnTo>
                  <a:lnTo>
                    <a:pt x="901" y="475"/>
                  </a:lnTo>
                  <a:lnTo>
                    <a:pt x="902" y="473"/>
                  </a:lnTo>
                  <a:lnTo>
                    <a:pt x="903" y="470"/>
                  </a:lnTo>
                  <a:lnTo>
                    <a:pt x="903" y="467"/>
                  </a:lnTo>
                  <a:lnTo>
                    <a:pt x="903" y="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3A87C253-5582-4B1F-AE35-E4DD4F157907}"/>
              </a:ext>
            </a:extLst>
          </p:cNvPr>
          <p:cNvGrpSpPr/>
          <p:nvPr/>
        </p:nvGrpSpPr>
        <p:grpSpPr>
          <a:xfrm>
            <a:off x="4517912" y="3565479"/>
            <a:ext cx="340404" cy="336644"/>
            <a:chOff x="2598738" y="1919288"/>
            <a:chExt cx="287338" cy="284163"/>
          </a:xfrm>
          <a:solidFill>
            <a:schemeClr val="bg1"/>
          </a:solidFill>
        </p:grpSpPr>
        <p:sp>
          <p:nvSpPr>
            <p:cNvPr id="59" name="Freeform 505">
              <a:extLst>
                <a:ext uri="{FF2B5EF4-FFF2-40B4-BE49-F238E27FC236}">
                  <a16:creationId xmlns:a16="http://schemas.microsoft.com/office/drawing/2014/main" xmlns="" id="{FC612893-E783-4386-ACF7-E5CA10E22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1982788"/>
              <a:ext cx="142875" cy="220663"/>
            </a:xfrm>
            <a:custGeom>
              <a:avLst/>
              <a:gdLst>
                <a:gd name="T0" fmla="*/ 121 w 452"/>
                <a:gd name="T1" fmla="*/ 172 h 695"/>
                <a:gd name="T2" fmla="*/ 122 w 452"/>
                <a:gd name="T3" fmla="*/ 169 h 695"/>
                <a:gd name="T4" fmla="*/ 123 w 452"/>
                <a:gd name="T5" fmla="*/ 166 h 695"/>
                <a:gd name="T6" fmla="*/ 125 w 452"/>
                <a:gd name="T7" fmla="*/ 163 h 695"/>
                <a:gd name="T8" fmla="*/ 127 w 452"/>
                <a:gd name="T9" fmla="*/ 160 h 695"/>
                <a:gd name="T10" fmla="*/ 131 w 452"/>
                <a:gd name="T11" fmla="*/ 158 h 695"/>
                <a:gd name="T12" fmla="*/ 134 w 452"/>
                <a:gd name="T13" fmla="*/ 157 h 695"/>
                <a:gd name="T14" fmla="*/ 138 w 452"/>
                <a:gd name="T15" fmla="*/ 158 h 695"/>
                <a:gd name="T16" fmla="*/ 142 w 452"/>
                <a:gd name="T17" fmla="*/ 159 h 695"/>
                <a:gd name="T18" fmla="*/ 352 w 452"/>
                <a:gd name="T19" fmla="*/ 250 h 695"/>
                <a:gd name="T20" fmla="*/ 357 w 452"/>
                <a:gd name="T21" fmla="*/ 252 h 695"/>
                <a:gd name="T22" fmla="*/ 359 w 452"/>
                <a:gd name="T23" fmla="*/ 255 h 695"/>
                <a:gd name="T24" fmla="*/ 361 w 452"/>
                <a:gd name="T25" fmla="*/ 259 h 695"/>
                <a:gd name="T26" fmla="*/ 362 w 452"/>
                <a:gd name="T27" fmla="*/ 263 h 695"/>
                <a:gd name="T28" fmla="*/ 362 w 452"/>
                <a:gd name="T29" fmla="*/ 459 h 695"/>
                <a:gd name="T30" fmla="*/ 361 w 452"/>
                <a:gd name="T31" fmla="*/ 463 h 695"/>
                <a:gd name="T32" fmla="*/ 360 w 452"/>
                <a:gd name="T33" fmla="*/ 466 h 695"/>
                <a:gd name="T34" fmla="*/ 358 w 452"/>
                <a:gd name="T35" fmla="*/ 469 h 695"/>
                <a:gd name="T36" fmla="*/ 354 w 452"/>
                <a:gd name="T37" fmla="*/ 472 h 695"/>
                <a:gd name="T38" fmla="*/ 351 w 452"/>
                <a:gd name="T39" fmla="*/ 474 h 695"/>
                <a:gd name="T40" fmla="*/ 347 w 452"/>
                <a:gd name="T41" fmla="*/ 474 h 695"/>
                <a:gd name="T42" fmla="*/ 344 w 452"/>
                <a:gd name="T43" fmla="*/ 474 h 695"/>
                <a:gd name="T44" fmla="*/ 340 w 452"/>
                <a:gd name="T45" fmla="*/ 473 h 695"/>
                <a:gd name="T46" fmla="*/ 130 w 452"/>
                <a:gd name="T47" fmla="*/ 383 h 695"/>
                <a:gd name="T48" fmla="*/ 126 w 452"/>
                <a:gd name="T49" fmla="*/ 380 h 695"/>
                <a:gd name="T50" fmla="*/ 123 w 452"/>
                <a:gd name="T51" fmla="*/ 377 h 695"/>
                <a:gd name="T52" fmla="*/ 122 w 452"/>
                <a:gd name="T53" fmla="*/ 373 h 695"/>
                <a:gd name="T54" fmla="*/ 121 w 452"/>
                <a:gd name="T55" fmla="*/ 369 h 695"/>
                <a:gd name="T56" fmla="*/ 121 w 452"/>
                <a:gd name="T57" fmla="*/ 172 h 695"/>
                <a:gd name="T58" fmla="*/ 0 w 452"/>
                <a:gd name="T59" fmla="*/ 474 h 695"/>
                <a:gd name="T60" fmla="*/ 0 w 452"/>
                <a:gd name="T61" fmla="*/ 478 h 695"/>
                <a:gd name="T62" fmla="*/ 3 w 452"/>
                <a:gd name="T63" fmla="*/ 482 h 695"/>
                <a:gd name="T64" fmla="*/ 6 w 452"/>
                <a:gd name="T65" fmla="*/ 485 h 695"/>
                <a:gd name="T66" fmla="*/ 9 w 452"/>
                <a:gd name="T67" fmla="*/ 488 h 695"/>
                <a:gd name="T68" fmla="*/ 452 w 452"/>
                <a:gd name="T69" fmla="*/ 695 h 695"/>
                <a:gd name="T70" fmla="*/ 452 w 452"/>
                <a:gd name="T71" fmla="*/ 685 h 695"/>
                <a:gd name="T72" fmla="*/ 452 w 452"/>
                <a:gd name="T73" fmla="*/ 661 h 695"/>
                <a:gd name="T74" fmla="*/ 452 w 452"/>
                <a:gd name="T75" fmla="*/ 198 h 695"/>
                <a:gd name="T76" fmla="*/ 452 w 452"/>
                <a:gd name="T77" fmla="*/ 198 h 695"/>
                <a:gd name="T78" fmla="*/ 0 w 452"/>
                <a:gd name="T79" fmla="*/ 0 h 695"/>
                <a:gd name="T80" fmla="*/ 0 w 452"/>
                <a:gd name="T81" fmla="*/ 47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2" h="695">
                  <a:moveTo>
                    <a:pt x="121" y="172"/>
                  </a:moveTo>
                  <a:lnTo>
                    <a:pt x="122" y="169"/>
                  </a:lnTo>
                  <a:lnTo>
                    <a:pt x="123" y="166"/>
                  </a:lnTo>
                  <a:lnTo>
                    <a:pt x="125" y="163"/>
                  </a:lnTo>
                  <a:lnTo>
                    <a:pt x="127" y="160"/>
                  </a:lnTo>
                  <a:lnTo>
                    <a:pt x="131" y="158"/>
                  </a:lnTo>
                  <a:lnTo>
                    <a:pt x="134" y="157"/>
                  </a:lnTo>
                  <a:lnTo>
                    <a:pt x="138" y="158"/>
                  </a:lnTo>
                  <a:lnTo>
                    <a:pt x="142" y="159"/>
                  </a:lnTo>
                  <a:lnTo>
                    <a:pt x="352" y="250"/>
                  </a:lnTo>
                  <a:lnTo>
                    <a:pt x="357" y="252"/>
                  </a:lnTo>
                  <a:lnTo>
                    <a:pt x="359" y="255"/>
                  </a:lnTo>
                  <a:lnTo>
                    <a:pt x="361" y="259"/>
                  </a:lnTo>
                  <a:lnTo>
                    <a:pt x="362" y="263"/>
                  </a:lnTo>
                  <a:lnTo>
                    <a:pt x="362" y="459"/>
                  </a:lnTo>
                  <a:lnTo>
                    <a:pt x="361" y="463"/>
                  </a:lnTo>
                  <a:lnTo>
                    <a:pt x="360" y="466"/>
                  </a:lnTo>
                  <a:lnTo>
                    <a:pt x="358" y="469"/>
                  </a:lnTo>
                  <a:lnTo>
                    <a:pt x="354" y="472"/>
                  </a:lnTo>
                  <a:lnTo>
                    <a:pt x="351" y="474"/>
                  </a:lnTo>
                  <a:lnTo>
                    <a:pt x="347" y="474"/>
                  </a:lnTo>
                  <a:lnTo>
                    <a:pt x="344" y="474"/>
                  </a:lnTo>
                  <a:lnTo>
                    <a:pt x="340" y="473"/>
                  </a:lnTo>
                  <a:lnTo>
                    <a:pt x="130" y="383"/>
                  </a:lnTo>
                  <a:lnTo>
                    <a:pt x="126" y="380"/>
                  </a:lnTo>
                  <a:lnTo>
                    <a:pt x="123" y="377"/>
                  </a:lnTo>
                  <a:lnTo>
                    <a:pt x="122" y="373"/>
                  </a:lnTo>
                  <a:lnTo>
                    <a:pt x="121" y="369"/>
                  </a:lnTo>
                  <a:lnTo>
                    <a:pt x="121" y="172"/>
                  </a:lnTo>
                  <a:close/>
                  <a:moveTo>
                    <a:pt x="0" y="474"/>
                  </a:moveTo>
                  <a:lnTo>
                    <a:pt x="0" y="478"/>
                  </a:lnTo>
                  <a:lnTo>
                    <a:pt x="3" y="482"/>
                  </a:lnTo>
                  <a:lnTo>
                    <a:pt x="6" y="485"/>
                  </a:lnTo>
                  <a:lnTo>
                    <a:pt x="9" y="488"/>
                  </a:lnTo>
                  <a:lnTo>
                    <a:pt x="452" y="695"/>
                  </a:lnTo>
                  <a:lnTo>
                    <a:pt x="452" y="685"/>
                  </a:lnTo>
                  <a:lnTo>
                    <a:pt x="452" y="661"/>
                  </a:lnTo>
                  <a:lnTo>
                    <a:pt x="452" y="198"/>
                  </a:lnTo>
                  <a:lnTo>
                    <a:pt x="452" y="198"/>
                  </a:lnTo>
                  <a:lnTo>
                    <a:pt x="0" y="0"/>
                  </a:lnTo>
                  <a:lnTo>
                    <a:pt x="0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06">
              <a:extLst>
                <a:ext uri="{FF2B5EF4-FFF2-40B4-BE49-F238E27FC236}">
                  <a16:creationId xmlns:a16="http://schemas.microsoft.com/office/drawing/2014/main" xmlns="" id="{FA5FDD7F-16E8-498A-AD89-7F7A8A28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088" y="1947863"/>
              <a:ext cx="201613" cy="90488"/>
            </a:xfrm>
            <a:custGeom>
              <a:avLst/>
              <a:gdLst>
                <a:gd name="T0" fmla="*/ 212 w 639"/>
                <a:gd name="T1" fmla="*/ 0 h 281"/>
                <a:gd name="T2" fmla="*/ 0 w 639"/>
                <a:gd name="T3" fmla="*/ 85 h 281"/>
                <a:gd name="T4" fmla="*/ 449 w 639"/>
                <a:gd name="T5" fmla="*/ 281 h 281"/>
                <a:gd name="T6" fmla="*/ 639 w 639"/>
                <a:gd name="T7" fmla="*/ 192 h 281"/>
                <a:gd name="T8" fmla="*/ 212 w 639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281">
                  <a:moveTo>
                    <a:pt x="212" y="0"/>
                  </a:moveTo>
                  <a:lnTo>
                    <a:pt x="0" y="85"/>
                  </a:lnTo>
                  <a:lnTo>
                    <a:pt x="449" y="281"/>
                  </a:lnTo>
                  <a:lnTo>
                    <a:pt x="639" y="192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07">
              <a:extLst>
                <a:ext uri="{FF2B5EF4-FFF2-40B4-BE49-F238E27FC236}">
                  <a16:creationId xmlns:a16="http://schemas.microsoft.com/office/drawing/2014/main" xmlns="" id="{A48C541B-1572-4DDE-A297-80FA306F0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1984375"/>
              <a:ext cx="134938" cy="219075"/>
            </a:xfrm>
            <a:custGeom>
              <a:avLst/>
              <a:gdLst>
                <a:gd name="T0" fmla="*/ 0 w 421"/>
                <a:gd name="T1" fmla="*/ 196 h 693"/>
                <a:gd name="T2" fmla="*/ 0 w 421"/>
                <a:gd name="T3" fmla="*/ 659 h 693"/>
                <a:gd name="T4" fmla="*/ 0 w 421"/>
                <a:gd name="T5" fmla="*/ 684 h 693"/>
                <a:gd name="T6" fmla="*/ 0 w 421"/>
                <a:gd name="T7" fmla="*/ 693 h 693"/>
                <a:gd name="T8" fmla="*/ 413 w 421"/>
                <a:gd name="T9" fmla="*/ 487 h 693"/>
                <a:gd name="T10" fmla="*/ 416 w 421"/>
                <a:gd name="T11" fmla="*/ 483 h 693"/>
                <a:gd name="T12" fmla="*/ 419 w 421"/>
                <a:gd name="T13" fmla="*/ 481 h 693"/>
                <a:gd name="T14" fmla="*/ 420 w 421"/>
                <a:gd name="T15" fmla="*/ 477 h 693"/>
                <a:gd name="T16" fmla="*/ 421 w 421"/>
                <a:gd name="T17" fmla="*/ 473 h 693"/>
                <a:gd name="T18" fmla="*/ 421 w 421"/>
                <a:gd name="T19" fmla="*/ 0 h 693"/>
                <a:gd name="T20" fmla="*/ 0 w 421"/>
                <a:gd name="T21" fmla="*/ 196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693">
                  <a:moveTo>
                    <a:pt x="0" y="196"/>
                  </a:moveTo>
                  <a:lnTo>
                    <a:pt x="0" y="659"/>
                  </a:lnTo>
                  <a:lnTo>
                    <a:pt x="0" y="684"/>
                  </a:lnTo>
                  <a:lnTo>
                    <a:pt x="0" y="693"/>
                  </a:lnTo>
                  <a:lnTo>
                    <a:pt x="413" y="487"/>
                  </a:lnTo>
                  <a:lnTo>
                    <a:pt x="416" y="483"/>
                  </a:lnTo>
                  <a:lnTo>
                    <a:pt x="419" y="481"/>
                  </a:lnTo>
                  <a:lnTo>
                    <a:pt x="420" y="477"/>
                  </a:lnTo>
                  <a:lnTo>
                    <a:pt x="421" y="473"/>
                  </a:lnTo>
                  <a:lnTo>
                    <a:pt x="421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08">
              <a:extLst>
                <a:ext uri="{FF2B5EF4-FFF2-40B4-BE49-F238E27FC236}">
                  <a16:creationId xmlns:a16="http://schemas.microsoft.com/office/drawing/2014/main" xmlns="" id="{828E11AE-44DD-48B3-8C25-A3B7708E3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1919288"/>
              <a:ext cx="195263" cy="85725"/>
            </a:xfrm>
            <a:custGeom>
              <a:avLst/>
              <a:gdLst>
                <a:gd name="T0" fmla="*/ 618 w 618"/>
                <a:gd name="T1" fmla="*/ 178 h 269"/>
                <a:gd name="T2" fmla="*/ 203 w 618"/>
                <a:gd name="T3" fmla="*/ 1 h 269"/>
                <a:gd name="T4" fmla="*/ 201 w 618"/>
                <a:gd name="T5" fmla="*/ 0 h 269"/>
                <a:gd name="T6" fmla="*/ 198 w 618"/>
                <a:gd name="T7" fmla="*/ 0 h 269"/>
                <a:gd name="T8" fmla="*/ 195 w 618"/>
                <a:gd name="T9" fmla="*/ 0 h 269"/>
                <a:gd name="T10" fmla="*/ 193 w 618"/>
                <a:gd name="T11" fmla="*/ 1 h 269"/>
                <a:gd name="T12" fmla="*/ 0 w 618"/>
                <a:gd name="T13" fmla="*/ 77 h 269"/>
                <a:gd name="T14" fmla="*/ 423 w 618"/>
                <a:gd name="T15" fmla="*/ 269 h 269"/>
                <a:gd name="T16" fmla="*/ 618 w 618"/>
                <a:gd name="T17" fmla="*/ 17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269">
                  <a:moveTo>
                    <a:pt x="618" y="178"/>
                  </a:moveTo>
                  <a:lnTo>
                    <a:pt x="203" y="1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0" y="77"/>
                  </a:lnTo>
                  <a:lnTo>
                    <a:pt x="423" y="269"/>
                  </a:lnTo>
                  <a:lnTo>
                    <a:pt x="618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7F4CD2B9-7066-4EC1-84B5-17A4D967ABDD}"/>
              </a:ext>
            </a:extLst>
          </p:cNvPr>
          <p:cNvGrpSpPr/>
          <p:nvPr/>
        </p:nvGrpSpPr>
        <p:grpSpPr>
          <a:xfrm>
            <a:off x="4514938" y="5149209"/>
            <a:ext cx="334761" cy="336642"/>
            <a:chOff x="11028363" y="4778375"/>
            <a:chExt cx="282575" cy="284163"/>
          </a:xfrm>
          <a:solidFill>
            <a:schemeClr val="bg1"/>
          </a:solidFill>
        </p:grpSpPr>
        <p:sp>
          <p:nvSpPr>
            <p:cNvPr id="64" name="Freeform 3669">
              <a:extLst>
                <a:ext uri="{FF2B5EF4-FFF2-40B4-BE49-F238E27FC236}">
                  <a16:creationId xmlns:a16="http://schemas.microsoft.com/office/drawing/2014/main" xmlns="" id="{559295E2-9298-406B-8EF9-E29A2A13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4778375"/>
              <a:ext cx="212725" cy="238125"/>
            </a:xfrm>
            <a:custGeom>
              <a:avLst/>
              <a:gdLst>
                <a:gd name="T0" fmla="*/ 528 w 535"/>
                <a:gd name="T1" fmla="*/ 432 h 601"/>
                <a:gd name="T2" fmla="*/ 526 w 535"/>
                <a:gd name="T3" fmla="*/ 425 h 601"/>
                <a:gd name="T4" fmla="*/ 520 w 535"/>
                <a:gd name="T5" fmla="*/ 421 h 601"/>
                <a:gd name="T6" fmla="*/ 413 w 535"/>
                <a:gd name="T7" fmla="*/ 384 h 601"/>
                <a:gd name="T8" fmla="*/ 388 w 535"/>
                <a:gd name="T9" fmla="*/ 375 h 601"/>
                <a:gd name="T10" fmla="*/ 369 w 535"/>
                <a:gd name="T11" fmla="*/ 368 h 601"/>
                <a:gd name="T12" fmla="*/ 360 w 535"/>
                <a:gd name="T13" fmla="*/ 307 h 601"/>
                <a:gd name="T14" fmla="*/ 371 w 535"/>
                <a:gd name="T15" fmla="*/ 297 h 601"/>
                <a:gd name="T16" fmla="*/ 386 w 535"/>
                <a:gd name="T17" fmla="*/ 279 h 601"/>
                <a:gd name="T18" fmla="*/ 396 w 535"/>
                <a:gd name="T19" fmla="*/ 252 h 601"/>
                <a:gd name="T20" fmla="*/ 402 w 535"/>
                <a:gd name="T21" fmla="*/ 216 h 601"/>
                <a:gd name="T22" fmla="*/ 409 w 535"/>
                <a:gd name="T23" fmla="*/ 211 h 601"/>
                <a:gd name="T24" fmla="*/ 415 w 535"/>
                <a:gd name="T25" fmla="*/ 202 h 601"/>
                <a:gd name="T26" fmla="*/ 419 w 535"/>
                <a:gd name="T27" fmla="*/ 190 h 601"/>
                <a:gd name="T28" fmla="*/ 420 w 535"/>
                <a:gd name="T29" fmla="*/ 175 h 601"/>
                <a:gd name="T30" fmla="*/ 416 w 535"/>
                <a:gd name="T31" fmla="*/ 152 h 601"/>
                <a:gd name="T32" fmla="*/ 406 w 535"/>
                <a:gd name="T33" fmla="*/ 138 h 601"/>
                <a:gd name="T34" fmla="*/ 418 w 535"/>
                <a:gd name="T35" fmla="*/ 100 h 601"/>
                <a:gd name="T36" fmla="*/ 420 w 535"/>
                <a:gd name="T37" fmla="*/ 77 h 601"/>
                <a:gd name="T38" fmla="*/ 418 w 535"/>
                <a:gd name="T39" fmla="*/ 53 h 601"/>
                <a:gd name="T40" fmla="*/ 411 w 535"/>
                <a:gd name="T41" fmla="*/ 39 h 601"/>
                <a:gd name="T42" fmla="*/ 402 w 535"/>
                <a:gd name="T43" fmla="*/ 27 h 601"/>
                <a:gd name="T44" fmla="*/ 391 w 535"/>
                <a:gd name="T45" fmla="*/ 18 h 601"/>
                <a:gd name="T46" fmla="*/ 375 w 535"/>
                <a:gd name="T47" fmla="*/ 12 h 601"/>
                <a:gd name="T48" fmla="*/ 342 w 535"/>
                <a:gd name="T49" fmla="*/ 3 h 601"/>
                <a:gd name="T50" fmla="*/ 307 w 535"/>
                <a:gd name="T51" fmla="*/ 0 h 601"/>
                <a:gd name="T52" fmla="*/ 276 w 535"/>
                <a:gd name="T53" fmla="*/ 2 h 601"/>
                <a:gd name="T54" fmla="*/ 246 w 535"/>
                <a:gd name="T55" fmla="*/ 9 h 601"/>
                <a:gd name="T56" fmla="*/ 219 w 535"/>
                <a:gd name="T57" fmla="*/ 22 h 601"/>
                <a:gd name="T58" fmla="*/ 208 w 535"/>
                <a:gd name="T59" fmla="*/ 31 h 601"/>
                <a:gd name="T60" fmla="*/ 201 w 535"/>
                <a:gd name="T61" fmla="*/ 41 h 601"/>
                <a:gd name="T62" fmla="*/ 187 w 535"/>
                <a:gd name="T63" fmla="*/ 43 h 601"/>
                <a:gd name="T64" fmla="*/ 176 w 535"/>
                <a:gd name="T65" fmla="*/ 45 h 601"/>
                <a:gd name="T66" fmla="*/ 163 w 535"/>
                <a:gd name="T67" fmla="*/ 55 h 601"/>
                <a:gd name="T68" fmla="*/ 156 w 535"/>
                <a:gd name="T69" fmla="*/ 75 h 601"/>
                <a:gd name="T70" fmla="*/ 156 w 535"/>
                <a:gd name="T71" fmla="*/ 98 h 601"/>
                <a:gd name="T72" fmla="*/ 165 w 535"/>
                <a:gd name="T73" fmla="*/ 138 h 601"/>
                <a:gd name="T74" fmla="*/ 165 w 535"/>
                <a:gd name="T75" fmla="*/ 139 h 601"/>
                <a:gd name="T76" fmla="*/ 154 w 535"/>
                <a:gd name="T77" fmla="*/ 151 h 601"/>
                <a:gd name="T78" fmla="*/ 151 w 535"/>
                <a:gd name="T79" fmla="*/ 162 h 601"/>
                <a:gd name="T80" fmla="*/ 148 w 535"/>
                <a:gd name="T81" fmla="*/ 176 h 601"/>
                <a:gd name="T82" fmla="*/ 149 w 535"/>
                <a:gd name="T83" fmla="*/ 190 h 601"/>
                <a:gd name="T84" fmla="*/ 153 w 535"/>
                <a:gd name="T85" fmla="*/ 201 h 601"/>
                <a:gd name="T86" fmla="*/ 160 w 535"/>
                <a:gd name="T87" fmla="*/ 210 h 601"/>
                <a:gd name="T88" fmla="*/ 167 w 535"/>
                <a:gd name="T89" fmla="*/ 216 h 601"/>
                <a:gd name="T90" fmla="*/ 169 w 535"/>
                <a:gd name="T91" fmla="*/ 237 h 601"/>
                <a:gd name="T92" fmla="*/ 174 w 535"/>
                <a:gd name="T93" fmla="*/ 255 h 601"/>
                <a:gd name="T94" fmla="*/ 188 w 535"/>
                <a:gd name="T95" fmla="*/ 285 h 601"/>
                <a:gd name="T96" fmla="*/ 203 w 535"/>
                <a:gd name="T97" fmla="*/ 306 h 601"/>
                <a:gd name="T98" fmla="*/ 216 w 535"/>
                <a:gd name="T99" fmla="*/ 319 h 601"/>
                <a:gd name="T100" fmla="*/ 201 w 535"/>
                <a:gd name="T101" fmla="*/ 369 h 601"/>
                <a:gd name="T102" fmla="*/ 171 w 535"/>
                <a:gd name="T103" fmla="*/ 380 h 601"/>
                <a:gd name="T104" fmla="*/ 130 w 535"/>
                <a:gd name="T105" fmla="*/ 393 h 601"/>
                <a:gd name="T106" fmla="*/ 84 w 535"/>
                <a:gd name="T107" fmla="*/ 410 h 601"/>
                <a:gd name="T108" fmla="*/ 47 w 535"/>
                <a:gd name="T109" fmla="*/ 428 h 601"/>
                <a:gd name="T110" fmla="*/ 26 w 535"/>
                <a:gd name="T111" fmla="*/ 443 h 601"/>
                <a:gd name="T112" fmla="*/ 18 w 535"/>
                <a:gd name="T113" fmla="*/ 455 h 601"/>
                <a:gd name="T114" fmla="*/ 11 w 535"/>
                <a:gd name="T115" fmla="*/ 479 h 601"/>
                <a:gd name="T116" fmla="*/ 4 w 535"/>
                <a:gd name="T117" fmla="*/ 520 h 601"/>
                <a:gd name="T118" fmla="*/ 0 w 535"/>
                <a:gd name="T119" fmla="*/ 573 h 601"/>
                <a:gd name="T120" fmla="*/ 0 w 535"/>
                <a:gd name="T121" fmla="*/ 594 h 601"/>
                <a:gd name="T122" fmla="*/ 7 w 535"/>
                <a:gd name="T123" fmla="*/ 600 h 601"/>
                <a:gd name="T124" fmla="*/ 442 w 535"/>
                <a:gd name="T1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5" h="601">
                  <a:moveTo>
                    <a:pt x="535" y="508"/>
                  </a:moveTo>
                  <a:lnTo>
                    <a:pt x="528" y="432"/>
                  </a:lnTo>
                  <a:lnTo>
                    <a:pt x="528" y="428"/>
                  </a:lnTo>
                  <a:lnTo>
                    <a:pt x="526" y="425"/>
                  </a:lnTo>
                  <a:lnTo>
                    <a:pt x="523" y="423"/>
                  </a:lnTo>
                  <a:lnTo>
                    <a:pt x="520" y="421"/>
                  </a:lnTo>
                  <a:lnTo>
                    <a:pt x="424" y="388"/>
                  </a:lnTo>
                  <a:lnTo>
                    <a:pt x="413" y="384"/>
                  </a:lnTo>
                  <a:lnTo>
                    <a:pt x="400" y="379"/>
                  </a:lnTo>
                  <a:lnTo>
                    <a:pt x="388" y="375"/>
                  </a:lnTo>
                  <a:lnTo>
                    <a:pt x="377" y="370"/>
                  </a:lnTo>
                  <a:lnTo>
                    <a:pt x="369" y="368"/>
                  </a:lnTo>
                  <a:lnTo>
                    <a:pt x="360" y="364"/>
                  </a:lnTo>
                  <a:lnTo>
                    <a:pt x="360" y="307"/>
                  </a:lnTo>
                  <a:lnTo>
                    <a:pt x="365" y="302"/>
                  </a:lnTo>
                  <a:lnTo>
                    <a:pt x="371" y="297"/>
                  </a:lnTo>
                  <a:lnTo>
                    <a:pt x="378" y="288"/>
                  </a:lnTo>
                  <a:lnTo>
                    <a:pt x="386" y="279"/>
                  </a:lnTo>
                  <a:lnTo>
                    <a:pt x="391" y="266"/>
                  </a:lnTo>
                  <a:lnTo>
                    <a:pt x="396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3" y="207"/>
                  </a:lnTo>
                  <a:lnTo>
                    <a:pt x="415" y="202"/>
                  </a:lnTo>
                  <a:lnTo>
                    <a:pt x="418" y="197"/>
                  </a:lnTo>
                  <a:lnTo>
                    <a:pt x="419" y="190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19" y="163"/>
                  </a:lnTo>
                  <a:lnTo>
                    <a:pt x="416" y="152"/>
                  </a:lnTo>
                  <a:lnTo>
                    <a:pt x="411" y="144"/>
                  </a:lnTo>
                  <a:lnTo>
                    <a:pt x="406" y="138"/>
                  </a:lnTo>
                  <a:lnTo>
                    <a:pt x="411" y="121"/>
                  </a:lnTo>
                  <a:lnTo>
                    <a:pt x="418" y="100"/>
                  </a:lnTo>
                  <a:lnTo>
                    <a:pt x="419" y="89"/>
                  </a:lnTo>
                  <a:lnTo>
                    <a:pt x="420" y="77"/>
                  </a:lnTo>
                  <a:lnTo>
                    <a:pt x="419" y="64"/>
                  </a:lnTo>
                  <a:lnTo>
                    <a:pt x="418" y="53"/>
                  </a:lnTo>
                  <a:lnTo>
                    <a:pt x="415" y="45"/>
                  </a:lnTo>
                  <a:lnTo>
                    <a:pt x="411" y="39"/>
                  </a:lnTo>
                  <a:lnTo>
                    <a:pt x="407" y="34"/>
                  </a:lnTo>
                  <a:lnTo>
                    <a:pt x="402" y="27"/>
                  </a:lnTo>
                  <a:lnTo>
                    <a:pt x="397" y="23"/>
                  </a:lnTo>
                  <a:lnTo>
                    <a:pt x="391" y="18"/>
                  </a:lnTo>
                  <a:lnTo>
                    <a:pt x="383" y="14"/>
                  </a:lnTo>
                  <a:lnTo>
                    <a:pt x="375" y="12"/>
                  </a:lnTo>
                  <a:lnTo>
                    <a:pt x="359" y="7"/>
                  </a:lnTo>
                  <a:lnTo>
                    <a:pt x="342" y="3"/>
                  </a:lnTo>
                  <a:lnTo>
                    <a:pt x="324" y="0"/>
                  </a:lnTo>
                  <a:lnTo>
                    <a:pt x="307" y="0"/>
                  </a:lnTo>
                  <a:lnTo>
                    <a:pt x="292" y="0"/>
                  </a:lnTo>
                  <a:lnTo>
                    <a:pt x="276" y="2"/>
                  </a:lnTo>
                  <a:lnTo>
                    <a:pt x="260" y="5"/>
                  </a:lnTo>
                  <a:lnTo>
                    <a:pt x="246" y="9"/>
                  </a:lnTo>
                  <a:lnTo>
                    <a:pt x="231" y="16"/>
                  </a:lnTo>
                  <a:lnTo>
                    <a:pt x="219" y="22"/>
                  </a:lnTo>
                  <a:lnTo>
                    <a:pt x="214" y="27"/>
                  </a:lnTo>
                  <a:lnTo>
                    <a:pt x="208" y="31"/>
                  </a:lnTo>
                  <a:lnTo>
                    <a:pt x="205" y="36"/>
                  </a:lnTo>
                  <a:lnTo>
                    <a:pt x="201" y="41"/>
                  </a:lnTo>
                  <a:lnTo>
                    <a:pt x="193" y="41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9" y="50"/>
                  </a:lnTo>
                  <a:lnTo>
                    <a:pt x="163" y="55"/>
                  </a:lnTo>
                  <a:lnTo>
                    <a:pt x="158" y="64"/>
                  </a:lnTo>
                  <a:lnTo>
                    <a:pt x="156" y="75"/>
                  </a:lnTo>
                  <a:lnTo>
                    <a:pt x="154" y="86"/>
                  </a:lnTo>
                  <a:lnTo>
                    <a:pt x="156" y="98"/>
                  </a:lnTo>
                  <a:lnTo>
                    <a:pt x="160" y="120"/>
                  </a:lnTo>
                  <a:lnTo>
                    <a:pt x="165" y="138"/>
                  </a:lnTo>
                  <a:lnTo>
                    <a:pt x="165" y="139"/>
                  </a:lnTo>
                  <a:lnTo>
                    <a:pt x="165" y="139"/>
                  </a:lnTo>
                  <a:lnTo>
                    <a:pt x="158" y="144"/>
                  </a:lnTo>
                  <a:lnTo>
                    <a:pt x="154" y="151"/>
                  </a:lnTo>
                  <a:lnTo>
                    <a:pt x="152" y="156"/>
                  </a:lnTo>
                  <a:lnTo>
                    <a:pt x="151" y="162"/>
                  </a:lnTo>
                  <a:lnTo>
                    <a:pt x="149" y="170"/>
                  </a:lnTo>
                  <a:lnTo>
                    <a:pt x="148" y="176"/>
                  </a:lnTo>
                  <a:lnTo>
                    <a:pt x="149" y="184"/>
                  </a:lnTo>
                  <a:lnTo>
                    <a:pt x="149" y="190"/>
                  </a:lnTo>
                  <a:lnTo>
                    <a:pt x="152" y="195"/>
                  </a:lnTo>
                  <a:lnTo>
                    <a:pt x="153" y="201"/>
                  </a:lnTo>
                  <a:lnTo>
                    <a:pt x="156" y="206"/>
                  </a:lnTo>
                  <a:lnTo>
                    <a:pt x="160" y="210"/>
                  </a:lnTo>
                  <a:lnTo>
                    <a:pt x="162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7"/>
                  </a:lnTo>
                  <a:lnTo>
                    <a:pt x="171" y="246"/>
                  </a:lnTo>
                  <a:lnTo>
                    <a:pt x="174" y="255"/>
                  </a:lnTo>
                  <a:lnTo>
                    <a:pt x="180" y="271"/>
                  </a:lnTo>
                  <a:lnTo>
                    <a:pt x="188" y="285"/>
                  </a:lnTo>
                  <a:lnTo>
                    <a:pt x="196" y="297"/>
                  </a:lnTo>
                  <a:lnTo>
                    <a:pt x="203" y="306"/>
                  </a:lnTo>
                  <a:lnTo>
                    <a:pt x="211" y="314"/>
                  </a:lnTo>
                  <a:lnTo>
                    <a:pt x="216" y="319"/>
                  </a:lnTo>
                  <a:lnTo>
                    <a:pt x="216" y="364"/>
                  </a:lnTo>
                  <a:lnTo>
                    <a:pt x="201" y="369"/>
                  </a:lnTo>
                  <a:lnTo>
                    <a:pt x="185" y="375"/>
                  </a:lnTo>
                  <a:lnTo>
                    <a:pt x="171" y="380"/>
                  </a:lnTo>
                  <a:lnTo>
                    <a:pt x="156" y="384"/>
                  </a:lnTo>
                  <a:lnTo>
                    <a:pt x="130" y="393"/>
                  </a:lnTo>
                  <a:lnTo>
                    <a:pt x="106" y="401"/>
                  </a:lnTo>
                  <a:lnTo>
                    <a:pt x="84" y="410"/>
                  </a:lnTo>
                  <a:lnTo>
                    <a:pt x="63" y="419"/>
                  </a:lnTo>
                  <a:lnTo>
                    <a:pt x="47" y="428"/>
                  </a:lnTo>
                  <a:lnTo>
                    <a:pt x="32" y="438"/>
                  </a:lnTo>
                  <a:lnTo>
                    <a:pt x="26" y="443"/>
                  </a:lnTo>
                  <a:lnTo>
                    <a:pt x="22" y="448"/>
                  </a:lnTo>
                  <a:lnTo>
                    <a:pt x="18" y="455"/>
                  </a:lnTo>
                  <a:lnTo>
                    <a:pt x="16" y="460"/>
                  </a:lnTo>
                  <a:lnTo>
                    <a:pt x="11" y="479"/>
                  </a:lnTo>
                  <a:lnTo>
                    <a:pt x="7" y="499"/>
                  </a:lnTo>
                  <a:lnTo>
                    <a:pt x="4" y="520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8"/>
                  </a:lnTo>
                  <a:lnTo>
                    <a:pt x="0" y="594"/>
                  </a:lnTo>
                  <a:lnTo>
                    <a:pt x="3" y="597"/>
                  </a:lnTo>
                  <a:lnTo>
                    <a:pt x="7" y="600"/>
                  </a:lnTo>
                  <a:lnTo>
                    <a:pt x="12" y="601"/>
                  </a:lnTo>
                  <a:lnTo>
                    <a:pt x="442" y="601"/>
                  </a:lnTo>
                  <a:lnTo>
                    <a:pt x="535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670">
              <a:extLst>
                <a:ext uri="{FF2B5EF4-FFF2-40B4-BE49-F238E27FC236}">
                  <a16:creationId xmlns:a16="http://schemas.microsoft.com/office/drawing/2014/main" xmlns="" id="{F44D5FCE-6BDB-495F-9EBA-096AA94E8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6638" y="5032375"/>
              <a:ext cx="30162" cy="30163"/>
            </a:xfrm>
            <a:custGeom>
              <a:avLst/>
              <a:gdLst>
                <a:gd name="T0" fmla="*/ 22 w 76"/>
                <a:gd name="T1" fmla="*/ 0 h 77"/>
                <a:gd name="T2" fmla="*/ 0 w 76"/>
                <a:gd name="T3" fmla="*/ 77 h 77"/>
                <a:gd name="T4" fmla="*/ 76 w 76"/>
                <a:gd name="T5" fmla="*/ 55 h 77"/>
                <a:gd name="T6" fmla="*/ 22 w 76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7">
                  <a:moveTo>
                    <a:pt x="22" y="0"/>
                  </a:moveTo>
                  <a:lnTo>
                    <a:pt x="0" y="77"/>
                  </a:lnTo>
                  <a:lnTo>
                    <a:pt x="76" y="55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671">
              <a:extLst>
                <a:ext uri="{FF2B5EF4-FFF2-40B4-BE49-F238E27FC236}">
                  <a16:creationId xmlns:a16="http://schemas.microsoft.com/office/drawing/2014/main" xmlns="" id="{8C4FF6E3-4779-469F-9E89-49D29E40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6488" y="4949825"/>
              <a:ext cx="44450" cy="42863"/>
            </a:xfrm>
            <a:custGeom>
              <a:avLst/>
              <a:gdLst>
                <a:gd name="T0" fmla="*/ 0 w 109"/>
                <a:gd name="T1" fmla="*/ 42 h 108"/>
                <a:gd name="T2" fmla="*/ 66 w 109"/>
                <a:gd name="T3" fmla="*/ 108 h 108"/>
                <a:gd name="T4" fmla="*/ 109 w 109"/>
                <a:gd name="T5" fmla="*/ 64 h 108"/>
                <a:gd name="T6" fmla="*/ 44 w 109"/>
                <a:gd name="T7" fmla="*/ 0 h 108"/>
                <a:gd name="T8" fmla="*/ 0 w 109"/>
                <a:gd name="T9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8">
                  <a:moveTo>
                    <a:pt x="0" y="42"/>
                  </a:moveTo>
                  <a:lnTo>
                    <a:pt x="66" y="108"/>
                  </a:lnTo>
                  <a:lnTo>
                    <a:pt x="109" y="64"/>
                  </a:lnTo>
                  <a:lnTo>
                    <a:pt x="44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672">
              <a:extLst>
                <a:ext uri="{FF2B5EF4-FFF2-40B4-BE49-F238E27FC236}">
                  <a16:creationId xmlns:a16="http://schemas.microsoft.com/office/drawing/2014/main" xmlns="" id="{5505B843-3194-4A4A-ADD8-FCA7331BB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0925" y="4973638"/>
              <a:ext cx="74612" cy="74613"/>
            </a:xfrm>
            <a:custGeom>
              <a:avLst/>
              <a:gdLst>
                <a:gd name="T0" fmla="*/ 191 w 191"/>
                <a:gd name="T1" fmla="*/ 65 h 190"/>
                <a:gd name="T2" fmla="*/ 125 w 191"/>
                <a:gd name="T3" fmla="*/ 0 h 190"/>
                <a:gd name="T4" fmla="*/ 0 w 191"/>
                <a:gd name="T5" fmla="*/ 126 h 190"/>
                <a:gd name="T6" fmla="*/ 64 w 191"/>
                <a:gd name="T7" fmla="*/ 190 h 190"/>
                <a:gd name="T8" fmla="*/ 191 w 191"/>
                <a:gd name="T9" fmla="*/ 6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90">
                  <a:moveTo>
                    <a:pt x="191" y="65"/>
                  </a:moveTo>
                  <a:lnTo>
                    <a:pt x="125" y="0"/>
                  </a:lnTo>
                  <a:lnTo>
                    <a:pt x="0" y="126"/>
                  </a:lnTo>
                  <a:lnTo>
                    <a:pt x="64" y="190"/>
                  </a:lnTo>
                  <a:lnTo>
                    <a:pt x="1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0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arallelogram 93">
            <a:extLst>
              <a:ext uri="{FF2B5EF4-FFF2-40B4-BE49-F238E27FC236}">
                <a16:creationId xmlns:a16="http://schemas.microsoft.com/office/drawing/2014/main" xmlns="" id="{C3FB947D-DCA0-4241-903E-22000AFE3AA4}"/>
              </a:ext>
            </a:extLst>
          </p:cNvPr>
          <p:cNvSpPr/>
          <p:nvPr/>
        </p:nvSpPr>
        <p:spPr>
          <a:xfrm>
            <a:off x="508000" y="1991862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arallelogram 94">
            <a:extLst>
              <a:ext uri="{FF2B5EF4-FFF2-40B4-BE49-F238E27FC236}">
                <a16:creationId xmlns:a16="http://schemas.microsoft.com/office/drawing/2014/main" xmlns="" id="{95CB723A-A161-4B81-A146-A43FB2E66951}"/>
              </a:ext>
            </a:extLst>
          </p:cNvPr>
          <p:cNvSpPr/>
          <p:nvPr/>
        </p:nvSpPr>
        <p:spPr>
          <a:xfrm>
            <a:off x="508000" y="2724884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arallelogram 95">
            <a:extLst>
              <a:ext uri="{FF2B5EF4-FFF2-40B4-BE49-F238E27FC236}">
                <a16:creationId xmlns:a16="http://schemas.microsoft.com/office/drawing/2014/main" xmlns="" id="{FADCD989-9563-4670-9B8B-E04936B789A2}"/>
              </a:ext>
            </a:extLst>
          </p:cNvPr>
          <p:cNvSpPr/>
          <p:nvPr/>
        </p:nvSpPr>
        <p:spPr>
          <a:xfrm>
            <a:off x="508000" y="3442169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xmlns="" id="{8CE7BE81-11E0-49AA-A393-4E5337CC2AE4}"/>
              </a:ext>
            </a:extLst>
          </p:cNvPr>
          <p:cNvSpPr/>
          <p:nvPr/>
        </p:nvSpPr>
        <p:spPr>
          <a:xfrm>
            <a:off x="508000" y="4158291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Parallelogram 97">
            <a:extLst>
              <a:ext uri="{FF2B5EF4-FFF2-40B4-BE49-F238E27FC236}">
                <a16:creationId xmlns:a16="http://schemas.microsoft.com/office/drawing/2014/main" xmlns="" id="{519121BC-3F5E-4A91-9815-A2A8D5D601D0}"/>
              </a:ext>
            </a:extLst>
          </p:cNvPr>
          <p:cNvSpPr/>
          <p:nvPr/>
        </p:nvSpPr>
        <p:spPr>
          <a:xfrm>
            <a:off x="508000" y="4871275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arallelogram 98">
            <a:extLst>
              <a:ext uri="{FF2B5EF4-FFF2-40B4-BE49-F238E27FC236}">
                <a16:creationId xmlns:a16="http://schemas.microsoft.com/office/drawing/2014/main" xmlns="" id="{24DD0337-EBBB-4F80-BC2A-CFAA69B71848}"/>
              </a:ext>
            </a:extLst>
          </p:cNvPr>
          <p:cNvSpPr/>
          <p:nvPr/>
        </p:nvSpPr>
        <p:spPr>
          <a:xfrm>
            <a:off x="508000" y="5596541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95F53B6-4A24-442D-80BB-48015394E15E}"/>
              </a:ext>
            </a:extLst>
          </p:cNvPr>
          <p:cNvGrpSpPr/>
          <p:nvPr/>
        </p:nvGrpSpPr>
        <p:grpSpPr>
          <a:xfrm>
            <a:off x="5688650" y="178833"/>
            <a:ext cx="814700" cy="201136"/>
            <a:chOff x="5461001" y="406401"/>
            <a:chExt cx="1131710" cy="279400"/>
          </a:xfrm>
        </p:grpSpPr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xmlns="" id="{FF4189CF-4A37-47F6-A573-472EBA54ACD8}"/>
                </a:ext>
              </a:extLst>
            </p:cNvPr>
            <p:cNvSpPr/>
            <p:nvPr/>
          </p:nvSpPr>
          <p:spPr>
            <a:xfrm rot="16200000">
              <a:off x="5569657" y="297745"/>
              <a:ext cx="279400" cy="496711"/>
            </a:xfrm>
            <a:prstGeom prst="flowChartInputOutpu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xmlns="" id="{0EED6CB9-7F3F-46D0-B15B-09951D098195}"/>
                </a:ext>
              </a:extLst>
            </p:cNvPr>
            <p:cNvSpPr/>
            <p:nvPr/>
          </p:nvSpPr>
          <p:spPr>
            <a:xfrm rot="16200000">
              <a:off x="6204656" y="297745"/>
              <a:ext cx="279400" cy="496711"/>
            </a:xfrm>
            <a:prstGeom prst="flowChartInputOutpu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156CDA-C66A-47F4-BC03-A08055C17810}"/>
              </a:ext>
            </a:extLst>
          </p:cNvPr>
          <p:cNvSpPr txBox="1"/>
          <p:nvPr/>
        </p:nvSpPr>
        <p:spPr>
          <a:xfrm>
            <a:off x="304800" y="520702"/>
            <a:ext cx="1158240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AGENDA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486A1D7A-F76D-4BD1-B44E-8AB6BAE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029E-36D2-46AA-A06D-7E01957F464B}" type="datetime1">
              <a:rPr lang="en-US" smtClean="0"/>
              <a:t>7/11/2022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5C62A84-1FBA-4DCE-8A93-FFACF4D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0C17-BD4E-4095-9018-A3ECACB3676D}" type="slidenum">
              <a:rPr lang="en-US" smtClean="0"/>
              <a:t>9</a:t>
            </a:fld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814FCFCF-493C-418C-ACAA-5F9BB68C3936}"/>
              </a:ext>
            </a:extLst>
          </p:cNvPr>
          <p:cNvSpPr/>
          <p:nvPr/>
        </p:nvSpPr>
        <p:spPr>
          <a:xfrm>
            <a:off x="508000" y="1280164"/>
            <a:ext cx="8102600" cy="615553"/>
          </a:xfrm>
          <a:prstGeom prst="parallelogram">
            <a:avLst>
              <a:gd name="adj" fmla="val 89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1836">
            <a:extLst>
              <a:ext uri="{FF2B5EF4-FFF2-40B4-BE49-F238E27FC236}">
                <a16:creationId xmlns:a16="http://schemas.microsoft.com/office/drawing/2014/main" xmlns="" id="{1A4FC590-E0FB-47A2-A145-18614D8C7541}"/>
              </a:ext>
            </a:extLst>
          </p:cNvPr>
          <p:cNvSpPr>
            <a:spLocks noEditPoints="1"/>
          </p:cNvSpPr>
          <p:nvPr/>
        </p:nvSpPr>
        <p:spPr bwMode="auto">
          <a:xfrm>
            <a:off x="8041202" y="2057326"/>
            <a:ext cx="500138" cy="500138"/>
          </a:xfrm>
          <a:custGeom>
            <a:avLst/>
            <a:gdLst>
              <a:gd name="T0" fmla="*/ 479 w 694"/>
              <a:gd name="T1" fmla="*/ 490 h 695"/>
              <a:gd name="T2" fmla="*/ 347 w 694"/>
              <a:gd name="T3" fmla="*/ 365 h 695"/>
              <a:gd name="T4" fmla="*/ 216 w 694"/>
              <a:gd name="T5" fmla="*/ 490 h 695"/>
              <a:gd name="T6" fmla="*/ 205 w 694"/>
              <a:gd name="T7" fmla="*/ 484 h 695"/>
              <a:gd name="T8" fmla="*/ 207 w 694"/>
              <a:gd name="T9" fmla="*/ 471 h 695"/>
              <a:gd name="T10" fmla="*/ 216 w 694"/>
              <a:gd name="T11" fmla="*/ 232 h 695"/>
              <a:gd name="T12" fmla="*/ 219 w 694"/>
              <a:gd name="T13" fmla="*/ 219 h 695"/>
              <a:gd name="T14" fmla="*/ 231 w 694"/>
              <a:gd name="T15" fmla="*/ 217 h 695"/>
              <a:gd name="T16" fmla="*/ 459 w 694"/>
              <a:gd name="T17" fmla="*/ 219 h 695"/>
              <a:gd name="T18" fmla="*/ 471 w 694"/>
              <a:gd name="T19" fmla="*/ 217 h 695"/>
              <a:gd name="T20" fmla="*/ 479 w 694"/>
              <a:gd name="T21" fmla="*/ 228 h 695"/>
              <a:gd name="T22" fmla="*/ 364 w 694"/>
              <a:gd name="T23" fmla="*/ 347 h 695"/>
              <a:gd name="T24" fmla="*/ 491 w 694"/>
              <a:gd name="T25" fmla="*/ 479 h 695"/>
              <a:gd name="T26" fmla="*/ 347 w 694"/>
              <a:gd name="T27" fmla="*/ 0 h 695"/>
              <a:gd name="T28" fmla="*/ 294 w 694"/>
              <a:gd name="T29" fmla="*/ 3 h 695"/>
              <a:gd name="T30" fmla="*/ 244 w 694"/>
              <a:gd name="T31" fmla="*/ 16 h 695"/>
              <a:gd name="T32" fmla="*/ 197 w 694"/>
              <a:gd name="T33" fmla="*/ 34 h 695"/>
              <a:gd name="T34" fmla="*/ 153 w 694"/>
              <a:gd name="T35" fmla="*/ 59 h 695"/>
              <a:gd name="T36" fmla="*/ 113 w 694"/>
              <a:gd name="T37" fmla="*/ 90 h 695"/>
              <a:gd name="T38" fmla="*/ 79 w 694"/>
              <a:gd name="T39" fmla="*/ 126 h 695"/>
              <a:gd name="T40" fmla="*/ 50 w 694"/>
              <a:gd name="T41" fmla="*/ 167 h 695"/>
              <a:gd name="T42" fmla="*/ 27 w 694"/>
              <a:gd name="T43" fmla="*/ 212 h 695"/>
              <a:gd name="T44" fmla="*/ 11 w 694"/>
              <a:gd name="T45" fmla="*/ 261 h 695"/>
              <a:gd name="T46" fmla="*/ 2 w 694"/>
              <a:gd name="T47" fmla="*/ 312 h 695"/>
              <a:gd name="T48" fmla="*/ 1 w 694"/>
              <a:gd name="T49" fmla="*/ 365 h 695"/>
              <a:gd name="T50" fmla="*/ 7 w 694"/>
              <a:gd name="T51" fmla="*/ 418 h 695"/>
              <a:gd name="T52" fmla="*/ 21 w 694"/>
              <a:gd name="T53" fmla="*/ 466 h 695"/>
              <a:gd name="T54" fmla="*/ 42 w 694"/>
              <a:gd name="T55" fmla="*/ 513 h 695"/>
              <a:gd name="T56" fmla="*/ 69 w 694"/>
              <a:gd name="T57" fmla="*/ 554 h 695"/>
              <a:gd name="T58" fmla="*/ 102 w 694"/>
              <a:gd name="T59" fmla="*/ 593 h 695"/>
              <a:gd name="T60" fmla="*/ 140 w 694"/>
              <a:gd name="T61" fmla="*/ 625 h 695"/>
              <a:gd name="T62" fmla="*/ 182 w 694"/>
              <a:gd name="T63" fmla="*/ 653 h 695"/>
              <a:gd name="T64" fmla="*/ 228 w 694"/>
              <a:gd name="T65" fmla="*/ 674 h 695"/>
              <a:gd name="T66" fmla="*/ 278 w 694"/>
              <a:gd name="T67" fmla="*/ 687 h 695"/>
              <a:gd name="T68" fmla="*/ 330 w 694"/>
              <a:gd name="T69" fmla="*/ 694 h 695"/>
              <a:gd name="T70" fmla="*/ 383 w 694"/>
              <a:gd name="T71" fmla="*/ 693 h 695"/>
              <a:gd name="T72" fmla="*/ 434 w 694"/>
              <a:gd name="T73" fmla="*/ 684 h 695"/>
              <a:gd name="T74" fmla="*/ 482 w 694"/>
              <a:gd name="T75" fmla="*/ 667 h 695"/>
              <a:gd name="T76" fmla="*/ 527 w 694"/>
              <a:gd name="T77" fmla="*/ 644 h 695"/>
              <a:gd name="T78" fmla="*/ 568 w 694"/>
              <a:gd name="T79" fmla="*/ 615 h 695"/>
              <a:gd name="T80" fmla="*/ 605 w 694"/>
              <a:gd name="T81" fmla="*/ 581 h 695"/>
              <a:gd name="T82" fmla="*/ 636 w 694"/>
              <a:gd name="T83" fmla="*/ 541 h 695"/>
              <a:gd name="T84" fmla="*/ 660 w 694"/>
              <a:gd name="T85" fmla="*/ 497 h 695"/>
              <a:gd name="T86" fmla="*/ 679 w 694"/>
              <a:gd name="T87" fmla="*/ 451 h 695"/>
              <a:gd name="T88" fmla="*/ 691 w 694"/>
              <a:gd name="T89" fmla="*/ 400 h 695"/>
              <a:gd name="T90" fmla="*/ 694 w 694"/>
              <a:gd name="T91" fmla="*/ 347 h 695"/>
              <a:gd name="T92" fmla="*/ 691 w 694"/>
              <a:gd name="T93" fmla="*/ 294 h 695"/>
              <a:gd name="T94" fmla="*/ 679 w 694"/>
              <a:gd name="T95" fmla="*/ 244 h 695"/>
              <a:gd name="T96" fmla="*/ 660 w 694"/>
              <a:gd name="T97" fmla="*/ 197 h 695"/>
              <a:gd name="T98" fmla="*/ 636 w 694"/>
              <a:gd name="T99" fmla="*/ 153 h 695"/>
              <a:gd name="T100" fmla="*/ 605 w 694"/>
              <a:gd name="T101" fmla="*/ 114 h 695"/>
              <a:gd name="T102" fmla="*/ 568 w 694"/>
              <a:gd name="T103" fmla="*/ 79 h 695"/>
              <a:gd name="T104" fmla="*/ 527 w 694"/>
              <a:gd name="T105" fmla="*/ 50 h 695"/>
              <a:gd name="T106" fmla="*/ 482 w 694"/>
              <a:gd name="T107" fmla="*/ 27 h 695"/>
              <a:gd name="T108" fmla="*/ 434 w 694"/>
              <a:gd name="T109" fmla="*/ 11 h 695"/>
              <a:gd name="T110" fmla="*/ 383 w 694"/>
              <a:gd name="T111" fmla="*/ 1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4" h="695">
                <a:moveTo>
                  <a:pt x="488" y="487"/>
                </a:moveTo>
                <a:lnTo>
                  <a:pt x="483" y="490"/>
                </a:lnTo>
                <a:lnTo>
                  <a:pt x="479" y="490"/>
                </a:lnTo>
                <a:lnTo>
                  <a:pt x="474" y="490"/>
                </a:lnTo>
                <a:lnTo>
                  <a:pt x="471" y="487"/>
                </a:lnTo>
                <a:lnTo>
                  <a:pt x="347" y="365"/>
                </a:lnTo>
                <a:lnTo>
                  <a:pt x="224" y="487"/>
                </a:lnTo>
                <a:lnTo>
                  <a:pt x="220" y="490"/>
                </a:lnTo>
                <a:lnTo>
                  <a:pt x="216" y="490"/>
                </a:lnTo>
                <a:lnTo>
                  <a:pt x="211" y="490"/>
                </a:lnTo>
                <a:lnTo>
                  <a:pt x="207" y="487"/>
                </a:lnTo>
                <a:lnTo>
                  <a:pt x="205" y="484"/>
                </a:lnTo>
                <a:lnTo>
                  <a:pt x="204" y="479"/>
                </a:lnTo>
                <a:lnTo>
                  <a:pt x="205" y="475"/>
                </a:lnTo>
                <a:lnTo>
                  <a:pt x="207" y="471"/>
                </a:lnTo>
                <a:lnTo>
                  <a:pt x="331" y="347"/>
                </a:lnTo>
                <a:lnTo>
                  <a:pt x="219" y="235"/>
                </a:lnTo>
                <a:lnTo>
                  <a:pt x="216" y="232"/>
                </a:lnTo>
                <a:lnTo>
                  <a:pt x="216" y="228"/>
                </a:lnTo>
                <a:lnTo>
                  <a:pt x="216" y="223"/>
                </a:lnTo>
                <a:lnTo>
                  <a:pt x="219" y="219"/>
                </a:lnTo>
                <a:lnTo>
                  <a:pt x="223" y="217"/>
                </a:lnTo>
                <a:lnTo>
                  <a:pt x="227" y="215"/>
                </a:lnTo>
                <a:lnTo>
                  <a:pt x="231" y="217"/>
                </a:lnTo>
                <a:lnTo>
                  <a:pt x="236" y="219"/>
                </a:lnTo>
                <a:lnTo>
                  <a:pt x="347" y="330"/>
                </a:lnTo>
                <a:lnTo>
                  <a:pt x="459" y="219"/>
                </a:lnTo>
                <a:lnTo>
                  <a:pt x="462" y="217"/>
                </a:lnTo>
                <a:lnTo>
                  <a:pt x="467" y="215"/>
                </a:lnTo>
                <a:lnTo>
                  <a:pt x="471" y="217"/>
                </a:lnTo>
                <a:lnTo>
                  <a:pt x="476" y="219"/>
                </a:lnTo>
                <a:lnTo>
                  <a:pt x="478" y="223"/>
                </a:lnTo>
                <a:lnTo>
                  <a:pt x="479" y="228"/>
                </a:lnTo>
                <a:lnTo>
                  <a:pt x="478" y="232"/>
                </a:lnTo>
                <a:lnTo>
                  <a:pt x="476" y="235"/>
                </a:lnTo>
                <a:lnTo>
                  <a:pt x="364" y="347"/>
                </a:lnTo>
                <a:lnTo>
                  <a:pt x="488" y="471"/>
                </a:ln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close/>
                <a:moveTo>
                  <a:pt x="347" y="0"/>
                </a:moveTo>
                <a:lnTo>
                  <a:pt x="330" y="0"/>
                </a:lnTo>
                <a:lnTo>
                  <a:pt x="312" y="1"/>
                </a:lnTo>
                <a:lnTo>
                  <a:pt x="294" y="3"/>
                </a:lnTo>
                <a:lnTo>
                  <a:pt x="278" y="7"/>
                </a:lnTo>
                <a:lnTo>
                  <a:pt x="260" y="11"/>
                </a:lnTo>
                <a:lnTo>
                  <a:pt x="244" y="16"/>
                </a:lnTo>
                <a:lnTo>
                  <a:pt x="228" y="21"/>
                </a:lnTo>
                <a:lnTo>
                  <a:pt x="213" y="27"/>
                </a:lnTo>
                <a:lnTo>
                  <a:pt x="197" y="34"/>
                </a:lnTo>
                <a:lnTo>
                  <a:pt x="182" y="42"/>
                </a:lnTo>
                <a:lnTo>
                  <a:pt x="167" y="50"/>
                </a:lnTo>
                <a:lnTo>
                  <a:pt x="153" y="59"/>
                </a:lnTo>
                <a:lnTo>
                  <a:pt x="140" y="69"/>
                </a:lnTo>
                <a:lnTo>
                  <a:pt x="127" y="79"/>
                </a:lnTo>
                <a:lnTo>
                  <a:pt x="113" y="90"/>
                </a:lnTo>
                <a:lnTo>
                  <a:pt x="102" y="102"/>
                </a:lnTo>
                <a:lnTo>
                  <a:pt x="90" y="114"/>
                </a:lnTo>
                <a:lnTo>
                  <a:pt x="79" y="126"/>
                </a:lnTo>
                <a:lnTo>
                  <a:pt x="69" y="139"/>
                </a:lnTo>
                <a:lnTo>
                  <a:pt x="59" y="153"/>
                </a:lnTo>
                <a:lnTo>
                  <a:pt x="50" y="167"/>
                </a:lnTo>
                <a:lnTo>
                  <a:pt x="42" y="181"/>
                </a:lnTo>
                <a:lnTo>
                  <a:pt x="34" y="197"/>
                </a:lnTo>
                <a:lnTo>
                  <a:pt x="27" y="212"/>
                </a:lnTo>
                <a:lnTo>
                  <a:pt x="21" y="228"/>
                </a:lnTo>
                <a:lnTo>
                  <a:pt x="15" y="244"/>
                </a:lnTo>
                <a:lnTo>
                  <a:pt x="11" y="261"/>
                </a:lnTo>
                <a:lnTo>
                  <a:pt x="7" y="277"/>
                </a:lnTo>
                <a:lnTo>
                  <a:pt x="4" y="294"/>
                </a:lnTo>
                <a:lnTo>
                  <a:pt x="2" y="312"/>
                </a:lnTo>
                <a:lnTo>
                  <a:pt x="1" y="329"/>
                </a:lnTo>
                <a:lnTo>
                  <a:pt x="0" y="347"/>
                </a:lnTo>
                <a:lnTo>
                  <a:pt x="1" y="365"/>
                </a:lnTo>
                <a:lnTo>
                  <a:pt x="2" y="382"/>
                </a:lnTo>
                <a:lnTo>
                  <a:pt x="4" y="400"/>
                </a:lnTo>
                <a:lnTo>
                  <a:pt x="7" y="418"/>
                </a:lnTo>
                <a:lnTo>
                  <a:pt x="11" y="434"/>
                </a:lnTo>
                <a:lnTo>
                  <a:pt x="15" y="451"/>
                </a:lnTo>
                <a:lnTo>
                  <a:pt x="21" y="466"/>
                </a:lnTo>
                <a:lnTo>
                  <a:pt x="27" y="483"/>
                </a:lnTo>
                <a:lnTo>
                  <a:pt x="34" y="497"/>
                </a:lnTo>
                <a:lnTo>
                  <a:pt x="42" y="513"/>
                </a:lnTo>
                <a:lnTo>
                  <a:pt x="50" y="527"/>
                </a:lnTo>
                <a:lnTo>
                  <a:pt x="59" y="541"/>
                </a:lnTo>
                <a:lnTo>
                  <a:pt x="69" y="554"/>
                </a:lnTo>
                <a:lnTo>
                  <a:pt x="79" y="568"/>
                </a:lnTo>
                <a:lnTo>
                  <a:pt x="90" y="581"/>
                </a:lnTo>
                <a:lnTo>
                  <a:pt x="102" y="593"/>
                </a:lnTo>
                <a:lnTo>
                  <a:pt x="113" y="604"/>
                </a:lnTo>
                <a:lnTo>
                  <a:pt x="127" y="615"/>
                </a:lnTo>
                <a:lnTo>
                  <a:pt x="140" y="625"/>
                </a:lnTo>
                <a:lnTo>
                  <a:pt x="153" y="635"/>
                </a:lnTo>
                <a:lnTo>
                  <a:pt x="167" y="644"/>
                </a:lnTo>
                <a:lnTo>
                  <a:pt x="182" y="653"/>
                </a:lnTo>
                <a:lnTo>
                  <a:pt x="197" y="660"/>
                </a:lnTo>
                <a:lnTo>
                  <a:pt x="213" y="667"/>
                </a:lnTo>
                <a:lnTo>
                  <a:pt x="228" y="674"/>
                </a:lnTo>
                <a:lnTo>
                  <a:pt x="244" y="679"/>
                </a:lnTo>
                <a:lnTo>
                  <a:pt x="260" y="684"/>
                </a:lnTo>
                <a:lnTo>
                  <a:pt x="278" y="687"/>
                </a:lnTo>
                <a:lnTo>
                  <a:pt x="294" y="690"/>
                </a:lnTo>
                <a:lnTo>
                  <a:pt x="312" y="693"/>
                </a:lnTo>
                <a:lnTo>
                  <a:pt x="330" y="694"/>
                </a:lnTo>
                <a:lnTo>
                  <a:pt x="347" y="695"/>
                </a:lnTo>
                <a:lnTo>
                  <a:pt x="365" y="694"/>
                </a:lnTo>
                <a:lnTo>
                  <a:pt x="383" y="693"/>
                </a:lnTo>
                <a:lnTo>
                  <a:pt x="400" y="690"/>
                </a:lnTo>
                <a:lnTo>
                  <a:pt x="417" y="687"/>
                </a:lnTo>
                <a:lnTo>
                  <a:pt x="434" y="684"/>
                </a:lnTo>
                <a:lnTo>
                  <a:pt x="450" y="679"/>
                </a:lnTo>
                <a:lnTo>
                  <a:pt x="467" y="674"/>
                </a:lnTo>
                <a:lnTo>
                  <a:pt x="482" y="667"/>
                </a:lnTo>
                <a:lnTo>
                  <a:pt x="498" y="660"/>
                </a:lnTo>
                <a:lnTo>
                  <a:pt x="513" y="653"/>
                </a:lnTo>
                <a:lnTo>
                  <a:pt x="527" y="644"/>
                </a:lnTo>
                <a:lnTo>
                  <a:pt x="542" y="635"/>
                </a:lnTo>
                <a:lnTo>
                  <a:pt x="555" y="625"/>
                </a:lnTo>
                <a:lnTo>
                  <a:pt x="568" y="615"/>
                </a:lnTo>
                <a:lnTo>
                  <a:pt x="580" y="604"/>
                </a:lnTo>
                <a:lnTo>
                  <a:pt x="593" y="593"/>
                </a:lnTo>
                <a:lnTo>
                  <a:pt x="605" y="581"/>
                </a:lnTo>
                <a:lnTo>
                  <a:pt x="616" y="568"/>
                </a:lnTo>
                <a:lnTo>
                  <a:pt x="626" y="554"/>
                </a:lnTo>
                <a:lnTo>
                  <a:pt x="636" y="541"/>
                </a:lnTo>
                <a:lnTo>
                  <a:pt x="644" y="527"/>
                </a:lnTo>
                <a:lnTo>
                  <a:pt x="652" y="513"/>
                </a:lnTo>
                <a:lnTo>
                  <a:pt x="660" y="497"/>
                </a:lnTo>
                <a:lnTo>
                  <a:pt x="668" y="483"/>
                </a:lnTo>
                <a:lnTo>
                  <a:pt x="673" y="466"/>
                </a:lnTo>
                <a:lnTo>
                  <a:pt x="679" y="451"/>
                </a:lnTo>
                <a:lnTo>
                  <a:pt x="684" y="434"/>
                </a:lnTo>
                <a:lnTo>
                  <a:pt x="688" y="418"/>
                </a:lnTo>
                <a:lnTo>
                  <a:pt x="691" y="400"/>
                </a:lnTo>
                <a:lnTo>
                  <a:pt x="693" y="382"/>
                </a:lnTo>
                <a:lnTo>
                  <a:pt x="694" y="365"/>
                </a:lnTo>
                <a:lnTo>
                  <a:pt x="694" y="347"/>
                </a:lnTo>
                <a:lnTo>
                  <a:pt x="694" y="329"/>
                </a:lnTo>
                <a:lnTo>
                  <a:pt x="693" y="312"/>
                </a:lnTo>
                <a:lnTo>
                  <a:pt x="691" y="294"/>
                </a:lnTo>
                <a:lnTo>
                  <a:pt x="688" y="277"/>
                </a:lnTo>
                <a:lnTo>
                  <a:pt x="684" y="261"/>
                </a:lnTo>
                <a:lnTo>
                  <a:pt x="679" y="244"/>
                </a:lnTo>
                <a:lnTo>
                  <a:pt x="673" y="228"/>
                </a:lnTo>
                <a:lnTo>
                  <a:pt x="668" y="212"/>
                </a:lnTo>
                <a:lnTo>
                  <a:pt x="660" y="197"/>
                </a:lnTo>
                <a:lnTo>
                  <a:pt x="652" y="181"/>
                </a:lnTo>
                <a:lnTo>
                  <a:pt x="644" y="167"/>
                </a:lnTo>
                <a:lnTo>
                  <a:pt x="636" y="153"/>
                </a:lnTo>
                <a:lnTo>
                  <a:pt x="626" y="139"/>
                </a:lnTo>
                <a:lnTo>
                  <a:pt x="616" y="126"/>
                </a:lnTo>
                <a:lnTo>
                  <a:pt x="605" y="114"/>
                </a:lnTo>
                <a:lnTo>
                  <a:pt x="593" y="102"/>
                </a:lnTo>
                <a:lnTo>
                  <a:pt x="580" y="90"/>
                </a:lnTo>
                <a:lnTo>
                  <a:pt x="568" y="79"/>
                </a:lnTo>
                <a:lnTo>
                  <a:pt x="555" y="69"/>
                </a:lnTo>
                <a:lnTo>
                  <a:pt x="542" y="59"/>
                </a:lnTo>
                <a:lnTo>
                  <a:pt x="527" y="50"/>
                </a:lnTo>
                <a:lnTo>
                  <a:pt x="513" y="42"/>
                </a:lnTo>
                <a:lnTo>
                  <a:pt x="498" y="34"/>
                </a:lnTo>
                <a:lnTo>
                  <a:pt x="482" y="27"/>
                </a:lnTo>
                <a:lnTo>
                  <a:pt x="467" y="21"/>
                </a:lnTo>
                <a:lnTo>
                  <a:pt x="450" y="16"/>
                </a:lnTo>
                <a:lnTo>
                  <a:pt x="434" y="11"/>
                </a:lnTo>
                <a:lnTo>
                  <a:pt x="417" y="7"/>
                </a:lnTo>
                <a:lnTo>
                  <a:pt x="400" y="3"/>
                </a:lnTo>
                <a:lnTo>
                  <a:pt x="383" y="1"/>
                </a:lnTo>
                <a:lnTo>
                  <a:pt x="365" y="0"/>
                </a:lnTo>
                <a:lnTo>
                  <a:pt x="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668">
            <a:extLst>
              <a:ext uri="{FF2B5EF4-FFF2-40B4-BE49-F238E27FC236}">
                <a16:creationId xmlns:a16="http://schemas.microsoft.com/office/drawing/2014/main" xmlns="" id="{E8FC23D5-C42B-43AA-8479-8BAFE5BCEC6F}"/>
              </a:ext>
            </a:extLst>
          </p:cNvPr>
          <p:cNvSpPr>
            <a:spLocks noEditPoints="1"/>
          </p:cNvSpPr>
          <p:nvPr/>
        </p:nvSpPr>
        <p:spPr bwMode="auto">
          <a:xfrm>
            <a:off x="8041794" y="1338462"/>
            <a:ext cx="498955" cy="498955"/>
          </a:xfrm>
          <a:custGeom>
            <a:avLst/>
            <a:gdLst>
              <a:gd name="T0" fmla="*/ 288 w 718"/>
              <a:gd name="T1" fmla="*/ 477 h 719"/>
              <a:gd name="T2" fmla="*/ 276 w 718"/>
              <a:gd name="T3" fmla="*/ 475 h 719"/>
              <a:gd name="T4" fmla="*/ 196 w 718"/>
              <a:gd name="T5" fmla="*/ 391 h 719"/>
              <a:gd name="T6" fmla="*/ 204 w 718"/>
              <a:gd name="T7" fmla="*/ 380 h 719"/>
              <a:gd name="T8" fmla="*/ 217 w 718"/>
              <a:gd name="T9" fmla="*/ 382 h 719"/>
              <a:gd name="T10" fmla="*/ 506 w 718"/>
              <a:gd name="T11" fmla="*/ 243 h 719"/>
              <a:gd name="T12" fmla="*/ 519 w 718"/>
              <a:gd name="T13" fmla="*/ 247 h 719"/>
              <a:gd name="T14" fmla="*/ 521 w 718"/>
              <a:gd name="T15" fmla="*/ 260 h 719"/>
              <a:gd name="T16" fmla="*/ 341 w 718"/>
              <a:gd name="T17" fmla="*/ 2 h 719"/>
              <a:gd name="T18" fmla="*/ 287 w 718"/>
              <a:gd name="T19" fmla="*/ 8 h 719"/>
              <a:gd name="T20" fmla="*/ 236 w 718"/>
              <a:gd name="T21" fmla="*/ 22 h 719"/>
              <a:gd name="T22" fmla="*/ 188 w 718"/>
              <a:gd name="T23" fmla="*/ 45 h 719"/>
              <a:gd name="T24" fmla="*/ 144 w 718"/>
              <a:gd name="T25" fmla="*/ 72 h 719"/>
              <a:gd name="T26" fmla="*/ 106 w 718"/>
              <a:gd name="T27" fmla="*/ 106 h 719"/>
              <a:gd name="T28" fmla="*/ 71 w 718"/>
              <a:gd name="T29" fmla="*/ 145 h 719"/>
              <a:gd name="T30" fmla="*/ 44 w 718"/>
              <a:gd name="T31" fmla="*/ 189 h 719"/>
              <a:gd name="T32" fmla="*/ 22 w 718"/>
              <a:gd name="T33" fmla="*/ 237 h 719"/>
              <a:gd name="T34" fmla="*/ 7 w 718"/>
              <a:gd name="T35" fmla="*/ 289 h 719"/>
              <a:gd name="T36" fmla="*/ 1 w 718"/>
              <a:gd name="T37" fmla="*/ 342 h 719"/>
              <a:gd name="T38" fmla="*/ 2 w 718"/>
              <a:gd name="T39" fmla="*/ 397 h 719"/>
              <a:gd name="T40" fmla="*/ 12 w 718"/>
              <a:gd name="T41" fmla="*/ 450 h 719"/>
              <a:gd name="T42" fmla="*/ 28 w 718"/>
              <a:gd name="T43" fmla="*/ 501 h 719"/>
              <a:gd name="T44" fmla="*/ 51 w 718"/>
              <a:gd name="T45" fmla="*/ 547 h 719"/>
              <a:gd name="T46" fmla="*/ 82 w 718"/>
              <a:gd name="T47" fmla="*/ 589 h 719"/>
              <a:gd name="T48" fmla="*/ 118 w 718"/>
              <a:gd name="T49" fmla="*/ 627 h 719"/>
              <a:gd name="T50" fmla="*/ 159 w 718"/>
              <a:gd name="T51" fmla="*/ 659 h 719"/>
              <a:gd name="T52" fmla="*/ 204 w 718"/>
              <a:gd name="T53" fmla="*/ 684 h 719"/>
              <a:gd name="T54" fmla="*/ 252 w 718"/>
              <a:gd name="T55" fmla="*/ 704 h 719"/>
              <a:gd name="T56" fmla="*/ 304 w 718"/>
              <a:gd name="T57" fmla="*/ 716 h 719"/>
              <a:gd name="T58" fmla="*/ 360 w 718"/>
              <a:gd name="T59" fmla="*/ 719 h 719"/>
              <a:gd name="T60" fmla="*/ 414 w 718"/>
              <a:gd name="T61" fmla="*/ 716 h 719"/>
              <a:gd name="T62" fmla="*/ 466 w 718"/>
              <a:gd name="T63" fmla="*/ 704 h 719"/>
              <a:gd name="T64" fmla="*/ 515 w 718"/>
              <a:gd name="T65" fmla="*/ 684 h 719"/>
              <a:gd name="T66" fmla="*/ 561 w 718"/>
              <a:gd name="T67" fmla="*/ 659 h 719"/>
              <a:gd name="T68" fmla="*/ 600 w 718"/>
              <a:gd name="T69" fmla="*/ 627 h 719"/>
              <a:gd name="T70" fmla="*/ 637 w 718"/>
              <a:gd name="T71" fmla="*/ 589 h 719"/>
              <a:gd name="T72" fmla="*/ 667 w 718"/>
              <a:gd name="T73" fmla="*/ 547 h 719"/>
              <a:gd name="T74" fmla="*/ 691 w 718"/>
              <a:gd name="T75" fmla="*/ 501 h 719"/>
              <a:gd name="T76" fmla="*/ 707 w 718"/>
              <a:gd name="T77" fmla="*/ 450 h 719"/>
              <a:gd name="T78" fmla="*/ 716 w 718"/>
              <a:gd name="T79" fmla="*/ 397 h 719"/>
              <a:gd name="T80" fmla="*/ 718 w 718"/>
              <a:gd name="T81" fmla="*/ 342 h 719"/>
              <a:gd name="T82" fmla="*/ 712 w 718"/>
              <a:gd name="T83" fmla="*/ 289 h 719"/>
              <a:gd name="T84" fmla="*/ 696 w 718"/>
              <a:gd name="T85" fmla="*/ 237 h 719"/>
              <a:gd name="T86" fmla="*/ 675 w 718"/>
              <a:gd name="T87" fmla="*/ 189 h 719"/>
              <a:gd name="T88" fmla="*/ 647 w 718"/>
              <a:gd name="T89" fmla="*/ 145 h 719"/>
              <a:gd name="T90" fmla="*/ 614 w 718"/>
              <a:gd name="T91" fmla="*/ 106 h 719"/>
              <a:gd name="T92" fmla="*/ 574 w 718"/>
              <a:gd name="T93" fmla="*/ 72 h 719"/>
              <a:gd name="T94" fmla="*/ 531 w 718"/>
              <a:gd name="T95" fmla="*/ 45 h 719"/>
              <a:gd name="T96" fmla="*/ 483 w 718"/>
              <a:gd name="T97" fmla="*/ 22 h 719"/>
              <a:gd name="T98" fmla="*/ 431 w 718"/>
              <a:gd name="T99" fmla="*/ 8 h 719"/>
              <a:gd name="T100" fmla="*/ 377 w 718"/>
              <a:gd name="T101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8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3" y="479"/>
                </a:lnTo>
                <a:lnTo>
                  <a:pt x="279" y="477"/>
                </a:lnTo>
                <a:lnTo>
                  <a:pt x="276" y="475"/>
                </a:lnTo>
                <a:lnTo>
                  <a:pt x="199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199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2" y="247"/>
                </a:lnTo>
                <a:lnTo>
                  <a:pt x="506" y="243"/>
                </a:lnTo>
                <a:lnTo>
                  <a:pt x="511" y="243"/>
                </a:lnTo>
                <a:lnTo>
                  <a:pt x="515" y="243"/>
                </a:lnTo>
                <a:lnTo>
                  <a:pt x="519" y="247"/>
                </a:lnTo>
                <a:lnTo>
                  <a:pt x="522" y="251"/>
                </a:lnTo>
                <a:lnTo>
                  <a:pt x="522" y="255"/>
                </a:lnTo>
                <a:lnTo>
                  <a:pt x="521" y="260"/>
                </a:lnTo>
                <a:lnTo>
                  <a:pt x="519" y="263"/>
                </a:lnTo>
                <a:close/>
                <a:moveTo>
                  <a:pt x="360" y="0"/>
                </a:moveTo>
                <a:lnTo>
                  <a:pt x="341" y="2"/>
                </a:lnTo>
                <a:lnTo>
                  <a:pt x="322" y="3"/>
                </a:lnTo>
                <a:lnTo>
                  <a:pt x="304" y="5"/>
                </a:lnTo>
                <a:lnTo>
                  <a:pt x="287" y="8"/>
                </a:lnTo>
                <a:lnTo>
                  <a:pt x="269" y="13"/>
                </a:lnTo>
                <a:lnTo>
                  <a:pt x="252" y="17"/>
                </a:lnTo>
                <a:lnTo>
                  <a:pt x="236" y="22"/>
                </a:lnTo>
                <a:lnTo>
                  <a:pt x="219" y="29"/>
                </a:lnTo>
                <a:lnTo>
                  <a:pt x="204" y="37"/>
                </a:lnTo>
                <a:lnTo>
                  <a:pt x="188" y="45"/>
                </a:lnTo>
                <a:lnTo>
                  <a:pt x="173" y="53"/>
                </a:lnTo>
                <a:lnTo>
                  <a:pt x="159" y="62"/>
                </a:lnTo>
                <a:lnTo>
                  <a:pt x="144" y="72"/>
                </a:lnTo>
                <a:lnTo>
                  <a:pt x="131" y="83"/>
                </a:lnTo>
                <a:lnTo>
                  <a:pt x="118" y="94"/>
                </a:lnTo>
                <a:lnTo>
                  <a:pt x="106" y="106"/>
                </a:lnTo>
                <a:lnTo>
                  <a:pt x="93" y="119"/>
                </a:lnTo>
                <a:lnTo>
                  <a:pt x="82" y="132"/>
                </a:lnTo>
                <a:lnTo>
                  <a:pt x="71" y="145"/>
                </a:lnTo>
                <a:lnTo>
                  <a:pt x="61" y="159"/>
                </a:lnTo>
                <a:lnTo>
                  <a:pt x="51" y="174"/>
                </a:lnTo>
                <a:lnTo>
                  <a:pt x="44" y="189"/>
                </a:lnTo>
                <a:lnTo>
                  <a:pt x="35" y="205"/>
                </a:lnTo>
                <a:lnTo>
                  <a:pt x="28" y="221"/>
                </a:lnTo>
                <a:lnTo>
                  <a:pt x="22" y="237"/>
                </a:lnTo>
                <a:lnTo>
                  <a:pt x="16" y="253"/>
                </a:lnTo>
                <a:lnTo>
                  <a:pt x="12" y="271"/>
                </a:lnTo>
                <a:lnTo>
                  <a:pt x="7" y="289"/>
                </a:lnTo>
                <a:lnTo>
                  <a:pt x="4" y="305"/>
                </a:lnTo>
                <a:lnTo>
                  <a:pt x="2" y="324"/>
                </a:lnTo>
                <a:lnTo>
                  <a:pt x="1" y="342"/>
                </a:lnTo>
                <a:lnTo>
                  <a:pt x="0" y="360"/>
                </a:lnTo>
                <a:lnTo>
                  <a:pt x="1" y="379"/>
                </a:lnTo>
                <a:lnTo>
                  <a:pt x="2" y="397"/>
                </a:lnTo>
                <a:lnTo>
                  <a:pt x="4" y="416"/>
                </a:lnTo>
                <a:lnTo>
                  <a:pt x="7" y="433"/>
                </a:lnTo>
                <a:lnTo>
                  <a:pt x="12" y="450"/>
                </a:lnTo>
                <a:lnTo>
                  <a:pt x="16" y="467"/>
                </a:lnTo>
                <a:lnTo>
                  <a:pt x="22" y="484"/>
                </a:lnTo>
                <a:lnTo>
                  <a:pt x="28" y="501"/>
                </a:lnTo>
                <a:lnTo>
                  <a:pt x="35" y="516"/>
                </a:lnTo>
                <a:lnTo>
                  <a:pt x="44" y="532"/>
                </a:lnTo>
                <a:lnTo>
                  <a:pt x="51" y="547"/>
                </a:lnTo>
                <a:lnTo>
                  <a:pt x="61" y="561"/>
                </a:lnTo>
                <a:lnTo>
                  <a:pt x="71" y="576"/>
                </a:lnTo>
                <a:lnTo>
                  <a:pt x="82" y="589"/>
                </a:lnTo>
                <a:lnTo>
                  <a:pt x="93" y="602"/>
                </a:lnTo>
                <a:lnTo>
                  <a:pt x="106" y="614"/>
                </a:lnTo>
                <a:lnTo>
                  <a:pt x="118" y="627"/>
                </a:lnTo>
                <a:lnTo>
                  <a:pt x="131" y="638"/>
                </a:lnTo>
                <a:lnTo>
                  <a:pt x="144" y="649"/>
                </a:lnTo>
                <a:lnTo>
                  <a:pt x="159" y="659"/>
                </a:lnTo>
                <a:lnTo>
                  <a:pt x="173" y="667"/>
                </a:lnTo>
                <a:lnTo>
                  <a:pt x="188" y="676"/>
                </a:lnTo>
                <a:lnTo>
                  <a:pt x="204" y="684"/>
                </a:lnTo>
                <a:lnTo>
                  <a:pt x="219" y="692"/>
                </a:lnTo>
                <a:lnTo>
                  <a:pt x="236" y="698"/>
                </a:lnTo>
                <a:lnTo>
                  <a:pt x="252" y="704"/>
                </a:lnTo>
                <a:lnTo>
                  <a:pt x="269" y="708"/>
                </a:lnTo>
                <a:lnTo>
                  <a:pt x="287" y="713"/>
                </a:lnTo>
                <a:lnTo>
                  <a:pt x="304" y="716"/>
                </a:lnTo>
                <a:lnTo>
                  <a:pt x="322" y="718"/>
                </a:lnTo>
                <a:lnTo>
                  <a:pt x="341" y="719"/>
                </a:lnTo>
                <a:lnTo>
                  <a:pt x="360" y="719"/>
                </a:lnTo>
                <a:lnTo>
                  <a:pt x="377" y="719"/>
                </a:lnTo>
                <a:lnTo>
                  <a:pt x="396" y="718"/>
                </a:lnTo>
                <a:lnTo>
                  <a:pt x="414" y="716"/>
                </a:lnTo>
                <a:lnTo>
                  <a:pt x="431" y="713"/>
                </a:lnTo>
                <a:lnTo>
                  <a:pt x="449" y="708"/>
                </a:lnTo>
                <a:lnTo>
                  <a:pt x="466" y="704"/>
                </a:lnTo>
                <a:lnTo>
                  <a:pt x="483" y="698"/>
                </a:lnTo>
                <a:lnTo>
                  <a:pt x="499" y="692"/>
                </a:lnTo>
                <a:lnTo>
                  <a:pt x="515" y="684"/>
                </a:lnTo>
                <a:lnTo>
                  <a:pt x="531" y="676"/>
                </a:lnTo>
                <a:lnTo>
                  <a:pt x="545" y="667"/>
                </a:lnTo>
                <a:lnTo>
                  <a:pt x="561" y="659"/>
                </a:lnTo>
                <a:lnTo>
                  <a:pt x="574" y="649"/>
                </a:lnTo>
                <a:lnTo>
                  <a:pt x="588" y="638"/>
                </a:lnTo>
                <a:lnTo>
                  <a:pt x="600" y="627"/>
                </a:lnTo>
                <a:lnTo>
                  <a:pt x="614" y="614"/>
                </a:lnTo>
                <a:lnTo>
                  <a:pt x="626" y="602"/>
                </a:lnTo>
                <a:lnTo>
                  <a:pt x="637" y="589"/>
                </a:lnTo>
                <a:lnTo>
                  <a:pt x="647" y="576"/>
                </a:lnTo>
                <a:lnTo>
                  <a:pt x="658" y="561"/>
                </a:lnTo>
                <a:lnTo>
                  <a:pt x="667" y="547"/>
                </a:lnTo>
                <a:lnTo>
                  <a:pt x="675" y="532"/>
                </a:lnTo>
                <a:lnTo>
                  <a:pt x="683" y="516"/>
                </a:lnTo>
                <a:lnTo>
                  <a:pt x="691" y="501"/>
                </a:lnTo>
                <a:lnTo>
                  <a:pt x="696" y="484"/>
                </a:lnTo>
                <a:lnTo>
                  <a:pt x="702" y="467"/>
                </a:lnTo>
                <a:lnTo>
                  <a:pt x="707" y="450"/>
                </a:lnTo>
                <a:lnTo>
                  <a:pt x="712" y="433"/>
                </a:lnTo>
                <a:lnTo>
                  <a:pt x="714" y="416"/>
                </a:lnTo>
                <a:lnTo>
                  <a:pt x="716" y="397"/>
                </a:lnTo>
                <a:lnTo>
                  <a:pt x="718" y="379"/>
                </a:lnTo>
                <a:lnTo>
                  <a:pt x="718" y="360"/>
                </a:lnTo>
                <a:lnTo>
                  <a:pt x="718" y="342"/>
                </a:lnTo>
                <a:lnTo>
                  <a:pt x="716" y="324"/>
                </a:lnTo>
                <a:lnTo>
                  <a:pt x="714" y="305"/>
                </a:lnTo>
                <a:lnTo>
                  <a:pt x="712" y="289"/>
                </a:lnTo>
                <a:lnTo>
                  <a:pt x="707" y="271"/>
                </a:lnTo>
                <a:lnTo>
                  <a:pt x="702" y="253"/>
                </a:lnTo>
                <a:lnTo>
                  <a:pt x="696" y="237"/>
                </a:lnTo>
                <a:lnTo>
                  <a:pt x="691" y="221"/>
                </a:lnTo>
                <a:lnTo>
                  <a:pt x="683" y="205"/>
                </a:lnTo>
                <a:lnTo>
                  <a:pt x="675" y="189"/>
                </a:lnTo>
                <a:lnTo>
                  <a:pt x="667" y="174"/>
                </a:lnTo>
                <a:lnTo>
                  <a:pt x="658" y="159"/>
                </a:lnTo>
                <a:lnTo>
                  <a:pt x="647" y="145"/>
                </a:lnTo>
                <a:lnTo>
                  <a:pt x="637" y="132"/>
                </a:lnTo>
                <a:lnTo>
                  <a:pt x="626" y="119"/>
                </a:lnTo>
                <a:lnTo>
                  <a:pt x="614" y="106"/>
                </a:lnTo>
                <a:lnTo>
                  <a:pt x="600" y="94"/>
                </a:lnTo>
                <a:lnTo>
                  <a:pt x="588" y="83"/>
                </a:lnTo>
                <a:lnTo>
                  <a:pt x="574" y="72"/>
                </a:lnTo>
                <a:lnTo>
                  <a:pt x="561" y="62"/>
                </a:lnTo>
                <a:lnTo>
                  <a:pt x="545" y="53"/>
                </a:lnTo>
                <a:lnTo>
                  <a:pt x="531" y="45"/>
                </a:lnTo>
                <a:lnTo>
                  <a:pt x="515" y="37"/>
                </a:lnTo>
                <a:lnTo>
                  <a:pt x="499" y="29"/>
                </a:lnTo>
                <a:lnTo>
                  <a:pt x="483" y="22"/>
                </a:lnTo>
                <a:lnTo>
                  <a:pt x="466" y="17"/>
                </a:lnTo>
                <a:lnTo>
                  <a:pt x="449" y="13"/>
                </a:lnTo>
                <a:lnTo>
                  <a:pt x="431" y="8"/>
                </a:lnTo>
                <a:lnTo>
                  <a:pt x="414" y="5"/>
                </a:lnTo>
                <a:lnTo>
                  <a:pt x="396" y="3"/>
                </a:lnTo>
                <a:lnTo>
                  <a:pt x="377" y="2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668">
            <a:extLst>
              <a:ext uri="{FF2B5EF4-FFF2-40B4-BE49-F238E27FC236}">
                <a16:creationId xmlns:a16="http://schemas.microsoft.com/office/drawing/2014/main" xmlns="" id="{2A234A16-A3C7-42A9-B7F4-DC63DCA4AE4A}"/>
              </a:ext>
            </a:extLst>
          </p:cNvPr>
          <p:cNvSpPr>
            <a:spLocks noEditPoints="1"/>
          </p:cNvSpPr>
          <p:nvPr/>
        </p:nvSpPr>
        <p:spPr bwMode="auto">
          <a:xfrm>
            <a:off x="8041794" y="2777370"/>
            <a:ext cx="498955" cy="498955"/>
          </a:xfrm>
          <a:custGeom>
            <a:avLst/>
            <a:gdLst>
              <a:gd name="T0" fmla="*/ 288 w 718"/>
              <a:gd name="T1" fmla="*/ 477 h 719"/>
              <a:gd name="T2" fmla="*/ 276 w 718"/>
              <a:gd name="T3" fmla="*/ 475 h 719"/>
              <a:gd name="T4" fmla="*/ 196 w 718"/>
              <a:gd name="T5" fmla="*/ 391 h 719"/>
              <a:gd name="T6" fmla="*/ 204 w 718"/>
              <a:gd name="T7" fmla="*/ 380 h 719"/>
              <a:gd name="T8" fmla="*/ 217 w 718"/>
              <a:gd name="T9" fmla="*/ 382 h 719"/>
              <a:gd name="T10" fmla="*/ 506 w 718"/>
              <a:gd name="T11" fmla="*/ 243 h 719"/>
              <a:gd name="T12" fmla="*/ 519 w 718"/>
              <a:gd name="T13" fmla="*/ 247 h 719"/>
              <a:gd name="T14" fmla="*/ 521 w 718"/>
              <a:gd name="T15" fmla="*/ 260 h 719"/>
              <a:gd name="T16" fmla="*/ 341 w 718"/>
              <a:gd name="T17" fmla="*/ 2 h 719"/>
              <a:gd name="T18" fmla="*/ 287 w 718"/>
              <a:gd name="T19" fmla="*/ 8 h 719"/>
              <a:gd name="T20" fmla="*/ 236 w 718"/>
              <a:gd name="T21" fmla="*/ 22 h 719"/>
              <a:gd name="T22" fmla="*/ 188 w 718"/>
              <a:gd name="T23" fmla="*/ 45 h 719"/>
              <a:gd name="T24" fmla="*/ 144 w 718"/>
              <a:gd name="T25" fmla="*/ 72 h 719"/>
              <a:gd name="T26" fmla="*/ 106 w 718"/>
              <a:gd name="T27" fmla="*/ 106 h 719"/>
              <a:gd name="T28" fmla="*/ 71 w 718"/>
              <a:gd name="T29" fmla="*/ 145 h 719"/>
              <a:gd name="T30" fmla="*/ 44 w 718"/>
              <a:gd name="T31" fmla="*/ 189 h 719"/>
              <a:gd name="T32" fmla="*/ 22 w 718"/>
              <a:gd name="T33" fmla="*/ 237 h 719"/>
              <a:gd name="T34" fmla="*/ 7 w 718"/>
              <a:gd name="T35" fmla="*/ 289 h 719"/>
              <a:gd name="T36" fmla="*/ 1 w 718"/>
              <a:gd name="T37" fmla="*/ 342 h 719"/>
              <a:gd name="T38" fmla="*/ 2 w 718"/>
              <a:gd name="T39" fmla="*/ 397 h 719"/>
              <a:gd name="T40" fmla="*/ 12 w 718"/>
              <a:gd name="T41" fmla="*/ 450 h 719"/>
              <a:gd name="T42" fmla="*/ 28 w 718"/>
              <a:gd name="T43" fmla="*/ 501 h 719"/>
              <a:gd name="T44" fmla="*/ 51 w 718"/>
              <a:gd name="T45" fmla="*/ 547 h 719"/>
              <a:gd name="T46" fmla="*/ 82 w 718"/>
              <a:gd name="T47" fmla="*/ 589 h 719"/>
              <a:gd name="T48" fmla="*/ 118 w 718"/>
              <a:gd name="T49" fmla="*/ 627 h 719"/>
              <a:gd name="T50" fmla="*/ 159 w 718"/>
              <a:gd name="T51" fmla="*/ 659 h 719"/>
              <a:gd name="T52" fmla="*/ 204 w 718"/>
              <a:gd name="T53" fmla="*/ 684 h 719"/>
              <a:gd name="T54" fmla="*/ 252 w 718"/>
              <a:gd name="T55" fmla="*/ 704 h 719"/>
              <a:gd name="T56" fmla="*/ 304 w 718"/>
              <a:gd name="T57" fmla="*/ 716 h 719"/>
              <a:gd name="T58" fmla="*/ 360 w 718"/>
              <a:gd name="T59" fmla="*/ 719 h 719"/>
              <a:gd name="T60" fmla="*/ 414 w 718"/>
              <a:gd name="T61" fmla="*/ 716 h 719"/>
              <a:gd name="T62" fmla="*/ 466 w 718"/>
              <a:gd name="T63" fmla="*/ 704 h 719"/>
              <a:gd name="T64" fmla="*/ 515 w 718"/>
              <a:gd name="T65" fmla="*/ 684 h 719"/>
              <a:gd name="T66" fmla="*/ 561 w 718"/>
              <a:gd name="T67" fmla="*/ 659 h 719"/>
              <a:gd name="T68" fmla="*/ 600 w 718"/>
              <a:gd name="T69" fmla="*/ 627 h 719"/>
              <a:gd name="T70" fmla="*/ 637 w 718"/>
              <a:gd name="T71" fmla="*/ 589 h 719"/>
              <a:gd name="T72" fmla="*/ 667 w 718"/>
              <a:gd name="T73" fmla="*/ 547 h 719"/>
              <a:gd name="T74" fmla="*/ 691 w 718"/>
              <a:gd name="T75" fmla="*/ 501 h 719"/>
              <a:gd name="T76" fmla="*/ 707 w 718"/>
              <a:gd name="T77" fmla="*/ 450 h 719"/>
              <a:gd name="T78" fmla="*/ 716 w 718"/>
              <a:gd name="T79" fmla="*/ 397 h 719"/>
              <a:gd name="T80" fmla="*/ 718 w 718"/>
              <a:gd name="T81" fmla="*/ 342 h 719"/>
              <a:gd name="T82" fmla="*/ 712 w 718"/>
              <a:gd name="T83" fmla="*/ 289 h 719"/>
              <a:gd name="T84" fmla="*/ 696 w 718"/>
              <a:gd name="T85" fmla="*/ 237 h 719"/>
              <a:gd name="T86" fmla="*/ 675 w 718"/>
              <a:gd name="T87" fmla="*/ 189 h 719"/>
              <a:gd name="T88" fmla="*/ 647 w 718"/>
              <a:gd name="T89" fmla="*/ 145 h 719"/>
              <a:gd name="T90" fmla="*/ 614 w 718"/>
              <a:gd name="T91" fmla="*/ 106 h 719"/>
              <a:gd name="T92" fmla="*/ 574 w 718"/>
              <a:gd name="T93" fmla="*/ 72 h 719"/>
              <a:gd name="T94" fmla="*/ 531 w 718"/>
              <a:gd name="T95" fmla="*/ 45 h 719"/>
              <a:gd name="T96" fmla="*/ 483 w 718"/>
              <a:gd name="T97" fmla="*/ 22 h 719"/>
              <a:gd name="T98" fmla="*/ 431 w 718"/>
              <a:gd name="T99" fmla="*/ 8 h 719"/>
              <a:gd name="T100" fmla="*/ 377 w 718"/>
              <a:gd name="T101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8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3" y="479"/>
                </a:lnTo>
                <a:lnTo>
                  <a:pt x="279" y="477"/>
                </a:lnTo>
                <a:lnTo>
                  <a:pt x="276" y="475"/>
                </a:lnTo>
                <a:lnTo>
                  <a:pt x="199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199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2" y="247"/>
                </a:lnTo>
                <a:lnTo>
                  <a:pt x="506" y="243"/>
                </a:lnTo>
                <a:lnTo>
                  <a:pt x="511" y="243"/>
                </a:lnTo>
                <a:lnTo>
                  <a:pt x="515" y="243"/>
                </a:lnTo>
                <a:lnTo>
                  <a:pt x="519" y="247"/>
                </a:lnTo>
                <a:lnTo>
                  <a:pt x="522" y="251"/>
                </a:lnTo>
                <a:lnTo>
                  <a:pt x="522" y="255"/>
                </a:lnTo>
                <a:lnTo>
                  <a:pt x="521" y="260"/>
                </a:lnTo>
                <a:lnTo>
                  <a:pt x="519" y="263"/>
                </a:lnTo>
                <a:close/>
                <a:moveTo>
                  <a:pt x="360" y="0"/>
                </a:moveTo>
                <a:lnTo>
                  <a:pt x="341" y="2"/>
                </a:lnTo>
                <a:lnTo>
                  <a:pt x="322" y="3"/>
                </a:lnTo>
                <a:lnTo>
                  <a:pt x="304" y="5"/>
                </a:lnTo>
                <a:lnTo>
                  <a:pt x="287" y="8"/>
                </a:lnTo>
                <a:lnTo>
                  <a:pt x="269" y="13"/>
                </a:lnTo>
                <a:lnTo>
                  <a:pt x="252" y="17"/>
                </a:lnTo>
                <a:lnTo>
                  <a:pt x="236" y="22"/>
                </a:lnTo>
                <a:lnTo>
                  <a:pt x="219" y="29"/>
                </a:lnTo>
                <a:lnTo>
                  <a:pt x="204" y="37"/>
                </a:lnTo>
                <a:lnTo>
                  <a:pt x="188" y="45"/>
                </a:lnTo>
                <a:lnTo>
                  <a:pt x="173" y="53"/>
                </a:lnTo>
                <a:lnTo>
                  <a:pt x="159" y="62"/>
                </a:lnTo>
                <a:lnTo>
                  <a:pt x="144" y="72"/>
                </a:lnTo>
                <a:lnTo>
                  <a:pt x="131" y="83"/>
                </a:lnTo>
                <a:lnTo>
                  <a:pt x="118" y="94"/>
                </a:lnTo>
                <a:lnTo>
                  <a:pt x="106" y="106"/>
                </a:lnTo>
                <a:lnTo>
                  <a:pt x="93" y="119"/>
                </a:lnTo>
                <a:lnTo>
                  <a:pt x="82" y="132"/>
                </a:lnTo>
                <a:lnTo>
                  <a:pt x="71" y="145"/>
                </a:lnTo>
                <a:lnTo>
                  <a:pt x="61" y="159"/>
                </a:lnTo>
                <a:lnTo>
                  <a:pt x="51" y="174"/>
                </a:lnTo>
                <a:lnTo>
                  <a:pt x="44" y="189"/>
                </a:lnTo>
                <a:lnTo>
                  <a:pt x="35" y="205"/>
                </a:lnTo>
                <a:lnTo>
                  <a:pt x="28" y="221"/>
                </a:lnTo>
                <a:lnTo>
                  <a:pt x="22" y="237"/>
                </a:lnTo>
                <a:lnTo>
                  <a:pt x="16" y="253"/>
                </a:lnTo>
                <a:lnTo>
                  <a:pt x="12" y="271"/>
                </a:lnTo>
                <a:lnTo>
                  <a:pt x="7" y="289"/>
                </a:lnTo>
                <a:lnTo>
                  <a:pt x="4" y="305"/>
                </a:lnTo>
                <a:lnTo>
                  <a:pt x="2" y="324"/>
                </a:lnTo>
                <a:lnTo>
                  <a:pt x="1" y="342"/>
                </a:lnTo>
                <a:lnTo>
                  <a:pt x="0" y="360"/>
                </a:lnTo>
                <a:lnTo>
                  <a:pt x="1" y="379"/>
                </a:lnTo>
                <a:lnTo>
                  <a:pt x="2" y="397"/>
                </a:lnTo>
                <a:lnTo>
                  <a:pt x="4" y="416"/>
                </a:lnTo>
                <a:lnTo>
                  <a:pt x="7" y="433"/>
                </a:lnTo>
                <a:lnTo>
                  <a:pt x="12" y="450"/>
                </a:lnTo>
                <a:lnTo>
                  <a:pt x="16" y="467"/>
                </a:lnTo>
                <a:lnTo>
                  <a:pt x="22" y="484"/>
                </a:lnTo>
                <a:lnTo>
                  <a:pt x="28" y="501"/>
                </a:lnTo>
                <a:lnTo>
                  <a:pt x="35" y="516"/>
                </a:lnTo>
                <a:lnTo>
                  <a:pt x="44" y="532"/>
                </a:lnTo>
                <a:lnTo>
                  <a:pt x="51" y="547"/>
                </a:lnTo>
                <a:lnTo>
                  <a:pt x="61" y="561"/>
                </a:lnTo>
                <a:lnTo>
                  <a:pt x="71" y="576"/>
                </a:lnTo>
                <a:lnTo>
                  <a:pt x="82" y="589"/>
                </a:lnTo>
                <a:lnTo>
                  <a:pt x="93" y="602"/>
                </a:lnTo>
                <a:lnTo>
                  <a:pt x="106" y="614"/>
                </a:lnTo>
                <a:lnTo>
                  <a:pt x="118" y="627"/>
                </a:lnTo>
                <a:lnTo>
                  <a:pt x="131" y="638"/>
                </a:lnTo>
                <a:lnTo>
                  <a:pt x="144" y="649"/>
                </a:lnTo>
                <a:lnTo>
                  <a:pt x="159" y="659"/>
                </a:lnTo>
                <a:lnTo>
                  <a:pt x="173" y="667"/>
                </a:lnTo>
                <a:lnTo>
                  <a:pt x="188" y="676"/>
                </a:lnTo>
                <a:lnTo>
                  <a:pt x="204" y="684"/>
                </a:lnTo>
                <a:lnTo>
                  <a:pt x="219" y="692"/>
                </a:lnTo>
                <a:lnTo>
                  <a:pt x="236" y="698"/>
                </a:lnTo>
                <a:lnTo>
                  <a:pt x="252" y="704"/>
                </a:lnTo>
                <a:lnTo>
                  <a:pt x="269" y="708"/>
                </a:lnTo>
                <a:lnTo>
                  <a:pt x="287" y="713"/>
                </a:lnTo>
                <a:lnTo>
                  <a:pt x="304" y="716"/>
                </a:lnTo>
                <a:lnTo>
                  <a:pt x="322" y="718"/>
                </a:lnTo>
                <a:lnTo>
                  <a:pt x="341" y="719"/>
                </a:lnTo>
                <a:lnTo>
                  <a:pt x="360" y="719"/>
                </a:lnTo>
                <a:lnTo>
                  <a:pt x="377" y="719"/>
                </a:lnTo>
                <a:lnTo>
                  <a:pt x="396" y="718"/>
                </a:lnTo>
                <a:lnTo>
                  <a:pt x="414" y="716"/>
                </a:lnTo>
                <a:lnTo>
                  <a:pt x="431" y="713"/>
                </a:lnTo>
                <a:lnTo>
                  <a:pt x="449" y="708"/>
                </a:lnTo>
                <a:lnTo>
                  <a:pt x="466" y="704"/>
                </a:lnTo>
                <a:lnTo>
                  <a:pt x="483" y="698"/>
                </a:lnTo>
                <a:lnTo>
                  <a:pt x="499" y="692"/>
                </a:lnTo>
                <a:lnTo>
                  <a:pt x="515" y="684"/>
                </a:lnTo>
                <a:lnTo>
                  <a:pt x="531" y="676"/>
                </a:lnTo>
                <a:lnTo>
                  <a:pt x="545" y="667"/>
                </a:lnTo>
                <a:lnTo>
                  <a:pt x="561" y="659"/>
                </a:lnTo>
                <a:lnTo>
                  <a:pt x="574" y="649"/>
                </a:lnTo>
                <a:lnTo>
                  <a:pt x="588" y="638"/>
                </a:lnTo>
                <a:lnTo>
                  <a:pt x="600" y="627"/>
                </a:lnTo>
                <a:lnTo>
                  <a:pt x="614" y="614"/>
                </a:lnTo>
                <a:lnTo>
                  <a:pt x="626" y="602"/>
                </a:lnTo>
                <a:lnTo>
                  <a:pt x="637" y="589"/>
                </a:lnTo>
                <a:lnTo>
                  <a:pt x="647" y="576"/>
                </a:lnTo>
                <a:lnTo>
                  <a:pt x="658" y="561"/>
                </a:lnTo>
                <a:lnTo>
                  <a:pt x="667" y="547"/>
                </a:lnTo>
                <a:lnTo>
                  <a:pt x="675" y="532"/>
                </a:lnTo>
                <a:lnTo>
                  <a:pt x="683" y="516"/>
                </a:lnTo>
                <a:lnTo>
                  <a:pt x="691" y="501"/>
                </a:lnTo>
                <a:lnTo>
                  <a:pt x="696" y="484"/>
                </a:lnTo>
                <a:lnTo>
                  <a:pt x="702" y="467"/>
                </a:lnTo>
                <a:lnTo>
                  <a:pt x="707" y="450"/>
                </a:lnTo>
                <a:lnTo>
                  <a:pt x="712" y="433"/>
                </a:lnTo>
                <a:lnTo>
                  <a:pt x="714" y="416"/>
                </a:lnTo>
                <a:lnTo>
                  <a:pt x="716" y="397"/>
                </a:lnTo>
                <a:lnTo>
                  <a:pt x="718" y="379"/>
                </a:lnTo>
                <a:lnTo>
                  <a:pt x="718" y="360"/>
                </a:lnTo>
                <a:lnTo>
                  <a:pt x="718" y="342"/>
                </a:lnTo>
                <a:lnTo>
                  <a:pt x="716" y="324"/>
                </a:lnTo>
                <a:lnTo>
                  <a:pt x="714" y="305"/>
                </a:lnTo>
                <a:lnTo>
                  <a:pt x="712" y="289"/>
                </a:lnTo>
                <a:lnTo>
                  <a:pt x="707" y="271"/>
                </a:lnTo>
                <a:lnTo>
                  <a:pt x="702" y="253"/>
                </a:lnTo>
                <a:lnTo>
                  <a:pt x="696" y="237"/>
                </a:lnTo>
                <a:lnTo>
                  <a:pt x="691" y="221"/>
                </a:lnTo>
                <a:lnTo>
                  <a:pt x="683" y="205"/>
                </a:lnTo>
                <a:lnTo>
                  <a:pt x="675" y="189"/>
                </a:lnTo>
                <a:lnTo>
                  <a:pt x="667" y="174"/>
                </a:lnTo>
                <a:lnTo>
                  <a:pt x="658" y="159"/>
                </a:lnTo>
                <a:lnTo>
                  <a:pt x="647" y="145"/>
                </a:lnTo>
                <a:lnTo>
                  <a:pt x="637" y="132"/>
                </a:lnTo>
                <a:lnTo>
                  <a:pt x="626" y="119"/>
                </a:lnTo>
                <a:lnTo>
                  <a:pt x="614" y="106"/>
                </a:lnTo>
                <a:lnTo>
                  <a:pt x="600" y="94"/>
                </a:lnTo>
                <a:lnTo>
                  <a:pt x="588" y="83"/>
                </a:lnTo>
                <a:lnTo>
                  <a:pt x="574" y="72"/>
                </a:lnTo>
                <a:lnTo>
                  <a:pt x="561" y="62"/>
                </a:lnTo>
                <a:lnTo>
                  <a:pt x="545" y="53"/>
                </a:lnTo>
                <a:lnTo>
                  <a:pt x="531" y="45"/>
                </a:lnTo>
                <a:lnTo>
                  <a:pt x="515" y="37"/>
                </a:lnTo>
                <a:lnTo>
                  <a:pt x="499" y="29"/>
                </a:lnTo>
                <a:lnTo>
                  <a:pt x="483" y="22"/>
                </a:lnTo>
                <a:lnTo>
                  <a:pt x="466" y="17"/>
                </a:lnTo>
                <a:lnTo>
                  <a:pt x="449" y="13"/>
                </a:lnTo>
                <a:lnTo>
                  <a:pt x="431" y="8"/>
                </a:lnTo>
                <a:lnTo>
                  <a:pt x="414" y="5"/>
                </a:lnTo>
                <a:lnTo>
                  <a:pt x="396" y="3"/>
                </a:lnTo>
                <a:lnTo>
                  <a:pt x="377" y="2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668">
            <a:extLst>
              <a:ext uri="{FF2B5EF4-FFF2-40B4-BE49-F238E27FC236}">
                <a16:creationId xmlns:a16="http://schemas.microsoft.com/office/drawing/2014/main" xmlns="" id="{E5A270B4-FC9A-4596-882E-459561D43326}"/>
              </a:ext>
            </a:extLst>
          </p:cNvPr>
          <p:cNvSpPr>
            <a:spLocks noEditPoints="1"/>
          </p:cNvSpPr>
          <p:nvPr/>
        </p:nvSpPr>
        <p:spPr bwMode="auto">
          <a:xfrm>
            <a:off x="8041794" y="3496825"/>
            <a:ext cx="498955" cy="498955"/>
          </a:xfrm>
          <a:custGeom>
            <a:avLst/>
            <a:gdLst>
              <a:gd name="T0" fmla="*/ 288 w 718"/>
              <a:gd name="T1" fmla="*/ 477 h 719"/>
              <a:gd name="T2" fmla="*/ 276 w 718"/>
              <a:gd name="T3" fmla="*/ 475 h 719"/>
              <a:gd name="T4" fmla="*/ 196 w 718"/>
              <a:gd name="T5" fmla="*/ 391 h 719"/>
              <a:gd name="T6" fmla="*/ 204 w 718"/>
              <a:gd name="T7" fmla="*/ 380 h 719"/>
              <a:gd name="T8" fmla="*/ 217 w 718"/>
              <a:gd name="T9" fmla="*/ 382 h 719"/>
              <a:gd name="T10" fmla="*/ 506 w 718"/>
              <a:gd name="T11" fmla="*/ 243 h 719"/>
              <a:gd name="T12" fmla="*/ 519 w 718"/>
              <a:gd name="T13" fmla="*/ 247 h 719"/>
              <a:gd name="T14" fmla="*/ 521 w 718"/>
              <a:gd name="T15" fmla="*/ 260 h 719"/>
              <a:gd name="T16" fmla="*/ 341 w 718"/>
              <a:gd name="T17" fmla="*/ 2 h 719"/>
              <a:gd name="T18" fmla="*/ 287 w 718"/>
              <a:gd name="T19" fmla="*/ 8 h 719"/>
              <a:gd name="T20" fmla="*/ 236 w 718"/>
              <a:gd name="T21" fmla="*/ 22 h 719"/>
              <a:gd name="T22" fmla="*/ 188 w 718"/>
              <a:gd name="T23" fmla="*/ 45 h 719"/>
              <a:gd name="T24" fmla="*/ 144 w 718"/>
              <a:gd name="T25" fmla="*/ 72 h 719"/>
              <a:gd name="T26" fmla="*/ 106 w 718"/>
              <a:gd name="T27" fmla="*/ 106 h 719"/>
              <a:gd name="T28" fmla="*/ 71 w 718"/>
              <a:gd name="T29" fmla="*/ 145 h 719"/>
              <a:gd name="T30" fmla="*/ 44 w 718"/>
              <a:gd name="T31" fmla="*/ 189 h 719"/>
              <a:gd name="T32" fmla="*/ 22 w 718"/>
              <a:gd name="T33" fmla="*/ 237 h 719"/>
              <a:gd name="T34" fmla="*/ 7 w 718"/>
              <a:gd name="T35" fmla="*/ 289 h 719"/>
              <a:gd name="T36" fmla="*/ 1 w 718"/>
              <a:gd name="T37" fmla="*/ 342 h 719"/>
              <a:gd name="T38" fmla="*/ 2 w 718"/>
              <a:gd name="T39" fmla="*/ 397 h 719"/>
              <a:gd name="T40" fmla="*/ 12 w 718"/>
              <a:gd name="T41" fmla="*/ 450 h 719"/>
              <a:gd name="T42" fmla="*/ 28 w 718"/>
              <a:gd name="T43" fmla="*/ 501 h 719"/>
              <a:gd name="T44" fmla="*/ 51 w 718"/>
              <a:gd name="T45" fmla="*/ 547 h 719"/>
              <a:gd name="T46" fmla="*/ 82 w 718"/>
              <a:gd name="T47" fmla="*/ 589 h 719"/>
              <a:gd name="T48" fmla="*/ 118 w 718"/>
              <a:gd name="T49" fmla="*/ 627 h 719"/>
              <a:gd name="T50" fmla="*/ 159 w 718"/>
              <a:gd name="T51" fmla="*/ 659 h 719"/>
              <a:gd name="T52" fmla="*/ 204 w 718"/>
              <a:gd name="T53" fmla="*/ 684 h 719"/>
              <a:gd name="T54" fmla="*/ 252 w 718"/>
              <a:gd name="T55" fmla="*/ 704 h 719"/>
              <a:gd name="T56" fmla="*/ 304 w 718"/>
              <a:gd name="T57" fmla="*/ 716 h 719"/>
              <a:gd name="T58" fmla="*/ 360 w 718"/>
              <a:gd name="T59" fmla="*/ 719 h 719"/>
              <a:gd name="T60" fmla="*/ 414 w 718"/>
              <a:gd name="T61" fmla="*/ 716 h 719"/>
              <a:gd name="T62" fmla="*/ 466 w 718"/>
              <a:gd name="T63" fmla="*/ 704 h 719"/>
              <a:gd name="T64" fmla="*/ 515 w 718"/>
              <a:gd name="T65" fmla="*/ 684 h 719"/>
              <a:gd name="T66" fmla="*/ 561 w 718"/>
              <a:gd name="T67" fmla="*/ 659 h 719"/>
              <a:gd name="T68" fmla="*/ 600 w 718"/>
              <a:gd name="T69" fmla="*/ 627 h 719"/>
              <a:gd name="T70" fmla="*/ 637 w 718"/>
              <a:gd name="T71" fmla="*/ 589 h 719"/>
              <a:gd name="T72" fmla="*/ 667 w 718"/>
              <a:gd name="T73" fmla="*/ 547 h 719"/>
              <a:gd name="T74" fmla="*/ 691 w 718"/>
              <a:gd name="T75" fmla="*/ 501 h 719"/>
              <a:gd name="T76" fmla="*/ 707 w 718"/>
              <a:gd name="T77" fmla="*/ 450 h 719"/>
              <a:gd name="T78" fmla="*/ 716 w 718"/>
              <a:gd name="T79" fmla="*/ 397 h 719"/>
              <a:gd name="T80" fmla="*/ 718 w 718"/>
              <a:gd name="T81" fmla="*/ 342 h 719"/>
              <a:gd name="T82" fmla="*/ 712 w 718"/>
              <a:gd name="T83" fmla="*/ 289 h 719"/>
              <a:gd name="T84" fmla="*/ 696 w 718"/>
              <a:gd name="T85" fmla="*/ 237 h 719"/>
              <a:gd name="T86" fmla="*/ 675 w 718"/>
              <a:gd name="T87" fmla="*/ 189 h 719"/>
              <a:gd name="T88" fmla="*/ 647 w 718"/>
              <a:gd name="T89" fmla="*/ 145 h 719"/>
              <a:gd name="T90" fmla="*/ 614 w 718"/>
              <a:gd name="T91" fmla="*/ 106 h 719"/>
              <a:gd name="T92" fmla="*/ 574 w 718"/>
              <a:gd name="T93" fmla="*/ 72 h 719"/>
              <a:gd name="T94" fmla="*/ 531 w 718"/>
              <a:gd name="T95" fmla="*/ 45 h 719"/>
              <a:gd name="T96" fmla="*/ 483 w 718"/>
              <a:gd name="T97" fmla="*/ 22 h 719"/>
              <a:gd name="T98" fmla="*/ 431 w 718"/>
              <a:gd name="T99" fmla="*/ 8 h 719"/>
              <a:gd name="T100" fmla="*/ 377 w 718"/>
              <a:gd name="T101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8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3" y="479"/>
                </a:lnTo>
                <a:lnTo>
                  <a:pt x="279" y="477"/>
                </a:lnTo>
                <a:lnTo>
                  <a:pt x="276" y="475"/>
                </a:lnTo>
                <a:lnTo>
                  <a:pt x="199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199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2" y="247"/>
                </a:lnTo>
                <a:lnTo>
                  <a:pt x="506" y="243"/>
                </a:lnTo>
                <a:lnTo>
                  <a:pt x="511" y="243"/>
                </a:lnTo>
                <a:lnTo>
                  <a:pt x="515" y="243"/>
                </a:lnTo>
                <a:lnTo>
                  <a:pt x="519" y="247"/>
                </a:lnTo>
                <a:lnTo>
                  <a:pt x="522" y="251"/>
                </a:lnTo>
                <a:lnTo>
                  <a:pt x="522" y="255"/>
                </a:lnTo>
                <a:lnTo>
                  <a:pt x="521" y="260"/>
                </a:lnTo>
                <a:lnTo>
                  <a:pt x="519" y="263"/>
                </a:lnTo>
                <a:close/>
                <a:moveTo>
                  <a:pt x="360" y="0"/>
                </a:moveTo>
                <a:lnTo>
                  <a:pt x="341" y="2"/>
                </a:lnTo>
                <a:lnTo>
                  <a:pt x="322" y="3"/>
                </a:lnTo>
                <a:lnTo>
                  <a:pt x="304" y="5"/>
                </a:lnTo>
                <a:lnTo>
                  <a:pt x="287" y="8"/>
                </a:lnTo>
                <a:lnTo>
                  <a:pt x="269" y="13"/>
                </a:lnTo>
                <a:lnTo>
                  <a:pt x="252" y="17"/>
                </a:lnTo>
                <a:lnTo>
                  <a:pt x="236" y="22"/>
                </a:lnTo>
                <a:lnTo>
                  <a:pt x="219" y="29"/>
                </a:lnTo>
                <a:lnTo>
                  <a:pt x="204" y="37"/>
                </a:lnTo>
                <a:lnTo>
                  <a:pt x="188" y="45"/>
                </a:lnTo>
                <a:lnTo>
                  <a:pt x="173" y="53"/>
                </a:lnTo>
                <a:lnTo>
                  <a:pt x="159" y="62"/>
                </a:lnTo>
                <a:lnTo>
                  <a:pt x="144" y="72"/>
                </a:lnTo>
                <a:lnTo>
                  <a:pt x="131" y="83"/>
                </a:lnTo>
                <a:lnTo>
                  <a:pt x="118" y="94"/>
                </a:lnTo>
                <a:lnTo>
                  <a:pt x="106" y="106"/>
                </a:lnTo>
                <a:lnTo>
                  <a:pt x="93" y="119"/>
                </a:lnTo>
                <a:lnTo>
                  <a:pt x="82" y="132"/>
                </a:lnTo>
                <a:lnTo>
                  <a:pt x="71" y="145"/>
                </a:lnTo>
                <a:lnTo>
                  <a:pt x="61" y="159"/>
                </a:lnTo>
                <a:lnTo>
                  <a:pt x="51" y="174"/>
                </a:lnTo>
                <a:lnTo>
                  <a:pt x="44" y="189"/>
                </a:lnTo>
                <a:lnTo>
                  <a:pt x="35" y="205"/>
                </a:lnTo>
                <a:lnTo>
                  <a:pt x="28" y="221"/>
                </a:lnTo>
                <a:lnTo>
                  <a:pt x="22" y="237"/>
                </a:lnTo>
                <a:lnTo>
                  <a:pt x="16" y="253"/>
                </a:lnTo>
                <a:lnTo>
                  <a:pt x="12" y="271"/>
                </a:lnTo>
                <a:lnTo>
                  <a:pt x="7" y="289"/>
                </a:lnTo>
                <a:lnTo>
                  <a:pt x="4" y="305"/>
                </a:lnTo>
                <a:lnTo>
                  <a:pt x="2" y="324"/>
                </a:lnTo>
                <a:lnTo>
                  <a:pt x="1" y="342"/>
                </a:lnTo>
                <a:lnTo>
                  <a:pt x="0" y="360"/>
                </a:lnTo>
                <a:lnTo>
                  <a:pt x="1" y="379"/>
                </a:lnTo>
                <a:lnTo>
                  <a:pt x="2" y="397"/>
                </a:lnTo>
                <a:lnTo>
                  <a:pt x="4" y="416"/>
                </a:lnTo>
                <a:lnTo>
                  <a:pt x="7" y="433"/>
                </a:lnTo>
                <a:lnTo>
                  <a:pt x="12" y="450"/>
                </a:lnTo>
                <a:lnTo>
                  <a:pt x="16" y="467"/>
                </a:lnTo>
                <a:lnTo>
                  <a:pt x="22" y="484"/>
                </a:lnTo>
                <a:lnTo>
                  <a:pt x="28" y="501"/>
                </a:lnTo>
                <a:lnTo>
                  <a:pt x="35" y="516"/>
                </a:lnTo>
                <a:lnTo>
                  <a:pt x="44" y="532"/>
                </a:lnTo>
                <a:lnTo>
                  <a:pt x="51" y="547"/>
                </a:lnTo>
                <a:lnTo>
                  <a:pt x="61" y="561"/>
                </a:lnTo>
                <a:lnTo>
                  <a:pt x="71" y="576"/>
                </a:lnTo>
                <a:lnTo>
                  <a:pt x="82" y="589"/>
                </a:lnTo>
                <a:lnTo>
                  <a:pt x="93" y="602"/>
                </a:lnTo>
                <a:lnTo>
                  <a:pt x="106" y="614"/>
                </a:lnTo>
                <a:lnTo>
                  <a:pt x="118" y="627"/>
                </a:lnTo>
                <a:lnTo>
                  <a:pt x="131" y="638"/>
                </a:lnTo>
                <a:lnTo>
                  <a:pt x="144" y="649"/>
                </a:lnTo>
                <a:lnTo>
                  <a:pt x="159" y="659"/>
                </a:lnTo>
                <a:lnTo>
                  <a:pt x="173" y="667"/>
                </a:lnTo>
                <a:lnTo>
                  <a:pt x="188" y="676"/>
                </a:lnTo>
                <a:lnTo>
                  <a:pt x="204" y="684"/>
                </a:lnTo>
                <a:lnTo>
                  <a:pt x="219" y="692"/>
                </a:lnTo>
                <a:lnTo>
                  <a:pt x="236" y="698"/>
                </a:lnTo>
                <a:lnTo>
                  <a:pt x="252" y="704"/>
                </a:lnTo>
                <a:lnTo>
                  <a:pt x="269" y="708"/>
                </a:lnTo>
                <a:lnTo>
                  <a:pt x="287" y="713"/>
                </a:lnTo>
                <a:lnTo>
                  <a:pt x="304" y="716"/>
                </a:lnTo>
                <a:lnTo>
                  <a:pt x="322" y="718"/>
                </a:lnTo>
                <a:lnTo>
                  <a:pt x="341" y="719"/>
                </a:lnTo>
                <a:lnTo>
                  <a:pt x="360" y="719"/>
                </a:lnTo>
                <a:lnTo>
                  <a:pt x="377" y="719"/>
                </a:lnTo>
                <a:lnTo>
                  <a:pt x="396" y="718"/>
                </a:lnTo>
                <a:lnTo>
                  <a:pt x="414" y="716"/>
                </a:lnTo>
                <a:lnTo>
                  <a:pt x="431" y="713"/>
                </a:lnTo>
                <a:lnTo>
                  <a:pt x="449" y="708"/>
                </a:lnTo>
                <a:lnTo>
                  <a:pt x="466" y="704"/>
                </a:lnTo>
                <a:lnTo>
                  <a:pt x="483" y="698"/>
                </a:lnTo>
                <a:lnTo>
                  <a:pt x="499" y="692"/>
                </a:lnTo>
                <a:lnTo>
                  <a:pt x="515" y="684"/>
                </a:lnTo>
                <a:lnTo>
                  <a:pt x="531" y="676"/>
                </a:lnTo>
                <a:lnTo>
                  <a:pt x="545" y="667"/>
                </a:lnTo>
                <a:lnTo>
                  <a:pt x="561" y="659"/>
                </a:lnTo>
                <a:lnTo>
                  <a:pt x="574" y="649"/>
                </a:lnTo>
                <a:lnTo>
                  <a:pt x="588" y="638"/>
                </a:lnTo>
                <a:lnTo>
                  <a:pt x="600" y="627"/>
                </a:lnTo>
                <a:lnTo>
                  <a:pt x="614" y="614"/>
                </a:lnTo>
                <a:lnTo>
                  <a:pt x="626" y="602"/>
                </a:lnTo>
                <a:lnTo>
                  <a:pt x="637" y="589"/>
                </a:lnTo>
                <a:lnTo>
                  <a:pt x="647" y="576"/>
                </a:lnTo>
                <a:lnTo>
                  <a:pt x="658" y="561"/>
                </a:lnTo>
                <a:lnTo>
                  <a:pt x="667" y="547"/>
                </a:lnTo>
                <a:lnTo>
                  <a:pt x="675" y="532"/>
                </a:lnTo>
                <a:lnTo>
                  <a:pt x="683" y="516"/>
                </a:lnTo>
                <a:lnTo>
                  <a:pt x="691" y="501"/>
                </a:lnTo>
                <a:lnTo>
                  <a:pt x="696" y="484"/>
                </a:lnTo>
                <a:lnTo>
                  <a:pt x="702" y="467"/>
                </a:lnTo>
                <a:lnTo>
                  <a:pt x="707" y="450"/>
                </a:lnTo>
                <a:lnTo>
                  <a:pt x="712" y="433"/>
                </a:lnTo>
                <a:lnTo>
                  <a:pt x="714" y="416"/>
                </a:lnTo>
                <a:lnTo>
                  <a:pt x="716" y="397"/>
                </a:lnTo>
                <a:lnTo>
                  <a:pt x="718" y="379"/>
                </a:lnTo>
                <a:lnTo>
                  <a:pt x="718" y="360"/>
                </a:lnTo>
                <a:lnTo>
                  <a:pt x="718" y="342"/>
                </a:lnTo>
                <a:lnTo>
                  <a:pt x="716" y="324"/>
                </a:lnTo>
                <a:lnTo>
                  <a:pt x="714" y="305"/>
                </a:lnTo>
                <a:lnTo>
                  <a:pt x="712" y="289"/>
                </a:lnTo>
                <a:lnTo>
                  <a:pt x="707" y="271"/>
                </a:lnTo>
                <a:lnTo>
                  <a:pt x="702" y="253"/>
                </a:lnTo>
                <a:lnTo>
                  <a:pt x="696" y="237"/>
                </a:lnTo>
                <a:lnTo>
                  <a:pt x="691" y="221"/>
                </a:lnTo>
                <a:lnTo>
                  <a:pt x="683" y="205"/>
                </a:lnTo>
                <a:lnTo>
                  <a:pt x="675" y="189"/>
                </a:lnTo>
                <a:lnTo>
                  <a:pt x="667" y="174"/>
                </a:lnTo>
                <a:lnTo>
                  <a:pt x="658" y="159"/>
                </a:lnTo>
                <a:lnTo>
                  <a:pt x="647" y="145"/>
                </a:lnTo>
                <a:lnTo>
                  <a:pt x="637" y="132"/>
                </a:lnTo>
                <a:lnTo>
                  <a:pt x="626" y="119"/>
                </a:lnTo>
                <a:lnTo>
                  <a:pt x="614" y="106"/>
                </a:lnTo>
                <a:lnTo>
                  <a:pt x="600" y="94"/>
                </a:lnTo>
                <a:lnTo>
                  <a:pt x="588" y="83"/>
                </a:lnTo>
                <a:lnTo>
                  <a:pt x="574" y="72"/>
                </a:lnTo>
                <a:lnTo>
                  <a:pt x="561" y="62"/>
                </a:lnTo>
                <a:lnTo>
                  <a:pt x="545" y="53"/>
                </a:lnTo>
                <a:lnTo>
                  <a:pt x="531" y="45"/>
                </a:lnTo>
                <a:lnTo>
                  <a:pt x="515" y="37"/>
                </a:lnTo>
                <a:lnTo>
                  <a:pt x="499" y="29"/>
                </a:lnTo>
                <a:lnTo>
                  <a:pt x="483" y="22"/>
                </a:lnTo>
                <a:lnTo>
                  <a:pt x="466" y="17"/>
                </a:lnTo>
                <a:lnTo>
                  <a:pt x="449" y="13"/>
                </a:lnTo>
                <a:lnTo>
                  <a:pt x="431" y="8"/>
                </a:lnTo>
                <a:lnTo>
                  <a:pt x="414" y="5"/>
                </a:lnTo>
                <a:lnTo>
                  <a:pt x="396" y="3"/>
                </a:lnTo>
                <a:lnTo>
                  <a:pt x="377" y="2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836">
            <a:extLst>
              <a:ext uri="{FF2B5EF4-FFF2-40B4-BE49-F238E27FC236}">
                <a16:creationId xmlns:a16="http://schemas.microsoft.com/office/drawing/2014/main" xmlns="" id="{C1EC8E4B-B439-47E4-961C-ADDC386A65AB}"/>
              </a:ext>
            </a:extLst>
          </p:cNvPr>
          <p:cNvSpPr>
            <a:spLocks noEditPoints="1"/>
          </p:cNvSpPr>
          <p:nvPr/>
        </p:nvSpPr>
        <p:spPr bwMode="auto">
          <a:xfrm>
            <a:off x="8041202" y="4215687"/>
            <a:ext cx="500138" cy="500138"/>
          </a:xfrm>
          <a:custGeom>
            <a:avLst/>
            <a:gdLst>
              <a:gd name="T0" fmla="*/ 479 w 694"/>
              <a:gd name="T1" fmla="*/ 490 h 695"/>
              <a:gd name="T2" fmla="*/ 347 w 694"/>
              <a:gd name="T3" fmla="*/ 365 h 695"/>
              <a:gd name="T4" fmla="*/ 216 w 694"/>
              <a:gd name="T5" fmla="*/ 490 h 695"/>
              <a:gd name="T6" fmla="*/ 205 w 694"/>
              <a:gd name="T7" fmla="*/ 484 h 695"/>
              <a:gd name="T8" fmla="*/ 207 w 694"/>
              <a:gd name="T9" fmla="*/ 471 h 695"/>
              <a:gd name="T10" fmla="*/ 216 w 694"/>
              <a:gd name="T11" fmla="*/ 232 h 695"/>
              <a:gd name="T12" fmla="*/ 219 w 694"/>
              <a:gd name="T13" fmla="*/ 219 h 695"/>
              <a:gd name="T14" fmla="*/ 231 w 694"/>
              <a:gd name="T15" fmla="*/ 217 h 695"/>
              <a:gd name="T16" fmla="*/ 459 w 694"/>
              <a:gd name="T17" fmla="*/ 219 h 695"/>
              <a:gd name="T18" fmla="*/ 471 w 694"/>
              <a:gd name="T19" fmla="*/ 217 h 695"/>
              <a:gd name="T20" fmla="*/ 479 w 694"/>
              <a:gd name="T21" fmla="*/ 228 h 695"/>
              <a:gd name="T22" fmla="*/ 364 w 694"/>
              <a:gd name="T23" fmla="*/ 347 h 695"/>
              <a:gd name="T24" fmla="*/ 491 w 694"/>
              <a:gd name="T25" fmla="*/ 479 h 695"/>
              <a:gd name="T26" fmla="*/ 347 w 694"/>
              <a:gd name="T27" fmla="*/ 0 h 695"/>
              <a:gd name="T28" fmla="*/ 294 w 694"/>
              <a:gd name="T29" fmla="*/ 3 h 695"/>
              <a:gd name="T30" fmla="*/ 244 w 694"/>
              <a:gd name="T31" fmla="*/ 16 h 695"/>
              <a:gd name="T32" fmla="*/ 197 w 694"/>
              <a:gd name="T33" fmla="*/ 34 h 695"/>
              <a:gd name="T34" fmla="*/ 153 w 694"/>
              <a:gd name="T35" fmla="*/ 59 h 695"/>
              <a:gd name="T36" fmla="*/ 113 w 694"/>
              <a:gd name="T37" fmla="*/ 90 h 695"/>
              <a:gd name="T38" fmla="*/ 79 w 694"/>
              <a:gd name="T39" fmla="*/ 126 h 695"/>
              <a:gd name="T40" fmla="*/ 50 w 694"/>
              <a:gd name="T41" fmla="*/ 167 h 695"/>
              <a:gd name="T42" fmla="*/ 27 w 694"/>
              <a:gd name="T43" fmla="*/ 212 h 695"/>
              <a:gd name="T44" fmla="*/ 11 w 694"/>
              <a:gd name="T45" fmla="*/ 261 h 695"/>
              <a:gd name="T46" fmla="*/ 2 w 694"/>
              <a:gd name="T47" fmla="*/ 312 h 695"/>
              <a:gd name="T48" fmla="*/ 1 w 694"/>
              <a:gd name="T49" fmla="*/ 365 h 695"/>
              <a:gd name="T50" fmla="*/ 7 w 694"/>
              <a:gd name="T51" fmla="*/ 418 h 695"/>
              <a:gd name="T52" fmla="*/ 21 w 694"/>
              <a:gd name="T53" fmla="*/ 466 h 695"/>
              <a:gd name="T54" fmla="*/ 42 w 694"/>
              <a:gd name="T55" fmla="*/ 513 h 695"/>
              <a:gd name="T56" fmla="*/ 69 w 694"/>
              <a:gd name="T57" fmla="*/ 554 h 695"/>
              <a:gd name="T58" fmla="*/ 102 w 694"/>
              <a:gd name="T59" fmla="*/ 593 h 695"/>
              <a:gd name="T60" fmla="*/ 140 w 694"/>
              <a:gd name="T61" fmla="*/ 625 h 695"/>
              <a:gd name="T62" fmla="*/ 182 w 694"/>
              <a:gd name="T63" fmla="*/ 653 h 695"/>
              <a:gd name="T64" fmla="*/ 228 w 694"/>
              <a:gd name="T65" fmla="*/ 674 h 695"/>
              <a:gd name="T66" fmla="*/ 278 w 694"/>
              <a:gd name="T67" fmla="*/ 687 h 695"/>
              <a:gd name="T68" fmla="*/ 330 w 694"/>
              <a:gd name="T69" fmla="*/ 694 h 695"/>
              <a:gd name="T70" fmla="*/ 383 w 694"/>
              <a:gd name="T71" fmla="*/ 693 h 695"/>
              <a:gd name="T72" fmla="*/ 434 w 694"/>
              <a:gd name="T73" fmla="*/ 684 h 695"/>
              <a:gd name="T74" fmla="*/ 482 w 694"/>
              <a:gd name="T75" fmla="*/ 667 h 695"/>
              <a:gd name="T76" fmla="*/ 527 w 694"/>
              <a:gd name="T77" fmla="*/ 644 h 695"/>
              <a:gd name="T78" fmla="*/ 568 w 694"/>
              <a:gd name="T79" fmla="*/ 615 h 695"/>
              <a:gd name="T80" fmla="*/ 605 w 694"/>
              <a:gd name="T81" fmla="*/ 581 h 695"/>
              <a:gd name="T82" fmla="*/ 636 w 694"/>
              <a:gd name="T83" fmla="*/ 541 h 695"/>
              <a:gd name="T84" fmla="*/ 660 w 694"/>
              <a:gd name="T85" fmla="*/ 497 h 695"/>
              <a:gd name="T86" fmla="*/ 679 w 694"/>
              <a:gd name="T87" fmla="*/ 451 h 695"/>
              <a:gd name="T88" fmla="*/ 691 w 694"/>
              <a:gd name="T89" fmla="*/ 400 h 695"/>
              <a:gd name="T90" fmla="*/ 694 w 694"/>
              <a:gd name="T91" fmla="*/ 347 h 695"/>
              <a:gd name="T92" fmla="*/ 691 w 694"/>
              <a:gd name="T93" fmla="*/ 294 h 695"/>
              <a:gd name="T94" fmla="*/ 679 w 694"/>
              <a:gd name="T95" fmla="*/ 244 h 695"/>
              <a:gd name="T96" fmla="*/ 660 w 694"/>
              <a:gd name="T97" fmla="*/ 197 h 695"/>
              <a:gd name="T98" fmla="*/ 636 w 694"/>
              <a:gd name="T99" fmla="*/ 153 h 695"/>
              <a:gd name="T100" fmla="*/ 605 w 694"/>
              <a:gd name="T101" fmla="*/ 114 h 695"/>
              <a:gd name="T102" fmla="*/ 568 w 694"/>
              <a:gd name="T103" fmla="*/ 79 h 695"/>
              <a:gd name="T104" fmla="*/ 527 w 694"/>
              <a:gd name="T105" fmla="*/ 50 h 695"/>
              <a:gd name="T106" fmla="*/ 482 w 694"/>
              <a:gd name="T107" fmla="*/ 27 h 695"/>
              <a:gd name="T108" fmla="*/ 434 w 694"/>
              <a:gd name="T109" fmla="*/ 11 h 695"/>
              <a:gd name="T110" fmla="*/ 383 w 694"/>
              <a:gd name="T111" fmla="*/ 1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94" h="695">
                <a:moveTo>
                  <a:pt x="488" y="487"/>
                </a:moveTo>
                <a:lnTo>
                  <a:pt x="483" y="490"/>
                </a:lnTo>
                <a:lnTo>
                  <a:pt x="479" y="490"/>
                </a:lnTo>
                <a:lnTo>
                  <a:pt x="474" y="490"/>
                </a:lnTo>
                <a:lnTo>
                  <a:pt x="471" y="487"/>
                </a:lnTo>
                <a:lnTo>
                  <a:pt x="347" y="365"/>
                </a:lnTo>
                <a:lnTo>
                  <a:pt x="224" y="487"/>
                </a:lnTo>
                <a:lnTo>
                  <a:pt x="220" y="490"/>
                </a:lnTo>
                <a:lnTo>
                  <a:pt x="216" y="490"/>
                </a:lnTo>
                <a:lnTo>
                  <a:pt x="211" y="490"/>
                </a:lnTo>
                <a:lnTo>
                  <a:pt x="207" y="487"/>
                </a:lnTo>
                <a:lnTo>
                  <a:pt x="205" y="484"/>
                </a:lnTo>
                <a:lnTo>
                  <a:pt x="204" y="479"/>
                </a:lnTo>
                <a:lnTo>
                  <a:pt x="205" y="475"/>
                </a:lnTo>
                <a:lnTo>
                  <a:pt x="207" y="471"/>
                </a:lnTo>
                <a:lnTo>
                  <a:pt x="331" y="347"/>
                </a:lnTo>
                <a:lnTo>
                  <a:pt x="219" y="235"/>
                </a:lnTo>
                <a:lnTo>
                  <a:pt x="216" y="232"/>
                </a:lnTo>
                <a:lnTo>
                  <a:pt x="216" y="228"/>
                </a:lnTo>
                <a:lnTo>
                  <a:pt x="216" y="223"/>
                </a:lnTo>
                <a:lnTo>
                  <a:pt x="219" y="219"/>
                </a:lnTo>
                <a:lnTo>
                  <a:pt x="223" y="217"/>
                </a:lnTo>
                <a:lnTo>
                  <a:pt x="227" y="215"/>
                </a:lnTo>
                <a:lnTo>
                  <a:pt x="231" y="217"/>
                </a:lnTo>
                <a:lnTo>
                  <a:pt x="236" y="219"/>
                </a:lnTo>
                <a:lnTo>
                  <a:pt x="347" y="330"/>
                </a:lnTo>
                <a:lnTo>
                  <a:pt x="459" y="219"/>
                </a:lnTo>
                <a:lnTo>
                  <a:pt x="462" y="217"/>
                </a:lnTo>
                <a:lnTo>
                  <a:pt x="467" y="215"/>
                </a:lnTo>
                <a:lnTo>
                  <a:pt x="471" y="217"/>
                </a:lnTo>
                <a:lnTo>
                  <a:pt x="476" y="219"/>
                </a:lnTo>
                <a:lnTo>
                  <a:pt x="478" y="223"/>
                </a:lnTo>
                <a:lnTo>
                  <a:pt x="479" y="228"/>
                </a:lnTo>
                <a:lnTo>
                  <a:pt x="478" y="232"/>
                </a:lnTo>
                <a:lnTo>
                  <a:pt x="476" y="235"/>
                </a:lnTo>
                <a:lnTo>
                  <a:pt x="364" y="347"/>
                </a:lnTo>
                <a:lnTo>
                  <a:pt x="488" y="471"/>
                </a:ln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close/>
                <a:moveTo>
                  <a:pt x="347" y="0"/>
                </a:moveTo>
                <a:lnTo>
                  <a:pt x="330" y="0"/>
                </a:lnTo>
                <a:lnTo>
                  <a:pt x="312" y="1"/>
                </a:lnTo>
                <a:lnTo>
                  <a:pt x="294" y="3"/>
                </a:lnTo>
                <a:lnTo>
                  <a:pt x="278" y="7"/>
                </a:lnTo>
                <a:lnTo>
                  <a:pt x="260" y="11"/>
                </a:lnTo>
                <a:lnTo>
                  <a:pt x="244" y="16"/>
                </a:lnTo>
                <a:lnTo>
                  <a:pt x="228" y="21"/>
                </a:lnTo>
                <a:lnTo>
                  <a:pt x="213" y="27"/>
                </a:lnTo>
                <a:lnTo>
                  <a:pt x="197" y="34"/>
                </a:lnTo>
                <a:lnTo>
                  <a:pt x="182" y="42"/>
                </a:lnTo>
                <a:lnTo>
                  <a:pt x="167" y="50"/>
                </a:lnTo>
                <a:lnTo>
                  <a:pt x="153" y="59"/>
                </a:lnTo>
                <a:lnTo>
                  <a:pt x="140" y="69"/>
                </a:lnTo>
                <a:lnTo>
                  <a:pt x="127" y="79"/>
                </a:lnTo>
                <a:lnTo>
                  <a:pt x="113" y="90"/>
                </a:lnTo>
                <a:lnTo>
                  <a:pt x="102" y="102"/>
                </a:lnTo>
                <a:lnTo>
                  <a:pt x="90" y="114"/>
                </a:lnTo>
                <a:lnTo>
                  <a:pt x="79" y="126"/>
                </a:lnTo>
                <a:lnTo>
                  <a:pt x="69" y="139"/>
                </a:lnTo>
                <a:lnTo>
                  <a:pt x="59" y="153"/>
                </a:lnTo>
                <a:lnTo>
                  <a:pt x="50" y="167"/>
                </a:lnTo>
                <a:lnTo>
                  <a:pt x="42" y="181"/>
                </a:lnTo>
                <a:lnTo>
                  <a:pt x="34" y="197"/>
                </a:lnTo>
                <a:lnTo>
                  <a:pt x="27" y="212"/>
                </a:lnTo>
                <a:lnTo>
                  <a:pt x="21" y="228"/>
                </a:lnTo>
                <a:lnTo>
                  <a:pt x="15" y="244"/>
                </a:lnTo>
                <a:lnTo>
                  <a:pt x="11" y="261"/>
                </a:lnTo>
                <a:lnTo>
                  <a:pt x="7" y="277"/>
                </a:lnTo>
                <a:lnTo>
                  <a:pt x="4" y="294"/>
                </a:lnTo>
                <a:lnTo>
                  <a:pt x="2" y="312"/>
                </a:lnTo>
                <a:lnTo>
                  <a:pt x="1" y="329"/>
                </a:lnTo>
                <a:lnTo>
                  <a:pt x="0" y="347"/>
                </a:lnTo>
                <a:lnTo>
                  <a:pt x="1" y="365"/>
                </a:lnTo>
                <a:lnTo>
                  <a:pt x="2" y="382"/>
                </a:lnTo>
                <a:lnTo>
                  <a:pt x="4" y="400"/>
                </a:lnTo>
                <a:lnTo>
                  <a:pt x="7" y="418"/>
                </a:lnTo>
                <a:lnTo>
                  <a:pt x="11" y="434"/>
                </a:lnTo>
                <a:lnTo>
                  <a:pt x="15" y="451"/>
                </a:lnTo>
                <a:lnTo>
                  <a:pt x="21" y="466"/>
                </a:lnTo>
                <a:lnTo>
                  <a:pt x="27" y="483"/>
                </a:lnTo>
                <a:lnTo>
                  <a:pt x="34" y="497"/>
                </a:lnTo>
                <a:lnTo>
                  <a:pt x="42" y="513"/>
                </a:lnTo>
                <a:lnTo>
                  <a:pt x="50" y="527"/>
                </a:lnTo>
                <a:lnTo>
                  <a:pt x="59" y="541"/>
                </a:lnTo>
                <a:lnTo>
                  <a:pt x="69" y="554"/>
                </a:lnTo>
                <a:lnTo>
                  <a:pt x="79" y="568"/>
                </a:lnTo>
                <a:lnTo>
                  <a:pt x="90" y="581"/>
                </a:lnTo>
                <a:lnTo>
                  <a:pt x="102" y="593"/>
                </a:lnTo>
                <a:lnTo>
                  <a:pt x="113" y="604"/>
                </a:lnTo>
                <a:lnTo>
                  <a:pt x="127" y="615"/>
                </a:lnTo>
                <a:lnTo>
                  <a:pt x="140" y="625"/>
                </a:lnTo>
                <a:lnTo>
                  <a:pt x="153" y="635"/>
                </a:lnTo>
                <a:lnTo>
                  <a:pt x="167" y="644"/>
                </a:lnTo>
                <a:lnTo>
                  <a:pt x="182" y="653"/>
                </a:lnTo>
                <a:lnTo>
                  <a:pt x="197" y="660"/>
                </a:lnTo>
                <a:lnTo>
                  <a:pt x="213" y="667"/>
                </a:lnTo>
                <a:lnTo>
                  <a:pt x="228" y="674"/>
                </a:lnTo>
                <a:lnTo>
                  <a:pt x="244" y="679"/>
                </a:lnTo>
                <a:lnTo>
                  <a:pt x="260" y="684"/>
                </a:lnTo>
                <a:lnTo>
                  <a:pt x="278" y="687"/>
                </a:lnTo>
                <a:lnTo>
                  <a:pt x="294" y="690"/>
                </a:lnTo>
                <a:lnTo>
                  <a:pt x="312" y="693"/>
                </a:lnTo>
                <a:lnTo>
                  <a:pt x="330" y="694"/>
                </a:lnTo>
                <a:lnTo>
                  <a:pt x="347" y="695"/>
                </a:lnTo>
                <a:lnTo>
                  <a:pt x="365" y="694"/>
                </a:lnTo>
                <a:lnTo>
                  <a:pt x="383" y="693"/>
                </a:lnTo>
                <a:lnTo>
                  <a:pt x="400" y="690"/>
                </a:lnTo>
                <a:lnTo>
                  <a:pt x="417" y="687"/>
                </a:lnTo>
                <a:lnTo>
                  <a:pt x="434" y="684"/>
                </a:lnTo>
                <a:lnTo>
                  <a:pt x="450" y="679"/>
                </a:lnTo>
                <a:lnTo>
                  <a:pt x="467" y="674"/>
                </a:lnTo>
                <a:lnTo>
                  <a:pt x="482" y="667"/>
                </a:lnTo>
                <a:lnTo>
                  <a:pt x="498" y="660"/>
                </a:lnTo>
                <a:lnTo>
                  <a:pt x="513" y="653"/>
                </a:lnTo>
                <a:lnTo>
                  <a:pt x="527" y="644"/>
                </a:lnTo>
                <a:lnTo>
                  <a:pt x="542" y="635"/>
                </a:lnTo>
                <a:lnTo>
                  <a:pt x="555" y="625"/>
                </a:lnTo>
                <a:lnTo>
                  <a:pt x="568" y="615"/>
                </a:lnTo>
                <a:lnTo>
                  <a:pt x="580" y="604"/>
                </a:lnTo>
                <a:lnTo>
                  <a:pt x="593" y="593"/>
                </a:lnTo>
                <a:lnTo>
                  <a:pt x="605" y="581"/>
                </a:lnTo>
                <a:lnTo>
                  <a:pt x="616" y="568"/>
                </a:lnTo>
                <a:lnTo>
                  <a:pt x="626" y="554"/>
                </a:lnTo>
                <a:lnTo>
                  <a:pt x="636" y="541"/>
                </a:lnTo>
                <a:lnTo>
                  <a:pt x="644" y="527"/>
                </a:lnTo>
                <a:lnTo>
                  <a:pt x="652" y="513"/>
                </a:lnTo>
                <a:lnTo>
                  <a:pt x="660" y="497"/>
                </a:lnTo>
                <a:lnTo>
                  <a:pt x="668" y="483"/>
                </a:lnTo>
                <a:lnTo>
                  <a:pt x="673" y="466"/>
                </a:lnTo>
                <a:lnTo>
                  <a:pt x="679" y="451"/>
                </a:lnTo>
                <a:lnTo>
                  <a:pt x="684" y="434"/>
                </a:lnTo>
                <a:lnTo>
                  <a:pt x="688" y="418"/>
                </a:lnTo>
                <a:lnTo>
                  <a:pt x="691" y="400"/>
                </a:lnTo>
                <a:lnTo>
                  <a:pt x="693" y="382"/>
                </a:lnTo>
                <a:lnTo>
                  <a:pt x="694" y="365"/>
                </a:lnTo>
                <a:lnTo>
                  <a:pt x="694" y="347"/>
                </a:lnTo>
                <a:lnTo>
                  <a:pt x="694" y="329"/>
                </a:lnTo>
                <a:lnTo>
                  <a:pt x="693" y="312"/>
                </a:lnTo>
                <a:lnTo>
                  <a:pt x="691" y="294"/>
                </a:lnTo>
                <a:lnTo>
                  <a:pt x="688" y="277"/>
                </a:lnTo>
                <a:lnTo>
                  <a:pt x="684" y="261"/>
                </a:lnTo>
                <a:lnTo>
                  <a:pt x="679" y="244"/>
                </a:lnTo>
                <a:lnTo>
                  <a:pt x="673" y="228"/>
                </a:lnTo>
                <a:lnTo>
                  <a:pt x="668" y="212"/>
                </a:lnTo>
                <a:lnTo>
                  <a:pt x="660" y="197"/>
                </a:lnTo>
                <a:lnTo>
                  <a:pt x="652" y="181"/>
                </a:lnTo>
                <a:lnTo>
                  <a:pt x="644" y="167"/>
                </a:lnTo>
                <a:lnTo>
                  <a:pt x="636" y="153"/>
                </a:lnTo>
                <a:lnTo>
                  <a:pt x="626" y="139"/>
                </a:lnTo>
                <a:lnTo>
                  <a:pt x="616" y="126"/>
                </a:lnTo>
                <a:lnTo>
                  <a:pt x="605" y="114"/>
                </a:lnTo>
                <a:lnTo>
                  <a:pt x="593" y="102"/>
                </a:lnTo>
                <a:lnTo>
                  <a:pt x="580" y="90"/>
                </a:lnTo>
                <a:lnTo>
                  <a:pt x="568" y="79"/>
                </a:lnTo>
                <a:lnTo>
                  <a:pt x="555" y="69"/>
                </a:lnTo>
                <a:lnTo>
                  <a:pt x="542" y="59"/>
                </a:lnTo>
                <a:lnTo>
                  <a:pt x="527" y="50"/>
                </a:lnTo>
                <a:lnTo>
                  <a:pt x="513" y="42"/>
                </a:lnTo>
                <a:lnTo>
                  <a:pt x="498" y="34"/>
                </a:lnTo>
                <a:lnTo>
                  <a:pt x="482" y="27"/>
                </a:lnTo>
                <a:lnTo>
                  <a:pt x="467" y="21"/>
                </a:lnTo>
                <a:lnTo>
                  <a:pt x="450" y="16"/>
                </a:lnTo>
                <a:lnTo>
                  <a:pt x="434" y="11"/>
                </a:lnTo>
                <a:lnTo>
                  <a:pt x="417" y="7"/>
                </a:lnTo>
                <a:lnTo>
                  <a:pt x="400" y="3"/>
                </a:lnTo>
                <a:lnTo>
                  <a:pt x="383" y="1"/>
                </a:lnTo>
                <a:lnTo>
                  <a:pt x="365" y="0"/>
                </a:lnTo>
                <a:lnTo>
                  <a:pt x="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668">
            <a:extLst>
              <a:ext uri="{FF2B5EF4-FFF2-40B4-BE49-F238E27FC236}">
                <a16:creationId xmlns:a16="http://schemas.microsoft.com/office/drawing/2014/main" xmlns="" id="{B0EFE386-2992-47DA-9D45-326CEC7709BC}"/>
              </a:ext>
            </a:extLst>
          </p:cNvPr>
          <p:cNvSpPr>
            <a:spLocks noEditPoints="1"/>
          </p:cNvSpPr>
          <p:nvPr/>
        </p:nvSpPr>
        <p:spPr bwMode="auto">
          <a:xfrm>
            <a:off x="8041794" y="4935732"/>
            <a:ext cx="498955" cy="498955"/>
          </a:xfrm>
          <a:custGeom>
            <a:avLst/>
            <a:gdLst>
              <a:gd name="T0" fmla="*/ 288 w 718"/>
              <a:gd name="T1" fmla="*/ 477 h 719"/>
              <a:gd name="T2" fmla="*/ 276 w 718"/>
              <a:gd name="T3" fmla="*/ 475 h 719"/>
              <a:gd name="T4" fmla="*/ 196 w 718"/>
              <a:gd name="T5" fmla="*/ 391 h 719"/>
              <a:gd name="T6" fmla="*/ 204 w 718"/>
              <a:gd name="T7" fmla="*/ 380 h 719"/>
              <a:gd name="T8" fmla="*/ 217 w 718"/>
              <a:gd name="T9" fmla="*/ 382 h 719"/>
              <a:gd name="T10" fmla="*/ 506 w 718"/>
              <a:gd name="T11" fmla="*/ 243 h 719"/>
              <a:gd name="T12" fmla="*/ 519 w 718"/>
              <a:gd name="T13" fmla="*/ 247 h 719"/>
              <a:gd name="T14" fmla="*/ 521 w 718"/>
              <a:gd name="T15" fmla="*/ 260 h 719"/>
              <a:gd name="T16" fmla="*/ 341 w 718"/>
              <a:gd name="T17" fmla="*/ 2 h 719"/>
              <a:gd name="T18" fmla="*/ 287 w 718"/>
              <a:gd name="T19" fmla="*/ 8 h 719"/>
              <a:gd name="T20" fmla="*/ 236 w 718"/>
              <a:gd name="T21" fmla="*/ 22 h 719"/>
              <a:gd name="T22" fmla="*/ 188 w 718"/>
              <a:gd name="T23" fmla="*/ 45 h 719"/>
              <a:gd name="T24" fmla="*/ 144 w 718"/>
              <a:gd name="T25" fmla="*/ 72 h 719"/>
              <a:gd name="T26" fmla="*/ 106 w 718"/>
              <a:gd name="T27" fmla="*/ 106 h 719"/>
              <a:gd name="T28" fmla="*/ 71 w 718"/>
              <a:gd name="T29" fmla="*/ 145 h 719"/>
              <a:gd name="T30" fmla="*/ 44 w 718"/>
              <a:gd name="T31" fmla="*/ 189 h 719"/>
              <a:gd name="T32" fmla="*/ 22 w 718"/>
              <a:gd name="T33" fmla="*/ 237 h 719"/>
              <a:gd name="T34" fmla="*/ 7 w 718"/>
              <a:gd name="T35" fmla="*/ 289 h 719"/>
              <a:gd name="T36" fmla="*/ 1 w 718"/>
              <a:gd name="T37" fmla="*/ 342 h 719"/>
              <a:gd name="T38" fmla="*/ 2 w 718"/>
              <a:gd name="T39" fmla="*/ 397 h 719"/>
              <a:gd name="T40" fmla="*/ 12 w 718"/>
              <a:gd name="T41" fmla="*/ 450 h 719"/>
              <a:gd name="T42" fmla="*/ 28 w 718"/>
              <a:gd name="T43" fmla="*/ 501 h 719"/>
              <a:gd name="T44" fmla="*/ 51 w 718"/>
              <a:gd name="T45" fmla="*/ 547 h 719"/>
              <a:gd name="T46" fmla="*/ 82 w 718"/>
              <a:gd name="T47" fmla="*/ 589 h 719"/>
              <a:gd name="T48" fmla="*/ 118 w 718"/>
              <a:gd name="T49" fmla="*/ 627 h 719"/>
              <a:gd name="T50" fmla="*/ 159 w 718"/>
              <a:gd name="T51" fmla="*/ 659 h 719"/>
              <a:gd name="T52" fmla="*/ 204 w 718"/>
              <a:gd name="T53" fmla="*/ 684 h 719"/>
              <a:gd name="T54" fmla="*/ 252 w 718"/>
              <a:gd name="T55" fmla="*/ 704 h 719"/>
              <a:gd name="T56" fmla="*/ 304 w 718"/>
              <a:gd name="T57" fmla="*/ 716 h 719"/>
              <a:gd name="T58" fmla="*/ 360 w 718"/>
              <a:gd name="T59" fmla="*/ 719 h 719"/>
              <a:gd name="T60" fmla="*/ 414 w 718"/>
              <a:gd name="T61" fmla="*/ 716 h 719"/>
              <a:gd name="T62" fmla="*/ 466 w 718"/>
              <a:gd name="T63" fmla="*/ 704 h 719"/>
              <a:gd name="T64" fmla="*/ 515 w 718"/>
              <a:gd name="T65" fmla="*/ 684 h 719"/>
              <a:gd name="T66" fmla="*/ 561 w 718"/>
              <a:gd name="T67" fmla="*/ 659 h 719"/>
              <a:gd name="T68" fmla="*/ 600 w 718"/>
              <a:gd name="T69" fmla="*/ 627 h 719"/>
              <a:gd name="T70" fmla="*/ 637 w 718"/>
              <a:gd name="T71" fmla="*/ 589 h 719"/>
              <a:gd name="T72" fmla="*/ 667 w 718"/>
              <a:gd name="T73" fmla="*/ 547 h 719"/>
              <a:gd name="T74" fmla="*/ 691 w 718"/>
              <a:gd name="T75" fmla="*/ 501 h 719"/>
              <a:gd name="T76" fmla="*/ 707 w 718"/>
              <a:gd name="T77" fmla="*/ 450 h 719"/>
              <a:gd name="T78" fmla="*/ 716 w 718"/>
              <a:gd name="T79" fmla="*/ 397 h 719"/>
              <a:gd name="T80" fmla="*/ 718 w 718"/>
              <a:gd name="T81" fmla="*/ 342 h 719"/>
              <a:gd name="T82" fmla="*/ 712 w 718"/>
              <a:gd name="T83" fmla="*/ 289 h 719"/>
              <a:gd name="T84" fmla="*/ 696 w 718"/>
              <a:gd name="T85" fmla="*/ 237 h 719"/>
              <a:gd name="T86" fmla="*/ 675 w 718"/>
              <a:gd name="T87" fmla="*/ 189 h 719"/>
              <a:gd name="T88" fmla="*/ 647 w 718"/>
              <a:gd name="T89" fmla="*/ 145 h 719"/>
              <a:gd name="T90" fmla="*/ 614 w 718"/>
              <a:gd name="T91" fmla="*/ 106 h 719"/>
              <a:gd name="T92" fmla="*/ 574 w 718"/>
              <a:gd name="T93" fmla="*/ 72 h 719"/>
              <a:gd name="T94" fmla="*/ 531 w 718"/>
              <a:gd name="T95" fmla="*/ 45 h 719"/>
              <a:gd name="T96" fmla="*/ 483 w 718"/>
              <a:gd name="T97" fmla="*/ 22 h 719"/>
              <a:gd name="T98" fmla="*/ 431 w 718"/>
              <a:gd name="T99" fmla="*/ 8 h 719"/>
              <a:gd name="T100" fmla="*/ 377 w 718"/>
              <a:gd name="T101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8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3" y="479"/>
                </a:lnTo>
                <a:lnTo>
                  <a:pt x="279" y="477"/>
                </a:lnTo>
                <a:lnTo>
                  <a:pt x="276" y="475"/>
                </a:lnTo>
                <a:lnTo>
                  <a:pt x="199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199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2" y="247"/>
                </a:lnTo>
                <a:lnTo>
                  <a:pt x="506" y="243"/>
                </a:lnTo>
                <a:lnTo>
                  <a:pt x="511" y="243"/>
                </a:lnTo>
                <a:lnTo>
                  <a:pt x="515" y="243"/>
                </a:lnTo>
                <a:lnTo>
                  <a:pt x="519" y="247"/>
                </a:lnTo>
                <a:lnTo>
                  <a:pt x="522" y="251"/>
                </a:lnTo>
                <a:lnTo>
                  <a:pt x="522" y="255"/>
                </a:lnTo>
                <a:lnTo>
                  <a:pt x="521" y="260"/>
                </a:lnTo>
                <a:lnTo>
                  <a:pt x="519" y="263"/>
                </a:lnTo>
                <a:close/>
                <a:moveTo>
                  <a:pt x="360" y="0"/>
                </a:moveTo>
                <a:lnTo>
                  <a:pt x="341" y="2"/>
                </a:lnTo>
                <a:lnTo>
                  <a:pt x="322" y="3"/>
                </a:lnTo>
                <a:lnTo>
                  <a:pt x="304" y="5"/>
                </a:lnTo>
                <a:lnTo>
                  <a:pt x="287" y="8"/>
                </a:lnTo>
                <a:lnTo>
                  <a:pt x="269" y="13"/>
                </a:lnTo>
                <a:lnTo>
                  <a:pt x="252" y="17"/>
                </a:lnTo>
                <a:lnTo>
                  <a:pt x="236" y="22"/>
                </a:lnTo>
                <a:lnTo>
                  <a:pt x="219" y="29"/>
                </a:lnTo>
                <a:lnTo>
                  <a:pt x="204" y="37"/>
                </a:lnTo>
                <a:lnTo>
                  <a:pt x="188" y="45"/>
                </a:lnTo>
                <a:lnTo>
                  <a:pt x="173" y="53"/>
                </a:lnTo>
                <a:lnTo>
                  <a:pt x="159" y="62"/>
                </a:lnTo>
                <a:lnTo>
                  <a:pt x="144" y="72"/>
                </a:lnTo>
                <a:lnTo>
                  <a:pt x="131" y="83"/>
                </a:lnTo>
                <a:lnTo>
                  <a:pt x="118" y="94"/>
                </a:lnTo>
                <a:lnTo>
                  <a:pt x="106" y="106"/>
                </a:lnTo>
                <a:lnTo>
                  <a:pt x="93" y="119"/>
                </a:lnTo>
                <a:lnTo>
                  <a:pt x="82" y="132"/>
                </a:lnTo>
                <a:lnTo>
                  <a:pt x="71" y="145"/>
                </a:lnTo>
                <a:lnTo>
                  <a:pt x="61" y="159"/>
                </a:lnTo>
                <a:lnTo>
                  <a:pt x="51" y="174"/>
                </a:lnTo>
                <a:lnTo>
                  <a:pt x="44" y="189"/>
                </a:lnTo>
                <a:lnTo>
                  <a:pt x="35" y="205"/>
                </a:lnTo>
                <a:lnTo>
                  <a:pt x="28" y="221"/>
                </a:lnTo>
                <a:lnTo>
                  <a:pt x="22" y="237"/>
                </a:lnTo>
                <a:lnTo>
                  <a:pt x="16" y="253"/>
                </a:lnTo>
                <a:lnTo>
                  <a:pt x="12" y="271"/>
                </a:lnTo>
                <a:lnTo>
                  <a:pt x="7" y="289"/>
                </a:lnTo>
                <a:lnTo>
                  <a:pt x="4" y="305"/>
                </a:lnTo>
                <a:lnTo>
                  <a:pt x="2" y="324"/>
                </a:lnTo>
                <a:lnTo>
                  <a:pt x="1" y="342"/>
                </a:lnTo>
                <a:lnTo>
                  <a:pt x="0" y="360"/>
                </a:lnTo>
                <a:lnTo>
                  <a:pt x="1" y="379"/>
                </a:lnTo>
                <a:lnTo>
                  <a:pt x="2" y="397"/>
                </a:lnTo>
                <a:lnTo>
                  <a:pt x="4" y="416"/>
                </a:lnTo>
                <a:lnTo>
                  <a:pt x="7" y="433"/>
                </a:lnTo>
                <a:lnTo>
                  <a:pt x="12" y="450"/>
                </a:lnTo>
                <a:lnTo>
                  <a:pt x="16" y="467"/>
                </a:lnTo>
                <a:lnTo>
                  <a:pt x="22" y="484"/>
                </a:lnTo>
                <a:lnTo>
                  <a:pt x="28" y="501"/>
                </a:lnTo>
                <a:lnTo>
                  <a:pt x="35" y="516"/>
                </a:lnTo>
                <a:lnTo>
                  <a:pt x="44" y="532"/>
                </a:lnTo>
                <a:lnTo>
                  <a:pt x="51" y="547"/>
                </a:lnTo>
                <a:lnTo>
                  <a:pt x="61" y="561"/>
                </a:lnTo>
                <a:lnTo>
                  <a:pt x="71" y="576"/>
                </a:lnTo>
                <a:lnTo>
                  <a:pt x="82" y="589"/>
                </a:lnTo>
                <a:lnTo>
                  <a:pt x="93" y="602"/>
                </a:lnTo>
                <a:lnTo>
                  <a:pt x="106" y="614"/>
                </a:lnTo>
                <a:lnTo>
                  <a:pt x="118" y="627"/>
                </a:lnTo>
                <a:lnTo>
                  <a:pt x="131" y="638"/>
                </a:lnTo>
                <a:lnTo>
                  <a:pt x="144" y="649"/>
                </a:lnTo>
                <a:lnTo>
                  <a:pt x="159" y="659"/>
                </a:lnTo>
                <a:lnTo>
                  <a:pt x="173" y="667"/>
                </a:lnTo>
                <a:lnTo>
                  <a:pt x="188" y="676"/>
                </a:lnTo>
                <a:lnTo>
                  <a:pt x="204" y="684"/>
                </a:lnTo>
                <a:lnTo>
                  <a:pt x="219" y="692"/>
                </a:lnTo>
                <a:lnTo>
                  <a:pt x="236" y="698"/>
                </a:lnTo>
                <a:lnTo>
                  <a:pt x="252" y="704"/>
                </a:lnTo>
                <a:lnTo>
                  <a:pt x="269" y="708"/>
                </a:lnTo>
                <a:lnTo>
                  <a:pt x="287" y="713"/>
                </a:lnTo>
                <a:lnTo>
                  <a:pt x="304" y="716"/>
                </a:lnTo>
                <a:lnTo>
                  <a:pt x="322" y="718"/>
                </a:lnTo>
                <a:lnTo>
                  <a:pt x="341" y="719"/>
                </a:lnTo>
                <a:lnTo>
                  <a:pt x="360" y="719"/>
                </a:lnTo>
                <a:lnTo>
                  <a:pt x="377" y="719"/>
                </a:lnTo>
                <a:lnTo>
                  <a:pt x="396" y="718"/>
                </a:lnTo>
                <a:lnTo>
                  <a:pt x="414" y="716"/>
                </a:lnTo>
                <a:lnTo>
                  <a:pt x="431" y="713"/>
                </a:lnTo>
                <a:lnTo>
                  <a:pt x="449" y="708"/>
                </a:lnTo>
                <a:lnTo>
                  <a:pt x="466" y="704"/>
                </a:lnTo>
                <a:lnTo>
                  <a:pt x="483" y="698"/>
                </a:lnTo>
                <a:lnTo>
                  <a:pt x="499" y="692"/>
                </a:lnTo>
                <a:lnTo>
                  <a:pt x="515" y="684"/>
                </a:lnTo>
                <a:lnTo>
                  <a:pt x="531" y="676"/>
                </a:lnTo>
                <a:lnTo>
                  <a:pt x="545" y="667"/>
                </a:lnTo>
                <a:lnTo>
                  <a:pt x="561" y="659"/>
                </a:lnTo>
                <a:lnTo>
                  <a:pt x="574" y="649"/>
                </a:lnTo>
                <a:lnTo>
                  <a:pt x="588" y="638"/>
                </a:lnTo>
                <a:lnTo>
                  <a:pt x="600" y="627"/>
                </a:lnTo>
                <a:lnTo>
                  <a:pt x="614" y="614"/>
                </a:lnTo>
                <a:lnTo>
                  <a:pt x="626" y="602"/>
                </a:lnTo>
                <a:lnTo>
                  <a:pt x="637" y="589"/>
                </a:lnTo>
                <a:lnTo>
                  <a:pt x="647" y="576"/>
                </a:lnTo>
                <a:lnTo>
                  <a:pt x="658" y="561"/>
                </a:lnTo>
                <a:lnTo>
                  <a:pt x="667" y="547"/>
                </a:lnTo>
                <a:lnTo>
                  <a:pt x="675" y="532"/>
                </a:lnTo>
                <a:lnTo>
                  <a:pt x="683" y="516"/>
                </a:lnTo>
                <a:lnTo>
                  <a:pt x="691" y="501"/>
                </a:lnTo>
                <a:lnTo>
                  <a:pt x="696" y="484"/>
                </a:lnTo>
                <a:lnTo>
                  <a:pt x="702" y="467"/>
                </a:lnTo>
                <a:lnTo>
                  <a:pt x="707" y="450"/>
                </a:lnTo>
                <a:lnTo>
                  <a:pt x="712" y="433"/>
                </a:lnTo>
                <a:lnTo>
                  <a:pt x="714" y="416"/>
                </a:lnTo>
                <a:lnTo>
                  <a:pt x="716" y="397"/>
                </a:lnTo>
                <a:lnTo>
                  <a:pt x="718" y="379"/>
                </a:lnTo>
                <a:lnTo>
                  <a:pt x="718" y="360"/>
                </a:lnTo>
                <a:lnTo>
                  <a:pt x="718" y="342"/>
                </a:lnTo>
                <a:lnTo>
                  <a:pt x="716" y="324"/>
                </a:lnTo>
                <a:lnTo>
                  <a:pt x="714" y="305"/>
                </a:lnTo>
                <a:lnTo>
                  <a:pt x="712" y="289"/>
                </a:lnTo>
                <a:lnTo>
                  <a:pt x="707" y="271"/>
                </a:lnTo>
                <a:lnTo>
                  <a:pt x="702" y="253"/>
                </a:lnTo>
                <a:lnTo>
                  <a:pt x="696" y="237"/>
                </a:lnTo>
                <a:lnTo>
                  <a:pt x="691" y="221"/>
                </a:lnTo>
                <a:lnTo>
                  <a:pt x="683" y="205"/>
                </a:lnTo>
                <a:lnTo>
                  <a:pt x="675" y="189"/>
                </a:lnTo>
                <a:lnTo>
                  <a:pt x="667" y="174"/>
                </a:lnTo>
                <a:lnTo>
                  <a:pt x="658" y="159"/>
                </a:lnTo>
                <a:lnTo>
                  <a:pt x="647" y="145"/>
                </a:lnTo>
                <a:lnTo>
                  <a:pt x="637" y="132"/>
                </a:lnTo>
                <a:lnTo>
                  <a:pt x="626" y="119"/>
                </a:lnTo>
                <a:lnTo>
                  <a:pt x="614" y="106"/>
                </a:lnTo>
                <a:lnTo>
                  <a:pt x="600" y="94"/>
                </a:lnTo>
                <a:lnTo>
                  <a:pt x="588" y="83"/>
                </a:lnTo>
                <a:lnTo>
                  <a:pt x="574" y="72"/>
                </a:lnTo>
                <a:lnTo>
                  <a:pt x="561" y="62"/>
                </a:lnTo>
                <a:lnTo>
                  <a:pt x="545" y="53"/>
                </a:lnTo>
                <a:lnTo>
                  <a:pt x="531" y="45"/>
                </a:lnTo>
                <a:lnTo>
                  <a:pt x="515" y="37"/>
                </a:lnTo>
                <a:lnTo>
                  <a:pt x="499" y="29"/>
                </a:lnTo>
                <a:lnTo>
                  <a:pt x="483" y="22"/>
                </a:lnTo>
                <a:lnTo>
                  <a:pt x="466" y="17"/>
                </a:lnTo>
                <a:lnTo>
                  <a:pt x="449" y="13"/>
                </a:lnTo>
                <a:lnTo>
                  <a:pt x="431" y="8"/>
                </a:lnTo>
                <a:lnTo>
                  <a:pt x="414" y="5"/>
                </a:lnTo>
                <a:lnTo>
                  <a:pt x="396" y="3"/>
                </a:lnTo>
                <a:lnTo>
                  <a:pt x="377" y="2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668">
            <a:extLst>
              <a:ext uri="{FF2B5EF4-FFF2-40B4-BE49-F238E27FC236}">
                <a16:creationId xmlns:a16="http://schemas.microsoft.com/office/drawing/2014/main" xmlns="" id="{EBE25E43-EAF3-455F-B8A3-5F20883DAE1E}"/>
              </a:ext>
            </a:extLst>
          </p:cNvPr>
          <p:cNvSpPr>
            <a:spLocks noEditPoints="1"/>
          </p:cNvSpPr>
          <p:nvPr/>
        </p:nvSpPr>
        <p:spPr bwMode="auto">
          <a:xfrm>
            <a:off x="8041794" y="5655186"/>
            <a:ext cx="498955" cy="498955"/>
          </a:xfrm>
          <a:custGeom>
            <a:avLst/>
            <a:gdLst>
              <a:gd name="T0" fmla="*/ 288 w 718"/>
              <a:gd name="T1" fmla="*/ 477 h 719"/>
              <a:gd name="T2" fmla="*/ 276 w 718"/>
              <a:gd name="T3" fmla="*/ 475 h 719"/>
              <a:gd name="T4" fmla="*/ 196 w 718"/>
              <a:gd name="T5" fmla="*/ 391 h 719"/>
              <a:gd name="T6" fmla="*/ 204 w 718"/>
              <a:gd name="T7" fmla="*/ 380 h 719"/>
              <a:gd name="T8" fmla="*/ 217 w 718"/>
              <a:gd name="T9" fmla="*/ 382 h 719"/>
              <a:gd name="T10" fmla="*/ 506 w 718"/>
              <a:gd name="T11" fmla="*/ 243 h 719"/>
              <a:gd name="T12" fmla="*/ 519 w 718"/>
              <a:gd name="T13" fmla="*/ 247 h 719"/>
              <a:gd name="T14" fmla="*/ 521 w 718"/>
              <a:gd name="T15" fmla="*/ 260 h 719"/>
              <a:gd name="T16" fmla="*/ 341 w 718"/>
              <a:gd name="T17" fmla="*/ 2 h 719"/>
              <a:gd name="T18" fmla="*/ 287 w 718"/>
              <a:gd name="T19" fmla="*/ 8 h 719"/>
              <a:gd name="T20" fmla="*/ 236 w 718"/>
              <a:gd name="T21" fmla="*/ 22 h 719"/>
              <a:gd name="T22" fmla="*/ 188 w 718"/>
              <a:gd name="T23" fmla="*/ 45 h 719"/>
              <a:gd name="T24" fmla="*/ 144 w 718"/>
              <a:gd name="T25" fmla="*/ 72 h 719"/>
              <a:gd name="T26" fmla="*/ 106 w 718"/>
              <a:gd name="T27" fmla="*/ 106 h 719"/>
              <a:gd name="T28" fmla="*/ 71 w 718"/>
              <a:gd name="T29" fmla="*/ 145 h 719"/>
              <a:gd name="T30" fmla="*/ 44 w 718"/>
              <a:gd name="T31" fmla="*/ 189 h 719"/>
              <a:gd name="T32" fmla="*/ 22 w 718"/>
              <a:gd name="T33" fmla="*/ 237 h 719"/>
              <a:gd name="T34" fmla="*/ 7 w 718"/>
              <a:gd name="T35" fmla="*/ 289 h 719"/>
              <a:gd name="T36" fmla="*/ 1 w 718"/>
              <a:gd name="T37" fmla="*/ 342 h 719"/>
              <a:gd name="T38" fmla="*/ 2 w 718"/>
              <a:gd name="T39" fmla="*/ 397 h 719"/>
              <a:gd name="T40" fmla="*/ 12 w 718"/>
              <a:gd name="T41" fmla="*/ 450 h 719"/>
              <a:gd name="T42" fmla="*/ 28 w 718"/>
              <a:gd name="T43" fmla="*/ 501 h 719"/>
              <a:gd name="T44" fmla="*/ 51 w 718"/>
              <a:gd name="T45" fmla="*/ 547 h 719"/>
              <a:gd name="T46" fmla="*/ 82 w 718"/>
              <a:gd name="T47" fmla="*/ 589 h 719"/>
              <a:gd name="T48" fmla="*/ 118 w 718"/>
              <a:gd name="T49" fmla="*/ 627 h 719"/>
              <a:gd name="T50" fmla="*/ 159 w 718"/>
              <a:gd name="T51" fmla="*/ 659 h 719"/>
              <a:gd name="T52" fmla="*/ 204 w 718"/>
              <a:gd name="T53" fmla="*/ 684 h 719"/>
              <a:gd name="T54" fmla="*/ 252 w 718"/>
              <a:gd name="T55" fmla="*/ 704 h 719"/>
              <a:gd name="T56" fmla="*/ 304 w 718"/>
              <a:gd name="T57" fmla="*/ 716 h 719"/>
              <a:gd name="T58" fmla="*/ 360 w 718"/>
              <a:gd name="T59" fmla="*/ 719 h 719"/>
              <a:gd name="T60" fmla="*/ 414 w 718"/>
              <a:gd name="T61" fmla="*/ 716 h 719"/>
              <a:gd name="T62" fmla="*/ 466 w 718"/>
              <a:gd name="T63" fmla="*/ 704 h 719"/>
              <a:gd name="T64" fmla="*/ 515 w 718"/>
              <a:gd name="T65" fmla="*/ 684 h 719"/>
              <a:gd name="T66" fmla="*/ 561 w 718"/>
              <a:gd name="T67" fmla="*/ 659 h 719"/>
              <a:gd name="T68" fmla="*/ 600 w 718"/>
              <a:gd name="T69" fmla="*/ 627 h 719"/>
              <a:gd name="T70" fmla="*/ 637 w 718"/>
              <a:gd name="T71" fmla="*/ 589 h 719"/>
              <a:gd name="T72" fmla="*/ 667 w 718"/>
              <a:gd name="T73" fmla="*/ 547 h 719"/>
              <a:gd name="T74" fmla="*/ 691 w 718"/>
              <a:gd name="T75" fmla="*/ 501 h 719"/>
              <a:gd name="T76" fmla="*/ 707 w 718"/>
              <a:gd name="T77" fmla="*/ 450 h 719"/>
              <a:gd name="T78" fmla="*/ 716 w 718"/>
              <a:gd name="T79" fmla="*/ 397 h 719"/>
              <a:gd name="T80" fmla="*/ 718 w 718"/>
              <a:gd name="T81" fmla="*/ 342 h 719"/>
              <a:gd name="T82" fmla="*/ 712 w 718"/>
              <a:gd name="T83" fmla="*/ 289 h 719"/>
              <a:gd name="T84" fmla="*/ 696 w 718"/>
              <a:gd name="T85" fmla="*/ 237 h 719"/>
              <a:gd name="T86" fmla="*/ 675 w 718"/>
              <a:gd name="T87" fmla="*/ 189 h 719"/>
              <a:gd name="T88" fmla="*/ 647 w 718"/>
              <a:gd name="T89" fmla="*/ 145 h 719"/>
              <a:gd name="T90" fmla="*/ 614 w 718"/>
              <a:gd name="T91" fmla="*/ 106 h 719"/>
              <a:gd name="T92" fmla="*/ 574 w 718"/>
              <a:gd name="T93" fmla="*/ 72 h 719"/>
              <a:gd name="T94" fmla="*/ 531 w 718"/>
              <a:gd name="T95" fmla="*/ 45 h 719"/>
              <a:gd name="T96" fmla="*/ 483 w 718"/>
              <a:gd name="T97" fmla="*/ 22 h 719"/>
              <a:gd name="T98" fmla="*/ 431 w 718"/>
              <a:gd name="T99" fmla="*/ 8 h 719"/>
              <a:gd name="T100" fmla="*/ 377 w 718"/>
              <a:gd name="T101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8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3" y="479"/>
                </a:lnTo>
                <a:lnTo>
                  <a:pt x="279" y="477"/>
                </a:lnTo>
                <a:lnTo>
                  <a:pt x="276" y="475"/>
                </a:lnTo>
                <a:lnTo>
                  <a:pt x="199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199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4" y="450"/>
                </a:lnTo>
                <a:lnTo>
                  <a:pt x="502" y="247"/>
                </a:lnTo>
                <a:lnTo>
                  <a:pt x="506" y="243"/>
                </a:lnTo>
                <a:lnTo>
                  <a:pt x="511" y="243"/>
                </a:lnTo>
                <a:lnTo>
                  <a:pt x="515" y="243"/>
                </a:lnTo>
                <a:lnTo>
                  <a:pt x="519" y="247"/>
                </a:lnTo>
                <a:lnTo>
                  <a:pt x="522" y="251"/>
                </a:lnTo>
                <a:lnTo>
                  <a:pt x="522" y="255"/>
                </a:lnTo>
                <a:lnTo>
                  <a:pt x="521" y="260"/>
                </a:lnTo>
                <a:lnTo>
                  <a:pt x="519" y="263"/>
                </a:lnTo>
                <a:close/>
                <a:moveTo>
                  <a:pt x="360" y="0"/>
                </a:moveTo>
                <a:lnTo>
                  <a:pt x="341" y="2"/>
                </a:lnTo>
                <a:lnTo>
                  <a:pt x="322" y="3"/>
                </a:lnTo>
                <a:lnTo>
                  <a:pt x="304" y="5"/>
                </a:lnTo>
                <a:lnTo>
                  <a:pt x="287" y="8"/>
                </a:lnTo>
                <a:lnTo>
                  <a:pt x="269" y="13"/>
                </a:lnTo>
                <a:lnTo>
                  <a:pt x="252" y="17"/>
                </a:lnTo>
                <a:lnTo>
                  <a:pt x="236" y="22"/>
                </a:lnTo>
                <a:lnTo>
                  <a:pt x="219" y="29"/>
                </a:lnTo>
                <a:lnTo>
                  <a:pt x="204" y="37"/>
                </a:lnTo>
                <a:lnTo>
                  <a:pt x="188" y="45"/>
                </a:lnTo>
                <a:lnTo>
                  <a:pt x="173" y="53"/>
                </a:lnTo>
                <a:lnTo>
                  <a:pt x="159" y="62"/>
                </a:lnTo>
                <a:lnTo>
                  <a:pt x="144" y="72"/>
                </a:lnTo>
                <a:lnTo>
                  <a:pt x="131" y="83"/>
                </a:lnTo>
                <a:lnTo>
                  <a:pt x="118" y="94"/>
                </a:lnTo>
                <a:lnTo>
                  <a:pt x="106" y="106"/>
                </a:lnTo>
                <a:lnTo>
                  <a:pt x="93" y="119"/>
                </a:lnTo>
                <a:lnTo>
                  <a:pt x="82" y="132"/>
                </a:lnTo>
                <a:lnTo>
                  <a:pt x="71" y="145"/>
                </a:lnTo>
                <a:lnTo>
                  <a:pt x="61" y="159"/>
                </a:lnTo>
                <a:lnTo>
                  <a:pt x="51" y="174"/>
                </a:lnTo>
                <a:lnTo>
                  <a:pt x="44" y="189"/>
                </a:lnTo>
                <a:lnTo>
                  <a:pt x="35" y="205"/>
                </a:lnTo>
                <a:lnTo>
                  <a:pt x="28" y="221"/>
                </a:lnTo>
                <a:lnTo>
                  <a:pt x="22" y="237"/>
                </a:lnTo>
                <a:lnTo>
                  <a:pt x="16" y="253"/>
                </a:lnTo>
                <a:lnTo>
                  <a:pt x="12" y="271"/>
                </a:lnTo>
                <a:lnTo>
                  <a:pt x="7" y="289"/>
                </a:lnTo>
                <a:lnTo>
                  <a:pt x="4" y="305"/>
                </a:lnTo>
                <a:lnTo>
                  <a:pt x="2" y="324"/>
                </a:lnTo>
                <a:lnTo>
                  <a:pt x="1" y="342"/>
                </a:lnTo>
                <a:lnTo>
                  <a:pt x="0" y="360"/>
                </a:lnTo>
                <a:lnTo>
                  <a:pt x="1" y="379"/>
                </a:lnTo>
                <a:lnTo>
                  <a:pt x="2" y="397"/>
                </a:lnTo>
                <a:lnTo>
                  <a:pt x="4" y="416"/>
                </a:lnTo>
                <a:lnTo>
                  <a:pt x="7" y="433"/>
                </a:lnTo>
                <a:lnTo>
                  <a:pt x="12" y="450"/>
                </a:lnTo>
                <a:lnTo>
                  <a:pt x="16" y="467"/>
                </a:lnTo>
                <a:lnTo>
                  <a:pt x="22" y="484"/>
                </a:lnTo>
                <a:lnTo>
                  <a:pt x="28" y="501"/>
                </a:lnTo>
                <a:lnTo>
                  <a:pt x="35" y="516"/>
                </a:lnTo>
                <a:lnTo>
                  <a:pt x="44" y="532"/>
                </a:lnTo>
                <a:lnTo>
                  <a:pt x="51" y="547"/>
                </a:lnTo>
                <a:lnTo>
                  <a:pt x="61" y="561"/>
                </a:lnTo>
                <a:lnTo>
                  <a:pt x="71" y="576"/>
                </a:lnTo>
                <a:lnTo>
                  <a:pt x="82" y="589"/>
                </a:lnTo>
                <a:lnTo>
                  <a:pt x="93" y="602"/>
                </a:lnTo>
                <a:lnTo>
                  <a:pt x="106" y="614"/>
                </a:lnTo>
                <a:lnTo>
                  <a:pt x="118" y="627"/>
                </a:lnTo>
                <a:lnTo>
                  <a:pt x="131" y="638"/>
                </a:lnTo>
                <a:lnTo>
                  <a:pt x="144" y="649"/>
                </a:lnTo>
                <a:lnTo>
                  <a:pt x="159" y="659"/>
                </a:lnTo>
                <a:lnTo>
                  <a:pt x="173" y="667"/>
                </a:lnTo>
                <a:lnTo>
                  <a:pt x="188" y="676"/>
                </a:lnTo>
                <a:lnTo>
                  <a:pt x="204" y="684"/>
                </a:lnTo>
                <a:lnTo>
                  <a:pt x="219" y="692"/>
                </a:lnTo>
                <a:lnTo>
                  <a:pt x="236" y="698"/>
                </a:lnTo>
                <a:lnTo>
                  <a:pt x="252" y="704"/>
                </a:lnTo>
                <a:lnTo>
                  <a:pt x="269" y="708"/>
                </a:lnTo>
                <a:lnTo>
                  <a:pt x="287" y="713"/>
                </a:lnTo>
                <a:lnTo>
                  <a:pt x="304" y="716"/>
                </a:lnTo>
                <a:lnTo>
                  <a:pt x="322" y="718"/>
                </a:lnTo>
                <a:lnTo>
                  <a:pt x="341" y="719"/>
                </a:lnTo>
                <a:lnTo>
                  <a:pt x="360" y="719"/>
                </a:lnTo>
                <a:lnTo>
                  <a:pt x="377" y="719"/>
                </a:lnTo>
                <a:lnTo>
                  <a:pt x="396" y="718"/>
                </a:lnTo>
                <a:lnTo>
                  <a:pt x="414" y="716"/>
                </a:lnTo>
                <a:lnTo>
                  <a:pt x="431" y="713"/>
                </a:lnTo>
                <a:lnTo>
                  <a:pt x="449" y="708"/>
                </a:lnTo>
                <a:lnTo>
                  <a:pt x="466" y="704"/>
                </a:lnTo>
                <a:lnTo>
                  <a:pt x="483" y="698"/>
                </a:lnTo>
                <a:lnTo>
                  <a:pt x="499" y="692"/>
                </a:lnTo>
                <a:lnTo>
                  <a:pt x="515" y="684"/>
                </a:lnTo>
                <a:lnTo>
                  <a:pt x="531" y="676"/>
                </a:lnTo>
                <a:lnTo>
                  <a:pt x="545" y="667"/>
                </a:lnTo>
                <a:lnTo>
                  <a:pt x="561" y="659"/>
                </a:lnTo>
                <a:lnTo>
                  <a:pt x="574" y="649"/>
                </a:lnTo>
                <a:lnTo>
                  <a:pt x="588" y="638"/>
                </a:lnTo>
                <a:lnTo>
                  <a:pt x="600" y="627"/>
                </a:lnTo>
                <a:lnTo>
                  <a:pt x="614" y="614"/>
                </a:lnTo>
                <a:lnTo>
                  <a:pt x="626" y="602"/>
                </a:lnTo>
                <a:lnTo>
                  <a:pt x="637" y="589"/>
                </a:lnTo>
                <a:lnTo>
                  <a:pt x="647" y="576"/>
                </a:lnTo>
                <a:lnTo>
                  <a:pt x="658" y="561"/>
                </a:lnTo>
                <a:lnTo>
                  <a:pt x="667" y="547"/>
                </a:lnTo>
                <a:lnTo>
                  <a:pt x="675" y="532"/>
                </a:lnTo>
                <a:lnTo>
                  <a:pt x="683" y="516"/>
                </a:lnTo>
                <a:lnTo>
                  <a:pt x="691" y="501"/>
                </a:lnTo>
                <a:lnTo>
                  <a:pt x="696" y="484"/>
                </a:lnTo>
                <a:lnTo>
                  <a:pt x="702" y="467"/>
                </a:lnTo>
                <a:lnTo>
                  <a:pt x="707" y="450"/>
                </a:lnTo>
                <a:lnTo>
                  <a:pt x="712" y="433"/>
                </a:lnTo>
                <a:lnTo>
                  <a:pt x="714" y="416"/>
                </a:lnTo>
                <a:lnTo>
                  <a:pt x="716" y="397"/>
                </a:lnTo>
                <a:lnTo>
                  <a:pt x="718" y="379"/>
                </a:lnTo>
                <a:lnTo>
                  <a:pt x="718" y="360"/>
                </a:lnTo>
                <a:lnTo>
                  <a:pt x="718" y="342"/>
                </a:lnTo>
                <a:lnTo>
                  <a:pt x="716" y="324"/>
                </a:lnTo>
                <a:lnTo>
                  <a:pt x="714" y="305"/>
                </a:lnTo>
                <a:lnTo>
                  <a:pt x="712" y="289"/>
                </a:lnTo>
                <a:lnTo>
                  <a:pt x="707" y="271"/>
                </a:lnTo>
                <a:lnTo>
                  <a:pt x="702" y="253"/>
                </a:lnTo>
                <a:lnTo>
                  <a:pt x="696" y="237"/>
                </a:lnTo>
                <a:lnTo>
                  <a:pt x="691" y="221"/>
                </a:lnTo>
                <a:lnTo>
                  <a:pt x="683" y="205"/>
                </a:lnTo>
                <a:lnTo>
                  <a:pt x="675" y="189"/>
                </a:lnTo>
                <a:lnTo>
                  <a:pt x="667" y="174"/>
                </a:lnTo>
                <a:lnTo>
                  <a:pt x="658" y="159"/>
                </a:lnTo>
                <a:lnTo>
                  <a:pt x="647" y="145"/>
                </a:lnTo>
                <a:lnTo>
                  <a:pt x="637" y="132"/>
                </a:lnTo>
                <a:lnTo>
                  <a:pt x="626" y="119"/>
                </a:lnTo>
                <a:lnTo>
                  <a:pt x="614" y="106"/>
                </a:lnTo>
                <a:lnTo>
                  <a:pt x="600" y="94"/>
                </a:lnTo>
                <a:lnTo>
                  <a:pt x="588" y="83"/>
                </a:lnTo>
                <a:lnTo>
                  <a:pt x="574" y="72"/>
                </a:lnTo>
                <a:lnTo>
                  <a:pt x="561" y="62"/>
                </a:lnTo>
                <a:lnTo>
                  <a:pt x="545" y="53"/>
                </a:lnTo>
                <a:lnTo>
                  <a:pt x="531" y="45"/>
                </a:lnTo>
                <a:lnTo>
                  <a:pt x="515" y="37"/>
                </a:lnTo>
                <a:lnTo>
                  <a:pt x="499" y="29"/>
                </a:lnTo>
                <a:lnTo>
                  <a:pt x="483" y="22"/>
                </a:lnTo>
                <a:lnTo>
                  <a:pt x="466" y="17"/>
                </a:lnTo>
                <a:lnTo>
                  <a:pt x="449" y="13"/>
                </a:lnTo>
                <a:lnTo>
                  <a:pt x="431" y="8"/>
                </a:lnTo>
                <a:lnTo>
                  <a:pt x="414" y="5"/>
                </a:lnTo>
                <a:lnTo>
                  <a:pt x="396" y="3"/>
                </a:lnTo>
                <a:lnTo>
                  <a:pt x="377" y="2"/>
                </a:lnTo>
                <a:lnTo>
                  <a:pt x="3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88B0479B-A0F6-4F08-982D-86FD7F3059B2}"/>
              </a:ext>
            </a:extLst>
          </p:cNvPr>
          <p:cNvSpPr/>
          <p:nvPr/>
        </p:nvSpPr>
        <p:spPr>
          <a:xfrm>
            <a:off x="908212" y="1326329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B497035-449B-44B4-8737-187D84DCD7B5}"/>
              </a:ext>
            </a:extLst>
          </p:cNvPr>
          <p:cNvSpPr/>
          <p:nvPr/>
        </p:nvSpPr>
        <p:spPr>
          <a:xfrm>
            <a:off x="908212" y="2040623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F00CD3D9-B2C2-4937-9ACC-86753B12A8C1}"/>
              </a:ext>
            </a:extLst>
          </p:cNvPr>
          <p:cNvSpPr/>
          <p:nvPr/>
        </p:nvSpPr>
        <p:spPr>
          <a:xfrm>
            <a:off x="908212" y="2765237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1169489D-E17D-4DBB-92E0-C1127E9E7D99}"/>
              </a:ext>
            </a:extLst>
          </p:cNvPr>
          <p:cNvSpPr/>
          <p:nvPr/>
        </p:nvSpPr>
        <p:spPr>
          <a:xfrm>
            <a:off x="908212" y="3479848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12317FC6-FE74-48E9-8870-5048664FEFB6}"/>
              </a:ext>
            </a:extLst>
          </p:cNvPr>
          <p:cNvSpPr/>
          <p:nvPr/>
        </p:nvSpPr>
        <p:spPr>
          <a:xfrm>
            <a:off x="908212" y="4204146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xmlns="" id="{D845DA4F-9F0B-4B3F-A69E-607C85FE13BF}"/>
              </a:ext>
            </a:extLst>
          </p:cNvPr>
          <p:cNvSpPr/>
          <p:nvPr/>
        </p:nvSpPr>
        <p:spPr>
          <a:xfrm>
            <a:off x="908212" y="4917442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AC1F2CF-820F-4F7D-9247-63DD5F9D36A2}"/>
              </a:ext>
            </a:extLst>
          </p:cNvPr>
          <p:cNvSpPr/>
          <p:nvPr/>
        </p:nvSpPr>
        <p:spPr>
          <a:xfrm>
            <a:off x="908212" y="5642708"/>
            <a:ext cx="68786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. Duis </a:t>
            </a:r>
            <a:r>
              <a:rPr lang="en-US" sz="1400" dirty="0" err="1"/>
              <a:t>suscipit</a:t>
            </a:r>
            <a:r>
              <a:rPr lang="en-US" sz="1400" dirty="0"/>
              <a:t> in </a:t>
            </a:r>
            <a:r>
              <a:rPr lang="en-US" sz="1400" dirty="0" err="1"/>
              <a:t>tellus</a:t>
            </a:r>
            <a:r>
              <a:rPr lang="en-US" sz="1400" dirty="0"/>
              <a:t> ac </a:t>
            </a:r>
            <a:r>
              <a:rPr lang="en-US" sz="1400" dirty="0" err="1"/>
              <a:t>bibendum</a:t>
            </a:r>
            <a:r>
              <a:rPr lang="en-US" sz="1400" dirty="0"/>
              <a:t>. Sed </a:t>
            </a:r>
            <a:r>
              <a:rPr lang="en-US" sz="1400" dirty="0" err="1"/>
              <a:t>congue</a:t>
            </a:r>
            <a:r>
              <a:rPr lang="en-US" sz="1400" dirty="0"/>
              <a:t> </a:t>
            </a:r>
            <a:r>
              <a:rPr lang="en-US" sz="1400" dirty="0" err="1"/>
              <a:t>lacus</a:t>
            </a:r>
            <a:r>
              <a:rPr lang="en-US" sz="1400" dirty="0"/>
              <a:t> vitae </a:t>
            </a:r>
            <a:r>
              <a:rPr lang="en-US" sz="1400" dirty="0" err="1"/>
              <a:t>tellus</a:t>
            </a:r>
            <a:r>
              <a:rPr lang="en-US" sz="1400" dirty="0"/>
              <a:t> </a:t>
            </a:r>
            <a:r>
              <a:rPr lang="en-US" sz="1400" dirty="0" err="1"/>
              <a:t>finibus</a:t>
            </a:r>
            <a:r>
              <a:rPr lang="en-US" sz="1400" dirty="0"/>
              <a:t>, </a:t>
            </a:r>
            <a:r>
              <a:rPr lang="en-US" sz="1400" dirty="0" err="1"/>
              <a:t>eu</a:t>
            </a:r>
            <a:r>
              <a:rPr lang="en-US" sz="1400" dirty="0"/>
              <a:t> </a:t>
            </a:r>
            <a:r>
              <a:rPr lang="en-US" sz="1400" dirty="0" err="1"/>
              <a:t>faucibus</a:t>
            </a:r>
            <a:r>
              <a:rPr lang="en-US" sz="1400" dirty="0"/>
              <a:t> nisi </a:t>
            </a:r>
            <a:r>
              <a:rPr lang="en-US" sz="1400" dirty="0" err="1"/>
              <a:t>ullamcorper</a:t>
            </a:r>
            <a:r>
              <a:rPr lang="en-US" sz="1400" dirty="0"/>
              <a:t>. 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xmlns="" id="{CB897944-48D5-46E9-A9FB-32D50EB2518C}"/>
              </a:ext>
            </a:extLst>
          </p:cNvPr>
          <p:cNvSpPr/>
          <p:nvPr/>
        </p:nvSpPr>
        <p:spPr>
          <a:xfrm>
            <a:off x="8750300" y="3496825"/>
            <a:ext cx="457200" cy="506243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869F472-959E-4BAC-A1E9-A4FC47A18883}"/>
              </a:ext>
            </a:extLst>
          </p:cNvPr>
          <p:cNvGrpSpPr/>
          <p:nvPr/>
        </p:nvGrpSpPr>
        <p:grpSpPr>
          <a:xfrm>
            <a:off x="9440334" y="1827231"/>
            <a:ext cx="2243666" cy="3817421"/>
            <a:chOff x="9440334" y="1763731"/>
            <a:chExt cx="2243666" cy="381742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1BE1A562-E36A-4651-AD4B-363B5E1584AB}"/>
                </a:ext>
              </a:extLst>
            </p:cNvPr>
            <p:cNvSpPr/>
            <p:nvPr/>
          </p:nvSpPr>
          <p:spPr>
            <a:xfrm>
              <a:off x="9440334" y="2564942"/>
              <a:ext cx="2243666" cy="301621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400" dirty="0"/>
                <a:t>“Lorem ipsum dolor sit </a:t>
              </a:r>
              <a:r>
                <a:rPr lang="en-US" sz="1400" dirty="0" err="1"/>
                <a:t>amet</a:t>
              </a:r>
              <a:r>
                <a:rPr lang="en-US" sz="1400" dirty="0"/>
                <a:t>, </a:t>
              </a:r>
              <a:r>
                <a:rPr lang="en-US" sz="1400" dirty="0" err="1"/>
                <a:t>consectetur</a:t>
              </a:r>
              <a:r>
                <a:rPr lang="en-US" sz="1400" dirty="0"/>
                <a:t> </a:t>
              </a:r>
              <a:r>
                <a:rPr lang="en-US" sz="1400" dirty="0" err="1"/>
                <a:t>adipiscing</a:t>
              </a:r>
              <a:r>
                <a:rPr lang="en-US" sz="1400" dirty="0"/>
                <a:t> </a:t>
              </a:r>
              <a:r>
                <a:rPr lang="en-US" sz="1400" dirty="0" err="1"/>
                <a:t>elit</a:t>
              </a:r>
              <a:r>
                <a:rPr lang="en-US" sz="1400" dirty="0"/>
                <a:t>. Duis </a:t>
              </a:r>
              <a:r>
                <a:rPr lang="en-US" sz="1400" dirty="0" err="1"/>
                <a:t>suscipit</a:t>
              </a:r>
              <a:r>
                <a:rPr lang="en-US" sz="1400" dirty="0"/>
                <a:t> in </a:t>
              </a:r>
              <a:r>
                <a:rPr lang="en-US" sz="1400" dirty="0" err="1"/>
                <a:t>tellus</a:t>
              </a:r>
              <a:r>
                <a:rPr lang="en-US" sz="1400" dirty="0"/>
                <a:t> ac </a:t>
              </a:r>
              <a:r>
                <a:rPr lang="en-US" sz="1400" dirty="0" err="1"/>
                <a:t>bibendum</a:t>
              </a:r>
              <a:r>
                <a:rPr lang="en-US" sz="1400" dirty="0"/>
                <a:t>. Sed </a:t>
              </a:r>
              <a:r>
                <a:rPr lang="en-US" sz="1400" dirty="0" err="1"/>
                <a:t>congue</a:t>
              </a:r>
              <a:r>
                <a:rPr lang="en-US" sz="1400" dirty="0"/>
                <a:t> </a:t>
              </a:r>
              <a:r>
                <a:rPr lang="en-US" sz="1400" dirty="0" err="1"/>
                <a:t>lacus</a:t>
              </a:r>
              <a:r>
                <a:rPr lang="en-US" sz="1400" dirty="0"/>
                <a:t> vitae </a:t>
              </a:r>
              <a:r>
                <a:rPr lang="en-US" sz="1400" dirty="0" err="1"/>
                <a:t>tellus</a:t>
              </a:r>
              <a:r>
                <a:rPr lang="en-US" sz="1400" dirty="0"/>
                <a:t> </a:t>
              </a:r>
              <a:r>
                <a:rPr lang="en-US" sz="1400" dirty="0" err="1"/>
                <a:t>finibus</a:t>
              </a:r>
              <a:r>
                <a:rPr lang="en-US" sz="1400" dirty="0"/>
                <a:t>, </a:t>
              </a:r>
              <a:r>
                <a:rPr lang="en-US" sz="1400" dirty="0" err="1"/>
                <a:t>eu</a:t>
              </a:r>
              <a:r>
                <a:rPr lang="en-US" sz="1400" dirty="0"/>
                <a:t> </a:t>
              </a:r>
              <a:r>
                <a:rPr lang="en-US" sz="1400" dirty="0" err="1"/>
                <a:t>faucibus</a:t>
              </a:r>
              <a:r>
                <a:rPr lang="en-US" sz="1400" dirty="0"/>
                <a:t> nisi </a:t>
              </a:r>
              <a:r>
                <a:rPr lang="en-US" sz="1400" dirty="0" err="1"/>
                <a:t>ullamcorper</a:t>
              </a:r>
              <a:r>
                <a:rPr lang="en-US" sz="1400" dirty="0"/>
                <a:t>. </a:t>
              </a:r>
              <a:r>
                <a:rPr lang="en-US" sz="1400" dirty="0" err="1"/>
                <a:t>Quisque</a:t>
              </a:r>
              <a:r>
                <a:rPr lang="en-US" sz="1400" dirty="0"/>
                <a:t> </a:t>
              </a:r>
              <a:r>
                <a:rPr lang="en-US" sz="1400" dirty="0" err="1"/>
                <a:t>volutpat</a:t>
              </a:r>
              <a:r>
                <a:rPr lang="en-US" sz="1400" dirty="0"/>
                <a:t> </a:t>
              </a:r>
              <a:r>
                <a:rPr lang="en-US" sz="1400" dirty="0" err="1"/>
                <a:t>leo</a:t>
              </a:r>
              <a:r>
                <a:rPr lang="en-US" sz="1400" dirty="0"/>
                <a:t> at </a:t>
              </a:r>
              <a:r>
                <a:rPr lang="en-US" sz="1400" dirty="0" err="1"/>
                <a:t>arcu</a:t>
              </a:r>
              <a:r>
                <a:rPr lang="en-US" sz="1400" dirty="0"/>
                <a:t> </a:t>
              </a:r>
              <a:r>
                <a:rPr lang="en-US" sz="1400" dirty="0" err="1"/>
                <a:t>placerat</a:t>
              </a:r>
              <a:r>
                <a:rPr lang="en-US" sz="1400" dirty="0"/>
                <a:t>, </a:t>
              </a:r>
              <a:r>
                <a:rPr lang="en-US" sz="1400" dirty="0" err="1"/>
                <a:t>quis</a:t>
              </a:r>
              <a:r>
                <a:rPr lang="en-US" sz="1400" dirty="0"/>
                <a:t> </a:t>
              </a:r>
              <a:r>
                <a:rPr lang="en-US" sz="1400" dirty="0" err="1"/>
                <a:t>pellentesque</a:t>
              </a:r>
              <a:r>
                <a:rPr lang="en-US" sz="1400" dirty="0"/>
                <a:t> </a:t>
              </a:r>
              <a:r>
                <a:rPr lang="en-US" sz="1400" dirty="0" err="1"/>
                <a:t>tellus</a:t>
              </a:r>
              <a:r>
                <a:rPr lang="en-US" sz="1400" dirty="0"/>
                <a:t> </a:t>
              </a:r>
              <a:r>
                <a:rPr lang="en-US" sz="1400" dirty="0" err="1"/>
                <a:t>bibendum</a:t>
              </a:r>
              <a:r>
                <a:rPr lang="en-US" sz="1400" dirty="0"/>
                <a:t>. </a:t>
              </a:r>
              <a:r>
                <a:rPr lang="en-US" sz="1400" dirty="0" err="1"/>
                <a:t>Proin</a:t>
              </a:r>
              <a:r>
                <a:rPr lang="en-US" sz="1400" dirty="0"/>
                <a:t> et </a:t>
              </a:r>
              <a:r>
                <a:rPr lang="en-US" sz="1400" dirty="0" err="1"/>
                <a:t>luctus</a:t>
              </a:r>
              <a:r>
                <a:rPr lang="en-US" sz="1400" dirty="0"/>
                <a:t> </a:t>
              </a:r>
              <a:r>
                <a:rPr lang="en-US" sz="1400" dirty="0" err="1"/>
                <a:t>nisl</a:t>
              </a:r>
              <a:r>
                <a:rPr lang="en-US" sz="1400" dirty="0"/>
                <a:t>, </a:t>
              </a:r>
              <a:r>
                <a:rPr lang="en-US" sz="1400" dirty="0" err="1"/>
                <a:t>ut</a:t>
              </a:r>
              <a:r>
                <a:rPr lang="en-US" sz="1400" dirty="0"/>
                <a:t> </a:t>
              </a:r>
              <a:r>
                <a:rPr lang="en-US" sz="1400" dirty="0" err="1"/>
                <a:t>viverra</a:t>
              </a:r>
              <a:r>
                <a:rPr lang="en-US" sz="1400" dirty="0"/>
                <a:t> </a:t>
              </a:r>
              <a:r>
                <a:rPr lang="en-US" sz="1400" dirty="0" err="1"/>
                <a:t>eros</a:t>
              </a:r>
              <a:r>
                <a:rPr lang="en-US" sz="1400" dirty="0"/>
                <a:t>. </a:t>
              </a:r>
              <a:r>
                <a:rPr lang="en-US" sz="1400" dirty="0" err="1"/>
                <a:t>Suspendisse</a:t>
              </a:r>
              <a:r>
                <a:rPr lang="en-US" sz="1400" dirty="0"/>
                <a:t> pharetra </a:t>
              </a:r>
              <a:r>
                <a:rPr lang="en-US" sz="1400" dirty="0" err="1"/>
                <a:t>mattis</a:t>
              </a:r>
              <a:r>
                <a:rPr lang="en-US" sz="1400" dirty="0"/>
                <a:t> </a:t>
              </a:r>
              <a:r>
                <a:rPr lang="en-US" sz="1400" dirty="0" err="1"/>
                <a:t>purus</a:t>
              </a:r>
              <a:r>
                <a:rPr lang="en-US" sz="1400" dirty="0"/>
                <a:t> </a:t>
              </a:r>
              <a:r>
                <a:rPr lang="en-US" sz="1400" dirty="0" err="1"/>
                <a:t>eu</a:t>
              </a:r>
              <a:r>
                <a:rPr lang="en-US" sz="1400" dirty="0"/>
                <a:t> semper. </a:t>
              </a:r>
              <a:r>
                <a:rPr lang="en-US" sz="1400" dirty="0" err="1"/>
                <a:t>Donec</a:t>
              </a:r>
              <a:r>
                <a:rPr lang="en-US" sz="1400" dirty="0"/>
                <a:t> </a:t>
              </a:r>
              <a:r>
                <a:rPr lang="en-US" sz="1400" dirty="0" err="1"/>
                <a:t>pellentesque</a:t>
              </a:r>
              <a:r>
                <a:rPr lang="en-US" sz="1400" dirty="0"/>
                <a:t> </a:t>
              </a:r>
              <a:r>
                <a:rPr lang="en-US" sz="1400" dirty="0" err="1"/>
                <a:t>condimentum</a:t>
              </a:r>
              <a:r>
                <a:rPr lang="en-US" sz="1400" dirty="0"/>
                <a:t> </a:t>
              </a:r>
              <a:r>
                <a:rPr lang="en-US" sz="1400" dirty="0" err="1"/>
                <a:t>sapien</a:t>
              </a:r>
              <a:r>
                <a:rPr lang="en-US" sz="1400" dirty="0"/>
                <a:t> </a:t>
              </a:r>
              <a:r>
                <a:rPr lang="en-US" sz="1400" dirty="0" err="1"/>
                <a:t>quis</a:t>
              </a:r>
              <a:r>
                <a:rPr lang="en-US" sz="1400" dirty="0"/>
                <a:t> </a:t>
              </a:r>
              <a:r>
                <a:rPr lang="en-US" sz="1400" dirty="0" err="1"/>
                <a:t>posuere</a:t>
              </a:r>
              <a:r>
                <a:rPr lang="en-US" sz="1400" dirty="0"/>
                <a:t>.”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E08CEE2E-CB09-475A-801A-DB6448249FF3}"/>
                </a:ext>
              </a:extLst>
            </p:cNvPr>
            <p:cNvSpPr/>
            <p:nvPr/>
          </p:nvSpPr>
          <p:spPr>
            <a:xfrm rot="2700000">
              <a:off x="10285275" y="1763731"/>
              <a:ext cx="553784" cy="5537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8A239459-15E7-4B2F-838A-7EAB95025EC8}"/>
                </a:ext>
              </a:extLst>
            </p:cNvPr>
            <p:cNvGrpSpPr/>
            <p:nvPr/>
          </p:nvGrpSpPr>
          <p:grpSpPr>
            <a:xfrm>
              <a:off x="10419292" y="1933467"/>
              <a:ext cx="285750" cy="214313"/>
              <a:chOff x="2614613" y="809625"/>
              <a:chExt cx="285750" cy="214313"/>
            </a:xfrm>
            <a:solidFill>
              <a:schemeClr val="bg1"/>
            </a:solidFill>
          </p:grpSpPr>
          <p:sp>
            <p:nvSpPr>
              <p:cNvPr id="91" name="Freeform 78">
                <a:extLst>
                  <a:ext uri="{FF2B5EF4-FFF2-40B4-BE49-F238E27FC236}">
                    <a16:creationId xmlns:a16="http://schemas.microsoft.com/office/drawing/2014/main" xmlns="" id="{666E4551-D73F-430C-84AA-E2069AD19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809625"/>
                <a:ext cx="133350" cy="214313"/>
              </a:xfrm>
              <a:custGeom>
                <a:avLst/>
                <a:gdLst>
                  <a:gd name="T0" fmla="*/ 316 w 335"/>
                  <a:gd name="T1" fmla="*/ 47 h 540"/>
                  <a:gd name="T2" fmla="*/ 325 w 335"/>
                  <a:gd name="T3" fmla="*/ 43 h 540"/>
                  <a:gd name="T4" fmla="*/ 331 w 335"/>
                  <a:gd name="T5" fmla="*/ 37 h 540"/>
                  <a:gd name="T6" fmla="*/ 335 w 335"/>
                  <a:gd name="T7" fmla="*/ 28 h 540"/>
                  <a:gd name="T8" fmla="*/ 335 w 335"/>
                  <a:gd name="T9" fmla="*/ 19 h 540"/>
                  <a:gd name="T10" fmla="*/ 331 w 335"/>
                  <a:gd name="T11" fmla="*/ 10 h 540"/>
                  <a:gd name="T12" fmla="*/ 325 w 335"/>
                  <a:gd name="T13" fmla="*/ 4 h 540"/>
                  <a:gd name="T14" fmla="*/ 316 w 335"/>
                  <a:gd name="T15" fmla="*/ 0 h 540"/>
                  <a:gd name="T16" fmla="*/ 294 w 335"/>
                  <a:gd name="T17" fmla="*/ 0 h 540"/>
                  <a:gd name="T18" fmla="*/ 260 w 335"/>
                  <a:gd name="T19" fmla="*/ 3 h 540"/>
                  <a:gd name="T20" fmla="*/ 227 w 335"/>
                  <a:gd name="T21" fmla="*/ 10 h 540"/>
                  <a:gd name="T22" fmla="*/ 198 w 335"/>
                  <a:gd name="T23" fmla="*/ 20 h 540"/>
                  <a:gd name="T24" fmla="*/ 169 w 335"/>
                  <a:gd name="T25" fmla="*/ 33 h 540"/>
                  <a:gd name="T26" fmla="*/ 142 w 335"/>
                  <a:gd name="T27" fmla="*/ 49 h 540"/>
                  <a:gd name="T28" fmla="*/ 117 w 335"/>
                  <a:gd name="T29" fmla="*/ 68 h 540"/>
                  <a:gd name="T30" fmla="*/ 95 w 335"/>
                  <a:gd name="T31" fmla="*/ 89 h 540"/>
                  <a:gd name="T32" fmla="*/ 75 w 335"/>
                  <a:gd name="T33" fmla="*/ 113 h 540"/>
                  <a:gd name="T34" fmla="*/ 57 w 335"/>
                  <a:gd name="T35" fmla="*/ 141 h 540"/>
                  <a:gd name="T36" fmla="*/ 41 w 335"/>
                  <a:gd name="T37" fmla="*/ 170 h 540"/>
                  <a:gd name="T38" fmla="*/ 27 w 335"/>
                  <a:gd name="T39" fmla="*/ 202 h 540"/>
                  <a:gd name="T40" fmla="*/ 17 w 335"/>
                  <a:gd name="T41" fmla="*/ 236 h 540"/>
                  <a:gd name="T42" fmla="*/ 8 w 335"/>
                  <a:gd name="T43" fmla="*/ 272 h 540"/>
                  <a:gd name="T44" fmla="*/ 3 w 335"/>
                  <a:gd name="T45" fmla="*/ 310 h 540"/>
                  <a:gd name="T46" fmla="*/ 0 w 335"/>
                  <a:gd name="T47" fmla="*/ 351 h 540"/>
                  <a:gd name="T48" fmla="*/ 1 w 335"/>
                  <a:gd name="T49" fmla="*/ 390 h 540"/>
                  <a:gd name="T50" fmla="*/ 7 w 335"/>
                  <a:gd name="T51" fmla="*/ 422 h 540"/>
                  <a:gd name="T52" fmla="*/ 20 w 335"/>
                  <a:gd name="T53" fmla="*/ 452 h 540"/>
                  <a:gd name="T54" fmla="*/ 38 w 335"/>
                  <a:gd name="T55" fmla="*/ 478 h 540"/>
                  <a:gd name="T56" fmla="*/ 61 w 335"/>
                  <a:gd name="T57" fmla="*/ 502 h 540"/>
                  <a:gd name="T58" fmla="*/ 88 w 335"/>
                  <a:gd name="T59" fmla="*/ 520 h 540"/>
                  <a:gd name="T60" fmla="*/ 117 w 335"/>
                  <a:gd name="T61" fmla="*/ 532 h 540"/>
                  <a:gd name="T62" fmla="*/ 150 w 335"/>
                  <a:gd name="T63" fmla="*/ 539 h 540"/>
                  <a:gd name="T64" fmla="*/ 185 w 335"/>
                  <a:gd name="T65" fmla="*/ 539 h 540"/>
                  <a:gd name="T66" fmla="*/ 218 w 335"/>
                  <a:gd name="T67" fmla="*/ 532 h 540"/>
                  <a:gd name="T68" fmla="*/ 248 w 335"/>
                  <a:gd name="T69" fmla="*/ 520 h 540"/>
                  <a:gd name="T70" fmla="*/ 274 w 335"/>
                  <a:gd name="T71" fmla="*/ 502 h 540"/>
                  <a:gd name="T72" fmla="*/ 297 w 335"/>
                  <a:gd name="T73" fmla="*/ 478 h 540"/>
                  <a:gd name="T74" fmla="*/ 315 w 335"/>
                  <a:gd name="T75" fmla="*/ 452 h 540"/>
                  <a:gd name="T76" fmla="*/ 328 w 335"/>
                  <a:gd name="T77" fmla="*/ 422 h 540"/>
                  <a:gd name="T78" fmla="*/ 334 w 335"/>
                  <a:gd name="T79" fmla="*/ 390 h 540"/>
                  <a:gd name="T80" fmla="*/ 334 w 335"/>
                  <a:gd name="T81" fmla="*/ 355 h 540"/>
                  <a:gd name="T82" fmla="*/ 328 w 335"/>
                  <a:gd name="T83" fmla="*/ 322 h 540"/>
                  <a:gd name="T84" fmla="*/ 315 w 335"/>
                  <a:gd name="T85" fmla="*/ 292 h 540"/>
                  <a:gd name="T86" fmla="*/ 297 w 335"/>
                  <a:gd name="T87" fmla="*/ 265 h 540"/>
                  <a:gd name="T88" fmla="*/ 274 w 335"/>
                  <a:gd name="T89" fmla="*/ 242 h 540"/>
                  <a:gd name="T90" fmla="*/ 248 w 335"/>
                  <a:gd name="T91" fmla="*/ 224 h 540"/>
                  <a:gd name="T92" fmla="*/ 218 w 335"/>
                  <a:gd name="T93" fmla="*/ 212 h 540"/>
                  <a:gd name="T94" fmla="*/ 185 w 335"/>
                  <a:gd name="T95" fmla="*/ 204 h 540"/>
                  <a:gd name="T96" fmla="*/ 153 w 335"/>
                  <a:gd name="T97" fmla="*/ 204 h 540"/>
                  <a:gd name="T98" fmla="*/ 126 w 335"/>
                  <a:gd name="T99" fmla="*/ 209 h 540"/>
                  <a:gd name="T100" fmla="*/ 99 w 335"/>
                  <a:gd name="T101" fmla="*/ 218 h 540"/>
                  <a:gd name="T102" fmla="*/ 76 w 335"/>
                  <a:gd name="T103" fmla="*/ 232 h 540"/>
                  <a:gd name="T104" fmla="*/ 73 w 335"/>
                  <a:gd name="T105" fmla="*/ 214 h 540"/>
                  <a:gd name="T106" fmla="*/ 94 w 335"/>
                  <a:gd name="T107" fmla="*/ 170 h 540"/>
                  <a:gd name="T108" fmla="*/ 119 w 335"/>
                  <a:gd name="T109" fmla="*/ 133 h 540"/>
                  <a:gd name="T110" fmla="*/ 150 w 335"/>
                  <a:gd name="T111" fmla="*/ 104 h 540"/>
                  <a:gd name="T112" fmla="*/ 183 w 335"/>
                  <a:gd name="T113" fmla="*/ 80 h 540"/>
                  <a:gd name="T114" fmla="*/ 218 w 335"/>
                  <a:gd name="T115" fmla="*/ 64 h 540"/>
                  <a:gd name="T116" fmla="*/ 255 w 335"/>
                  <a:gd name="T117" fmla="*/ 54 h 540"/>
                  <a:gd name="T118" fmla="*/ 293 w 335"/>
                  <a:gd name="T119" fmla="*/ 49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5" h="540">
                    <a:moveTo>
                      <a:pt x="312" y="47"/>
                    </a:moveTo>
                    <a:lnTo>
                      <a:pt x="316" y="47"/>
                    </a:lnTo>
                    <a:lnTo>
                      <a:pt x="321" y="45"/>
                    </a:lnTo>
                    <a:lnTo>
                      <a:pt x="325" y="43"/>
                    </a:lnTo>
                    <a:lnTo>
                      <a:pt x="329" y="41"/>
                    </a:lnTo>
                    <a:lnTo>
                      <a:pt x="331" y="37"/>
                    </a:lnTo>
                    <a:lnTo>
                      <a:pt x="333" y="33"/>
                    </a:lnTo>
                    <a:lnTo>
                      <a:pt x="335" y="28"/>
                    </a:lnTo>
                    <a:lnTo>
                      <a:pt x="335" y="24"/>
                    </a:lnTo>
                    <a:lnTo>
                      <a:pt x="335" y="19"/>
                    </a:lnTo>
                    <a:lnTo>
                      <a:pt x="333" y="15"/>
                    </a:lnTo>
                    <a:lnTo>
                      <a:pt x="331" y="10"/>
                    </a:lnTo>
                    <a:lnTo>
                      <a:pt x="329" y="6"/>
                    </a:lnTo>
                    <a:lnTo>
                      <a:pt x="325" y="4"/>
                    </a:lnTo>
                    <a:lnTo>
                      <a:pt x="321" y="2"/>
                    </a:lnTo>
                    <a:lnTo>
                      <a:pt x="316" y="0"/>
                    </a:lnTo>
                    <a:lnTo>
                      <a:pt x="312" y="0"/>
                    </a:lnTo>
                    <a:lnTo>
                      <a:pt x="294" y="0"/>
                    </a:lnTo>
                    <a:lnTo>
                      <a:pt x="277" y="1"/>
                    </a:lnTo>
                    <a:lnTo>
                      <a:pt x="260" y="3"/>
                    </a:lnTo>
                    <a:lnTo>
                      <a:pt x="244" y="6"/>
                    </a:lnTo>
                    <a:lnTo>
                      <a:pt x="227" y="10"/>
                    </a:lnTo>
                    <a:lnTo>
                      <a:pt x="213" y="15"/>
                    </a:lnTo>
                    <a:lnTo>
                      <a:pt x="198" y="20"/>
                    </a:lnTo>
                    <a:lnTo>
                      <a:pt x="183" y="26"/>
                    </a:lnTo>
                    <a:lnTo>
                      <a:pt x="169" y="33"/>
                    </a:lnTo>
                    <a:lnTo>
                      <a:pt x="155" y="40"/>
                    </a:lnTo>
                    <a:lnTo>
                      <a:pt x="142" y="49"/>
                    </a:lnTo>
                    <a:lnTo>
                      <a:pt x="130" y="58"/>
                    </a:lnTo>
                    <a:lnTo>
                      <a:pt x="117" y="68"/>
                    </a:lnTo>
                    <a:lnTo>
                      <a:pt x="106" y="78"/>
                    </a:lnTo>
                    <a:lnTo>
                      <a:pt x="95" y="89"/>
                    </a:lnTo>
                    <a:lnTo>
                      <a:pt x="84" y="101"/>
                    </a:lnTo>
                    <a:lnTo>
                      <a:pt x="75" y="113"/>
                    </a:lnTo>
                    <a:lnTo>
                      <a:pt x="65" y="127"/>
                    </a:lnTo>
                    <a:lnTo>
                      <a:pt x="57" y="141"/>
                    </a:lnTo>
                    <a:lnTo>
                      <a:pt x="48" y="154"/>
                    </a:lnTo>
                    <a:lnTo>
                      <a:pt x="41" y="170"/>
                    </a:lnTo>
                    <a:lnTo>
                      <a:pt x="34" y="185"/>
                    </a:lnTo>
                    <a:lnTo>
                      <a:pt x="27" y="202"/>
                    </a:lnTo>
                    <a:lnTo>
                      <a:pt x="22" y="218"/>
                    </a:lnTo>
                    <a:lnTo>
                      <a:pt x="17" y="236"/>
                    </a:lnTo>
                    <a:lnTo>
                      <a:pt x="12" y="254"/>
                    </a:lnTo>
                    <a:lnTo>
                      <a:pt x="8" y="272"/>
                    </a:lnTo>
                    <a:lnTo>
                      <a:pt x="5" y="291"/>
                    </a:lnTo>
                    <a:lnTo>
                      <a:pt x="3" y="310"/>
                    </a:lnTo>
                    <a:lnTo>
                      <a:pt x="1" y="330"/>
                    </a:lnTo>
                    <a:lnTo>
                      <a:pt x="0" y="351"/>
                    </a:lnTo>
                    <a:lnTo>
                      <a:pt x="0" y="371"/>
                    </a:lnTo>
                    <a:lnTo>
                      <a:pt x="1" y="390"/>
                    </a:lnTo>
                    <a:lnTo>
                      <a:pt x="3" y="405"/>
                    </a:lnTo>
                    <a:lnTo>
                      <a:pt x="7" y="422"/>
                    </a:lnTo>
                    <a:lnTo>
                      <a:pt x="12" y="437"/>
                    </a:lnTo>
                    <a:lnTo>
                      <a:pt x="20" y="452"/>
                    </a:lnTo>
                    <a:lnTo>
                      <a:pt x="28" y="466"/>
                    </a:lnTo>
                    <a:lnTo>
                      <a:pt x="38" y="478"/>
                    </a:lnTo>
                    <a:lnTo>
                      <a:pt x="48" y="491"/>
                    </a:lnTo>
                    <a:lnTo>
                      <a:pt x="61" y="502"/>
                    </a:lnTo>
                    <a:lnTo>
                      <a:pt x="74" y="511"/>
                    </a:lnTo>
                    <a:lnTo>
                      <a:pt x="88" y="520"/>
                    </a:lnTo>
                    <a:lnTo>
                      <a:pt x="102" y="527"/>
                    </a:lnTo>
                    <a:lnTo>
                      <a:pt x="117" y="532"/>
                    </a:lnTo>
                    <a:lnTo>
                      <a:pt x="134" y="537"/>
                    </a:lnTo>
                    <a:lnTo>
                      <a:pt x="150" y="539"/>
                    </a:lnTo>
                    <a:lnTo>
                      <a:pt x="168" y="540"/>
                    </a:lnTo>
                    <a:lnTo>
                      <a:pt x="185" y="539"/>
                    </a:lnTo>
                    <a:lnTo>
                      <a:pt x="201" y="537"/>
                    </a:lnTo>
                    <a:lnTo>
                      <a:pt x="218" y="532"/>
                    </a:lnTo>
                    <a:lnTo>
                      <a:pt x="233" y="527"/>
                    </a:lnTo>
                    <a:lnTo>
                      <a:pt x="248" y="520"/>
                    </a:lnTo>
                    <a:lnTo>
                      <a:pt x="261" y="511"/>
                    </a:lnTo>
                    <a:lnTo>
                      <a:pt x="274" y="502"/>
                    </a:lnTo>
                    <a:lnTo>
                      <a:pt x="287" y="491"/>
                    </a:lnTo>
                    <a:lnTo>
                      <a:pt x="297" y="478"/>
                    </a:lnTo>
                    <a:lnTo>
                      <a:pt x="307" y="466"/>
                    </a:lnTo>
                    <a:lnTo>
                      <a:pt x="315" y="452"/>
                    </a:lnTo>
                    <a:lnTo>
                      <a:pt x="323" y="437"/>
                    </a:lnTo>
                    <a:lnTo>
                      <a:pt x="328" y="422"/>
                    </a:lnTo>
                    <a:lnTo>
                      <a:pt x="332" y="405"/>
                    </a:lnTo>
                    <a:lnTo>
                      <a:pt x="334" y="390"/>
                    </a:lnTo>
                    <a:lnTo>
                      <a:pt x="335" y="371"/>
                    </a:lnTo>
                    <a:lnTo>
                      <a:pt x="334" y="355"/>
                    </a:lnTo>
                    <a:lnTo>
                      <a:pt x="332" y="338"/>
                    </a:lnTo>
                    <a:lnTo>
                      <a:pt x="328" y="322"/>
                    </a:lnTo>
                    <a:lnTo>
                      <a:pt x="323" y="307"/>
                    </a:lnTo>
                    <a:lnTo>
                      <a:pt x="315" y="292"/>
                    </a:lnTo>
                    <a:lnTo>
                      <a:pt x="307" y="278"/>
                    </a:lnTo>
                    <a:lnTo>
                      <a:pt x="297" y="265"/>
                    </a:lnTo>
                    <a:lnTo>
                      <a:pt x="287" y="253"/>
                    </a:lnTo>
                    <a:lnTo>
                      <a:pt x="274" y="242"/>
                    </a:lnTo>
                    <a:lnTo>
                      <a:pt x="261" y="233"/>
                    </a:lnTo>
                    <a:lnTo>
                      <a:pt x="248" y="224"/>
                    </a:lnTo>
                    <a:lnTo>
                      <a:pt x="233" y="217"/>
                    </a:lnTo>
                    <a:lnTo>
                      <a:pt x="218" y="212"/>
                    </a:lnTo>
                    <a:lnTo>
                      <a:pt x="201" y="207"/>
                    </a:lnTo>
                    <a:lnTo>
                      <a:pt x="185" y="204"/>
                    </a:lnTo>
                    <a:lnTo>
                      <a:pt x="168" y="204"/>
                    </a:lnTo>
                    <a:lnTo>
                      <a:pt x="153" y="204"/>
                    </a:lnTo>
                    <a:lnTo>
                      <a:pt x="140" y="206"/>
                    </a:lnTo>
                    <a:lnTo>
                      <a:pt x="126" y="209"/>
                    </a:lnTo>
                    <a:lnTo>
                      <a:pt x="112" y="213"/>
                    </a:lnTo>
                    <a:lnTo>
                      <a:pt x="99" y="218"/>
                    </a:lnTo>
                    <a:lnTo>
                      <a:pt x="88" y="224"/>
                    </a:lnTo>
                    <a:lnTo>
                      <a:pt x="76" y="232"/>
                    </a:lnTo>
                    <a:lnTo>
                      <a:pt x="64" y="239"/>
                    </a:lnTo>
                    <a:lnTo>
                      <a:pt x="73" y="214"/>
                    </a:lnTo>
                    <a:lnTo>
                      <a:pt x="83" y="191"/>
                    </a:lnTo>
                    <a:lnTo>
                      <a:pt x="94" y="170"/>
                    </a:lnTo>
                    <a:lnTo>
                      <a:pt x="107" y="150"/>
                    </a:lnTo>
                    <a:lnTo>
                      <a:pt x="119" y="133"/>
                    </a:lnTo>
                    <a:lnTo>
                      <a:pt x="134" y="117"/>
                    </a:lnTo>
                    <a:lnTo>
                      <a:pt x="150" y="104"/>
                    </a:lnTo>
                    <a:lnTo>
                      <a:pt x="166" y="91"/>
                    </a:lnTo>
                    <a:lnTo>
                      <a:pt x="183" y="80"/>
                    </a:lnTo>
                    <a:lnTo>
                      <a:pt x="200" y="72"/>
                    </a:lnTo>
                    <a:lnTo>
                      <a:pt x="218" y="64"/>
                    </a:lnTo>
                    <a:lnTo>
                      <a:pt x="237" y="58"/>
                    </a:lnTo>
                    <a:lnTo>
                      <a:pt x="255" y="54"/>
                    </a:lnTo>
                    <a:lnTo>
                      <a:pt x="274" y="51"/>
                    </a:lnTo>
                    <a:lnTo>
                      <a:pt x="293" y="49"/>
                    </a:lnTo>
                    <a:lnTo>
                      <a:pt x="31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79">
                <a:extLst>
                  <a:ext uri="{FF2B5EF4-FFF2-40B4-BE49-F238E27FC236}">
                    <a16:creationId xmlns:a16="http://schemas.microsoft.com/office/drawing/2014/main" xmlns="" id="{321CF732-F2AE-4990-9113-84D4A156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7013" y="809625"/>
                <a:ext cx="133350" cy="214313"/>
              </a:xfrm>
              <a:custGeom>
                <a:avLst/>
                <a:gdLst>
                  <a:gd name="T0" fmla="*/ 154 w 336"/>
                  <a:gd name="T1" fmla="*/ 204 h 540"/>
                  <a:gd name="T2" fmla="*/ 126 w 336"/>
                  <a:gd name="T3" fmla="*/ 209 h 540"/>
                  <a:gd name="T4" fmla="*/ 100 w 336"/>
                  <a:gd name="T5" fmla="*/ 218 h 540"/>
                  <a:gd name="T6" fmla="*/ 76 w 336"/>
                  <a:gd name="T7" fmla="*/ 232 h 540"/>
                  <a:gd name="T8" fmla="*/ 73 w 336"/>
                  <a:gd name="T9" fmla="*/ 214 h 540"/>
                  <a:gd name="T10" fmla="*/ 94 w 336"/>
                  <a:gd name="T11" fmla="*/ 170 h 540"/>
                  <a:gd name="T12" fmla="*/ 120 w 336"/>
                  <a:gd name="T13" fmla="*/ 133 h 540"/>
                  <a:gd name="T14" fmla="*/ 150 w 336"/>
                  <a:gd name="T15" fmla="*/ 104 h 540"/>
                  <a:gd name="T16" fmla="*/ 183 w 336"/>
                  <a:gd name="T17" fmla="*/ 80 h 540"/>
                  <a:gd name="T18" fmla="*/ 218 w 336"/>
                  <a:gd name="T19" fmla="*/ 64 h 540"/>
                  <a:gd name="T20" fmla="*/ 255 w 336"/>
                  <a:gd name="T21" fmla="*/ 54 h 540"/>
                  <a:gd name="T22" fmla="*/ 294 w 336"/>
                  <a:gd name="T23" fmla="*/ 49 h 540"/>
                  <a:gd name="T24" fmla="*/ 317 w 336"/>
                  <a:gd name="T25" fmla="*/ 47 h 540"/>
                  <a:gd name="T26" fmla="*/ 325 w 336"/>
                  <a:gd name="T27" fmla="*/ 43 h 540"/>
                  <a:gd name="T28" fmla="*/ 332 w 336"/>
                  <a:gd name="T29" fmla="*/ 37 h 540"/>
                  <a:gd name="T30" fmla="*/ 336 w 336"/>
                  <a:gd name="T31" fmla="*/ 28 h 540"/>
                  <a:gd name="T32" fmla="*/ 336 w 336"/>
                  <a:gd name="T33" fmla="*/ 19 h 540"/>
                  <a:gd name="T34" fmla="*/ 332 w 336"/>
                  <a:gd name="T35" fmla="*/ 10 h 540"/>
                  <a:gd name="T36" fmla="*/ 325 w 336"/>
                  <a:gd name="T37" fmla="*/ 4 h 540"/>
                  <a:gd name="T38" fmla="*/ 317 w 336"/>
                  <a:gd name="T39" fmla="*/ 0 h 540"/>
                  <a:gd name="T40" fmla="*/ 295 w 336"/>
                  <a:gd name="T41" fmla="*/ 0 h 540"/>
                  <a:gd name="T42" fmla="*/ 261 w 336"/>
                  <a:gd name="T43" fmla="*/ 3 h 540"/>
                  <a:gd name="T44" fmla="*/ 228 w 336"/>
                  <a:gd name="T45" fmla="*/ 10 h 540"/>
                  <a:gd name="T46" fmla="*/ 198 w 336"/>
                  <a:gd name="T47" fmla="*/ 20 h 540"/>
                  <a:gd name="T48" fmla="*/ 170 w 336"/>
                  <a:gd name="T49" fmla="*/ 33 h 540"/>
                  <a:gd name="T50" fmla="*/ 142 w 336"/>
                  <a:gd name="T51" fmla="*/ 49 h 540"/>
                  <a:gd name="T52" fmla="*/ 118 w 336"/>
                  <a:gd name="T53" fmla="*/ 68 h 540"/>
                  <a:gd name="T54" fmla="*/ 96 w 336"/>
                  <a:gd name="T55" fmla="*/ 89 h 540"/>
                  <a:gd name="T56" fmla="*/ 75 w 336"/>
                  <a:gd name="T57" fmla="*/ 113 h 540"/>
                  <a:gd name="T58" fmla="*/ 56 w 336"/>
                  <a:gd name="T59" fmla="*/ 141 h 540"/>
                  <a:gd name="T60" fmla="*/ 42 w 336"/>
                  <a:gd name="T61" fmla="*/ 170 h 540"/>
                  <a:gd name="T62" fmla="*/ 28 w 336"/>
                  <a:gd name="T63" fmla="*/ 202 h 540"/>
                  <a:gd name="T64" fmla="*/ 17 w 336"/>
                  <a:gd name="T65" fmla="*/ 236 h 540"/>
                  <a:gd name="T66" fmla="*/ 9 w 336"/>
                  <a:gd name="T67" fmla="*/ 272 h 540"/>
                  <a:gd name="T68" fmla="*/ 3 w 336"/>
                  <a:gd name="T69" fmla="*/ 310 h 540"/>
                  <a:gd name="T70" fmla="*/ 0 w 336"/>
                  <a:gd name="T71" fmla="*/ 351 h 540"/>
                  <a:gd name="T72" fmla="*/ 0 w 336"/>
                  <a:gd name="T73" fmla="*/ 390 h 540"/>
                  <a:gd name="T74" fmla="*/ 8 w 336"/>
                  <a:gd name="T75" fmla="*/ 422 h 540"/>
                  <a:gd name="T76" fmla="*/ 20 w 336"/>
                  <a:gd name="T77" fmla="*/ 452 h 540"/>
                  <a:gd name="T78" fmla="*/ 38 w 336"/>
                  <a:gd name="T79" fmla="*/ 478 h 540"/>
                  <a:gd name="T80" fmla="*/ 61 w 336"/>
                  <a:gd name="T81" fmla="*/ 502 h 540"/>
                  <a:gd name="T82" fmla="*/ 88 w 336"/>
                  <a:gd name="T83" fmla="*/ 520 h 540"/>
                  <a:gd name="T84" fmla="*/ 118 w 336"/>
                  <a:gd name="T85" fmla="*/ 532 h 540"/>
                  <a:gd name="T86" fmla="*/ 151 w 336"/>
                  <a:gd name="T87" fmla="*/ 539 h 540"/>
                  <a:gd name="T88" fmla="*/ 186 w 336"/>
                  <a:gd name="T89" fmla="*/ 539 h 540"/>
                  <a:gd name="T90" fmla="*/ 218 w 336"/>
                  <a:gd name="T91" fmla="*/ 532 h 540"/>
                  <a:gd name="T92" fmla="*/ 248 w 336"/>
                  <a:gd name="T93" fmla="*/ 520 h 540"/>
                  <a:gd name="T94" fmla="*/ 275 w 336"/>
                  <a:gd name="T95" fmla="*/ 502 h 540"/>
                  <a:gd name="T96" fmla="*/ 298 w 336"/>
                  <a:gd name="T97" fmla="*/ 478 h 540"/>
                  <a:gd name="T98" fmla="*/ 316 w 336"/>
                  <a:gd name="T99" fmla="*/ 452 h 540"/>
                  <a:gd name="T100" fmla="*/ 329 w 336"/>
                  <a:gd name="T101" fmla="*/ 422 h 540"/>
                  <a:gd name="T102" fmla="*/ 335 w 336"/>
                  <a:gd name="T103" fmla="*/ 390 h 540"/>
                  <a:gd name="T104" fmla="*/ 335 w 336"/>
                  <a:gd name="T105" fmla="*/ 355 h 540"/>
                  <a:gd name="T106" fmla="*/ 329 w 336"/>
                  <a:gd name="T107" fmla="*/ 322 h 540"/>
                  <a:gd name="T108" fmla="*/ 316 w 336"/>
                  <a:gd name="T109" fmla="*/ 292 h 540"/>
                  <a:gd name="T110" fmla="*/ 298 w 336"/>
                  <a:gd name="T111" fmla="*/ 265 h 540"/>
                  <a:gd name="T112" fmla="*/ 275 w 336"/>
                  <a:gd name="T113" fmla="*/ 242 h 540"/>
                  <a:gd name="T114" fmla="*/ 248 w 336"/>
                  <a:gd name="T115" fmla="*/ 224 h 540"/>
                  <a:gd name="T116" fmla="*/ 218 w 336"/>
                  <a:gd name="T117" fmla="*/ 212 h 540"/>
                  <a:gd name="T118" fmla="*/ 186 w 336"/>
                  <a:gd name="T119" fmla="*/ 204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6" h="540">
                    <a:moveTo>
                      <a:pt x="168" y="204"/>
                    </a:moveTo>
                    <a:lnTo>
                      <a:pt x="154" y="204"/>
                    </a:lnTo>
                    <a:lnTo>
                      <a:pt x="140" y="206"/>
                    </a:lnTo>
                    <a:lnTo>
                      <a:pt x="126" y="209"/>
                    </a:lnTo>
                    <a:lnTo>
                      <a:pt x="112" y="213"/>
                    </a:lnTo>
                    <a:lnTo>
                      <a:pt x="100" y="218"/>
                    </a:lnTo>
                    <a:lnTo>
                      <a:pt x="88" y="224"/>
                    </a:lnTo>
                    <a:lnTo>
                      <a:pt x="76" y="232"/>
                    </a:lnTo>
                    <a:lnTo>
                      <a:pt x="65" y="239"/>
                    </a:lnTo>
                    <a:lnTo>
                      <a:pt x="73" y="214"/>
                    </a:lnTo>
                    <a:lnTo>
                      <a:pt x="83" y="191"/>
                    </a:lnTo>
                    <a:lnTo>
                      <a:pt x="94" y="170"/>
                    </a:lnTo>
                    <a:lnTo>
                      <a:pt x="107" y="150"/>
                    </a:lnTo>
                    <a:lnTo>
                      <a:pt x="120" y="133"/>
                    </a:lnTo>
                    <a:lnTo>
                      <a:pt x="135" y="117"/>
                    </a:lnTo>
                    <a:lnTo>
                      <a:pt x="150" y="104"/>
                    </a:lnTo>
                    <a:lnTo>
                      <a:pt x="167" y="91"/>
                    </a:lnTo>
                    <a:lnTo>
                      <a:pt x="183" y="80"/>
                    </a:lnTo>
                    <a:lnTo>
                      <a:pt x="200" y="72"/>
                    </a:lnTo>
                    <a:lnTo>
                      <a:pt x="218" y="64"/>
                    </a:lnTo>
                    <a:lnTo>
                      <a:pt x="236" y="58"/>
                    </a:lnTo>
                    <a:lnTo>
                      <a:pt x="255" y="54"/>
                    </a:lnTo>
                    <a:lnTo>
                      <a:pt x="275" y="51"/>
                    </a:lnTo>
                    <a:lnTo>
                      <a:pt x="294" y="49"/>
                    </a:lnTo>
                    <a:lnTo>
                      <a:pt x="313" y="47"/>
                    </a:lnTo>
                    <a:lnTo>
                      <a:pt x="317" y="47"/>
                    </a:lnTo>
                    <a:lnTo>
                      <a:pt x="321" y="45"/>
                    </a:lnTo>
                    <a:lnTo>
                      <a:pt x="325" y="43"/>
                    </a:lnTo>
                    <a:lnTo>
                      <a:pt x="330" y="41"/>
                    </a:lnTo>
                    <a:lnTo>
                      <a:pt x="332" y="37"/>
                    </a:lnTo>
                    <a:lnTo>
                      <a:pt x="334" y="33"/>
                    </a:lnTo>
                    <a:lnTo>
                      <a:pt x="336" y="28"/>
                    </a:lnTo>
                    <a:lnTo>
                      <a:pt x="336" y="24"/>
                    </a:lnTo>
                    <a:lnTo>
                      <a:pt x="336" y="19"/>
                    </a:lnTo>
                    <a:lnTo>
                      <a:pt x="334" y="15"/>
                    </a:lnTo>
                    <a:lnTo>
                      <a:pt x="332" y="10"/>
                    </a:lnTo>
                    <a:lnTo>
                      <a:pt x="330" y="6"/>
                    </a:lnTo>
                    <a:lnTo>
                      <a:pt x="325" y="4"/>
                    </a:lnTo>
                    <a:lnTo>
                      <a:pt x="321" y="2"/>
                    </a:lnTo>
                    <a:lnTo>
                      <a:pt x="317" y="0"/>
                    </a:lnTo>
                    <a:lnTo>
                      <a:pt x="313" y="0"/>
                    </a:lnTo>
                    <a:lnTo>
                      <a:pt x="295" y="0"/>
                    </a:lnTo>
                    <a:lnTo>
                      <a:pt x="278" y="1"/>
                    </a:lnTo>
                    <a:lnTo>
                      <a:pt x="261" y="3"/>
                    </a:lnTo>
                    <a:lnTo>
                      <a:pt x="244" y="6"/>
                    </a:lnTo>
                    <a:lnTo>
                      <a:pt x="228" y="10"/>
                    </a:lnTo>
                    <a:lnTo>
                      <a:pt x="213" y="15"/>
                    </a:lnTo>
                    <a:lnTo>
                      <a:pt x="198" y="20"/>
                    </a:lnTo>
                    <a:lnTo>
                      <a:pt x="183" y="26"/>
                    </a:lnTo>
                    <a:lnTo>
                      <a:pt x="170" y="33"/>
                    </a:lnTo>
                    <a:lnTo>
                      <a:pt x="156" y="40"/>
                    </a:lnTo>
                    <a:lnTo>
                      <a:pt x="142" y="49"/>
                    </a:lnTo>
                    <a:lnTo>
                      <a:pt x="131" y="58"/>
                    </a:lnTo>
                    <a:lnTo>
                      <a:pt x="118" y="68"/>
                    </a:lnTo>
                    <a:lnTo>
                      <a:pt x="106" y="78"/>
                    </a:lnTo>
                    <a:lnTo>
                      <a:pt x="96" y="89"/>
                    </a:lnTo>
                    <a:lnTo>
                      <a:pt x="85" y="101"/>
                    </a:lnTo>
                    <a:lnTo>
                      <a:pt x="75" y="113"/>
                    </a:lnTo>
                    <a:lnTo>
                      <a:pt x="66" y="127"/>
                    </a:lnTo>
                    <a:lnTo>
                      <a:pt x="56" y="141"/>
                    </a:lnTo>
                    <a:lnTo>
                      <a:pt x="49" y="154"/>
                    </a:lnTo>
                    <a:lnTo>
                      <a:pt x="42" y="170"/>
                    </a:lnTo>
                    <a:lnTo>
                      <a:pt x="34" y="185"/>
                    </a:lnTo>
                    <a:lnTo>
                      <a:pt x="28" y="202"/>
                    </a:lnTo>
                    <a:lnTo>
                      <a:pt x="22" y="218"/>
                    </a:lnTo>
                    <a:lnTo>
                      <a:pt x="17" y="236"/>
                    </a:lnTo>
                    <a:lnTo>
                      <a:pt x="13" y="254"/>
                    </a:lnTo>
                    <a:lnTo>
                      <a:pt x="9" y="272"/>
                    </a:lnTo>
                    <a:lnTo>
                      <a:pt x="6" y="291"/>
                    </a:lnTo>
                    <a:lnTo>
                      <a:pt x="3" y="310"/>
                    </a:lnTo>
                    <a:lnTo>
                      <a:pt x="1" y="330"/>
                    </a:lnTo>
                    <a:lnTo>
                      <a:pt x="0" y="351"/>
                    </a:lnTo>
                    <a:lnTo>
                      <a:pt x="0" y="371"/>
                    </a:lnTo>
                    <a:lnTo>
                      <a:pt x="0" y="390"/>
                    </a:lnTo>
                    <a:lnTo>
                      <a:pt x="3" y="405"/>
                    </a:lnTo>
                    <a:lnTo>
                      <a:pt x="8" y="422"/>
                    </a:lnTo>
                    <a:lnTo>
                      <a:pt x="13" y="437"/>
                    </a:lnTo>
                    <a:lnTo>
                      <a:pt x="20" y="452"/>
                    </a:lnTo>
                    <a:lnTo>
                      <a:pt x="29" y="466"/>
                    </a:lnTo>
                    <a:lnTo>
                      <a:pt x="38" y="478"/>
                    </a:lnTo>
                    <a:lnTo>
                      <a:pt x="49" y="491"/>
                    </a:lnTo>
                    <a:lnTo>
                      <a:pt x="61" y="502"/>
                    </a:lnTo>
                    <a:lnTo>
                      <a:pt x="74" y="511"/>
                    </a:lnTo>
                    <a:lnTo>
                      <a:pt x="88" y="520"/>
                    </a:lnTo>
                    <a:lnTo>
                      <a:pt x="103" y="527"/>
                    </a:lnTo>
                    <a:lnTo>
                      <a:pt x="118" y="532"/>
                    </a:lnTo>
                    <a:lnTo>
                      <a:pt x="134" y="537"/>
                    </a:lnTo>
                    <a:lnTo>
                      <a:pt x="151" y="539"/>
                    </a:lnTo>
                    <a:lnTo>
                      <a:pt x="168" y="540"/>
                    </a:lnTo>
                    <a:lnTo>
                      <a:pt x="186" y="539"/>
                    </a:lnTo>
                    <a:lnTo>
                      <a:pt x="201" y="537"/>
                    </a:lnTo>
                    <a:lnTo>
                      <a:pt x="218" y="532"/>
                    </a:lnTo>
                    <a:lnTo>
                      <a:pt x="233" y="527"/>
                    </a:lnTo>
                    <a:lnTo>
                      <a:pt x="248" y="520"/>
                    </a:lnTo>
                    <a:lnTo>
                      <a:pt x="262" y="511"/>
                    </a:lnTo>
                    <a:lnTo>
                      <a:pt x="275" y="502"/>
                    </a:lnTo>
                    <a:lnTo>
                      <a:pt x="287" y="491"/>
                    </a:lnTo>
                    <a:lnTo>
                      <a:pt x="298" y="478"/>
                    </a:lnTo>
                    <a:lnTo>
                      <a:pt x="307" y="466"/>
                    </a:lnTo>
                    <a:lnTo>
                      <a:pt x="316" y="452"/>
                    </a:lnTo>
                    <a:lnTo>
                      <a:pt x="323" y="437"/>
                    </a:lnTo>
                    <a:lnTo>
                      <a:pt x="329" y="422"/>
                    </a:lnTo>
                    <a:lnTo>
                      <a:pt x="333" y="405"/>
                    </a:lnTo>
                    <a:lnTo>
                      <a:pt x="335" y="390"/>
                    </a:lnTo>
                    <a:lnTo>
                      <a:pt x="336" y="371"/>
                    </a:lnTo>
                    <a:lnTo>
                      <a:pt x="335" y="355"/>
                    </a:lnTo>
                    <a:lnTo>
                      <a:pt x="333" y="338"/>
                    </a:lnTo>
                    <a:lnTo>
                      <a:pt x="329" y="322"/>
                    </a:lnTo>
                    <a:lnTo>
                      <a:pt x="323" y="307"/>
                    </a:lnTo>
                    <a:lnTo>
                      <a:pt x="316" y="292"/>
                    </a:lnTo>
                    <a:lnTo>
                      <a:pt x="307" y="278"/>
                    </a:lnTo>
                    <a:lnTo>
                      <a:pt x="298" y="265"/>
                    </a:lnTo>
                    <a:lnTo>
                      <a:pt x="287" y="253"/>
                    </a:lnTo>
                    <a:lnTo>
                      <a:pt x="275" y="242"/>
                    </a:lnTo>
                    <a:lnTo>
                      <a:pt x="262" y="233"/>
                    </a:lnTo>
                    <a:lnTo>
                      <a:pt x="248" y="224"/>
                    </a:lnTo>
                    <a:lnTo>
                      <a:pt x="233" y="217"/>
                    </a:lnTo>
                    <a:lnTo>
                      <a:pt x="218" y="212"/>
                    </a:lnTo>
                    <a:lnTo>
                      <a:pt x="201" y="207"/>
                    </a:lnTo>
                    <a:lnTo>
                      <a:pt x="186" y="204"/>
                    </a:lnTo>
                    <a:lnTo>
                      <a:pt x="168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6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000000"/>
      </a:dk1>
      <a:lt1>
        <a:sysClr val="window" lastClr="FFFFFF"/>
      </a:lt1>
      <a:dk2>
        <a:srgbClr val="000000"/>
      </a:dk2>
      <a:lt2>
        <a:srgbClr val="E5E5E5"/>
      </a:lt2>
      <a:accent1>
        <a:srgbClr val="F33F2E"/>
      </a:accent1>
      <a:accent2>
        <a:srgbClr val="5EBB48"/>
      </a:accent2>
      <a:accent3>
        <a:srgbClr val="91C0DC"/>
      </a:accent3>
      <a:accent4>
        <a:srgbClr val="F33F2E"/>
      </a:accent4>
      <a:accent5>
        <a:srgbClr val="5EBB48"/>
      </a:accent5>
      <a:accent6>
        <a:srgbClr val="91C0DC"/>
      </a:accent6>
      <a:hlink>
        <a:srgbClr val="002060"/>
      </a:hlink>
      <a:folHlink>
        <a:srgbClr val="C00000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1354</Words>
  <Application>Microsoft Office PowerPoint</Application>
  <PresentationFormat>Custom</PresentationFormat>
  <Paragraphs>108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USER</cp:lastModifiedBy>
  <cp:revision>68</cp:revision>
  <dcterms:created xsi:type="dcterms:W3CDTF">2018-07-02T06:37:21Z</dcterms:created>
  <dcterms:modified xsi:type="dcterms:W3CDTF">2022-07-11T06:32:46Z</dcterms:modified>
</cp:coreProperties>
</file>