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7" r:id="rId2"/>
    <p:sldId id="288" r:id="rId3"/>
    <p:sldId id="290" r:id="rId4"/>
    <p:sldId id="289" r:id="rId5"/>
    <p:sldId id="291" r:id="rId6"/>
    <p:sldId id="292" r:id="rId7"/>
    <p:sldId id="293" r:id="rId8"/>
    <p:sldId id="294" r:id="rId9"/>
    <p:sldId id="297" r:id="rId10"/>
    <p:sldId id="298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A6A6"/>
    <a:srgbClr val="F37404"/>
    <a:srgbClr val="818B8C"/>
    <a:srgbClr val="3F5559"/>
    <a:srgbClr val="0903B5"/>
    <a:srgbClr val="6962FC"/>
    <a:srgbClr val="9B98FD"/>
    <a:srgbClr val="CDCBFE"/>
    <a:srgbClr val="7553A6"/>
    <a:srgbClr val="EAD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6" autoAdjust="0"/>
    <p:restoredTop sz="94184" autoAdjust="0"/>
  </p:normalViewPr>
  <p:slideViewPr>
    <p:cSldViewPr snapToGrid="0" showGuides="1">
      <p:cViewPr>
        <p:scale>
          <a:sx n="100" d="100"/>
          <a:sy n="100" d="100"/>
        </p:scale>
        <p:origin x="-1182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241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1" dirty="0">
                <a:solidFill>
                  <a:schemeClr val="bg1"/>
                </a:solidFill>
                <a:latin typeface="Georgia" panose="02040502050405020303" pitchFamily="18" charset="0"/>
              </a:rPr>
              <a:t>Chart Title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45A-C64D-82FF-0976B625BB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45A-C64D-82FF-0976B625BB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45A-C64D-82FF-0976B625BB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966656"/>
        <c:axId val="150968192"/>
      </c:barChart>
      <c:catAx>
        <c:axId val="15096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68192"/>
        <c:crosses val="autoZero"/>
        <c:auto val="1"/>
        <c:lblAlgn val="ctr"/>
        <c:lblOffset val="100"/>
        <c:noMultiLvlLbl val="0"/>
      </c:catAx>
      <c:valAx>
        <c:axId val="15096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6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3740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B9D7-4586-BC91-B8122324B2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753-48AA-B87A-C95845FBD2F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D7-4586-BC91-B8122324B2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24A6A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525-4802-84D2-141FFBA99A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525-4802-84D2-141FFBA99A1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D7-4586-BC91-B8122324B2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833701D-4330-4EE7-9BF0-6431F8E2A6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BCF998-A782-4C8A-8747-A2CA7D048A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C422E-181F-4E69-B889-4841EA1EE446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E3B75D-11DD-4E29-B21A-3BEFD7843A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F2A97F-C387-40BF-A80D-9B120372E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1A19D-7FE1-442D-97C1-2F2B47ADDD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6763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B7041-6594-4BE2-8703-78B4E00C91E5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E837E-594B-4F0F-92F5-F20D4296AC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832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aartenwijnants?utm_source=unsplash&amp;utm_medium=referral&amp;utm_content=creditCopy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mpany-doodle?utm_source=unsplash&amp;utm_medium=referral&amp;utm_content=creditCopyText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@kellysikkema?utm_source=unsplash&amp;utm_medium=referral&amp;utm_content=creditCopyText" TargetMode="External"/><Relationship Id="rId3" Type="http://schemas.openxmlformats.org/officeDocument/2006/relationships/hyperlink" Target="https://unsplash.com/@chrisjoelcampbell?utm_source=unsplash&amp;utm_medium=referral&amp;utm_content=creditCopyText" TargetMode="External"/><Relationship Id="rId7" Type="http://schemas.openxmlformats.org/officeDocument/2006/relationships/hyperlink" Target="https://unsplash.com/@lucassankey?utm_source=unsplash&amp;utm_medium=referral&amp;utm_content=creditCopyText" TargetMode="External"/><Relationship Id="rId12" Type="http://schemas.openxmlformats.org/officeDocument/2006/relationships/hyperlink" Target="https://unsplash.com/s/photos/doodle?utm_source=unsplash&amp;utm_medium=referral&amp;utm_content=creditCopyTex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unsplash.com/@luisviol?utm_source=unsplash&amp;utm_medium=referral&amp;utm_content=creditCopyText" TargetMode="External"/><Relationship Id="rId11" Type="http://schemas.openxmlformats.org/officeDocument/2006/relationships/hyperlink" Target="https://unsplash.com/@contentpixie?utm_source=unsplash&amp;utm_medium=referral&amp;utm_content=creditCopyText" TargetMode="External"/><Relationship Id="rId5" Type="http://schemas.openxmlformats.org/officeDocument/2006/relationships/hyperlink" Target="https://unsplash.com/@dann?utm_source=unsplash&amp;utm_medium=referral&amp;utm_content=creditCopyText" TargetMode="External"/><Relationship Id="rId10" Type="http://schemas.openxmlformats.org/officeDocument/2006/relationships/hyperlink" Target="https://unsplash.com/s/photos/person-man?utm_source=unsplash&amp;utm_medium=referral&amp;utm_content=creditCopyText" TargetMode="External"/><Relationship Id="rId4" Type="http://schemas.openxmlformats.org/officeDocument/2006/relationships/hyperlink" Target="https://unsplash.com/s/photos/person?utm_source=unsplash&amp;utm_medium=referral&amp;utm_content=creditCopyText" TargetMode="External"/><Relationship Id="rId9" Type="http://schemas.openxmlformats.org/officeDocument/2006/relationships/hyperlink" Target="https://unsplash.com/@paul_cstn_?utm_source=unsplash&amp;utm_medium=referral&amp;utm_content=creditCopyText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ustomerbox?utm_source=unsplash&amp;utm_medium=referral&amp;utm_content=creditCopyTex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doodle?utm_source=unsplash&amp;utm_medium=referral&amp;utm_content=creditCopyText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7260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23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Illustration by </a:t>
            </a:r>
            <a:r>
              <a:rPr lang="en-US" dirty="0" err="1"/>
              <a:t>freepik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300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Maarten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Wijnants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/>
              <a:t>Illustration by </a:t>
            </a:r>
            <a:r>
              <a:rPr lang="en-US" dirty="0" err="1"/>
              <a:t>freepik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4538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Illustration by </a:t>
            </a:r>
            <a:r>
              <a:rPr lang="en-US" dirty="0" err="1"/>
              <a:t>freepik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308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Illustration by </a:t>
            </a:r>
            <a:r>
              <a:rPr lang="en-US" dirty="0" err="1"/>
              <a:t>freepik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57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Christopher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Campbell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ID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Dan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ID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Luis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Villasmil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ID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Lucas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Sankey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ID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Kelly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Sikkema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ID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Paul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Castanié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Unsplash</a:t>
            </a:r>
            <a:endParaRPr lang="en-ID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Content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Pixie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2151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Illustration by </a:t>
            </a:r>
            <a:r>
              <a:rPr lang="en-US" dirty="0" err="1"/>
              <a:t>freepik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0321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Customerbox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6260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512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E2FFAA-25BE-47A2-A60E-349BE354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DAA34-980C-44A0-9965-D1AF72E12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4143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03295E-5F2E-469B-B4C3-767643F2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A84A6C5-DA12-455A-81DD-2B5C41D0E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5A59A1D-8CC0-43CE-9EB7-F5DE71D0A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1C4B1F2C-8907-7B46-ABF8-16F99AA9AFD2}"/>
              </a:ext>
            </a:extLst>
          </p:cNvPr>
          <p:cNvSpPr/>
          <p:nvPr userDrawn="1"/>
        </p:nvSpPr>
        <p:spPr>
          <a:xfrm>
            <a:off x="11275536" y="6478101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D57E593-C972-6B4D-9F21-7D9C0DAFD692}"/>
              </a:ext>
            </a:extLst>
          </p:cNvPr>
          <p:cNvSpPr txBox="1"/>
          <p:nvPr userDrawn="1"/>
        </p:nvSpPr>
        <p:spPr>
          <a:xfrm>
            <a:off x="11303045" y="6496730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E7619092-1B71-884F-A710-9A531A3E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12118"/>
            <a:ext cx="191188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algn="r">
              <a:defRPr lang="id-ID" sz="800" b="0" i="0" smtClean="0">
                <a:solidFill>
                  <a:schemeClr val="accent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 dirty="0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77510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3B649-33B5-49E0-AF95-5C2F7436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B1F3234-B853-4DD4-ACD3-949D5F28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1825624"/>
            <a:ext cx="11125200" cy="4422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7AEE8FBA-C439-D74F-B133-6F9256C2D530}"/>
              </a:ext>
            </a:extLst>
          </p:cNvPr>
          <p:cNvSpPr/>
          <p:nvPr userDrawn="1"/>
        </p:nvSpPr>
        <p:spPr>
          <a:xfrm>
            <a:off x="11275536" y="6478101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00038C-F866-2E4A-B247-F27CD5BB5183}"/>
              </a:ext>
            </a:extLst>
          </p:cNvPr>
          <p:cNvSpPr txBox="1"/>
          <p:nvPr userDrawn="1"/>
        </p:nvSpPr>
        <p:spPr>
          <a:xfrm>
            <a:off x="11303045" y="6496730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696179A-4FB8-C04C-8287-B56A4061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12118"/>
            <a:ext cx="191188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algn="r">
              <a:defRPr lang="id-ID" sz="800" b="0" i="0" smtClean="0">
                <a:solidFill>
                  <a:schemeClr val="accent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 dirty="0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833688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874D309-A159-49EF-AA30-9AD12AF5D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9337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C069772-6562-4B91-92CF-F6615BFA1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65124"/>
            <a:ext cx="80391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C6FEE01D-2CE4-D942-9FD4-BE21EDA6A6C0}"/>
              </a:ext>
            </a:extLst>
          </p:cNvPr>
          <p:cNvSpPr/>
          <p:nvPr userDrawn="1"/>
        </p:nvSpPr>
        <p:spPr>
          <a:xfrm>
            <a:off x="11275536" y="6478101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DB45076-319E-3F48-89A3-A79B4A63168F}"/>
              </a:ext>
            </a:extLst>
          </p:cNvPr>
          <p:cNvSpPr txBox="1"/>
          <p:nvPr userDrawn="1"/>
        </p:nvSpPr>
        <p:spPr>
          <a:xfrm>
            <a:off x="11303045" y="6496730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7053A5CE-2C61-D44C-A57F-FAFC63D5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12118"/>
            <a:ext cx="191188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algn="r">
              <a:defRPr lang="id-ID" sz="800" b="0" i="0" smtClean="0">
                <a:solidFill>
                  <a:schemeClr val="accent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 dirty="0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394759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CE41B2DE-F156-2D40-9010-D80F327790C8}"/>
              </a:ext>
            </a:extLst>
          </p:cNvPr>
          <p:cNvSpPr/>
          <p:nvPr userDrawn="1"/>
        </p:nvSpPr>
        <p:spPr>
          <a:xfrm>
            <a:off x="11275536" y="6478101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943E93-BC38-4864-A0B9-1D065247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04DEF6-B94F-4858-A2BA-F37F3A9A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4"/>
            <a:ext cx="11125200" cy="4422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D911A7C-798D-A349-BE1E-08E7E52FFB57}"/>
              </a:ext>
            </a:extLst>
          </p:cNvPr>
          <p:cNvSpPr txBox="1"/>
          <p:nvPr userDrawn="1"/>
        </p:nvSpPr>
        <p:spPr>
          <a:xfrm>
            <a:off x="11303045" y="6496730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FDF70D0A-AB5F-444C-BF1D-65B5142D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12118"/>
            <a:ext cx="191188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algn="r">
              <a:defRPr lang="id-ID" sz="800" b="0" i="0" smtClean="0">
                <a:solidFill>
                  <a:schemeClr val="accent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 dirty="0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309377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63D7A-540E-425A-BEF5-69BB8D40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3CBEA5-6625-4A00-B51E-8641A4AE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8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DD00FA-CA57-4FCA-BFA6-C374C16C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40965A-09CA-4AA8-9C52-A5770F423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825624"/>
            <a:ext cx="5486400" cy="4422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9E6E0D-8C89-4C4D-B2ED-BC0A4867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4864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9A78335F-9E96-9E4A-837D-AF62CB26B2C3}"/>
              </a:ext>
            </a:extLst>
          </p:cNvPr>
          <p:cNvSpPr/>
          <p:nvPr userDrawn="1"/>
        </p:nvSpPr>
        <p:spPr>
          <a:xfrm>
            <a:off x="11275536" y="6478101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2A86593-F304-814B-B025-6555EE0CF287}"/>
              </a:ext>
            </a:extLst>
          </p:cNvPr>
          <p:cNvSpPr txBox="1"/>
          <p:nvPr userDrawn="1"/>
        </p:nvSpPr>
        <p:spPr>
          <a:xfrm>
            <a:off x="11303045" y="6496730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B19D1463-BCFD-0148-B0BC-D60507DA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12118"/>
            <a:ext cx="191188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algn="r">
              <a:defRPr lang="id-ID" sz="800" b="0" i="0" smtClean="0">
                <a:solidFill>
                  <a:schemeClr val="accent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 dirty="0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380477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BB064-2B6B-4DB3-B5F2-73FB6436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112837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0364BD-656F-49D4-978C-1EF0460D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681163"/>
            <a:ext cx="5464175" cy="8370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CC1E74-B5DE-489B-8062-6F648F39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2505074"/>
            <a:ext cx="5464175" cy="3743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CD74AC3-B164-43D5-8EE3-2B3FACE1F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86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D59746C-CBAC-4D9D-AFCA-8ED31A888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486400" cy="3743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xmlns="" id="{FA37A93B-E156-B649-97A6-4FB6E11AA4C2}"/>
              </a:ext>
            </a:extLst>
          </p:cNvPr>
          <p:cNvSpPr/>
          <p:nvPr userDrawn="1"/>
        </p:nvSpPr>
        <p:spPr>
          <a:xfrm>
            <a:off x="11275536" y="6478101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F646A18-AAE6-784B-8B94-CDEA370B6FCD}"/>
              </a:ext>
            </a:extLst>
          </p:cNvPr>
          <p:cNvSpPr txBox="1"/>
          <p:nvPr userDrawn="1"/>
        </p:nvSpPr>
        <p:spPr>
          <a:xfrm>
            <a:off x="11303045" y="6496730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C8FA28D6-53D2-8449-93F7-3B410245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12118"/>
            <a:ext cx="191188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algn="r">
              <a:defRPr lang="id-ID" sz="800" b="0" i="0" smtClean="0">
                <a:solidFill>
                  <a:schemeClr val="accent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 dirty="0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254352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ADFF5-D2DF-4F4C-B84D-A9AF846D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1A5045BD-D44E-1440-BABD-BD635808C00D}"/>
              </a:ext>
            </a:extLst>
          </p:cNvPr>
          <p:cNvSpPr/>
          <p:nvPr userDrawn="1"/>
        </p:nvSpPr>
        <p:spPr>
          <a:xfrm>
            <a:off x="11275536" y="6478101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FDB3EB3-8156-6B4C-8257-1138E4AFBF43}"/>
              </a:ext>
            </a:extLst>
          </p:cNvPr>
          <p:cNvSpPr txBox="1"/>
          <p:nvPr userDrawn="1"/>
        </p:nvSpPr>
        <p:spPr>
          <a:xfrm>
            <a:off x="11303045" y="6496730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1924AA2-DDC7-264C-A02E-9CBC1C3B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12118"/>
            <a:ext cx="191188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algn="r">
              <a:defRPr lang="id-ID" sz="800" b="0" i="0" smtClean="0">
                <a:solidFill>
                  <a:schemeClr val="accent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 dirty="0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336722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DBC391C2-153A-6F4E-AA5E-E169EA9BB287}"/>
              </a:ext>
            </a:extLst>
          </p:cNvPr>
          <p:cNvSpPr/>
          <p:nvPr userDrawn="1"/>
        </p:nvSpPr>
        <p:spPr>
          <a:xfrm>
            <a:off x="11275536" y="6478101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526B37-0B9F-7C43-9087-C40A95D9251F}"/>
              </a:ext>
            </a:extLst>
          </p:cNvPr>
          <p:cNvSpPr txBox="1"/>
          <p:nvPr userDrawn="1"/>
        </p:nvSpPr>
        <p:spPr>
          <a:xfrm>
            <a:off x="11303045" y="6496730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E496E1C2-99B6-1143-8C33-9B19C78D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12118"/>
            <a:ext cx="191188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algn="r">
              <a:defRPr lang="id-ID" sz="800" b="0" i="0" smtClean="0">
                <a:solidFill>
                  <a:schemeClr val="accent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 dirty="0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7251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B33DCC-E58D-4E90-BD32-93612EB1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B7CF97-5037-48C8-8243-48B5F787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953ED2-55B1-4F90-9569-25377B50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D82782AC-8C12-9A46-8716-300B727C767A}"/>
              </a:ext>
            </a:extLst>
          </p:cNvPr>
          <p:cNvSpPr/>
          <p:nvPr userDrawn="1"/>
        </p:nvSpPr>
        <p:spPr>
          <a:xfrm>
            <a:off x="11275536" y="6478101"/>
            <a:ext cx="383064" cy="191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8E02E20-668A-9B4C-9945-DCA03ED03F01}"/>
              </a:ext>
            </a:extLst>
          </p:cNvPr>
          <p:cNvSpPr txBox="1"/>
          <p:nvPr userDrawn="1"/>
        </p:nvSpPr>
        <p:spPr>
          <a:xfrm>
            <a:off x="11303045" y="6496730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EEFE3D0B-2181-AC40-B1F0-351639C3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1631" y="6512118"/>
            <a:ext cx="191188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algn="r">
              <a:defRPr lang="id-ID" sz="800" b="0" i="0" smtClean="0">
                <a:solidFill>
                  <a:schemeClr val="accent1"/>
                </a:solidFill>
                <a:latin typeface="Segoe UI Light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D" dirty="0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47545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xmlns="" id="{C40C9856-B1FB-4963-966C-95E55C227A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885905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think-cell Slide" r:id="rId17" imgW="383" imgH="384" progId="TCLayout.ActiveDocument.1">
                  <p:embed/>
                </p:oleObj>
              </mc:Choice>
              <mc:Fallback>
                <p:oleObj name="think-cell Slide" r:id="rId17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39B67F8E-433C-40F5-BD46-E12266BFC7EB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1DE9C95-668D-4C97-99D8-074E170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06400"/>
            <a:ext cx="1112520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F9BE55-B1B7-4BDF-8E9F-D05E9390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111252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665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36" userDrawn="1">
          <p15:clr>
            <a:srgbClr val="F26B43"/>
          </p15:clr>
        </p15:guide>
        <p15:guide id="2" pos="7344" userDrawn="1">
          <p15:clr>
            <a:srgbClr val="F26B43"/>
          </p15:clr>
        </p15:guide>
        <p15:guide id="3" orient="horz" pos="3936" userDrawn="1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jpe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jpe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E20714E4-78EC-4D64-94CE-83CC9565D57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3046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926670-12FA-4B8D-A4FA-17AC9031C2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r="55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35F5B5E3-4408-2742-A9E3-AB9EC20B05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7697461 w 12192000"/>
              <a:gd name="connsiteY0" fmla="*/ 903514 h 6858000"/>
              <a:gd name="connsiteX1" fmla="*/ 7162800 w 12192000"/>
              <a:gd name="connsiteY1" fmla="*/ 1438175 h 6858000"/>
              <a:gd name="connsiteX2" fmla="*/ 7162800 w 12192000"/>
              <a:gd name="connsiteY2" fmla="*/ 5419825 h 6858000"/>
              <a:gd name="connsiteX3" fmla="*/ 7697461 w 12192000"/>
              <a:gd name="connsiteY3" fmla="*/ 5954486 h 6858000"/>
              <a:gd name="connsiteX4" fmla="*/ 10954923 w 12192000"/>
              <a:gd name="connsiteY4" fmla="*/ 5954486 h 6858000"/>
              <a:gd name="connsiteX5" fmla="*/ 11489584 w 12192000"/>
              <a:gd name="connsiteY5" fmla="*/ 5419825 h 6858000"/>
              <a:gd name="connsiteX6" fmla="*/ 11489584 w 12192000"/>
              <a:gd name="connsiteY6" fmla="*/ 1438175 h 6858000"/>
              <a:gd name="connsiteX7" fmla="*/ 10954923 w 12192000"/>
              <a:gd name="connsiteY7" fmla="*/ 903514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7697461" y="903514"/>
                </a:moveTo>
                <a:cubicBezTo>
                  <a:pt x="7402176" y="903514"/>
                  <a:pt x="7162800" y="1142890"/>
                  <a:pt x="7162800" y="1438175"/>
                </a:cubicBezTo>
                <a:lnTo>
                  <a:pt x="7162800" y="5419825"/>
                </a:lnTo>
                <a:cubicBezTo>
                  <a:pt x="7162800" y="5715110"/>
                  <a:pt x="7402176" y="5954486"/>
                  <a:pt x="7697461" y="5954486"/>
                </a:cubicBezTo>
                <a:lnTo>
                  <a:pt x="10954923" y="5954486"/>
                </a:lnTo>
                <a:cubicBezTo>
                  <a:pt x="11250208" y="5954486"/>
                  <a:pt x="11489584" y="5715110"/>
                  <a:pt x="11489584" y="5419825"/>
                </a:cubicBezTo>
                <a:lnTo>
                  <a:pt x="11489584" y="1438175"/>
                </a:lnTo>
                <a:cubicBezTo>
                  <a:pt x="11489584" y="1142890"/>
                  <a:pt x="11250208" y="903514"/>
                  <a:pt x="10954923" y="90351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5559">
                  <a:alpha val="90000"/>
                </a:srgbClr>
              </a:gs>
              <a:gs pos="100000">
                <a:srgbClr val="818B8C">
                  <a:alpha val="8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ound Same Side Corner Rectangle 42">
            <a:extLst>
              <a:ext uri="{FF2B5EF4-FFF2-40B4-BE49-F238E27FC236}">
                <a16:creationId xmlns:a16="http://schemas.microsoft.com/office/drawing/2014/main" xmlns="" id="{016CB0C1-BE1C-DE47-A178-E6449CCCADDF}"/>
              </a:ext>
            </a:extLst>
          </p:cNvPr>
          <p:cNvSpPr/>
          <p:nvPr/>
        </p:nvSpPr>
        <p:spPr>
          <a:xfrm flipV="1">
            <a:off x="702417" y="-3"/>
            <a:ext cx="10787168" cy="5954487"/>
          </a:xfrm>
          <a:prstGeom prst="round2SameRect">
            <a:avLst>
              <a:gd name="adj1" fmla="val 9052"/>
              <a:gd name="adj2" fmla="val 0"/>
            </a:avLst>
          </a:prstGeom>
          <a:solidFill>
            <a:schemeClr val="bg1">
              <a:alpha val="13000"/>
            </a:schemeClr>
          </a:solidFill>
          <a:ln>
            <a:noFill/>
          </a:ln>
          <a:effectLst>
            <a:outerShdw blurRad="330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xmlns="" id="{C92E15B2-A6F0-414B-95C0-ADAFB2E888A3}"/>
              </a:ext>
            </a:extLst>
          </p:cNvPr>
          <p:cNvSpPr/>
          <p:nvPr/>
        </p:nvSpPr>
        <p:spPr>
          <a:xfrm>
            <a:off x="7162800" y="903514"/>
            <a:ext cx="4326784" cy="4009628"/>
          </a:xfrm>
          <a:prstGeom prst="round2SameRect">
            <a:avLst>
              <a:gd name="adj1" fmla="val 13338"/>
              <a:gd name="adj2" fmla="val 0"/>
            </a:avLst>
          </a:prstGeom>
          <a:solidFill>
            <a:srgbClr val="F37404">
              <a:alpha val="90000"/>
            </a:srgbClr>
          </a:solidFill>
          <a:ln>
            <a:noFill/>
          </a:ln>
          <a:effectLst>
            <a:outerShdw blurRad="330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2423D-7D97-B84C-80BD-102440B7FB25}"/>
              </a:ext>
            </a:extLst>
          </p:cNvPr>
          <p:cNvSpPr txBox="1">
            <a:spLocks/>
          </p:cNvSpPr>
          <p:nvPr/>
        </p:nvSpPr>
        <p:spPr>
          <a:xfrm>
            <a:off x="7869785" y="2795500"/>
            <a:ext cx="2912814" cy="147732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i="1" dirty="0">
                <a:solidFill>
                  <a:schemeClr val="bg1"/>
                </a:solidFill>
                <a:cs typeface="Segoe UI" panose="020B0502040204020203" pitchFamily="34" charset="0"/>
              </a:rPr>
              <a:t>Business Doodles</a:t>
            </a:r>
            <a:endParaRPr lang="en-ID" sz="4800" i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xmlns="" id="{021774E3-7EC5-1047-9CE5-F3E49BCF27F9}"/>
              </a:ext>
            </a:extLst>
          </p:cNvPr>
          <p:cNvSpPr/>
          <p:nvPr/>
        </p:nvSpPr>
        <p:spPr>
          <a:xfrm flipV="1">
            <a:off x="7162800" y="4913142"/>
            <a:ext cx="4326784" cy="104134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4A6A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F57570E-6EDA-B445-8A06-9DA915A7B45D}"/>
              </a:ext>
            </a:extLst>
          </p:cNvPr>
          <p:cNvCxnSpPr>
            <a:cxnSpLocks/>
          </p:cNvCxnSpPr>
          <p:nvPr/>
        </p:nvCxnSpPr>
        <p:spPr>
          <a:xfrm>
            <a:off x="3509017" y="4913142"/>
            <a:ext cx="79805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5536B7B9-29FB-5548-BFEF-B592E2FFE952}"/>
              </a:ext>
            </a:extLst>
          </p:cNvPr>
          <p:cNvSpPr txBox="1">
            <a:spLocks/>
          </p:cNvSpPr>
          <p:nvPr/>
        </p:nvSpPr>
        <p:spPr>
          <a:xfrm>
            <a:off x="7869785" y="5249148"/>
            <a:ext cx="2912814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0" i="1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ID" sz="2400" b="0" i="1" dirty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xmlns="" id="{7DF89778-B98F-434F-B55A-ABACC6550495}"/>
              </a:ext>
            </a:extLst>
          </p:cNvPr>
          <p:cNvSpPr/>
          <p:nvPr/>
        </p:nvSpPr>
        <p:spPr>
          <a:xfrm flipV="1">
            <a:off x="7869785" y="0"/>
            <a:ext cx="1274215" cy="245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B1591D8D-0402-4D42-B6B2-D577728A2B48}"/>
              </a:ext>
            </a:extLst>
          </p:cNvPr>
          <p:cNvCxnSpPr>
            <a:cxnSpLocks/>
          </p:cNvCxnSpPr>
          <p:nvPr/>
        </p:nvCxnSpPr>
        <p:spPr>
          <a:xfrm>
            <a:off x="2960321" y="4913142"/>
            <a:ext cx="301107" cy="0"/>
          </a:xfrm>
          <a:prstGeom prst="line">
            <a:avLst/>
          </a:prstGeom>
          <a:ln w="38100" cap="rnd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4CD7905D-E2BB-E444-AB35-A6A9DA726794}"/>
              </a:ext>
            </a:extLst>
          </p:cNvPr>
          <p:cNvGrpSpPr/>
          <p:nvPr/>
        </p:nvGrpSpPr>
        <p:grpSpPr>
          <a:xfrm>
            <a:off x="8104561" y="1387456"/>
            <a:ext cx="804662" cy="804658"/>
            <a:chOff x="2678113" y="2533650"/>
            <a:chExt cx="346075" cy="346075"/>
          </a:xfrm>
        </p:grpSpPr>
        <p:sp>
          <p:nvSpPr>
            <p:cNvPr id="54" name="Oval 258">
              <a:extLst>
                <a:ext uri="{FF2B5EF4-FFF2-40B4-BE49-F238E27FC236}">
                  <a16:creationId xmlns:a16="http://schemas.microsoft.com/office/drawing/2014/main" xmlns="" id="{0C897496-D1B1-2C40-9C29-EFDB0A2C8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113" y="2533650"/>
              <a:ext cx="346075" cy="346075"/>
            </a:xfrm>
            <a:prstGeom prst="ellipse">
              <a:avLst/>
            </a:pr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Line 259">
              <a:extLst>
                <a:ext uri="{FF2B5EF4-FFF2-40B4-BE49-F238E27FC236}">
                  <a16:creationId xmlns:a16="http://schemas.microsoft.com/office/drawing/2014/main" xmlns="" id="{AD5DE3A4-14D4-8045-8554-61F7D759F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5900" y="2613025"/>
              <a:ext cx="184150" cy="184150"/>
            </a:xfrm>
            <a:prstGeom prst="line">
              <a:avLst/>
            </a:pr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260">
              <a:extLst>
                <a:ext uri="{FF2B5EF4-FFF2-40B4-BE49-F238E27FC236}">
                  <a16:creationId xmlns:a16="http://schemas.microsoft.com/office/drawing/2014/main" xmlns="" id="{F174B1FB-1972-EF46-A4F8-DCF12D51A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838" y="2608263"/>
              <a:ext cx="123825" cy="161925"/>
            </a:xfrm>
            <a:custGeom>
              <a:avLst/>
              <a:gdLst>
                <a:gd name="T0" fmla="*/ 5 w 33"/>
                <a:gd name="T1" fmla="*/ 43 h 43"/>
                <a:gd name="T2" fmla="*/ 17 w 33"/>
                <a:gd name="T3" fmla="*/ 12 h 43"/>
                <a:gd name="T4" fmla="*/ 33 w 33"/>
                <a:gd name="T5" fmla="*/ 0 h 43"/>
                <a:gd name="T6" fmla="*/ 33 w 33"/>
                <a:gd name="T7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3">
                  <a:moveTo>
                    <a:pt x="5" y="43"/>
                  </a:moveTo>
                  <a:cubicBezTo>
                    <a:pt x="0" y="38"/>
                    <a:pt x="5" y="24"/>
                    <a:pt x="17" y="12"/>
                  </a:cubicBezTo>
                  <a:cubicBezTo>
                    <a:pt x="23" y="6"/>
                    <a:pt x="29" y="2"/>
                    <a:pt x="33" y="0"/>
                  </a:cubicBezTo>
                  <a:cubicBezTo>
                    <a:pt x="33" y="15"/>
                    <a:pt x="33" y="15"/>
                    <a:pt x="33" y="15"/>
                  </a:cubicBezTo>
                </a:path>
              </a:pathLst>
            </a:cu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Line 261">
              <a:extLst>
                <a:ext uri="{FF2B5EF4-FFF2-40B4-BE49-F238E27FC236}">
                  <a16:creationId xmlns:a16="http://schemas.microsoft.com/office/drawing/2014/main" xmlns="" id="{861DB43C-513E-FC4B-9727-A63E9D8DA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0038" y="2714625"/>
              <a:ext cx="71438" cy="0"/>
            </a:xfrm>
            <a:prstGeom prst="line">
              <a:avLst/>
            </a:pr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262">
              <a:extLst>
                <a:ext uri="{FF2B5EF4-FFF2-40B4-BE49-F238E27FC236}">
                  <a16:creationId xmlns:a16="http://schemas.microsoft.com/office/drawing/2014/main" xmlns="" id="{2F8E7F9C-3C10-2948-9D4B-8074F4C95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2744788"/>
              <a:ext cx="104775" cy="41275"/>
            </a:xfrm>
            <a:custGeom>
              <a:avLst/>
              <a:gdLst>
                <a:gd name="T0" fmla="*/ 7 w 28"/>
                <a:gd name="T1" fmla="*/ 0 h 11"/>
                <a:gd name="T2" fmla="*/ 28 w 28"/>
                <a:gd name="T3" fmla="*/ 0 h 11"/>
                <a:gd name="T4" fmla="*/ 0 w 28"/>
                <a:gd name="T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1">
                  <a:moveTo>
                    <a:pt x="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7" y="10"/>
                    <a:pt x="4" y="11"/>
                    <a:pt x="0" y="7"/>
                  </a:cubicBezTo>
                </a:path>
              </a:pathLst>
            </a:cu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263">
              <a:extLst>
                <a:ext uri="{FF2B5EF4-FFF2-40B4-BE49-F238E27FC236}">
                  <a16:creationId xmlns:a16="http://schemas.microsoft.com/office/drawing/2014/main" xmlns="" id="{CEFC8861-0001-F046-885A-49D9F78E8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2613025"/>
              <a:ext cx="84138" cy="71438"/>
            </a:xfrm>
            <a:custGeom>
              <a:avLst/>
              <a:gdLst>
                <a:gd name="T0" fmla="*/ 19 w 22"/>
                <a:gd name="T1" fmla="*/ 0 h 19"/>
                <a:gd name="T2" fmla="*/ 17 w 22"/>
                <a:gd name="T3" fmla="*/ 19 h 19"/>
                <a:gd name="T4" fmla="*/ 0 w 22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9">
                  <a:moveTo>
                    <a:pt x="19" y="0"/>
                  </a:moveTo>
                  <a:cubicBezTo>
                    <a:pt x="22" y="4"/>
                    <a:pt x="22" y="11"/>
                    <a:pt x="17" y="19"/>
                  </a:cubicBezTo>
                  <a:cubicBezTo>
                    <a:pt x="0" y="19"/>
                    <a:pt x="0" y="19"/>
                    <a:pt x="0" y="19"/>
                  </a:cubicBezTo>
                </a:path>
              </a:pathLst>
            </a:cu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09" y="3011255"/>
            <a:ext cx="2351898" cy="42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6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E20714E4-78EC-4D64-94CE-83CC9565D57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xmlns="" id="{E20714E4-78EC-4D64-94CE-83CC9565D5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926670-12FA-4B8D-A4FA-17AC9031C2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r="55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35F5B5E3-4408-2742-A9E3-AB9EC20B05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7697461 w 12192000"/>
              <a:gd name="connsiteY0" fmla="*/ 903514 h 6858000"/>
              <a:gd name="connsiteX1" fmla="*/ 7162800 w 12192000"/>
              <a:gd name="connsiteY1" fmla="*/ 1438175 h 6858000"/>
              <a:gd name="connsiteX2" fmla="*/ 7162800 w 12192000"/>
              <a:gd name="connsiteY2" fmla="*/ 5419825 h 6858000"/>
              <a:gd name="connsiteX3" fmla="*/ 7697461 w 12192000"/>
              <a:gd name="connsiteY3" fmla="*/ 5954486 h 6858000"/>
              <a:gd name="connsiteX4" fmla="*/ 10954923 w 12192000"/>
              <a:gd name="connsiteY4" fmla="*/ 5954486 h 6858000"/>
              <a:gd name="connsiteX5" fmla="*/ 11489584 w 12192000"/>
              <a:gd name="connsiteY5" fmla="*/ 5419825 h 6858000"/>
              <a:gd name="connsiteX6" fmla="*/ 11489584 w 12192000"/>
              <a:gd name="connsiteY6" fmla="*/ 1438175 h 6858000"/>
              <a:gd name="connsiteX7" fmla="*/ 10954923 w 12192000"/>
              <a:gd name="connsiteY7" fmla="*/ 903514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7697461" y="903514"/>
                </a:moveTo>
                <a:cubicBezTo>
                  <a:pt x="7402176" y="903514"/>
                  <a:pt x="7162800" y="1142890"/>
                  <a:pt x="7162800" y="1438175"/>
                </a:cubicBezTo>
                <a:lnTo>
                  <a:pt x="7162800" y="5419825"/>
                </a:lnTo>
                <a:cubicBezTo>
                  <a:pt x="7162800" y="5715110"/>
                  <a:pt x="7402176" y="5954486"/>
                  <a:pt x="7697461" y="5954486"/>
                </a:cubicBezTo>
                <a:lnTo>
                  <a:pt x="10954923" y="5954486"/>
                </a:lnTo>
                <a:cubicBezTo>
                  <a:pt x="11250208" y="5954486"/>
                  <a:pt x="11489584" y="5715110"/>
                  <a:pt x="11489584" y="5419825"/>
                </a:cubicBezTo>
                <a:lnTo>
                  <a:pt x="11489584" y="1438175"/>
                </a:lnTo>
                <a:cubicBezTo>
                  <a:pt x="11489584" y="1142890"/>
                  <a:pt x="11250208" y="903514"/>
                  <a:pt x="10954923" y="90351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5559">
                  <a:alpha val="90000"/>
                </a:srgbClr>
              </a:gs>
              <a:gs pos="100000">
                <a:srgbClr val="818B8C">
                  <a:alpha val="8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ound Same Side Corner Rectangle 42">
            <a:extLst>
              <a:ext uri="{FF2B5EF4-FFF2-40B4-BE49-F238E27FC236}">
                <a16:creationId xmlns:a16="http://schemas.microsoft.com/office/drawing/2014/main" xmlns="" id="{016CB0C1-BE1C-DE47-A178-E6449CCCADDF}"/>
              </a:ext>
            </a:extLst>
          </p:cNvPr>
          <p:cNvSpPr/>
          <p:nvPr/>
        </p:nvSpPr>
        <p:spPr>
          <a:xfrm flipV="1">
            <a:off x="702417" y="-3"/>
            <a:ext cx="10787168" cy="5954487"/>
          </a:xfrm>
          <a:prstGeom prst="round2SameRect">
            <a:avLst>
              <a:gd name="adj1" fmla="val 9052"/>
              <a:gd name="adj2" fmla="val 0"/>
            </a:avLst>
          </a:prstGeom>
          <a:solidFill>
            <a:schemeClr val="bg1">
              <a:alpha val="13000"/>
            </a:schemeClr>
          </a:solidFill>
          <a:ln>
            <a:noFill/>
          </a:ln>
          <a:effectLst>
            <a:outerShdw blurRad="330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xmlns="" id="{C92E15B2-A6F0-414B-95C0-ADAFB2E888A3}"/>
              </a:ext>
            </a:extLst>
          </p:cNvPr>
          <p:cNvSpPr/>
          <p:nvPr/>
        </p:nvSpPr>
        <p:spPr>
          <a:xfrm>
            <a:off x="7162800" y="903514"/>
            <a:ext cx="4326784" cy="4009628"/>
          </a:xfrm>
          <a:prstGeom prst="round2SameRect">
            <a:avLst>
              <a:gd name="adj1" fmla="val 13338"/>
              <a:gd name="adj2" fmla="val 0"/>
            </a:avLst>
          </a:prstGeom>
          <a:solidFill>
            <a:srgbClr val="F37404">
              <a:alpha val="90000"/>
            </a:srgbClr>
          </a:solidFill>
          <a:ln>
            <a:noFill/>
          </a:ln>
          <a:effectLst>
            <a:outerShdw blurRad="330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2423D-7D97-B84C-80BD-102440B7FB25}"/>
              </a:ext>
            </a:extLst>
          </p:cNvPr>
          <p:cNvSpPr txBox="1">
            <a:spLocks/>
          </p:cNvSpPr>
          <p:nvPr/>
        </p:nvSpPr>
        <p:spPr>
          <a:xfrm>
            <a:off x="7869785" y="2795500"/>
            <a:ext cx="2912814" cy="147732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i="1" dirty="0">
                <a:solidFill>
                  <a:schemeClr val="bg1"/>
                </a:solidFill>
                <a:cs typeface="Segoe UI" panose="020B0502040204020203" pitchFamily="34" charset="0"/>
              </a:rPr>
              <a:t>Thank You</a:t>
            </a:r>
            <a:endParaRPr lang="en-ID" sz="4800" i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xmlns="" id="{021774E3-7EC5-1047-9CE5-F3E49BCF27F9}"/>
              </a:ext>
            </a:extLst>
          </p:cNvPr>
          <p:cNvSpPr/>
          <p:nvPr/>
        </p:nvSpPr>
        <p:spPr>
          <a:xfrm flipV="1">
            <a:off x="7162800" y="4913142"/>
            <a:ext cx="4326784" cy="104134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4A6A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F57570E-6EDA-B445-8A06-9DA915A7B45D}"/>
              </a:ext>
            </a:extLst>
          </p:cNvPr>
          <p:cNvCxnSpPr>
            <a:cxnSpLocks/>
          </p:cNvCxnSpPr>
          <p:nvPr/>
        </p:nvCxnSpPr>
        <p:spPr>
          <a:xfrm>
            <a:off x="3509017" y="4913142"/>
            <a:ext cx="79805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5536B7B9-29FB-5548-BFEF-B592E2FFE952}"/>
              </a:ext>
            </a:extLst>
          </p:cNvPr>
          <p:cNvSpPr txBox="1">
            <a:spLocks/>
          </p:cNvSpPr>
          <p:nvPr/>
        </p:nvSpPr>
        <p:spPr>
          <a:xfrm>
            <a:off x="7869785" y="5249148"/>
            <a:ext cx="2912814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0" i="1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ID" sz="2400" b="0" i="1" dirty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xmlns="" id="{7DF89778-B98F-434F-B55A-ABACC6550495}"/>
              </a:ext>
            </a:extLst>
          </p:cNvPr>
          <p:cNvSpPr/>
          <p:nvPr/>
        </p:nvSpPr>
        <p:spPr>
          <a:xfrm flipV="1">
            <a:off x="7869785" y="0"/>
            <a:ext cx="1274215" cy="245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B1591D8D-0402-4D42-B6B2-D577728A2B48}"/>
              </a:ext>
            </a:extLst>
          </p:cNvPr>
          <p:cNvCxnSpPr>
            <a:cxnSpLocks/>
          </p:cNvCxnSpPr>
          <p:nvPr/>
        </p:nvCxnSpPr>
        <p:spPr>
          <a:xfrm>
            <a:off x="2960321" y="4913142"/>
            <a:ext cx="301107" cy="0"/>
          </a:xfrm>
          <a:prstGeom prst="line">
            <a:avLst/>
          </a:prstGeom>
          <a:ln w="38100" cap="rnd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4CD7905D-E2BB-E444-AB35-A6A9DA726794}"/>
              </a:ext>
            </a:extLst>
          </p:cNvPr>
          <p:cNvGrpSpPr/>
          <p:nvPr/>
        </p:nvGrpSpPr>
        <p:grpSpPr>
          <a:xfrm>
            <a:off x="8104561" y="1387456"/>
            <a:ext cx="804662" cy="804658"/>
            <a:chOff x="2678113" y="2533650"/>
            <a:chExt cx="346075" cy="346075"/>
          </a:xfrm>
        </p:grpSpPr>
        <p:sp>
          <p:nvSpPr>
            <p:cNvPr id="54" name="Oval 258">
              <a:extLst>
                <a:ext uri="{FF2B5EF4-FFF2-40B4-BE49-F238E27FC236}">
                  <a16:creationId xmlns:a16="http://schemas.microsoft.com/office/drawing/2014/main" xmlns="" id="{0C897496-D1B1-2C40-9C29-EFDB0A2C8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113" y="2533650"/>
              <a:ext cx="346075" cy="346075"/>
            </a:xfrm>
            <a:prstGeom prst="ellipse">
              <a:avLst/>
            </a:pr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Line 259">
              <a:extLst>
                <a:ext uri="{FF2B5EF4-FFF2-40B4-BE49-F238E27FC236}">
                  <a16:creationId xmlns:a16="http://schemas.microsoft.com/office/drawing/2014/main" xmlns="" id="{AD5DE3A4-14D4-8045-8554-61F7D759F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5900" y="2613025"/>
              <a:ext cx="184150" cy="184150"/>
            </a:xfrm>
            <a:prstGeom prst="line">
              <a:avLst/>
            </a:pr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260">
              <a:extLst>
                <a:ext uri="{FF2B5EF4-FFF2-40B4-BE49-F238E27FC236}">
                  <a16:creationId xmlns:a16="http://schemas.microsoft.com/office/drawing/2014/main" xmlns="" id="{F174B1FB-1972-EF46-A4F8-DCF12D51A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838" y="2608263"/>
              <a:ext cx="123825" cy="161925"/>
            </a:xfrm>
            <a:custGeom>
              <a:avLst/>
              <a:gdLst>
                <a:gd name="T0" fmla="*/ 5 w 33"/>
                <a:gd name="T1" fmla="*/ 43 h 43"/>
                <a:gd name="T2" fmla="*/ 17 w 33"/>
                <a:gd name="T3" fmla="*/ 12 h 43"/>
                <a:gd name="T4" fmla="*/ 33 w 33"/>
                <a:gd name="T5" fmla="*/ 0 h 43"/>
                <a:gd name="T6" fmla="*/ 33 w 33"/>
                <a:gd name="T7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3">
                  <a:moveTo>
                    <a:pt x="5" y="43"/>
                  </a:moveTo>
                  <a:cubicBezTo>
                    <a:pt x="0" y="38"/>
                    <a:pt x="5" y="24"/>
                    <a:pt x="17" y="12"/>
                  </a:cubicBezTo>
                  <a:cubicBezTo>
                    <a:pt x="23" y="6"/>
                    <a:pt x="29" y="2"/>
                    <a:pt x="33" y="0"/>
                  </a:cubicBezTo>
                  <a:cubicBezTo>
                    <a:pt x="33" y="15"/>
                    <a:pt x="33" y="15"/>
                    <a:pt x="33" y="15"/>
                  </a:cubicBezTo>
                </a:path>
              </a:pathLst>
            </a:cu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Line 261">
              <a:extLst>
                <a:ext uri="{FF2B5EF4-FFF2-40B4-BE49-F238E27FC236}">
                  <a16:creationId xmlns:a16="http://schemas.microsoft.com/office/drawing/2014/main" xmlns="" id="{861DB43C-513E-FC4B-9727-A63E9D8DA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0038" y="2714625"/>
              <a:ext cx="71438" cy="0"/>
            </a:xfrm>
            <a:prstGeom prst="line">
              <a:avLst/>
            </a:pr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262">
              <a:extLst>
                <a:ext uri="{FF2B5EF4-FFF2-40B4-BE49-F238E27FC236}">
                  <a16:creationId xmlns:a16="http://schemas.microsoft.com/office/drawing/2014/main" xmlns="" id="{2F8E7F9C-3C10-2948-9D4B-8074F4C95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2744788"/>
              <a:ext cx="104775" cy="41275"/>
            </a:xfrm>
            <a:custGeom>
              <a:avLst/>
              <a:gdLst>
                <a:gd name="T0" fmla="*/ 7 w 28"/>
                <a:gd name="T1" fmla="*/ 0 h 11"/>
                <a:gd name="T2" fmla="*/ 28 w 28"/>
                <a:gd name="T3" fmla="*/ 0 h 11"/>
                <a:gd name="T4" fmla="*/ 0 w 28"/>
                <a:gd name="T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1">
                  <a:moveTo>
                    <a:pt x="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7" y="10"/>
                    <a:pt x="4" y="11"/>
                    <a:pt x="0" y="7"/>
                  </a:cubicBezTo>
                </a:path>
              </a:pathLst>
            </a:cu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263">
              <a:extLst>
                <a:ext uri="{FF2B5EF4-FFF2-40B4-BE49-F238E27FC236}">
                  <a16:creationId xmlns:a16="http://schemas.microsoft.com/office/drawing/2014/main" xmlns="" id="{CEFC8861-0001-F046-885A-49D9F78E8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2613025"/>
              <a:ext cx="84138" cy="71438"/>
            </a:xfrm>
            <a:custGeom>
              <a:avLst/>
              <a:gdLst>
                <a:gd name="T0" fmla="*/ 19 w 22"/>
                <a:gd name="T1" fmla="*/ 0 h 19"/>
                <a:gd name="T2" fmla="*/ 17 w 22"/>
                <a:gd name="T3" fmla="*/ 19 h 19"/>
                <a:gd name="T4" fmla="*/ 0 w 22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9">
                  <a:moveTo>
                    <a:pt x="19" y="0"/>
                  </a:moveTo>
                  <a:cubicBezTo>
                    <a:pt x="22" y="4"/>
                    <a:pt x="22" y="11"/>
                    <a:pt x="17" y="19"/>
                  </a:cubicBezTo>
                  <a:cubicBezTo>
                    <a:pt x="0" y="19"/>
                    <a:pt x="0" y="19"/>
                    <a:pt x="0" y="19"/>
                  </a:cubicBezTo>
                </a:path>
              </a:pathLst>
            </a:custGeom>
            <a:noFill/>
            <a:ln w="254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02" y="2977240"/>
            <a:ext cx="2351898" cy="42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xmlns="" id="{2484C083-1193-4B13-933D-5072DFF817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84321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5B72BB-505F-4F24-BA7B-8AA5F5168FF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6" b="31044"/>
          <a:stretch/>
        </p:blipFill>
        <p:spPr>
          <a:xfrm>
            <a:off x="1262997" y="1695085"/>
            <a:ext cx="10929004" cy="4380614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xmlns="" id="{0A391FF3-E47A-9345-981F-5896A7A5955D}"/>
              </a:ext>
            </a:extLst>
          </p:cNvPr>
          <p:cNvSpPr/>
          <p:nvPr/>
        </p:nvSpPr>
        <p:spPr>
          <a:xfrm>
            <a:off x="533400" y="580571"/>
            <a:ext cx="1649963" cy="4399611"/>
          </a:xfrm>
          <a:prstGeom prst="roundRect">
            <a:avLst>
              <a:gd name="adj" fmla="val 29925"/>
            </a:avLst>
          </a:prstGeom>
          <a:solidFill>
            <a:schemeClr val="accent4">
              <a:alpha val="90000"/>
            </a:schemeClr>
          </a:solidFill>
          <a:ln>
            <a:noFill/>
          </a:ln>
          <a:effectLst>
            <a:outerShdw blurRad="3302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A0227665-CE4F-5945-A061-9F91EA070FF5}"/>
              </a:ext>
            </a:extLst>
          </p:cNvPr>
          <p:cNvSpPr/>
          <p:nvPr/>
        </p:nvSpPr>
        <p:spPr>
          <a:xfrm>
            <a:off x="533400" y="1695085"/>
            <a:ext cx="11658600" cy="4380614"/>
          </a:xfrm>
          <a:custGeom>
            <a:avLst/>
            <a:gdLst>
              <a:gd name="connsiteX0" fmla="*/ 493914 w 11658600"/>
              <a:gd name="connsiteY0" fmla="*/ 0 h 4380614"/>
              <a:gd name="connsiteX1" fmla="*/ 11658600 w 11658600"/>
              <a:gd name="connsiteY1" fmla="*/ 0 h 4380614"/>
              <a:gd name="connsiteX2" fmla="*/ 11658600 w 11658600"/>
              <a:gd name="connsiteY2" fmla="*/ 4380614 h 4380614"/>
              <a:gd name="connsiteX3" fmla="*/ 493914 w 11658600"/>
              <a:gd name="connsiteY3" fmla="*/ 4380614 h 4380614"/>
              <a:gd name="connsiteX4" fmla="*/ 0 w 11658600"/>
              <a:gd name="connsiteY4" fmla="*/ 3886700 h 4380614"/>
              <a:gd name="connsiteX5" fmla="*/ 0 w 11658600"/>
              <a:gd name="connsiteY5" fmla="*/ 493914 h 4380614"/>
              <a:gd name="connsiteX6" fmla="*/ 493914 w 11658600"/>
              <a:gd name="connsiteY6" fmla="*/ 0 h 438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0" h="4380614">
                <a:moveTo>
                  <a:pt x="493914" y="0"/>
                </a:moveTo>
                <a:lnTo>
                  <a:pt x="11658600" y="0"/>
                </a:lnTo>
                <a:lnTo>
                  <a:pt x="11658600" y="4380614"/>
                </a:lnTo>
                <a:lnTo>
                  <a:pt x="493914" y="4380614"/>
                </a:lnTo>
                <a:cubicBezTo>
                  <a:pt x="221133" y="4380614"/>
                  <a:pt x="0" y="4159481"/>
                  <a:pt x="0" y="3886700"/>
                </a:cubicBezTo>
                <a:lnTo>
                  <a:pt x="0" y="493914"/>
                </a:lnTo>
                <a:cubicBezTo>
                  <a:pt x="0" y="221133"/>
                  <a:pt x="221133" y="0"/>
                  <a:pt x="493914" y="0"/>
                </a:cubicBezTo>
                <a:close/>
              </a:path>
            </a:pathLst>
          </a:custGeom>
          <a:gradFill flip="none" rotWithShape="1">
            <a:gsLst>
              <a:gs pos="0">
                <a:srgbClr val="3F5559">
                  <a:alpha val="80000"/>
                </a:srgbClr>
              </a:gs>
              <a:gs pos="100000">
                <a:srgbClr val="818B8C">
                  <a:alpha val="8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EB0AEE-E93F-0844-AD15-92E8711C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564" y="819841"/>
            <a:ext cx="9135036" cy="601255"/>
          </a:xfrm>
        </p:spPr>
        <p:txBody>
          <a:bodyPr lIns="0" tIns="46800" rIns="0" bIns="0" anchor="ctr">
            <a:sp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xmlns="" id="{1838DDB7-E946-BE44-A921-21D9A3375F82}"/>
              </a:ext>
            </a:extLst>
          </p:cNvPr>
          <p:cNvSpPr/>
          <p:nvPr/>
        </p:nvSpPr>
        <p:spPr>
          <a:xfrm>
            <a:off x="533400" y="1705259"/>
            <a:ext cx="1649963" cy="4380614"/>
          </a:xfrm>
          <a:custGeom>
            <a:avLst/>
            <a:gdLst>
              <a:gd name="connsiteX0" fmla="*/ 493751 w 1649963"/>
              <a:gd name="connsiteY0" fmla="*/ 0 h 4380614"/>
              <a:gd name="connsiteX1" fmla="*/ 842211 w 1649963"/>
              <a:gd name="connsiteY1" fmla="*/ 0 h 4380614"/>
              <a:gd name="connsiteX2" fmla="*/ 1156212 w 1649963"/>
              <a:gd name="connsiteY2" fmla="*/ 0 h 4380614"/>
              <a:gd name="connsiteX3" fmla="*/ 1649963 w 1649963"/>
              <a:gd name="connsiteY3" fmla="*/ 0 h 4380614"/>
              <a:gd name="connsiteX4" fmla="*/ 1649963 w 1649963"/>
              <a:gd name="connsiteY4" fmla="*/ 493751 h 4380614"/>
              <a:gd name="connsiteX5" fmla="*/ 1649963 w 1649963"/>
              <a:gd name="connsiteY5" fmla="*/ 807752 h 4380614"/>
              <a:gd name="connsiteX6" fmla="*/ 1649963 w 1649963"/>
              <a:gd name="connsiteY6" fmla="*/ 3886863 h 4380614"/>
              <a:gd name="connsiteX7" fmla="*/ 1156212 w 1649963"/>
              <a:gd name="connsiteY7" fmla="*/ 4380614 h 4380614"/>
              <a:gd name="connsiteX8" fmla="*/ 493751 w 1649963"/>
              <a:gd name="connsiteY8" fmla="*/ 4380614 h 4380614"/>
              <a:gd name="connsiteX9" fmla="*/ 0 w 1649963"/>
              <a:gd name="connsiteY9" fmla="*/ 3886863 h 4380614"/>
              <a:gd name="connsiteX10" fmla="*/ 0 w 1649963"/>
              <a:gd name="connsiteY10" fmla="*/ 493751 h 4380614"/>
              <a:gd name="connsiteX11" fmla="*/ 493751 w 1649963"/>
              <a:gd name="connsiteY11" fmla="*/ 0 h 438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9963" h="4380614">
                <a:moveTo>
                  <a:pt x="493751" y="0"/>
                </a:moveTo>
                <a:lnTo>
                  <a:pt x="842211" y="0"/>
                </a:lnTo>
                <a:lnTo>
                  <a:pt x="1156212" y="0"/>
                </a:lnTo>
                <a:lnTo>
                  <a:pt x="1649963" y="0"/>
                </a:lnTo>
                <a:lnTo>
                  <a:pt x="1649963" y="493751"/>
                </a:lnTo>
                <a:lnTo>
                  <a:pt x="1649963" y="807752"/>
                </a:lnTo>
                <a:lnTo>
                  <a:pt x="1649963" y="3886863"/>
                </a:lnTo>
                <a:cubicBezTo>
                  <a:pt x="1649963" y="4159554"/>
                  <a:pt x="1428903" y="4380614"/>
                  <a:pt x="1156212" y="4380614"/>
                </a:cubicBezTo>
                <a:lnTo>
                  <a:pt x="493751" y="4380614"/>
                </a:lnTo>
                <a:cubicBezTo>
                  <a:pt x="221060" y="4380614"/>
                  <a:pt x="0" y="4159554"/>
                  <a:pt x="0" y="3886863"/>
                </a:cubicBezTo>
                <a:lnTo>
                  <a:pt x="0" y="493751"/>
                </a:lnTo>
                <a:cubicBezTo>
                  <a:pt x="0" y="221060"/>
                  <a:pt x="221060" y="0"/>
                  <a:pt x="493751" y="0"/>
                </a:cubicBezTo>
                <a:close/>
              </a:path>
            </a:pathLst>
          </a:custGeom>
          <a:solidFill>
            <a:srgbClr val="F37404">
              <a:alpha val="90000"/>
            </a:srgbClr>
          </a:solidFill>
          <a:ln>
            <a:noFill/>
          </a:ln>
          <a:effectLst>
            <a:outerShdw blurRad="3302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177F80B-CF07-C14B-96FF-BE9F6D0107CE}"/>
              </a:ext>
            </a:extLst>
          </p:cNvPr>
          <p:cNvGrpSpPr/>
          <p:nvPr/>
        </p:nvGrpSpPr>
        <p:grpSpPr>
          <a:xfrm>
            <a:off x="1082403" y="872360"/>
            <a:ext cx="551956" cy="557045"/>
            <a:chOff x="2684463" y="3619500"/>
            <a:chExt cx="344487" cy="34766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6B110359-2368-754B-A7CA-41C6D6621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913" y="3709988"/>
              <a:ext cx="180975" cy="257175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ABC7D57A-12EA-9440-911F-CDB10518F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3619500"/>
              <a:ext cx="90488" cy="241300"/>
            </a:xfrm>
            <a:custGeom>
              <a:avLst/>
              <a:gdLst>
                <a:gd name="T0" fmla="*/ 12 w 24"/>
                <a:gd name="T1" fmla="*/ 64 h 64"/>
                <a:gd name="T2" fmla="*/ 0 w 24"/>
                <a:gd name="T3" fmla="*/ 64 h 64"/>
                <a:gd name="T4" fmla="*/ 0 w 24"/>
                <a:gd name="T5" fmla="*/ 12 h 64"/>
                <a:gd name="T6" fmla="*/ 12 w 24"/>
                <a:gd name="T7" fmla="*/ 0 h 64"/>
                <a:gd name="T8" fmla="*/ 24 w 24"/>
                <a:gd name="T9" fmla="*/ 12 h 64"/>
                <a:gd name="T10" fmla="*/ 12 w 24"/>
                <a:gd name="T11" fmla="*/ 24 h 64"/>
                <a:gd name="T12" fmla="*/ 12 w 24"/>
                <a:gd name="T13" fmla="*/ 16 h 64"/>
                <a:gd name="T14" fmla="*/ 23 w 24"/>
                <a:gd name="T15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4">
                  <a:moveTo>
                    <a:pt x="12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23" y="16"/>
                    <a:pt x="23" y="16"/>
                    <a:pt x="23" y="16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7C7CE810-13F2-F548-88C5-980450896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3619500"/>
              <a:ext cx="225425" cy="90488"/>
            </a:xfrm>
            <a:custGeom>
              <a:avLst/>
              <a:gdLst>
                <a:gd name="T0" fmla="*/ 48 w 60"/>
                <a:gd name="T1" fmla="*/ 24 h 24"/>
                <a:gd name="T2" fmla="*/ 60 w 60"/>
                <a:gd name="T3" fmla="*/ 12 h 24"/>
                <a:gd name="T4" fmla="*/ 48 w 60"/>
                <a:gd name="T5" fmla="*/ 0 h 24"/>
                <a:gd name="T6" fmla="*/ 0 w 6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24">
                  <a:moveTo>
                    <a:pt x="48" y="24"/>
                  </a:moveTo>
                  <a:cubicBezTo>
                    <a:pt x="55" y="24"/>
                    <a:pt x="60" y="19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Line 8">
              <a:extLst>
                <a:ext uri="{FF2B5EF4-FFF2-40B4-BE49-F238E27FC236}">
                  <a16:creationId xmlns:a16="http://schemas.microsoft.com/office/drawing/2014/main" xmlns="" id="{47CD9F8F-6207-4C4A-8731-B59972C12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3770313"/>
              <a:ext cx="60325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Line 9">
              <a:extLst>
                <a:ext uri="{FF2B5EF4-FFF2-40B4-BE49-F238E27FC236}">
                  <a16:creationId xmlns:a16="http://schemas.microsoft.com/office/drawing/2014/main" xmlns="" id="{E1C2451C-56B7-E64E-B737-9C9C5303C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3830638"/>
              <a:ext cx="60325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Line 10">
              <a:extLst>
                <a:ext uri="{FF2B5EF4-FFF2-40B4-BE49-F238E27FC236}">
                  <a16:creationId xmlns:a16="http://schemas.microsoft.com/office/drawing/2014/main" xmlns="" id="{341CC1F7-8E97-9343-BFAF-EA6B03996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3892550"/>
              <a:ext cx="60325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xmlns="" id="{92AD1069-98B9-F542-A4DB-8EF04B9A5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075" y="3740150"/>
              <a:ext cx="38100" cy="30163"/>
            </a:xfrm>
            <a:custGeom>
              <a:avLst/>
              <a:gdLst>
                <a:gd name="T0" fmla="*/ 0 w 24"/>
                <a:gd name="T1" fmla="*/ 14 h 19"/>
                <a:gd name="T2" fmla="*/ 5 w 24"/>
                <a:gd name="T3" fmla="*/ 19 h 19"/>
                <a:gd name="T4" fmla="*/ 24 w 24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14"/>
                  </a:moveTo>
                  <a:lnTo>
                    <a:pt x="5" y="19"/>
                  </a:lnTo>
                  <a:lnTo>
                    <a:pt x="24" y="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xmlns="" id="{4F2E2306-A022-B14E-B6BB-595EB5622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075" y="3800475"/>
              <a:ext cx="38100" cy="30163"/>
            </a:xfrm>
            <a:custGeom>
              <a:avLst/>
              <a:gdLst>
                <a:gd name="T0" fmla="*/ 0 w 24"/>
                <a:gd name="T1" fmla="*/ 15 h 19"/>
                <a:gd name="T2" fmla="*/ 5 w 24"/>
                <a:gd name="T3" fmla="*/ 19 h 19"/>
                <a:gd name="T4" fmla="*/ 24 w 24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15"/>
                  </a:moveTo>
                  <a:lnTo>
                    <a:pt x="5" y="19"/>
                  </a:lnTo>
                  <a:lnTo>
                    <a:pt x="24" y="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xmlns="" id="{3378C9BD-D6EC-CE46-BFBB-F5DD404F0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0" y="3702050"/>
              <a:ext cx="44450" cy="265113"/>
            </a:xfrm>
            <a:custGeom>
              <a:avLst/>
              <a:gdLst>
                <a:gd name="T0" fmla="*/ 12 w 12"/>
                <a:gd name="T1" fmla="*/ 64 h 70"/>
                <a:gd name="T2" fmla="*/ 6 w 12"/>
                <a:gd name="T3" fmla="*/ 70 h 70"/>
                <a:gd name="T4" fmla="*/ 0 w 12"/>
                <a:gd name="T5" fmla="*/ 64 h 70"/>
                <a:gd name="T6" fmla="*/ 0 w 12"/>
                <a:gd name="T7" fmla="*/ 6 h 70"/>
                <a:gd name="T8" fmla="*/ 6 w 12"/>
                <a:gd name="T9" fmla="*/ 0 h 70"/>
                <a:gd name="T10" fmla="*/ 12 w 12"/>
                <a:gd name="T11" fmla="*/ 6 h 70"/>
                <a:gd name="T12" fmla="*/ 12 w 12"/>
                <a:gd name="T13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0">
                  <a:moveTo>
                    <a:pt x="12" y="64"/>
                  </a:moveTo>
                  <a:cubicBezTo>
                    <a:pt x="12" y="67"/>
                    <a:pt x="9" y="70"/>
                    <a:pt x="6" y="70"/>
                  </a:cubicBezTo>
                  <a:cubicBezTo>
                    <a:pt x="3" y="70"/>
                    <a:pt x="0" y="67"/>
                    <a:pt x="0" y="6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64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Line 14">
              <a:extLst>
                <a:ext uri="{FF2B5EF4-FFF2-40B4-BE49-F238E27FC236}">
                  <a16:creationId xmlns:a16="http://schemas.microsoft.com/office/drawing/2014/main" xmlns="" id="{9B4589E6-F3B3-0B46-A8CC-B7D1F26C6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500" y="3937000"/>
              <a:ext cx="44450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xmlns="" id="{36659237-7FC3-AD4E-84EB-0089ADF63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500" y="3830638"/>
              <a:ext cx="44450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xmlns="" id="{902BD249-10D6-B844-B720-C00819CFB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338" y="3717925"/>
              <a:ext cx="30163" cy="136525"/>
            </a:xfrm>
            <a:custGeom>
              <a:avLst/>
              <a:gdLst>
                <a:gd name="T0" fmla="*/ 0 w 8"/>
                <a:gd name="T1" fmla="*/ 36 h 36"/>
                <a:gd name="T2" fmla="*/ 0 w 8"/>
                <a:gd name="T3" fmla="*/ 6 h 36"/>
                <a:gd name="T4" fmla="*/ 6 w 8"/>
                <a:gd name="T5" fmla="*/ 0 h 36"/>
                <a:gd name="T6" fmla="*/ 8 w 8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6">
                  <a:moveTo>
                    <a:pt x="0" y="3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8FEB0A8-5871-BA44-A5A0-D6358EF4F7E8}"/>
              </a:ext>
            </a:extLst>
          </p:cNvPr>
          <p:cNvCxnSpPr>
            <a:cxnSpLocks/>
          </p:cNvCxnSpPr>
          <p:nvPr/>
        </p:nvCxnSpPr>
        <p:spPr>
          <a:xfrm>
            <a:off x="1113905" y="2702044"/>
            <a:ext cx="982907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2F1ED0C4-8AEA-3B45-9046-FA80AB1786A9}"/>
              </a:ext>
            </a:extLst>
          </p:cNvPr>
          <p:cNvSpPr txBox="1">
            <a:spLocks/>
          </p:cNvSpPr>
          <p:nvPr/>
        </p:nvSpPr>
        <p:spPr>
          <a:xfrm>
            <a:off x="2523564" y="2179554"/>
            <a:ext cx="6860936" cy="2492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elit</a:t>
            </a:r>
            <a:endParaRPr lang="en-US" sz="1800" b="0" dirty="0">
              <a:solidFill>
                <a:schemeClr val="tx2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0C42077-D35E-D041-85CB-82D55E507F79}"/>
              </a:ext>
            </a:extLst>
          </p:cNvPr>
          <p:cNvSpPr txBox="1">
            <a:spLocks/>
          </p:cNvSpPr>
          <p:nvPr/>
        </p:nvSpPr>
        <p:spPr>
          <a:xfrm>
            <a:off x="928974" y="2027204"/>
            <a:ext cx="858815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7C3D30FA-5390-E84B-97D4-4EE6090054A0}"/>
              </a:ext>
            </a:extLst>
          </p:cNvPr>
          <p:cNvSpPr txBox="1">
            <a:spLocks/>
          </p:cNvSpPr>
          <p:nvPr/>
        </p:nvSpPr>
        <p:spPr>
          <a:xfrm>
            <a:off x="2523564" y="2975236"/>
            <a:ext cx="6860936" cy="2492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elit</a:t>
            </a:r>
            <a:endParaRPr lang="en-US" sz="1800" b="0" dirty="0">
              <a:solidFill>
                <a:schemeClr val="tx2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7BE48218-23C8-4C4A-BDA0-EB3D23C9227A}"/>
              </a:ext>
            </a:extLst>
          </p:cNvPr>
          <p:cNvSpPr txBox="1">
            <a:spLocks/>
          </p:cNvSpPr>
          <p:nvPr/>
        </p:nvSpPr>
        <p:spPr>
          <a:xfrm>
            <a:off x="928974" y="2822886"/>
            <a:ext cx="858815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7E0A9372-079A-684A-A210-23EF2DB9640D}"/>
              </a:ext>
            </a:extLst>
          </p:cNvPr>
          <p:cNvSpPr txBox="1">
            <a:spLocks/>
          </p:cNvSpPr>
          <p:nvPr/>
        </p:nvSpPr>
        <p:spPr>
          <a:xfrm>
            <a:off x="2523564" y="3770918"/>
            <a:ext cx="6860936" cy="2492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elit</a:t>
            </a:r>
            <a:endParaRPr lang="en-US" sz="1800" b="0" dirty="0">
              <a:solidFill>
                <a:schemeClr val="tx2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xmlns="" id="{B81702FA-C09A-D243-A10F-779F38D51C05}"/>
              </a:ext>
            </a:extLst>
          </p:cNvPr>
          <p:cNvSpPr txBox="1">
            <a:spLocks/>
          </p:cNvSpPr>
          <p:nvPr/>
        </p:nvSpPr>
        <p:spPr>
          <a:xfrm>
            <a:off x="928974" y="3618568"/>
            <a:ext cx="858815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48F2B557-B239-764B-AC43-10D6699E2506}"/>
              </a:ext>
            </a:extLst>
          </p:cNvPr>
          <p:cNvSpPr txBox="1">
            <a:spLocks/>
          </p:cNvSpPr>
          <p:nvPr/>
        </p:nvSpPr>
        <p:spPr>
          <a:xfrm>
            <a:off x="2523564" y="4566600"/>
            <a:ext cx="6860936" cy="2492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elit</a:t>
            </a:r>
            <a:endParaRPr lang="en-US" sz="1800" b="0" dirty="0">
              <a:solidFill>
                <a:schemeClr val="tx2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xmlns="" id="{6A643CC4-9FAE-B542-9891-FCB6C70487C5}"/>
              </a:ext>
            </a:extLst>
          </p:cNvPr>
          <p:cNvSpPr txBox="1">
            <a:spLocks/>
          </p:cNvSpPr>
          <p:nvPr/>
        </p:nvSpPr>
        <p:spPr>
          <a:xfrm>
            <a:off x="928974" y="4414250"/>
            <a:ext cx="858815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xmlns="" id="{BFAEF8D9-30CD-CF49-9478-B680F478AE91}"/>
              </a:ext>
            </a:extLst>
          </p:cNvPr>
          <p:cNvSpPr txBox="1">
            <a:spLocks/>
          </p:cNvSpPr>
          <p:nvPr/>
        </p:nvSpPr>
        <p:spPr>
          <a:xfrm>
            <a:off x="2523564" y="5362280"/>
            <a:ext cx="6860936" cy="2492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b="0" dirty="0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dirty="0" err="1">
                <a:solidFill>
                  <a:schemeClr val="tx2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elit</a:t>
            </a:r>
            <a:endParaRPr lang="en-US" sz="1800" b="0" dirty="0">
              <a:solidFill>
                <a:schemeClr val="tx2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xmlns="" id="{8F61F83B-1A0B-DF42-8DE6-0146D9903B6A}"/>
              </a:ext>
            </a:extLst>
          </p:cNvPr>
          <p:cNvSpPr txBox="1">
            <a:spLocks/>
          </p:cNvSpPr>
          <p:nvPr/>
        </p:nvSpPr>
        <p:spPr>
          <a:xfrm>
            <a:off x="928974" y="5209930"/>
            <a:ext cx="858815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6C3F088B-07E9-F24B-8BAC-5B3929DFBF14}"/>
              </a:ext>
            </a:extLst>
          </p:cNvPr>
          <p:cNvCxnSpPr>
            <a:cxnSpLocks/>
          </p:cNvCxnSpPr>
          <p:nvPr/>
        </p:nvCxnSpPr>
        <p:spPr>
          <a:xfrm>
            <a:off x="1113905" y="3497726"/>
            <a:ext cx="982907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FCF08B43-3FD0-1E45-B0BA-D8386E18F45C}"/>
              </a:ext>
            </a:extLst>
          </p:cNvPr>
          <p:cNvCxnSpPr>
            <a:cxnSpLocks/>
          </p:cNvCxnSpPr>
          <p:nvPr/>
        </p:nvCxnSpPr>
        <p:spPr>
          <a:xfrm>
            <a:off x="1113905" y="4293408"/>
            <a:ext cx="982907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1E2C3345-FCC9-FF4C-8799-FE473A9ABB8A}"/>
              </a:ext>
            </a:extLst>
          </p:cNvPr>
          <p:cNvCxnSpPr>
            <a:cxnSpLocks/>
          </p:cNvCxnSpPr>
          <p:nvPr/>
        </p:nvCxnSpPr>
        <p:spPr>
          <a:xfrm>
            <a:off x="1113905" y="5089090"/>
            <a:ext cx="982907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68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8D9F1524-5916-4BFE-AC3B-DC49E91365E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85192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79FEFDF-BB69-46F6-9B87-DA117F14F6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0" b="14980"/>
          <a:stretch/>
        </p:blipFill>
        <p:spPr>
          <a:xfrm>
            <a:off x="-8799" y="0"/>
            <a:ext cx="12209598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79194DF-F125-5942-8A9D-0AA7B10DD5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60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5330159-4084-5E4A-AB6A-AB92E8C4E93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72100" y="1181100"/>
            <a:ext cx="6286500" cy="4495800"/>
          </a:xfrm>
          <a:custGeom>
            <a:avLst/>
            <a:gdLst>
              <a:gd name="connsiteX0" fmla="*/ 520704 w 6286500"/>
              <a:gd name="connsiteY0" fmla="*/ 0 h 4495800"/>
              <a:gd name="connsiteX1" fmla="*/ 5765796 w 6286500"/>
              <a:gd name="connsiteY1" fmla="*/ 0 h 4495800"/>
              <a:gd name="connsiteX2" fmla="*/ 6286500 w 6286500"/>
              <a:gd name="connsiteY2" fmla="*/ 520704 h 4495800"/>
              <a:gd name="connsiteX3" fmla="*/ 6286500 w 6286500"/>
              <a:gd name="connsiteY3" fmla="*/ 3975096 h 4495800"/>
              <a:gd name="connsiteX4" fmla="*/ 5765796 w 6286500"/>
              <a:gd name="connsiteY4" fmla="*/ 4495800 h 4495800"/>
              <a:gd name="connsiteX5" fmla="*/ 520704 w 6286500"/>
              <a:gd name="connsiteY5" fmla="*/ 4495800 h 4495800"/>
              <a:gd name="connsiteX6" fmla="*/ 0 w 6286500"/>
              <a:gd name="connsiteY6" fmla="*/ 3975096 h 4495800"/>
              <a:gd name="connsiteX7" fmla="*/ 0 w 6286500"/>
              <a:gd name="connsiteY7" fmla="*/ 520704 h 4495800"/>
              <a:gd name="connsiteX8" fmla="*/ 520704 w 6286500"/>
              <a:gd name="connsiteY8" fmla="*/ 0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86500" h="4495800">
                <a:moveTo>
                  <a:pt x="520704" y="0"/>
                </a:moveTo>
                <a:lnTo>
                  <a:pt x="5765796" y="0"/>
                </a:lnTo>
                <a:cubicBezTo>
                  <a:pt x="6053373" y="0"/>
                  <a:pt x="6286500" y="233127"/>
                  <a:pt x="6286500" y="520704"/>
                </a:cubicBezTo>
                <a:lnTo>
                  <a:pt x="6286500" y="3975096"/>
                </a:lnTo>
                <a:cubicBezTo>
                  <a:pt x="6286500" y="4262673"/>
                  <a:pt x="6053373" y="4495800"/>
                  <a:pt x="5765796" y="4495800"/>
                </a:cubicBezTo>
                <a:lnTo>
                  <a:pt x="520704" y="4495800"/>
                </a:lnTo>
                <a:cubicBezTo>
                  <a:pt x="233127" y="4495800"/>
                  <a:pt x="0" y="4262673"/>
                  <a:pt x="0" y="3975096"/>
                </a:cubicBezTo>
                <a:lnTo>
                  <a:pt x="0" y="520704"/>
                </a:lnTo>
                <a:cubicBezTo>
                  <a:pt x="0" y="233127"/>
                  <a:pt x="233127" y="0"/>
                  <a:pt x="520704" y="0"/>
                </a:cubicBezTo>
                <a:close/>
              </a:path>
            </a:pathLst>
          </a:cu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87BA5664-0C8E-5543-94D6-2B940D8FF2B7}"/>
              </a:ext>
            </a:extLst>
          </p:cNvPr>
          <p:cNvSpPr/>
          <p:nvPr/>
        </p:nvSpPr>
        <p:spPr>
          <a:xfrm>
            <a:off x="5372100" y="1181100"/>
            <a:ext cx="6286500" cy="4495800"/>
          </a:xfrm>
          <a:prstGeom prst="roundRect">
            <a:avLst>
              <a:gd name="adj" fmla="val 11582"/>
            </a:avLst>
          </a:prstGeom>
          <a:gradFill flip="none" rotWithShape="1">
            <a:gsLst>
              <a:gs pos="0">
                <a:srgbClr val="3F5559"/>
              </a:gs>
              <a:gs pos="100000">
                <a:srgbClr val="818B8C">
                  <a:alpha val="8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856E3250-D108-3044-AD68-28730DAADDED}"/>
              </a:ext>
            </a:extLst>
          </p:cNvPr>
          <p:cNvSpPr/>
          <p:nvPr/>
        </p:nvSpPr>
        <p:spPr>
          <a:xfrm>
            <a:off x="533400" y="2619375"/>
            <a:ext cx="6496050" cy="161925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3302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AE1EC6-7A72-0949-ADC6-B522FC93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533" y="3124301"/>
            <a:ext cx="3886200" cy="609398"/>
          </a:xfrm>
        </p:spPr>
        <p:txBody>
          <a:bodyPr wrap="square" lIns="0" tIns="0" rIns="0" bIns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DD5F40-43E9-CE49-8681-782F88423143}"/>
              </a:ext>
            </a:extLst>
          </p:cNvPr>
          <p:cNvSpPr/>
          <p:nvPr/>
        </p:nvSpPr>
        <p:spPr>
          <a:xfrm>
            <a:off x="7576185" y="1951673"/>
            <a:ext cx="3421379" cy="295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Lorem ipsum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dolor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sit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amet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consectetur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adipiscing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elit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sed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do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eiusmod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tempor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incididunt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ut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labore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et dolore magna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aliqua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. Ut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enim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ad minim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veniam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quis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nostrud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exercitation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ullamco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laboris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nisi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ut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aliquip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ex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ea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commodo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consequat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. Duis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aute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irure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dolor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in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reprehenderit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in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voluptate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velit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esse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cillum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dolore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eu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fugiat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nulla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pariatur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.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Excepteur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sint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occaecat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cupidatat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non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proident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, sunt in culpa qui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officia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deserunt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mollit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anim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id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est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i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laborum</a:t>
            </a:r>
            <a:r>
              <a:rPr lang="en-ID" sz="1600" i="1" dirty="0">
                <a:solidFill>
                  <a:schemeClr val="bg1"/>
                </a:solidFill>
                <a:latin typeface="Segoe UI Light" panose="020B0502040204020203" pitchFamily="34" charset="0"/>
              </a:rPr>
              <a:t>.</a:t>
            </a:r>
            <a:endParaRPr lang="en-US" sz="1600" i="1" dirty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369DF28-727B-3749-931C-CB20DC8A4F1F}"/>
              </a:ext>
            </a:extLst>
          </p:cNvPr>
          <p:cNvGrpSpPr/>
          <p:nvPr/>
        </p:nvGrpSpPr>
        <p:grpSpPr>
          <a:xfrm>
            <a:off x="5844413" y="3124301"/>
            <a:ext cx="503174" cy="609398"/>
            <a:chOff x="7756526" y="1450976"/>
            <a:chExt cx="285750" cy="346075"/>
          </a:xfrm>
        </p:grpSpPr>
        <p:sp>
          <p:nvSpPr>
            <p:cNvPr id="11" name="Freeform 135">
              <a:extLst>
                <a:ext uri="{FF2B5EF4-FFF2-40B4-BE49-F238E27FC236}">
                  <a16:creationId xmlns:a16="http://schemas.microsoft.com/office/drawing/2014/main" xmlns="" id="{C85EEF36-5E71-3341-9A72-FE01CE310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6851" y="1585914"/>
              <a:ext cx="165100" cy="60325"/>
            </a:xfrm>
            <a:custGeom>
              <a:avLst/>
              <a:gdLst>
                <a:gd name="T0" fmla="*/ 41 w 44"/>
                <a:gd name="T1" fmla="*/ 16 h 16"/>
                <a:gd name="T2" fmla="*/ 44 w 44"/>
                <a:gd name="T3" fmla="*/ 0 h 16"/>
                <a:gd name="T4" fmla="*/ 0 w 44"/>
                <a:gd name="T5" fmla="*/ 0 h 16"/>
                <a:gd name="T6" fmla="*/ 3 w 44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6">
                  <a:moveTo>
                    <a:pt x="41" y="16"/>
                  </a:moveTo>
                  <a:cubicBezTo>
                    <a:pt x="43" y="11"/>
                    <a:pt x="44" y="5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1" y="11"/>
                    <a:pt x="3" y="16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36">
              <a:extLst>
                <a:ext uri="{FF2B5EF4-FFF2-40B4-BE49-F238E27FC236}">
                  <a16:creationId xmlns:a16="http://schemas.microsoft.com/office/drawing/2014/main" xmlns="" id="{5381BDA8-E657-5D41-A324-446189C69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3" y="1676401"/>
              <a:ext cx="104775" cy="120650"/>
            </a:xfrm>
            <a:custGeom>
              <a:avLst/>
              <a:gdLst>
                <a:gd name="T0" fmla="*/ 66 w 66"/>
                <a:gd name="T1" fmla="*/ 0 h 76"/>
                <a:gd name="T2" fmla="*/ 0 w 66"/>
                <a:gd name="T3" fmla="*/ 0 h 76"/>
                <a:gd name="T4" fmla="*/ 9 w 66"/>
                <a:gd name="T5" fmla="*/ 76 h 76"/>
                <a:gd name="T6" fmla="*/ 57 w 66"/>
                <a:gd name="T7" fmla="*/ 76 h 76"/>
                <a:gd name="T8" fmla="*/ 66 w 6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6">
                  <a:moveTo>
                    <a:pt x="66" y="0"/>
                  </a:moveTo>
                  <a:lnTo>
                    <a:pt x="0" y="0"/>
                  </a:lnTo>
                  <a:lnTo>
                    <a:pt x="9" y="76"/>
                  </a:lnTo>
                  <a:lnTo>
                    <a:pt x="57" y="76"/>
                  </a:lnTo>
                  <a:lnTo>
                    <a:pt x="66" y="0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137">
              <a:extLst>
                <a:ext uri="{FF2B5EF4-FFF2-40B4-BE49-F238E27FC236}">
                  <a16:creationId xmlns:a16="http://schemas.microsoft.com/office/drawing/2014/main" xmlns="" id="{35855CB2-87C9-4D41-A992-00BD2497E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6526" y="1676401"/>
              <a:ext cx="285750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Oval 138">
              <a:extLst>
                <a:ext uri="{FF2B5EF4-FFF2-40B4-BE49-F238E27FC236}">
                  <a16:creationId xmlns:a16="http://schemas.microsoft.com/office/drawing/2014/main" xmlns="" id="{9178933F-2F4B-154C-A582-3568FBBFB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013" y="1450976"/>
              <a:ext cx="104775" cy="104775"/>
            </a:xfrm>
            <a:prstGeom prst="ellips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39">
              <a:extLst>
                <a:ext uri="{FF2B5EF4-FFF2-40B4-BE49-F238E27FC236}">
                  <a16:creationId xmlns:a16="http://schemas.microsoft.com/office/drawing/2014/main" xmlns="" id="{1DF8D00F-75F0-A745-ADFD-B8BBA3E31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288" y="1585914"/>
              <a:ext cx="22225" cy="60325"/>
            </a:xfrm>
            <a:custGeom>
              <a:avLst/>
              <a:gdLst>
                <a:gd name="T0" fmla="*/ 2 w 14"/>
                <a:gd name="T1" fmla="*/ 0 h 38"/>
                <a:gd name="T2" fmla="*/ 0 w 14"/>
                <a:gd name="T3" fmla="*/ 38 h 38"/>
                <a:gd name="T4" fmla="*/ 14 w 14"/>
                <a:gd name="T5" fmla="*/ 38 h 38"/>
                <a:gd name="T6" fmla="*/ 12 w 14"/>
                <a:gd name="T7" fmla="*/ 0 h 38"/>
                <a:gd name="T8" fmla="*/ 2 w 1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8">
                  <a:moveTo>
                    <a:pt x="2" y="0"/>
                  </a:moveTo>
                  <a:lnTo>
                    <a:pt x="0" y="38"/>
                  </a:lnTo>
                  <a:lnTo>
                    <a:pt x="14" y="38"/>
                  </a:lnTo>
                  <a:lnTo>
                    <a:pt x="12" y="0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9B0381E0-D0C7-FB49-8D3B-9C89FF94DF9A}"/>
              </a:ext>
            </a:extLst>
          </p:cNvPr>
          <p:cNvCxnSpPr>
            <a:cxnSpLocks/>
          </p:cNvCxnSpPr>
          <p:nvPr/>
        </p:nvCxnSpPr>
        <p:spPr>
          <a:xfrm flipV="1">
            <a:off x="5372100" y="3171769"/>
            <a:ext cx="0" cy="514462"/>
          </a:xfrm>
          <a:prstGeom prst="line">
            <a:avLst/>
          </a:prstGeom>
          <a:ln w="38100" cap="rnd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69D86EF6-12D8-48DA-A3F5-F33A104F4E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3908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think-cell Slide" r:id="rId6" imgW="383" imgH="384" progId="TCLayout.ActiveDocument.1">
                  <p:embed/>
                </p:oleObj>
              </mc:Choice>
              <mc:Fallback>
                <p:oleObj name="think-cell Slide" r:id="rId6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xmlns="" id="{1DE38589-FC6C-472A-9C43-01B4327835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Georgia" panose="02040502050405020303" pitchFamily="18" charset="0"/>
              <a:ea typeface="+mj-ea"/>
              <a:cs typeface="Segoe UI" panose="020B0502040204020203" pitchFamily="34" charset="0"/>
              <a:sym typeface="Georgia" panose="02040502050405020303" pitchFamily="18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340C318D-BA63-4E5B-9449-97FC69B61B3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5" r="21680"/>
          <a:stretch/>
        </p:blipFill>
        <p:spPr>
          <a:xfrm>
            <a:off x="7464056" y="0"/>
            <a:ext cx="4194544" cy="5996760"/>
          </a:xfrm>
          <a:custGeom>
            <a:avLst/>
            <a:gdLst>
              <a:gd name="connsiteX0" fmla="*/ 0 w 4194544"/>
              <a:gd name="connsiteY0" fmla="*/ 0 h 5996760"/>
              <a:gd name="connsiteX1" fmla="*/ 4194544 w 4194544"/>
              <a:gd name="connsiteY1" fmla="*/ 0 h 5996760"/>
              <a:gd name="connsiteX2" fmla="*/ 4194544 w 4194544"/>
              <a:gd name="connsiteY2" fmla="*/ 5439347 h 5996760"/>
              <a:gd name="connsiteX3" fmla="*/ 3637131 w 4194544"/>
              <a:gd name="connsiteY3" fmla="*/ 5996760 h 5996760"/>
              <a:gd name="connsiteX4" fmla="*/ 557413 w 4194544"/>
              <a:gd name="connsiteY4" fmla="*/ 5996760 h 5996760"/>
              <a:gd name="connsiteX5" fmla="*/ 0 w 4194544"/>
              <a:gd name="connsiteY5" fmla="*/ 5439347 h 599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4544" h="5996760">
                <a:moveTo>
                  <a:pt x="0" y="0"/>
                </a:moveTo>
                <a:lnTo>
                  <a:pt x="4194544" y="0"/>
                </a:lnTo>
                <a:lnTo>
                  <a:pt x="4194544" y="5439347"/>
                </a:lnTo>
                <a:cubicBezTo>
                  <a:pt x="4194544" y="5747198"/>
                  <a:pt x="3944982" y="5996760"/>
                  <a:pt x="3637131" y="5996760"/>
                </a:cubicBezTo>
                <a:lnTo>
                  <a:pt x="557413" y="5996760"/>
                </a:lnTo>
                <a:cubicBezTo>
                  <a:pt x="249562" y="5996760"/>
                  <a:pt x="0" y="5747198"/>
                  <a:pt x="0" y="5439347"/>
                </a:cubicBezTo>
                <a:close/>
              </a:path>
            </a:pathLst>
          </a:custGeom>
        </p:spPr>
      </p:pic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xmlns="" id="{E45AEB18-C119-084D-81EF-9063C749C127}"/>
              </a:ext>
            </a:extLst>
          </p:cNvPr>
          <p:cNvSpPr/>
          <p:nvPr/>
        </p:nvSpPr>
        <p:spPr>
          <a:xfrm flipV="1">
            <a:off x="7464056" y="-3"/>
            <a:ext cx="4194544" cy="5996763"/>
          </a:xfrm>
          <a:prstGeom prst="round2SameRect">
            <a:avLst>
              <a:gd name="adj1" fmla="val 13289"/>
              <a:gd name="adj2" fmla="val 0"/>
            </a:avLst>
          </a:prstGeom>
          <a:gradFill flip="none" rotWithShape="1">
            <a:gsLst>
              <a:gs pos="0">
                <a:srgbClr val="3F5559">
                  <a:alpha val="90000"/>
                </a:srgbClr>
              </a:gs>
              <a:gs pos="100000">
                <a:srgbClr val="818B8C">
                  <a:alpha val="76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880010-0F13-B543-9C3E-E73B9B1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06400"/>
            <a:ext cx="6400800" cy="889000"/>
          </a:xfrm>
        </p:spPr>
        <p:txBody>
          <a:bodyPr lIns="0"/>
          <a:lstStyle/>
          <a:p>
            <a:r>
              <a:rPr lang="en-US" dirty="0">
                <a:solidFill>
                  <a:schemeClr val="accent4"/>
                </a:solidFill>
              </a:rPr>
              <a:t>Our 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4F4574-02B5-D04B-8F96-62D8354A0283}"/>
              </a:ext>
            </a:extLst>
          </p:cNvPr>
          <p:cNvSpPr/>
          <p:nvPr/>
        </p:nvSpPr>
        <p:spPr>
          <a:xfrm>
            <a:off x="533400" y="1524000"/>
            <a:ext cx="6050279" cy="2492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dolor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sit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eiusmod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tempor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incididunt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labore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et dolore magna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aliqua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Ut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enim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ad minim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veniam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quis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nostrud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exercitation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ullamco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laboris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nisi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aliquip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commodo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consequat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aute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irure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dolor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reprehenderit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velit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esse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cillum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dolore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eu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fugiat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pariatur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Excepteur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sint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occaecat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cupidatat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non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proident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sunt in culpa qui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officia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deserunt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mollit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id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b="1" i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laborum</a:t>
            </a:r>
            <a:r>
              <a:rPr lang="en-ID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b="1" i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4A6F381-3E5F-2847-98C4-EE04B1A7E840}"/>
              </a:ext>
            </a:extLst>
          </p:cNvPr>
          <p:cNvSpPr/>
          <p:nvPr/>
        </p:nvSpPr>
        <p:spPr>
          <a:xfrm>
            <a:off x="7065477" y="1524000"/>
            <a:ext cx="832900" cy="8329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58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299E90A-6E30-7448-AF6D-0C0A0C223A8D}"/>
              </a:ext>
            </a:extLst>
          </p:cNvPr>
          <p:cNvSpPr/>
          <p:nvPr/>
        </p:nvSpPr>
        <p:spPr>
          <a:xfrm>
            <a:off x="8212654" y="1617285"/>
            <a:ext cx="3269874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dolor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sit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amet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consectetur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adipiscing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elit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sed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do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eiusmod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tempor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incididunt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ut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labore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E572E49-3FAA-F44F-8197-336E5FEF6F50}"/>
              </a:ext>
            </a:extLst>
          </p:cNvPr>
          <p:cNvGrpSpPr/>
          <p:nvPr/>
        </p:nvGrpSpPr>
        <p:grpSpPr>
          <a:xfrm>
            <a:off x="7308890" y="1774556"/>
            <a:ext cx="346075" cy="331788"/>
            <a:chOff x="7726363" y="2909889"/>
            <a:chExt cx="346075" cy="331788"/>
          </a:xfrm>
        </p:grpSpPr>
        <p:sp>
          <p:nvSpPr>
            <p:cNvPr id="13" name="Freeform 59">
              <a:extLst>
                <a:ext uri="{FF2B5EF4-FFF2-40B4-BE49-F238E27FC236}">
                  <a16:creationId xmlns:a16="http://schemas.microsoft.com/office/drawing/2014/main" xmlns="" id="{EA98E82B-67F6-564C-B389-FFF83E52C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976" y="2909889"/>
              <a:ext cx="195263" cy="195263"/>
            </a:xfrm>
            <a:custGeom>
              <a:avLst/>
              <a:gdLst>
                <a:gd name="T0" fmla="*/ 123 w 123"/>
                <a:gd name="T1" fmla="*/ 123 h 123"/>
                <a:gd name="T2" fmla="*/ 123 w 123"/>
                <a:gd name="T3" fmla="*/ 0 h 123"/>
                <a:gd name="T4" fmla="*/ 0 w 123"/>
                <a:gd name="T5" fmla="*/ 0 h 123"/>
                <a:gd name="T6" fmla="*/ 0 w 123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23">
                  <a:moveTo>
                    <a:pt x="123" y="123"/>
                  </a:moveTo>
                  <a:lnTo>
                    <a:pt x="123" y="0"/>
                  </a:lnTo>
                  <a:lnTo>
                    <a:pt x="0" y="0"/>
                  </a:lnTo>
                  <a:lnTo>
                    <a:pt x="0" y="123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60">
              <a:extLst>
                <a:ext uri="{FF2B5EF4-FFF2-40B4-BE49-F238E27FC236}">
                  <a16:creationId xmlns:a16="http://schemas.microsoft.com/office/drawing/2014/main" xmlns="" id="{37D8EB5F-EB93-3046-962C-4CA447206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013" y="2955926"/>
              <a:ext cx="14288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xmlns="" id="{67456CBD-CD97-1841-8314-6E6736529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6" y="2984501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62">
              <a:extLst>
                <a:ext uri="{FF2B5EF4-FFF2-40B4-BE49-F238E27FC236}">
                  <a16:creationId xmlns:a16="http://schemas.microsoft.com/office/drawing/2014/main" xmlns="" id="{F4C81FC7-966C-AD4F-915B-EEA90A1FE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013" y="3014664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xmlns="" id="{64041A87-32D1-044D-BC88-F9512573C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013" y="3044826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Line 64">
              <a:extLst>
                <a:ext uri="{FF2B5EF4-FFF2-40B4-BE49-F238E27FC236}">
                  <a16:creationId xmlns:a16="http://schemas.microsoft.com/office/drawing/2014/main" xmlns="" id="{E8C78B9C-A104-0849-B271-4EB52267A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013" y="3074989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xmlns="" id="{7E87B0F2-AB0E-5847-8643-0F31209B2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135314"/>
              <a:ext cx="346075" cy="106363"/>
            </a:xfrm>
            <a:custGeom>
              <a:avLst/>
              <a:gdLst>
                <a:gd name="T0" fmla="*/ 92 w 92"/>
                <a:gd name="T1" fmla="*/ 28 h 28"/>
                <a:gd name="T2" fmla="*/ 0 w 92"/>
                <a:gd name="T3" fmla="*/ 28 h 28"/>
                <a:gd name="T4" fmla="*/ 0 w 92"/>
                <a:gd name="T5" fmla="*/ 0 h 28"/>
                <a:gd name="T6" fmla="*/ 30 w 92"/>
                <a:gd name="T7" fmla="*/ 0 h 28"/>
                <a:gd name="T8" fmla="*/ 30 w 92"/>
                <a:gd name="T9" fmla="*/ 4 h 28"/>
                <a:gd name="T10" fmla="*/ 38 w 92"/>
                <a:gd name="T11" fmla="*/ 12 h 28"/>
                <a:gd name="T12" fmla="*/ 56 w 92"/>
                <a:gd name="T13" fmla="*/ 12 h 28"/>
                <a:gd name="T14" fmla="*/ 64 w 92"/>
                <a:gd name="T15" fmla="*/ 4 h 28"/>
                <a:gd name="T16" fmla="*/ 64 w 92"/>
                <a:gd name="T17" fmla="*/ 0 h 28"/>
                <a:gd name="T18" fmla="*/ 92 w 92"/>
                <a:gd name="T19" fmla="*/ 0 h 28"/>
                <a:gd name="T20" fmla="*/ 92 w 92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8">
                  <a:moveTo>
                    <a:pt x="92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8"/>
                    <a:pt x="34" y="12"/>
                    <a:pt x="38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0" y="12"/>
                    <a:pt x="64" y="8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28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xmlns="" id="{D1229FC7-E973-ED4A-986E-793A62E65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044826"/>
              <a:ext cx="74613" cy="90488"/>
            </a:xfrm>
            <a:custGeom>
              <a:avLst/>
              <a:gdLst>
                <a:gd name="T0" fmla="*/ 0 w 47"/>
                <a:gd name="T1" fmla="*/ 57 h 57"/>
                <a:gd name="T2" fmla="*/ 33 w 47"/>
                <a:gd name="T3" fmla="*/ 0 h 57"/>
                <a:gd name="T4" fmla="*/ 47 w 47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7">
                  <a:moveTo>
                    <a:pt x="0" y="57"/>
                  </a:moveTo>
                  <a:lnTo>
                    <a:pt x="33" y="0"/>
                  </a:lnTo>
                  <a:lnTo>
                    <a:pt x="47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67">
              <a:extLst>
                <a:ext uri="{FF2B5EF4-FFF2-40B4-BE49-F238E27FC236}">
                  <a16:creationId xmlns:a16="http://schemas.microsoft.com/office/drawing/2014/main" xmlns="" id="{03AFBFFE-AF6D-A540-82E0-69250DC71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6238" y="3044826"/>
              <a:ext cx="76200" cy="90488"/>
            </a:xfrm>
            <a:custGeom>
              <a:avLst/>
              <a:gdLst>
                <a:gd name="T0" fmla="*/ 0 w 48"/>
                <a:gd name="T1" fmla="*/ 0 h 57"/>
                <a:gd name="T2" fmla="*/ 15 w 48"/>
                <a:gd name="T3" fmla="*/ 0 h 57"/>
                <a:gd name="T4" fmla="*/ 48 w 48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7">
                  <a:moveTo>
                    <a:pt x="0" y="0"/>
                  </a:moveTo>
                  <a:lnTo>
                    <a:pt x="15" y="0"/>
                  </a:lnTo>
                  <a:lnTo>
                    <a:pt x="48" y="57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6FED1290-19EA-BB4C-926B-47FD4B8F7E96}"/>
              </a:ext>
            </a:extLst>
          </p:cNvPr>
          <p:cNvSpPr/>
          <p:nvPr/>
        </p:nvSpPr>
        <p:spPr>
          <a:xfrm>
            <a:off x="7065477" y="2600130"/>
            <a:ext cx="832900" cy="8329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58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3130DE8-0895-2F4F-A3C0-2549E175DF8A}"/>
              </a:ext>
            </a:extLst>
          </p:cNvPr>
          <p:cNvSpPr/>
          <p:nvPr/>
        </p:nvSpPr>
        <p:spPr>
          <a:xfrm>
            <a:off x="8212654" y="2693415"/>
            <a:ext cx="3269874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dolor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sit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amet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consectetur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adipiscing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elit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sed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do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eiusmod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tempor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incididunt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ut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labore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F3AB8B67-8EE4-F143-AE79-CD4FF2ED7600}"/>
              </a:ext>
            </a:extLst>
          </p:cNvPr>
          <p:cNvSpPr/>
          <p:nvPr/>
        </p:nvSpPr>
        <p:spPr>
          <a:xfrm>
            <a:off x="7065477" y="3676260"/>
            <a:ext cx="832900" cy="8329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58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A65B19BD-968A-6245-903A-B65B6CB1407D}"/>
              </a:ext>
            </a:extLst>
          </p:cNvPr>
          <p:cNvSpPr/>
          <p:nvPr/>
        </p:nvSpPr>
        <p:spPr>
          <a:xfrm>
            <a:off x="8212654" y="3769545"/>
            <a:ext cx="3269874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dolor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sit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amet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consectetur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adipiscing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elit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sed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do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eiusmod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tempor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incididunt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ut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labore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44173A98-1731-6E40-B656-9F004830AFBB}"/>
              </a:ext>
            </a:extLst>
          </p:cNvPr>
          <p:cNvSpPr/>
          <p:nvPr/>
        </p:nvSpPr>
        <p:spPr>
          <a:xfrm>
            <a:off x="7065477" y="4752391"/>
            <a:ext cx="832900" cy="8329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58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D379B813-5AC8-CF48-8BBF-5B17E5FFA416}"/>
              </a:ext>
            </a:extLst>
          </p:cNvPr>
          <p:cNvSpPr/>
          <p:nvPr/>
        </p:nvSpPr>
        <p:spPr>
          <a:xfrm>
            <a:off x="8212654" y="4845676"/>
            <a:ext cx="3269874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dolor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sit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amet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consectetur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adipiscing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elit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sed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do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eiusmod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tempor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incididunt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ut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labore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xmlns="" id="{5C2337E8-9027-CB46-B2F6-8C5021FDE813}"/>
              </a:ext>
            </a:extLst>
          </p:cNvPr>
          <p:cNvSpPr/>
          <p:nvPr/>
        </p:nvSpPr>
        <p:spPr>
          <a:xfrm>
            <a:off x="533399" y="4288743"/>
            <a:ext cx="6050279" cy="354074"/>
          </a:xfrm>
          <a:prstGeom prst="roundRect">
            <a:avLst>
              <a:gd name="adj" fmla="val 50000"/>
            </a:avLst>
          </a:prstGeom>
          <a:solidFill>
            <a:srgbClr val="24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FADD9339-8438-4746-AE81-AE8F927C98C8}"/>
              </a:ext>
            </a:extLst>
          </p:cNvPr>
          <p:cNvSpPr/>
          <p:nvPr/>
        </p:nvSpPr>
        <p:spPr>
          <a:xfrm>
            <a:off x="824344" y="4358058"/>
            <a:ext cx="129753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 b="1" i="1" dirty="0">
                <a:solidFill>
                  <a:schemeClr val="bg1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Lorem ipsum</a:t>
            </a:r>
            <a:endParaRPr lang="en-US" sz="1400" b="1" i="1" dirty="0">
              <a:solidFill>
                <a:schemeClr val="bg1"/>
              </a:solidFill>
              <a:latin typeface="Georgia" panose="02040502050405020303" pitchFamily="18" charset="0"/>
              <a:cs typeface="Segoe UI" panose="020B05020402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BC25D1B-E9FF-7E47-AC97-E0C514FDB490}"/>
              </a:ext>
            </a:extLst>
          </p:cNvPr>
          <p:cNvSpPr/>
          <p:nvPr/>
        </p:nvSpPr>
        <p:spPr>
          <a:xfrm>
            <a:off x="1603839" y="4842080"/>
            <a:ext cx="4979840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Lorem ipsum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dolor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sit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amet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consectetur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adipiscing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elit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sed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do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eiusmod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tempor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incididunt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ut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labore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et dolore magna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aliqua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. Ut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enim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ad minim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veniam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quis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nostrud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exercitation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ullamco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laboris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nisi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ut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aliquip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ex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ea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commodo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 </a:t>
            </a:r>
            <a:r>
              <a:rPr lang="en-ID" sz="1400" i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consequat</a:t>
            </a:r>
            <a:r>
              <a:rPr lang="en-ID" sz="1400" i="1" dirty="0">
                <a:solidFill>
                  <a:schemeClr val="accent1"/>
                </a:solidFill>
                <a:latin typeface="Segoe UI Light" panose="020B0502040204020203" pitchFamily="34" charset="0"/>
              </a:rPr>
              <a:t>.</a:t>
            </a:r>
            <a:endParaRPr lang="en-US" sz="1400" i="1" dirty="0">
              <a:solidFill>
                <a:schemeClr val="accent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45161369-7D62-4F4A-91AF-0758CF4A0460}"/>
              </a:ext>
            </a:extLst>
          </p:cNvPr>
          <p:cNvGrpSpPr/>
          <p:nvPr/>
        </p:nvGrpSpPr>
        <p:grpSpPr>
          <a:xfrm>
            <a:off x="7309683" y="2865768"/>
            <a:ext cx="344488" cy="301625"/>
            <a:chOff x="7005638" y="1465263"/>
            <a:chExt cx="344488" cy="301625"/>
          </a:xfrm>
        </p:grpSpPr>
        <p:sp>
          <p:nvSpPr>
            <p:cNvPr id="70" name="Freeform 233">
              <a:extLst>
                <a:ext uri="{FF2B5EF4-FFF2-40B4-BE49-F238E27FC236}">
                  <a16:creationId xmlns:a16="http://schemas.microsoft.com/office/drawing/2014/main" xmlns="" id="{E8B9EEAE-8FF1-4648-A562-2F2A11440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1465263"/>
              <a:ext cx="344488" cy="301625"/>
            </a:xfrm>
            <a:custGeom>
              <a:avLst/>
              <a:gdLst>
                <a:gd name="T0" fmla="*/ 46 w 92"/>
                <a:gd name="T1" fmla="*/ 14 h 80"/>
                <a:gd name="T2" fmla="*/ 92 w 92"/>
                <a:gd name="T3" fmla="*/ 0 h 80"/>
                <a:gd name="T4" fmla="*/ 92 w 92"/>
                <a:gd name="T5" fmla="*/ 66 h 80"/>
                <a:gd name="T6" fmla="*/ 46 w 92"/>
                <a:gd name="T7" fmla="*/ 80 h 80"/>
                <a:gd name="T8" fmla="*/ 0 w 92"/>
                <a:gd name="T9" fmla="*/ 66 h 80"/>
                <a:gd name="T10" fmla="*/ 0 w 92"/>
                <a:gd name="T11" fmla="*/ 0 h 80"/>
                <a:gd name="T12" fmla="*/ 46 w 92"/>
                <a:gd name="T13" fmla="*/ 1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0">
                  <a:moveTo>
                    <a:pt x="46" y="14"/>
                  </a:moveTo>
                  <a:cubicBezTo>
                    <a:pt x="46" y="6"/>
                    <a:pt x="67" y="0"/>
                    <a:pt x="92" y="0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67" y="66"/>
                    <a:pt x="46" y="72"/>
                    <a:pt x="46" y="80"/>
                  </a:cubicBezTo>
                  <a:cubicBezTo>
                    <a:pt x="46" y="72"/>
                    <a:pt x="25" y="66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46" y="6"/>
                    <a:pt x="46" y="14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Line 234">
              <a:extLst>
                <a:ext uri="{FF2B5EF4-FFF2-40B4-BE49-F238E27FC236}">
                  <a16:creationId xmlns:a16="http://schemas.microsoft.com/office/drawing/2014/main" xmlns="" id="{FDF37723-EF3F-AD40-B1E8-B0A8098F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5" y="1517651"/>
              <a:ext cx="0" cy="24447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235">
              <a:extLst>
                <a:ext uri="{FF2B5EF4-FFF2-40B4-BE49-F238E27FC236}">
                  <a16:creationId xmlns:a16="http://schemas.microsoft.com/office/drawing/2014/main" xmlns="" id="{C491C772-77DB-9442-8789-CE7B42668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533526"/>
              <a:ext cx="98425" cy="19050"/>
            </a:xfrm>
            <a:custGeom>
              <a:avLst/>
              <a:gdLst>
                <a:gd name="T0" fmla="*/ 26 w 26"/>
                <a:gd name="T1" fmla="*/ 5 h 5"/>
                <a:gd name="T2" fmla="*/ 0 w 2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5">
                  <a:moveTo>
                    <a:pt x="26" y="5"/>
                  </a:moveTo>
                  <a:cubicBezTo>
                    <a:pt x="20" y="2"/>
                    <a:pt x="10" y="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236">
              <a:extLst>
                <a:ext uri="{FF2B5EF4-FFF2-40B4-BE49-F238E27FC236}">
                  <a16:creationId xmlns:a16="http://schemas.microsoft.com/office/drawing/2014/main" xmlns="" id="{4B8CD994-F9BC-204B-B07B-358B23A36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577976"/>
              <a:ext cx="98425" cy="19050"/>
            </a:xfrm>
            <a:custGeom>
              <a:avLst/>
              <a:gdLst>
                <a:gd name="T0" fmla="*/ 26 w 26"/>
                <a:gd name="T1" fmla="*/ 5 h 5"/>
                <a:gd name="T2" fmla="*/ 0 w 2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5">
                  <a:moveTo>
                    <a:pt x="26" y="5"/>
                  </a:moveTo>
                  <a:cubicBezTo>
                    <a:pt x="20" y="2"/>
                    <a:pt x="10" y="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237">
              <a:extLst>
                <a:ext uri="{FF2B5EF4-FFF2-40B4-BE49-F238E27FC236}">
                  <a16:creationId xmlns:a16="http://schemas.microsoft.com/office/drawing/2014/main" xmlns="" id="{7FAB0293-B53F-CB4A-B7FA-14FDC4DA2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624013"/>
              <a:ext cx="98425" cy="19050"/>
            </a:xfrm>
            <a:custGeom>
              <a:avLst/>
              <a:gdLst>
                <a:gd name="T0" fmla="*/ 26 w 26"/>
                <a:gd name="T1" fmla="*/ 5 h 5"/>
                <a:gd name="T2" fmla="*/ 0 w 2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5">
                  <a:moveTo>
                    <a:pt x="26" y="5"/>
                  </a:moveTo>
                  <a:cubicBezTo>
                    <a:pt x="20" y="2"/>
                    <a:pt x="10" y="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238">
              <a:extLst>
                <a:ext uri="{FF2B5EF4-FFF2-40B4-BE49-F238E27FC236}">
                  <a16:creationId xmlns:a16="http://schemas.microsoft.com/office/drawing/2014/main" xmlns="" id="{7D0B61F7-6A69-394C-922C-1372CFFD8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668463"/>
              <a:ext cx="98425" cy="19050"/>
            </a:xfrm>
            <a:custGeom>
              <a:avLst/>
              <a:gdLst>
                <a:gd name="T0" fmla="*/ 26 w 26"/>
                <a:gd name="T1" fmla="*/ 5 h 5"/>
                <a:gd name="T2" fmla="*/ 0 w 2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5">
                  <a:moveTo>
                    <a:pt x="26" y="5"/>
                  </a:moveTo>
                  <a:cubicBezTo>
                    <a:pt x="20" y="2"/>
                    <a:pt x="10" y="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239">
              <a:extLst>
                <a:ext uri="{FF2B5EF4-FFF2-40B4-BE49-F238E27FC236}">
                  <a16:creationId xmlns:a16="http://schemas.microsoft.com/office/drawing/2014/main" xmlns="" id="{2CA148AD-670C-0549-A485-E47042C54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1533526"/>
              <a:ext cx="98425" cy="19050"/>
            </a:xfrm>
            <a:custGeom>
              <a:avLst/>
              <a:gdLst>
                <a:gd name="T0" fmla="*/ 0 w 26"/>
                <a:gd name="T1" fmla="*/ 5 h 5"/>
                <a:gd name="T2" fmla="*/ 26 w 2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5">
                  <a:moveTo>
                    <a:pt x="0" y="5"/>
                  </a:moveTo>
                  <a:cubicBezTo>
                    <a:pt x="6" y="2"/>
                    <a:pt x="16" y="1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240">
              <a:extLst>
                <a:ext uri="{FF2B5EF4-FFF2-40B4-BE49-F238E27FC236}">
                  <a16:creationId xmlns:a16="http://schemas.microsoft.com/office/drawing/2014/main" xmlns="" id="{4D0EB0D8-68D8-154C-9C5E-968DADF22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1577976"/>
              <a:ext cx="98425" cy="19050"/>
            </a:xfrm>
            <a:custGeom>
              <a:avLst/>
              <a:gdLst>
                <a:gd name="T0" fmla="*/ 0 w 26"/>
                <a:gd name="T1" fmla="*/ 5 h 5"/>
                <a:gd name="T2" fmla="*/ 26 w 2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5">
                  <a:moveTo>
                    <a:pt x="0" y="5"/>
                  </a:moveTo>
                  <a:cubicBezTo>
                    <a:pt x="6" y="2"/>
                    <a:pt x="16" y="1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241">
              <a:extLst>
                <a:ext uri="{FF2B5EF4-FFF2-40B4-BE49-F238E27FC236}">
                  <a16:creationId xmlns:a16="http://schemas.microsoft.com/office/drawing/2014/main" xmlns="" id="{D75F704A-B012-8E45-A08E-FD606FC50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1624013"/>
              <a:ext cx="98425" cy="19050"/>
            </a:xfrm>
            <a:custGeom>
              <a:avLst/>
              <a:gdLst>
                <a:gd name="T0" fmla="*/ 0 w 26"/>
                <a:gd name="T1" fmla="*/ 5 h 5"/>
                <a:gd name="T2" fmla="*/ 26 w 2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5">
                  <a:moveTo>
                    <a:pt x="0" y="5"/>
                  </a:moveTo>
                  <a:cubicBezTo>
                    <a:pt x="6" y="2"/>
                    <a:pt x="16" y="1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242">
              <a:extLst>
                <a:ext uri="{FF2B5EF4-FFF2-40B4-BE49-F238E27FC236}">
                  <a16:creationId xmlns:a16="http://schemas.microsoft.com/office/drawing/2014/main" xmlns="" id="{D7EB3910-1615-0F4A-82CB-3C66DAC4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1668463"/>
              <a:ext cx="98425" cy="19050"/>
            </a:xfrm>
            <a:custGeom>
              <a:avLst/>
              <a:gdLst>
                <a:gd name="T0" fmla="*/ 0 w 26"/>
                <a:gd name="T1" fmla="*/ 5 h 5"/>
                <a:gd name="T2" fmla="*/ 26 w 2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5">
                  <a:moveTo>
                    <a:pt x="0" y="5"/>
                  </a:moveTo>
                  <a:cubicBezTo>
                    <a:pt x="6" y="2"/>
                    <a:pt x="16" y="1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82A91C12-6D8F-194C-8B11-95124E7A5630}"/>
              </a:ext>
            </a:extLst>
          </p:cNvPr>
          <p:cNvGrpSpPr/>
          <p:nvPr/>
        </p:nvGrpSpPr>
        <p:grpSpPr>
          <a:xfrm>
            <a:off x="7308890" y="3935548"/>
            <a:ext cx="346075" cy="314325"/>
            <a:chOff x="1168401" y="747713"/>
            <a:chExt cx="346075" cy="314325"/>
          </a:xfrm>
        </p:grpSpPr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xmlns="" id="{7CF575C0-2639-C545-A1AC-BE3BD773A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401" y="747713"/>
              <a:ext cx="269875" cy="239713"/>
            </a:xfrm>
            <a:custGeom>
              <a:avLst/>
              <a:gdLst>
                <a:gd name="T0" fmla="*/ 56 w 72"/>
                <a:gd name="T1" fmla="*/ 0 h 64"/>
                <a:gd name="T2" fmla="*/ 16 w 72"/>
                <a:gd name="T3" fmla="*/ 0 h 64"/>
                <a:gd name="T4" fmla="*/ 0 w 72"/>
                <a:gd name="T5" fmla="*/ 16 h 64"/>
                <a:gd name="T6" fmla="*/ 0 w 72"/>
                <a:gd name="T7" fmla="*/ 32 h 64"/>
                <a:gd name="T8" fmla="*/ 16 w 72"/>
                <a:gd name="T9" fmla="*/ 48 h 64"/>
                <a:gd name="T10" fmla="*/ 22 w 72"/>
                <a:gd name="T11" fmla="*/ 48 h 64"/>
                <a:gd name="T12" fmla="*/ 22 w 72"/>
                <a:gd name="T13" fmla="*/ 64 h 64"/>
                <a:gd name="T14" fmla="*/ 38 w 72"/>
                <a:gd name="T15" fmla="*/ 48 h 64"/>
                <a:gd name="T16" fmla="*/ 56 w 72"/>
                <a:gd name="T17" fmla="*/ 48 h 64"/>
                <a:gd name="T18" fmla="*/ 72 w 72"/>
                <a:gd name="T19" fmla="*/ 32 h 64"/>
                <a:gd name="T20" fmla="*/ 72 w 72"/>
                <a:gd name="T21" fmla="*/ 16 h 64"/>
                <a:gd name="T22" fmla="*/ 56 w 72"/>
                <a:gd name="T2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64">
                  <a:moveTo>
                    <a:pt x="5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1"/>
                    <a:pt x="7" y="48"/>
                    <a:pt x="16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5" y="48"/>
                    <a:pt x="72" y="41"/>
                    <a:pt x="72" y="32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7"/>
                    <a:pt x="65" y="0"/>
                    <a:pt x="56" y="0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xmlns="" id="{3D51A4BA-B8FC-0344-AA1C-0EF43B444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3501" y="912813"/>
              <a:ext cx="180975" cy="149225"/>
            </a:xfrm>
            <a:custGeom>
              <a:avLst/>
              <a:gdLst>
                <a:gd name="T0" fmla="*/ 0 w 48"/>
                <a:gd name="T1" fmla="*/ 18 h 40"/>
                <a:gd name="T2" fmla="*/ 10 w 48"/>
                <a:gd name="T3" fmla="*/ 28 h 40"/>
                <a:gd name="T4" fmla="*/ 20 w 48"/>
                <a:gd name="T5" fmla="*/ 28 h 40"/>
                <a:gd name="T6" fmla="*/ 32 w 48"/>
                <a:gd name="T7" fmla="*/ 40 h 40"/>
                <a:gd name="T8" fmla="*/ 32 w 48"/>
                <a:gd name="T9" fmla="*/ 28 h 40"/>
                <a:gd name="T10" fmla="*/ 38 w 48"/>
                <a:gd name="T11" fmla="*/ 28 h 40"/>
                <a:gd name="T12" fmla="*/ 48 w 48"/>
                <a:gd name="T13" fmla="*/ 18 h 40"/>
                <a:gd name="T14" fmla="*/ 48 w 48"/>
                <a:gd name="T15" fmla="*/ 10 h 40"/>
                <a:gd name="T16" fmla="*/ 38 w 4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0">
                  <a:moveTo>
                    <a:pt x="0" y="18"/>
                  </a:moveTo>
                  <a:cubicBezTo>
                    <a:pt x="0" y="24"/>
                    <a:pt x="4" y="28"/>
                    <a:pt x="1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4" y="28"/>
                    <a:pt x="48" y="24"/>
                    <a:pt x="48" y="18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4"/>
                    <a:pt x="44" y="0"/>
                    <a:pt x="38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E5DA515E-E941-F143-901E-1F871B15BFF4}"/>
              </a:ext>
            </a:extLst>
          </p:cNvPr>
          <p:cNvGrpSpPr/>
          <p:nvPr/>
        </p:nvGrpSpPr>
        <p:grpSpPr>
          <a:xfrm>
            <a:off x="7308890" y="5051366"/>
            <a:ext cx="346075" cy="234950"/>
            <a:chOff x="3416301" y="2947988"/>
            <a:chExt cx="346075" cy="234950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xmlns="" id="{9D7F3ED7-0E28-874C-BAC6-12EBB2BCF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1" y="2947988"/>
              <a:ext cx="112713" cy="93663"/>
            </a:xfrm>
            <a:custGeom>
              <a:avLst/>
              <a:gdLst>
                <a:gd name="T0" fmla="*/ 71 w 71"/>
                <a:gd name="T1" fmla="*/ 14 h 59"/>
                <a:gd name="T2" fmla="*/ 56 w 71"/>
                <a:gd name="T3" fmla="*/ 0 h 59"/>
                <a:gd name="T4" fmla="*/ 0 w 71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59">
                  <a:moveTo>
                    <a:pt x="71" y="14"/>
                  </a:moveTo>
                  <a:lnTo>
                    <a:pt x="56" y="0"/>
                  </a:lnTo>
                  <a:lnTo>
                    <a:pt x="0" y="59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xmlns="" id="{82876C06-3104-C249-BE6C-89BC442CE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1" y="3057525"/>
              <a:ext cx="98425" cy="125413"/>
            </a:xfrm>
            <a:custGeom>
              <a:avLst/>
              <a:gdLst>
                <a:gd name="T0" fmla="*/ 40 w 62"/>
                <a:gd name="T1" fmla="*/ 12 h 79"/>
                <a:gd name="T2" fmla="*/ 26 w 62"/>
                <a:gd name="T3" fmla="*/ 0 h 79"/>
                <a:gd name="T4" fmla="*/ 0 w 62"/>
                <a:gd name="T5" fmla="*/ 26 h 79"/>
                <a:gd name="T6" fmla="*/ 52 w 62"/>
                <a:gd name="T7" fmla="*/ 79 h 79"/>
                <a:gd name="T8" fmla="*/ 62 w 62"/>
                <a:gd name="T9" fmla="*/ 6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9">
                  <a:moveTo>
                    <a:pt x="40" y="12"/>
                  </a:moveTo>
                  <a:lnTo>
                    <a:pt x="26" y="0"/>
                  </a:lnTo>
                  <a:lnTo>
                    <a:pt x="0" y="26"/>
                  </a:lnTo>
                  <a:lnTo>
                    <a:pt x="52" y="79"/>
                  </a:lnTo>
                  <a:lnTo>
                    <a:pt x="62" y="67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xmlns="" id="{7D665229-C748-4B4F-94C5-A6232E188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913" y="2947988"/>
              <a:ext cx="271463" cy="234950"/>
            </a:xfrm>
            <a:custGeom>
              <a:avLst/>
              <a:gdLst>
                <a:gd name="T0" fmla="*/ 145 w 171"/>
                <a:gd name="T1" fmla="*/ 0 h 148"/>
                <a:gd name="T2" fmla="*/ 52 w 171"/>
                <a:gd name="T3" fmla="*/ 95 h 148"/>
                <a:gd name="T4" fmla="*/ 26 w 171"/>
                <a:gd name="T5" fmla="*/ 69 h 148"/>
                <a:gd name="T6" fmla="*/ 0 w 171"/>
                <a:gd name="T7" fmla="*/ 95 h 148"/>
                <a:gd name="T8" fmla="*/ 52 w 171"/>
                <a:gd name="T9" fmla="*/ 148 h 148"/>
                <a:gd name="T10" fmla="*/ 171 w 171"/>
                <a:gd name="T11" fmla="*/ 26 h 148"/>
                <a:gd name="T12" fmla="*/ 145 w 171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148">
                  <a:moveTo>
                    <a:pt x="145" y="0"/>
                  </a:moveTo>
                  <a:lnTo>
                    <a:pt x="52" y="95"/>
                  </a:lnTo>
                  <a:lnTo>
                    <a:pt x="26" y="69"/>
                  </a:lnTo>
                  <a:lnTo>
                    <a:pt x="0" y="95"/>
                  </a:lnTo>
                  <a:lnTo>
                    <a:pt x="52" y="148"/>
                  </a:lnTo>
                  <a:lnTo>
                    <a:pt x="171" y="26"/>
                  </a:lnTo>
                  <a:lnTo>
                    <a:pt x="145" y="0"/>
                  </a:lnTo>
                  <a:close/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FC3E288D-BA26-424E-A626-2298C6DE6C02}"/>
              </a:ext>
            </a:extLst>
          </p:cNvPr>
          <p:cNvGrpSpPr/>
          <p:nvPr/>
        </p:nvGrpSpPr>
        <p:grpSpPr>
          <a:xfrm>
            <a:off x="671572" y="4949936"/>
            <a:ext cx="646063" cy="646063"/>
            <a:chOff x="4119563" y="2533651"/>
            <a:chExt cx="346075" cy="346075"/>
          </a:xfrm>
        </p:grpSpPr>
        <p:sp>
          <p:nvSpPr>
            <p:cNvPr id="88" name="Line 57">
              <a:extLst>
                <a:ext uri="{FF2B5EF4-FFF2-40B4-BE49-F238E27FC236}">
                  <a16:creationId xmlns:a16="http://schemas.microsoft.com/office/drawing/2014/main" xmlns="" id="{B288F424-DDB0-2E4A-A542-2A7890F61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563" y="2879726"/>
              <a:ext cx="346075" cy="0"/>
            </a:xfrm>
            <a:prstGeom prst="line">
              <a:avLst/>
            </a:prstGeom>
            <a:noFill/>
            <a:ln w="1905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Rectangle 58">
              <a:extLst>
                <a:ext uri="{FF2B5EF4-FFF2-40B4-BE49-F238E27FC236}">
                  <a16:creationId xmlns:a16="http://schemas.microsoft.com/office/drawing/2014/main" xmlns="" id="{8E68E8E0-A1FF-EF46-ADE9-B1FD3DC05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926" y="2593976"/>
              <a:ext cx="134938" cy="285750"/>
            </a:xfrm>
            <a:prstGeom prst="rect">
              <a:avLst/>
            </a:prstGeom>
            <a:noFill/>
            <a:ln w="1905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Rectangle 59">
              <a:extLst>
                <a:ext uri="{FF2B5EF4-FFF2-40B4-BE49-F238E27FC236}">
                  <a16:creationId xmlns:a16="http://schemas.microsoft.com/office/drawing/2014/main" xmlns="" id="{A55B7EA6-FDA1-E143-A0B1-CA635D7EF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026" y="2728913"/>
              <a:ext cx="60325" cy="150813"/>
            </a:xfrm>
            <a:prstGeom prst="rect">
              <a:avLst/>
            </a:prstGeom>
            <a:noFill/>
            <a:ln w="1905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Rectangle 60">
              <a:extLst>
                <a:ext uri="{FF2B5EF4-FFF2-40B4-BE49-F238E27FC236}">
                  <a16:creationId xmlns:a16="http://schemas.microsoft.com/office/drawing/2014/main" xmlns="" id="{EDFFEED5-2CF3-574A-BE09-6A0EFDBF1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438" y="2728913"/>
              <a:ext cx="60325" cy="150813"/>
            </a:xfrm>
            <a:prstGeom prst="rect">
              <a:avLst/>
            </a:prstGeom>
            <a:noFill/>
            <a:ln w="1905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61">
              <a:extLst>
                <a:ext uri="{FF2B5EF4-FFF2-40B4-BE49-F238E27FC236}">
                  <a16:creationId xmlns:a16="http://schemas.microsoft.com/office/drawing/2014/main" xmlns="" id="{F50921F1-2973-2347-ACCC-B8B41AC67A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9888" y="2714626"/>
              <a:ext cx="0" cy="14288"/>
            </a:xfrm>
            <a:prstGeom prst="line">
              <a:avLst/>
            </a:prstGeom>
            <a:noFill/>
            <a:ln w="1905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62">
              <a:extLst>
                <a:ext uri="{FF2B5EF4-FFF2-40B4-BE49-F238E27FC236}">
                  <a16:creationId xmlns:a16="http://schemas.microsoft.com/office/drawing/2014/main" xmlns="" id="{25E68D63-EB1C-4545-A708-4FE221F64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5313" y="2714626"/>
              <a:ext cx="0" cy="14288"/>
            </a:xfrm>
            <a:prstGeom prst="line">
              <a:avLst/>
            </a:prstGeom>
            <a:noFill/>
            <a:ln w="1905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Rectangle 63">
              <a:extLst>
                <a:ext uri="{FF2B5EF4-FFF2-40B4-BE49-F238E27FC236}">
                  <a16:creationId xmlns:a16="http://schemas.microsoft.com/office/drawing/2014/main" xmlns="" id="{34D796C1-D3E4-DA4D-B843-9736EB9CC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376" y="2563813"/>
              <a:ext cx="44450" cy="30163"/>
            </a:xfrm>
            <a:prstGeom prst="rect">
              <a:avLst/>
            </a:prstGeom>
            <a:noFill/>
            <a:ln w="1905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Line 64">
              <a:extLst>
                <a:ext uri="{FF2B5EF4-FFF2-40B4-BE49-F238E27FC236}">
                  <a16:creationId xmlns:a16="http://schemas.microsoft.com/office/drawing/2014/main" xmlns="" id="{EEBF91F1-5E36-A540-AB83-55440153C6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0538" y="2533651"/>
              <a:ext cx="0" cy="30163"/>
            </a:xfrm>
            <a:prstGeom prst="line">
              <a:avLst/>
            </a:prstGeom>
            <a:noFill/>
            <a:ln w="1905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Line 65">
              <a:extLst>
                <a:ext uri="{FF2B5EF4-FFF2-40B4-BE49-F238E27FC236}">
                  <a16:creationId xmlns:a16="http://schemas.microsoft.com/office/drawing/2014/main" xmlns="" id="{DF976E11-7A19-6B48-B381-2334F9FE1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088" y="2638426"/>
              <a:ext cx="74613" cy="0"/>
            </a:xfrm>
            <a:prstGeom prst="line">
              <a:avLst/>
            </a:prstGeom>
            <a:noFill/>
            <a:ln w="1905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Line 66">
              <a:extLst>
                <a:ext uri="{FF2B5EF4-FFF2-40B4-BE49-F238E27FC236}">
                  <a16:creationId xmlns:a16="http://schemas.microsoft.com/office/drawing/2014/main" xmlns="" id="{96F64ECD-A858-7C47-802D-22DAE2D28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088" y="2684463"/>
              <a:ext cx="74613" cy="0"/>
            </a:xfrm>
            <a:prstGeom prst="line">
              <a:avLst/>
            </a:prstGeom>
            <a:noFill/>
            <a:ln w="1905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Line 67">
              <a:extLst>
                <a:ext uri="{FF2B5EF4-FFF2-40B4-BE49-F238E27FC236}">
                  <a16:creationId xmlns:a16="http://schemas.microsoft.com/office/drawing/2014/main" xmlns="" id="{C428E370-205E-1746-B9F7-EBF2690CA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088" y="2728913"/>
              <a:ext cx="74613" cy="0"/>
            </a:xfrm>
            <a:prstGeom prst="line">
              <a:avLst/>
            </a:prstGeom>
            <a:noFill/>
            <a:ln w="1905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Line 68">
              <a:extLst>
                <a:ext uri="{FF2B5EF4-FFF2-40B4-BE49-F238E27FC236}">
                  <a16:creationId xmlns:a16="http://schemas.microsoft.com/office/drawing/2014/main" xmlns="" id="{B860B04E-234E-1445-8E22-BF3FC958C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088" y="2774951"/>
              <a:ext cx="74613" cy="0"/>
            </a:xfrm>
            <a:prstGeom prst="line">
              <a:avLst/>
            </a:prstGeom>
            <a:noFill/>
            <a:ln w="1905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Line 69">
              <a:extLst>
                <a:ext uri="{FF2B5EF4-FFF2-40B4-BE49-F238E27FC236}">
                  <a16:creationId xmlns:a16="http://schemas.microsoft.com/office/drawing/2014/main" xmlns="" id="{AB937D80-DD1B-FD44-8582-0AA887DDA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088" y="2819401"/>
              <a:ext cx="74613" cy="0"/>
            </a:xfrm>
            <a:prstGeom prst="line">
              <a:avLst/>
            </a:prstGeom>
            <a:noFill/>
            <a:ln w="1905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75449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xmlns="" id="{E097FFDA-55C5-4ACC-88B6-4978366276B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118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think-cell Slide" r:id="rId6" imgW="383" imgH="384" progId="TCLayout.ActiveDocument.1">
                  <p:embed/>
                </p:oleObj>
              </mc:Choice>
              <mc:Fallback>
                <p:oleObj name="think-cell Slide" r:id="rId6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xmlns="" id="{39736447-87BD-47EA-992F-AA1693AE5AA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Georgia" panose="02040502050405020303" pitchFamily="18" charset="0"/>
              <a:ea typeface="+mj-ea"/>
              <a:cs typeface="Segoe UI" panose="020B0502040204020203" pitchFamily="34" charset="0"/>
              <a:sym typeface="Georgia" panose="02040502050405020303" pitchFamily="18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xmlns="" id="{B06EF5BA-0459-45DC-84E5-F2C7EC1766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r="4375" b="43750"/>
          <a:stretch>
            <a:fillRect/>
          </a:stretch>
        </p:blipFill>
        <p:spPr>
          <a:xfrm>
            <a:off x="533402" y="3429000"/>
            <a:ext cx="11125199" cy="3429000"/>
          </a:xfrm>
          <a:custGeom>
            <a:avLst/>
            <a:gdLst>
              <a:gd name="connsiteX0" fmla="*/ 450125 w 11125199"/>
              <a:gd name="connsiteY0" fmla="*/ 0 h 3429000"/>
              <a:gd name="connsiteX1" fmla="*/ 10675074 w 11125199"/>
              <a:gd name="connsiteY1" fmla="*/ 0 h 3429000"/>
              <a:gd name="connsiteX2" fmla="*/ 11125199 w 11125199"/>
              <a:gd name="connsiteY2" fmla="*/ 450125 h 3429000"/>
              <a:gd name="connsiteX3" fmla="*/ 11125199 w 11125199"/>
              <a:gd name="connsiteY3" fmla="*/ 3429000 h 3429000"/>
              <a:gd name="connsiteX4" fmla="*/ 0 w 11125199"/>
              <a:gd name="connsiteY4" fmla="*/ 3429000 h 3429000"/>
              <a:gd name="connsiteX5" fmla="*/ 0 w 11125199"/>
              <a:gd name="connsiteY5" fmla="*/ 450125 h 3429000"/>
              <a:gd name="connsiteX6" fmla="*/ 450125 w 11125199"/>
              <a:gd name="connsiteY6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25199" h="3429000">
                <a:moveTo>
                  <a:pt x="450125" y="0"/>
                </a:moveTo>
                <a:lnTo>
                  <a:pt x="10675074" y="0"/>
                </a:lnTo>
                <a:cubicBezTo>
                  <a:pt x="10923671" y="0"/>
                  <a:pt x="11125199" y="201528"/>
                  <a:pt x="11125199" y="450125"/>
                </a:cubicBezTo>
                <a:lnTo>
                  <a:pt x="11125199" y="3429000"/>
                </a:lnTo>
                <a:lnTo>
                  <a:pt x="0" y="3429000"/>
                </a:lnTo>
                <a:lnTo>
                  <a:pt x="0" y="450125"/>
                </a:lnTo>
                <a:cubicBezTo>
                  <a:pt x="0" y="201528"/>
                  <a:pt x="201528" y="0"/>
                  <a:pt x="450125" y="0"/>
                </a:cubicBezTo>
                <a:close/>
              </a:path>
            </a:pathLst>
          </a:custGeom>
        </p:spPr>
      </p:pic>
      <p:sp>
        <p:nvSpPr>
          <p:cNvPr id="100" name="Round Same Side Corner Rectangle 2">
            <a:extLst>
              <a:ext uri="{FF2B5EF4-FFF2-40B4-BE49-F238E27FC236}">
                <a16:creationId xmlns:a16="http://schemas.microsoft.com/office/drawing/2014/main" xmlns="" id="{59BE186C-74D2-4737-AD6E-2E1ACD69F021}"/>
              </a:ext>
            </a:extLst>
          </p:cNvPr>
          <p:cNvSpPr/>
          <p:nvPr/>
        </p:nvSpPr>
        <p:spPr>
          <a:xfrm>
            <a:off x="533402" y="3429000"/>
            <a:ext cx="11125199" cy="3429000"/>
          </a:xfrm>
          <a:prstGeom prst="round2SameRect">
            <a:avLst>
              <a:gd name="adj1" fmla="val 13127"/>
              <a:gd name="adj2" fmla="val 0"/>
            </a:avLst>
          </a:prstGeom>
          <a:gradFill flip="none" rotWithShape="1">
            <a:gsLst>
              <a:gs pos="0">
                <a:srgbClr val="3F5559"/>
              </a:gs>
              <a:gs pos="100000">
                <a:srgbClr val="818B8C">
                  <a:alpha val="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706F7-46D4-144B-A8F8-8669D1FB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Our History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C4C0E087-CB4C-CF48-A3E1-EE6D97F8D937}"/>
              </a:ext>
            </a:extLst>
          </p:cNvPr>
          <p:cNvSpPr/>
          <p:nvPr/>
        </p:nvSpPr>
        <p:spPr>
          <a:xfrm>
            <a:off x="1143830" y="3226182"/>
            <a:ext cx="10026924" cy="4056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505B974-2F3F-1D42-B69B-DA07A2548415}"/>
              </a:ext>
            </a:extLst>
          </p:cNvPr>
          <p:cNvSpPr/>
          <p:nvPr/>
        </p:nvSpPr>
        <p:spPr>
          <a:xfrm>
            <a:off x="1021246" y="4294882"/>
            <a:ext cx="1590261" cy="10772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dolor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sit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amet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consectetur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adipiscing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elit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sed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do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eiusmod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tempor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incididunt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ut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labore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6CCB21ED-87ED-EB47-A5BF-DECEB14283C8}"/>
              </a:ext>
            </a:extLst>
          </p:cNvPr>
          <p:cNvSpPr/>
          <p:nvPr/>
        </p:nvSpPr>
        <p:spPr>
          <a:xfrm>
            <a:off x="1021246" y="29718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58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7B4CA3B-41FA-104C-AA7E-D560353112EF}"/>
              </a:ext>
            </a:extLst>
          </p:cNvPr>
          <p:cNvSpPr/>
          <p:nvPr/>
        </p:nvSpPr>
        <p:spPr>
          <a:xfrm>
            <a:off x="1021247" y="2009120"/>
            <a:ext cx="91440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D" b="1" i="1" dirty="0">
                <a:solidFill>
                  <a:schemeClr val="accent1"/>
                </a:solidFill>
                <a:latin typeface="Georgia" panose="02040502050405020303" pitchFamily="18" charset="0"/>
              </a:rPr>
              <a:t>Lorem Ipsum</a:t>
            </a:r>
            <a:endParaRPr lang="en-US" b="1" i="1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F1C4920-162B-1B4C-9757-120FF18ABA14}"/>
              </a:ext>
            </a:extLst>
          </p:cNvPr>
          <p:cNvSpPr/>
          <p:nvPr/>
        </p:nvSpPr>
        <p:spPr>
          <a:xfrm>
            <a:off x="3161058" y="4294882"/>
            <a:ext cx="1590261" cy="10772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dolor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sit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amet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consectetur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adipiscing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elit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sed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do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eiusmod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tempor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incididunt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ut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labore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A4E06298-CD10-2744-A3EB-772682F2FDFB}"/>
              </a:ext>
            </a:extLst>
          </p:cNvPr>
          <p:cNvSpPr/>
          <p:nvPr/>
        </p:nvSpPr>
        <p:spPr>
          <a:xfrm>
            <a:off x="3161058" y="29718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58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C1DF77C-BB1A-A14D-9AD1-FB28875254B4}"/>
              </a:ext>
            </a:extLst>
          </p:cNvPr>
          <p:cNvSpPr/>
          <p:nvPr/>
        </p:nvSpPr>
        <p:spPr>
          <a:xfrm>
            <a:off x="3161059" y="2009120"/>
            <a:ext cx="91440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D" b="1" i="1" dirty="0">
                <a:solidFill>
                  <a:schemeClr val="accent1"/>
                </a:solidFill>
                <a:latin typeface="Georgia" panose="02040502050405020303" pitchFamily="18" charset="0"/>
              </a:rPr>
              <a:t>Lorem Ipsum</a:t>
            </a:r>
            <a:endParaRPr lang="en-US" b="1" i="1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A58C2B5-48D3-1B45-8122-B2AF43629A55}"/>
              </a:ext>
            </a:extLst>
          </p:cNvPr>
          <p:cNvSpPr/>
          <p:nvPr/>
        </p:nvSpPr>
        <p:spPr>
          <a:xfrm>
            <a:off x="5300870" y="4294882"/>
            <a:ext cx="1590261" cy="10772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dolor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sit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amet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consectetur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adipiscing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elit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sed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do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eiusmod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tempor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incididunt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ut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labore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3DC3FDC-3FCC-F14E-A366-9FE6E4EFBC3C}"/>
              </a:ext>
            </a:extLst>
          </p:cNvPr>
          <p:cNvSpPr/>
          <p:nvPr/>
        </p:nvSpPr>
        <p:spPr>
          <a:xfrm>
            <a:off x="5300870" y="29718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58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76725AB-7F7C-6F4B-9C43-F788C78799F3}"/>
              </a:ext>
            </a:extLst>
          </p:cNvPr>
          <p:cNvSpPr/>
          <p:nvPr/>
        </p:nvSpPr>
        <p:spPr>
          <a:xfrm>
            <a:off x="5300871" y="2009120"/>
            <a:ext cx="91440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D" b="1" i="1" dirty="0">
                <a:solidFill>
                  <a:schemeClr val="accent1"/>
                </a:solidFill>
                <a:latin typeface="Georgia" panose="02040502050405020303" pitchFamily="18" charset="0"/>
              </a:rPr>
              <a:t>Lorem Ipsum</a:t>
            </a:r>
            <a:endParaRPr lang="en-US" b="1" i="1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8713D4E-D60E-9142-8EB8-42A8118DDE57}"/>
              </a:ext>
            </a:extLst>
          </p:cNvPr>
          <p:cNvSpPr/>
          <p:nvPr/>
        </p:nvSpPr>
        <p:spPr>
          <a:xfrm>
            <a:off x="7440682" y="4294882"/>
            <a:ext cx="1590261" cy="10772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dolor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sit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amet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consectetur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adipiscing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elit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sed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do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eiusmod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tempor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incididunt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ut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labore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91147102-CFAC-9340-8EF8-4DC09037E432}"/>
              </a:ext>
            </a:extLst>
          </p:cNvPr>
          <p:cNvSpPr/>
          <p:nvPr/>
        </p:nvSpPr>
        <p:spPr>
          <a:xfrm>
            <a:off x="7440682" y="29718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58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C4D8BFD-974D-CC46-9674-8659329BC4A4}"/>
              </a:ext>
            </a:extLst>
          </p:cNvPr>
          <p:cNvSpPr/>
          <p:nvPr/>
        </p:nvSpPr>
        <p:spPr>
          <a:xfrm>
            <a:off x="7440683" y="2009120"/>
            <a:ext cx="91440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D" b="1" i="1" dirty="0">
                <a:solidFill>
                  <a:schemeClr val="accent1"/>
                </a:solidFill>
                <a:latin typeface="Georgia" panose="02040502050405020303" pitchFamily="18" charset="0"/>
              </a:rPr>
              <a:t>Lorem Ipsum</a:t>
            </a:r>
            <a:endParaRPr lang="en-US" b="1" i="1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FFE9E3C-D242-B14C-9B9D-64C5C796EBC5}"/>
              </a:ext>
            </a:extLst>
          </p:cNvPr>
          <p:cNvSpPr/>
          <p:nvPr/>
        </p:nvSpPr>
        <p:spPr>
          <a:xfrm>
            <a:off x="9580494" y="4294882"/>
            <a:ext cx="1590261" cy="10772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dolor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sit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amet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consectetur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adipiscing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elit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sed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do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eiusmod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tempor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incididunt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ut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labore</a:t>
            </a:r>
            <a:r>
              <a:rPr lang="en-ID" sz="1400" dirty="0">
                <a:solidFill>
                  <a:schemeClr val="bg1"/>
                </a:solidFill>
                <a:latin typeface="Segoe UI Light" panose="020B0502040204020203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9432B6E-79FF-A94D-9D5B-04B159D86245}"/>
              </a:ext>
            </a:extLst>
          </p:cNvPr>
          <p:cNvSpPr/>
          <p:nvPr/>
        </p:nvSpPr>
        <p:spPr>
          <a:xfrm>
            <a:off x="9580494" y="29718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58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59CDDDC-B5DF-C643-BF79-27C43BBE995F}"/>
              </a:ext>
            </a:extLst>
          </p:cNvPr>
          <p:cNvSpPr/>
          <p:nvPr/>
        </p:nvSpPr>
        <p:spPr>
          <a:xfrm>
            <a:off x="9580495" y="2009120"/>
            <a:ext cx="91440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D" b="1" i="1" dirty="0">
                <a:solidFill>
                  <a:schemeClr val="accent1"/>
                </a:solidFill>
                <a:latin typeface="Georgia" panose="02040502050405020303" pitchFamily="18" charset="0"/>
              </a:rPr>
              <a:t>Lorem Ipsum</a:t>
            </a:r>
            <a:endParaRPr lang="en-US" b="1" i="1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Freeform 35">
            <a:extLst>
              <a:ext uri="{FF2B5EF4-FFF2-40B4-BE49-F238E27FC236}">
                <a16:creationId xmlns:a16="http://schemas.microsoft.com/office/drawing/2014/main" xmlns="" id="{3FCC081F-3702-DE4C-A8A8-B363004DEEDE}"/>
              </a:ext>
            </a:extLst>
          </p:cNvPr>
          <p:cNvSpPr>
            <a:spLocks noEditPoints="1"/>
          </p:cNvSpPr>
          <p:nvPr/>
        </p:nvSpPr>
        <p:spPr bwMode="auto">
          <a:xfrm>
            <a:off x="2416724" y="3327780"/>
            <a:ext cx="201552" cy="202440"/>
          </a:xfrm>
          <a:custGeom>
            <a:avLst/>
            <a:gdLst>
              <a:gd name="T0" fmla="*/ 48 w 96"/>
              <a:gd name="T1" fmla="*/ 0 h 96"/>
              <a:gd name="T2" fmla="*/ 0 w 96"/>
              <a:gd name="T3" fmla="*/ 48 h 96"/>
              <a:gd name="T4" fmla="*/ 48 w 96"/>
              <a:gd name="T5" fmla="*/ 96 h 96"/>
              <a:gd name="T6" fmla="*/ 96 w 96"/>
              <a:gd name="T7" fmla="*/ 48 h 96"/>
              <a:gd name="T8" fmla="*/ 48 w 96"/>
              <a:gd name="T9" fmla="*/ 0 h 96"/>
              <a:gd name="T10" fmla="*/ 75 w 96"/>
              <a:gd name="T11" fmla="*/ 52 h 96"/>
              <a:gd name="T12" fmla="*/ 53 w 96"/>
              <a:gd name="T13" fmla="*/ 76 h 96"/>
              <a:gd name="T14" fmla="*/ 48 w 96"/>
              <a:gd name="T15" fmla="*/ 77 h 96"/>
              <a:gd name="T16" fmla="*/ 44 w 96"/>
              <a:gd name="T17" fmla="*/ 76 h 96"/>
              <a:gd name="T18" fmla="*/ 43 w 96"/>
              <a:gd name="T19" fmla="*/ 75 h 96"/>
              <a:gd name="T20" fmla="*/ 43 w 96"/>
              <a:gd name="T21" fmla="*/ 66 h 96"/>
              <a:gd name="T22" fmla="*/ 52 w 96"/>
              <a:gd name="T23" fmla="*/ 56 h 96"/>
              <a:gd name="T24" fmla="*/ 22 w 96"/>
              <a:gd name="T25" fmla="*/ 56 h 96"/>
              <a:gd name="T26" fmla="*/ 16 w 96"/>
              <a:gd name="T27" fmla="*/ 50 h 96"/>
              <a:gd name="T28" fmla="*/ 16 w 96"/>
              <a:gd name="T29" fmla="*/ 46 h 96"/>
              <a:gd name="T30" fmla="*/ 22 w 96"/>
              <a:gd name="T31" fmla="*/ 40 h 96"/>
              <a:gd name="T32" fmla="*/ 52 w 96"/>
              <a:gd name="T33" fmla="*/ 40 h 96"/>
              <a:gd name="T34" fmla="*/ 42 w 96"/>
              <a:gd name="T35" fmla="*/ 30 h 96"/>
              <a:gd name="T36" fmla="*/ 43 w 96"/>
              <a:gd name="T37" fmla="*/ 22 h 96"/>
              <a:gd name="T38" fmla="*/ 44 w 96"/>
              <a:gd name="T39" fmla="*/ 20 h 96"/>
              <a:gd name="T40" fmla="*/ 52 w 96"/>
              <a:gd name="T41" fmla="*/ 20 h 96"/>
              <a:gd name="T42" fmla="*/ 75 w 96"/>
              <a:gd name="T43" fmla="*/ 44 h 96"/>
              <a:gd name="T44" fmla="*/ 75 w 96"/>
              <a:gd name="T45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" h="96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5" y="52"/>
                </a:moveTo>
                <a:cubicBezTo>
                  <a:pt x="53" y="76"/>
                  <a:pt x="53" y="76"/>
                  <a:pt x="53" y="76"/>
                </a:cubicBezTo>
                <a:cubicBezTo>
                  <a:pt x="52" y="77"/>
                  <a:pt x="50" y="77"/>
                  <a:pt x="48" y="77"/>
                </a:cubicBezTo>
                <a:cubicBezTo>
                  <a:pt x="47" y="77"/>
                  <a:pt x="45" y="77"/>
                  <a:pt x="44" y="76"/>
                </a:cubicBezTo>
                <a:cubicBezTo>
                  <a:pt x="43" y="75"/>
                  <a:pt x="43" y="75"/>
                  <a:pt x="43" y="75"/>
                </a:cubicBezTo>
                <a:cubicBezTo>
                  <a:pt x="41" y="72"/>
                  <a:pt x="41" y="68"/>
                  <a:pt x="43" y="66"/>
                </a:cubicBezTo>
                <a:cubicBezTo>
                  <a:pt x="52" y="56"/>
                  <a:pt x="52" y="56"/>
                  <a:pt x="5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19" y="56"/>
                  <a:pt x="16" y="53"/>
                  <a:pt x="16" y="50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3"/>
                  <a:pt x="19" y="40"/>
                  <a:pt x="22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42" y="30"/>
                  <a:pt x="42" y="30"/>
                  <a:pt x="42" y="30"/>
                </a:cubicBezTo>
                <a:cubicBezTo>
                  <a:pt x="40" y="28"/>
                  <a:pt x="40" y="24"/>
                  <a:pt x="43" y="22"/>
                </a:cubicBezTo>
                <a:cubicBezTo>
                  <a:pt x="44" y="20"/>
                  <a:pt x="44" y="20"/>
                  <a:pt x="44" y="20"/>
                </a:cubicBezTo>
                <a:cubicBezTo>
                  <a:pt x="46" y="18"/>
                  <a:pt x="50" y="18"/>
                  <a:pt x="52" y="20"/>
                </a:cubicBezTo>
                <a:cubicBezTo>
                  <a:pt x="75" y="44"/>
                  <a:pt x="75" y="44"/>
                  <a:pt x="75" y="44"/>
                </a:cubicBezTo>
                <a:cubicBezTo>
                  <a:pt x="77" y="46"/>
                  <a:pt x="77" y="50"/>
                  <a:pt x="75" y="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35">
            <a:extLst>
              <a:ext uri="{FF2B5EF4-FFF2-40B4-BE49-F238E27FC236}">
                <a16:creationId xmlns:a16="http://schemas.microsoft.com/office/drawing/2014/main" xmlns="" id="{AD7237C5-50DB-B248-BA9E-933F0C5FAFC4}"/>
              </a:ext>
            </a:extLst>
          </p:cNvPr>
          <p:cNvSpPr>
            <a:spLocks noEditPoints="1"/>
          </p:cNvSpPr>
          <p:nvPr/>
        </p:nvSpPr>
        <p:spPr bwMode="auto">
          <a:xfrm>
            <a:off x="4587388" y="3327780"/>
            <a:ext cx="201552" cy="202440"/>
          </a:xfrm>
          <a:custGeom>
            <a:avLst/>
            <a:gdLst>
              <a:gd name="T0" fmla="*/ 48 w 96"/>
              <a:gd name="T1" fmla="*/ 0 h 96"/>
              <a:gd name="T2" fmla="*/ 0 w 96"/>
              <a:gd name="T3" fmla="*/ 48 h 96"/>
              <a:gd name="T4" fmla="*/ 48 w 96"/>
              <a:gd name="T5" fmla="*/ 96 h 96"/>
              <a:gd name="T6" fmla="*/ 96 w 96"/>
              <a:gd name="T7" fmla="*/ 48 h 96"/>
              <a:gd name="T8" fmla="*/ 48 w 96"/>
              <a:gd name="T9" fmla="*/ 0 h 96"/>
              <a:gd name="T10" fmla="*/ 75 w 96"/>
              <a:gd name="T11" fmla="*/ 52 h 96"/>
              <a:gd name="T12" fmla="*/ 53 w 96"/>
              <a:gd name="T13" fmla="*/ 76 h 96"/>
              <a:gd name="T14" fmla="*/ 48 w 96"/>
              <a:gd name="T15" fmla="*/ 77 h 96"/>
              <a:gd name="T16" fmla="*/ 44 w 96"/>
              <a:gd name="T17" fmla="*/ 76 h 96"/>
              <a:gd name="T18" fmla="*/ 43 w 96"/>
              <a:gd name="T19" fmla="*/ 75 h 96"/>
              <a:gd name="T20" fmla="*/ 43 w 96"/>
              <a:gd name="T21" fmla="*/ 66 h 96"/>
              <a:gd name="T22" fmla="*/ 52 w 96"/>
              <a:gd name="T23" fmla="*/ 56 h 96"/>
              <a:gd name="T24" fmla="*/ 22 w 96"/>
              <a:gd name="T25" fmla="*/ 56 h 96"/>
              <a:gd name="T26" fmla="*/ 16 w 96"/>
              <a:gd name="T27" fmla="*/ 50 h 96"/>
              <a:gd name="T28" fmla="*/ 16 w 96"/>
              <a:gd name="T29" fmla="*/ 46 h 96"/>
              <a:gd name="T30" fmla="*/ 22 w 96"/>
              <a:gd name="T31" fmla="*/ 40 h 96"/>
              <a:gd name="T32" fmla="*/ 52 w 96"/>
              <a:gd name="T33" fmla="*/ 40 h 96"/>
              <a:gd name="T34" fmla="*/ 42 w 96"/>
              <a:gd name="T35" fmla="*/ 30 h 96"/>
              <a:gd name="T36" fmla="*/ 43 w 96"/>
              <a:gd name="T37" fmla="*/ 22 h 96"/>
              <a:gd name="T38" fmla="*/ 44 w 96"/>
              <a:gd name="T39" fmla="*/ 20 h 96"/>
              <a:gd name="T40" fmla="*/ 52 w 96"/>
              <a:gd name="T41" fmla="*/ 20 h 96"/>
              <a:gd name="T42" fmla="*/ 75 w 96"/>
              <a:gd name="T43" fmla="*/ 44 h 96"/>
              <a:gd name="T44" fmla="*/ 75 w 96"/>
              <a:gd name="T45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" h="96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5" y="52"/>
                </a:moveTo>
                <a:cubicBezTo>
                  <a:pt x="53" y="76"/>
                  <a:pt x="53" y="76"/>
                  <a:pt x="53" y="76"/>
                </a:cubicBezTo>
                <a:cubicBezTo>
                  <a:pt x="52" y="77"/>
                  <a:pt x="50" y="77"/>
                  <a:pt x="48" y="77"/>
                </a:cubicBezTo>
                <a:cubicBezTo>
                  <a:pt x="47" y="77"/>
                  <a:pt x="45" y="77"/>
                  <a:pt x="44" y="76"/>
                </a:cubicBezTo>
                <a:cubicBezTo>
                  <a:pt x="43" y="75"/>
                  <a:pt x="43" y="75"/>
                  <a:pt x="43" y="75"/>
                </a:cubicBezTo>
                <a:cubicBezTo>
                  <a:pt x="41" y="72"/>
                  <a:pt x="41" y="68"/>
                  <a:pt x="43" y="66"/>
                </a:cubicBezTo>
                <a:cubicBezTo>
                  <a:pt x="52" y="56"/>
                  <a:pt x="52" y="56"/>
                  <a:pt x="5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19" y="56"/>
                  <a:pt x="16" y="53"/>
                  <a:pt x="16" y="50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3"/>
                  <a:pt x="19" y="40"/>
                  <a:pt x="22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42" y="30"/>
                  <a:pt x="42" y="30"/>
                  <a:pt x="42" y="30"/>
                </a:cubicBezTo>
                <a:cubicBezTo>
                  <a:pt x="40" y="28"/>
                  <a:pt x="40" y="24"/>
                  <a:pt x="43" y="22"/>
                </a:cubicBezTo>
                <a:cubicBezTo>
                  <a:pt x="44" y="20"/>
                  <a:pt x="44" y="20"/>
                  <a:pt x="44" y="20"/>
                </a:cubicBezTo>
                <a:cubicBezTo>
                  <a:pt x="46" y="18"/>
                  <a:pt x="50" y="18"/>
                  <a:pt x="52" y="20"/>
                </a:cubicBezTo>
                <a:cubicBezTo>
                  <a:pt x="75" y="44"/>
                  <a:pt x="75" y="44"/>
                  <a:pt x="75" y="44"/>
                </a:cubicBezTo>
                <a:cubicBezTo>
                  <a:pt x="77" y="46"/>
                  <a:pt x="77" y="50"/>
                  <a:pt x="75" y="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35">
            <a:extLst>
              <a:ext uri="{FF2B5EF4-FFF2-40B4-BE49-F238E27FC236}">
                <a16:creationId xmlns:a16="http://schemas.microsoft.com/office/drawing/2014/main" xmlns="" id="{88EE39CE-5C54-4E40-9FCF-791B3516EBCB}"/>
              </a:ext>
            </a:extLst>
          </p:cNvPr>
          <p:cNvSpPr>
            <a:spLocks noEditPoints="1"/>
          </p:cNvSpPr>
          <p:nvPr/>
        </p:nvSpPr>
        <p:spPr bwMode="auto">
          <a:xfrm>
            <a:off x="6727200" y="3327780"/>
            <a:ext cx="201552" cy="202440"/>
          </a:xfrm>
          <a:custGeom>
            <a:avLst/>
            <a:gdLst>
              <a:gd name="T0" fmla="*/ 48 w 96"/>
              <a:gd name="T1" fmla="*/ 0 h 96"/>
              <a:gd name="T2" fmla="*/ 0 w 96"/>
              <a:gd name="T3" fmla="*/ 48 h 96"/>
              <a:gd name="T4" fmla="*/ 48 w 96"/>
              <a:gd name="T5" fmla="*/ 96 h 96"/>
              <a:gd name="T6" fmla="*/ 96 w 96"/>
              <a:gd name="T7" fmla="*/ 48 h 96"/>
              <a:gd name="T8" fmla="*/ 48 w 96"/>
              <a:gd name="T9" fmla="*/ 0 h 96"/>
              <a:gd name="T10" fmla="*/ 75 w 96"/>
              <a:gd name="T11" fmla="*/ 52 h 96"/>
              <a:gd name="T12" fmla="*/ 53 w 96"/>
              <a:gd name="T13" fmla="*/ 76 h 96"/>
              <a:gd name="T14" fmla="*/ 48 w 96"/>
              <a:gd name="T15" fmla="*/ 77 h 96"/>
              <a:gd name="T16" fmla="*/ 44 w 96"/>
              <a:gd name="T17" fmla="*/ 76 h 96"/>
              <a:gd name="T18" fmla="*/ 43 w 96"/>
              <a:gd name="T19" fmla="*/ 75 h 96"/>
              <a:gd name="T20" fmla="*/ 43 w 96"/>
              <a:gd name="T21" fmla="*/ 66 h 96"/>
              <a:gd name="T22" fmla="*/ 52 w 96"/>
              <a:gd name="T23" fmla="*/ 56 h 96"/>
              <a:gd name="T24" fmla="*/ 22 w 96"/>
              <a:gd name="T25" fmla="*/ 56 h 96"/>
              <a:gd name="T26" fmla="*/ 16 w 96"/>
              <a:gd name="T27" fmla="*/ 50 h 96"/>
              <a:gd name="T28" fmla="*/ 16 w 96"/>
              <a:gd name="T29" fmla="*/ 46 h 96"/>
              <a:gd name="T30" fmla="*/ 22 w 96"/>
              <a:gd name="T31" fmla="*/ 40 h 96"/>
              <a:gd name="T32" fmla="*/ 52 w 96"/>
              <a:gd name="T33" fmla="*/ 40 h 96"/>
              <a:gd name="T34" fmla="*/ 42 w 96"/>
              <a:gd name="T35" fmla="*/ 30 h 96"/>
              <a:gd name="T36" fmla="*/ 43 w 96"/>
              <a:gd name="T37" fmla="*/ 22 h 96"/>
              <a:gd name="T38" fmla="*/ 44 w 96"/>
              <a:gd name="T39" fmla="*/ 20 h 96"/>
              <a:gd name="T40" fmla="*/ 52 w 96"/>
              <a:gd name="T41" fmla="*/ 20 h 96"/>
              <a:gd name="T42" fmla="*/ 75 w 96"/>
              <a:gd name="T43" fmla="*/ 44 h 96"/>
              <a:gd name="T44" fmla="*/ 75 w 96"/>
              <a:gd name="T45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" h="96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5" y="52"/>
                </a:moveTo>
                <a:cubicBezTo>
                  <a:pt x="53" y="76"/>
                  <a:pt x="53" y="76"/>
                  <a:pt x="53" y="76"/>
                </a:cubicBezTo>
                <a:cubicBezTo>
                  <a:pt x="52" y="77"/>
                  <a:pt x="50" y="77"/>
                  <a:pt x="48" y="77"/>
                </a:cubicBezTo>
                <a:cubicBezTo>
                  <a:pt x="47" y="77"/>
                  <a:pt x="45" y="77"/>
                  <a:pt x="44" y="76"/>
                </a:cubicBezTo>
                <a:cubicBezTo>
                  <a:pt x="43" y="75"/>
                  <a:pt x="43" y="75"/>
                  <a:pt x="43" y="75"/>
                </a:cubicBezTo>
                <a:cubicBezTo>
                  <a:pt x="41" y="72"/>
                  <a:pt x="41" y="68"/>
                  <a:pt x="43" y="66"/>
                </a:cubicBezTo>
                <a:cubicBezTo>
                  <a:pt x="52" y="56"/>
                  <a:pt x="52" y="56"/>
                  <a:pt x="5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19" y="56"/>
                  <a:pt x="16" y="53"/>
                  <a:pt x="16" y="50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3"/>
                  <a:pt x="19" y="40"/>
                  <a:pt x="22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42" y="30"/>
                  <a:pt x="42" y="30"/>
                  <a:pt x="42" y="30"/>
                </a:cubicBezTo>
                <a:cubicBezTo>
                  <a:pt x="40" y="28"/>
                  <a:pt x="40" y="24"/>
                  <a:pt x="43" y="22"/>
                </a:cubicBezTo>
                <a:cubicBezTo>
                  <a:pt x="44" y="20"/>
                  <a:pt x="44" y="20"/>
                  <a:pt x="44" y="20"/>
                </a:cubicBezTo>
                <a:cubicBezTo>
                  <a:pt x="46" y="18"/>
                  <a:pt x="50" y="18"/>
                  <a:pt x="52" y="20"/>
                </a:cubicBezTo>
                <a:cubicBezTo>
                  <a:pt x="75" y="44"/>
                  <a:pt x="75" y="44"/>
                  <a:pt x="75" y="44"/>
                </a:cubicBezTo>
                <a:cubicBezTo>
                  <a:pt x="77" y="46"/>
                  <a:pt x="77" y="50"/>
                  <a:pt x="75" y="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35">
            <a:extLst>
              <a:ext uri="{FF2B5EF4-FFF2-40B4-BE49-F238E27FC236}">
                <a16:creationId xmlns:a16="http://schemas.microsoft.com/office/drawing/2014/main" xmlns="" id="{E1ACC58A-044A-494D-ADBA-5BD89A6FABE2}"/>
              </a:ext>
            </a:extLst>
          </p:cNvPr>
          <p:cNvSpPr>
            <a:spLocks noEditPoints="1"/>
          </p:cNvSpPr>
          <p:nvPr/>
        </p:nvSpPr>
        <p:spPr bwMode="auto">
          <a:xfrm>
            <a:off x="8867012" y="3327780"/>
            <a:ext cx="201552" cy="202440"/>
          </a:xfrm>
          <a:custGeom>
            <a:avLst/>
            <a:gdLst>
              <a:gd name="T0" fmla="*/ 48 w 96"/>
              <a:gd name="T1" fmla="*/ 0 h 96"/>
              <a:gd name="T2" fmla="*/ 0 w 96"/>
              <a:gd name="T3" fmla="*/ 48 h 96"/>
              <a:gd name="T4" fmla="*/ 48 w 96"/>
              <a:gd name="T5" fmla="*/ 96 h 96"/>
              <a:gd name="T6" fmla="*/ 96 w 96"/>
              <a:gd name="T7" fmla="*/ 48 h 96"/>
              <a:gd name="T8" fmla="*/ 48 w 96"/>
              <a:gd name="T9" fmla="*/ 0 h 96"/>
              <a:gd name="T10" fmla="*/ 75 w 96"/>
              <a:gd name="T11" fmla="*/ 52 h 96"/>
              <a:gd name="T12" fmla="*/ 53 w 96"/>
              <a:gd name="T13" fmla="*/ 76 h 96"/>
              <a:gd name="T14" fmla="*/ 48 w 96"/>
              <a:gd name="T15" fmla="*/ 77 h 96"/>
              <a:gd name="T16" fmla="*/ 44 w 96"/>
              <a:gd name="T17" fmla="*/ 76 h 96"/>
              <a:gd name="T18" fmla="*/ 43 w 96"/>
              <a:gd name="T19" fmla="*/ 75 h 96"/>
              <a:gd name="T20" fmla="*/ 43 w 96"/>
              <a:gd name="T21" fmla="*/ 66 h 96"/>
              <a:gd name="T22" fmla="*/ 52 w 96"/>
              <a:gd name="T23" fmla="*/ 56 h 96"/>
              <a:gd name="T24" fmla="*/ 22 w 96"/>
              <a:gd name="T25" fmla="*/ 56 h 96"/>
              <a:gd name="T26" fmla="*/ 16 w 96"/>
              <a:gd name="T27" fmla="*/ 50 h 96"/>
              <a:gd name="T28" fmla="*/ 16 w 96"/>
              <a:gd name="T29" fmla="*/ 46 h 96"/>
              <a:gd name="T30" fmla="*/ 22 w 96"/>
              <a:gd name="T31" fmla="*/ 40 h 96"/>
              <a:gd name="T32" fmla="*/ 52 w 96"/>
              <a:gd name="T33" fmla="*/ 40 h 96"/>
              <a:gd name="T34" fmla="*/ 42 w 96"/>
              <a:gd name="T35" fmla="*/ 30 h 96"/>
              <a:gd name="T36" fmla="*/ 43 w 96"/>
              <a:gd name="T37" fmla="*/ 22 h 96"/>
              <a:gd name="T38" fmla="*/ 44 w 96"/>
              <a:gd name="T39" fmla="*/ 20 h 96"/>
              <a:gd name="T40" fmla="*/ 52 w 96"/>
              <a:gd name="T41" fmla="*/ 20 h 96"/>
              <a:gd name="T42" fmla="*/ 75 w 96"/>
              <a:gd name="T43" fmla="*/ 44 h 96"/>
              <a:gd name="T44" fmla="*/ 75 w 96"/>
              <a:gd name="T45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" h="96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5" y="52"/>
                </a:moveTo>
                <a:cubicBezTo>
                  <a:pt x="53" y="76"/>
                  <a:pt x="53" y="76"/>
                  <a:pt x="53" y="76"/>
                </a:cubicBezTo>
                <a:cubicBezTo>
                  <a:pt x="52" y="77"/>
                  <a:pt x="50" y="77"/>
                  <a:pt x="48" y="77"/>
                </a:cubicBezTo>
                <a:cubicBezTo>
                  <a:pt x="47" y="77"/>
                  <a:pt x="45" y="77"/>
                  <a:pt x="44" y="76"/>
                </a:cubicBezTo>
                <a:cubicBezTo>
                  <a:pt x="43" y="75"/>
                  <a:pt x="43" y="75"/>
                  <a:pt x="43" y="75"/>
                </a:cubicBezTo>
                <a:cubicBezTo>
                  <a:pt x="41" y="72"/>
                  <a:pt x="41" y="68"/>
                  <a:pt x="43" y="66"/>
                </a:cubicBezTo>
                <a:cubicBezTo>
                  <a:pt x="52" y="56"/>
                  <a:pt x="52" y="56"/>
                  <a:pt x="5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19" y="56"/>
                  <a:pt x="16" y="53"/>
                  <a:pt x="16" y="50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3"/>
                  <a:pt x="19" y="40"/>
                  <a:pt x="22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42" y="30"/>
                  <a:pt x="42" y="30"/>
                  <a:pt x="42" y="30"/>
                </a:cubicBezTo>
                <a:cubicBezTo>
                  <a:pt x="40" y="28"/>
                  <a:pt x="40" y="24"/>
                  <a:pt x="43" y="22"/>
                </a:cubicBezTo>
                <a:cubicBezTo>
                  <a:pt x="44" y="20"/>
                  <a:pt x="44" y="20"/>
                  <a:pt x="44" y="20"/>
                </a:cubicBezTo>
                <a:cubicBezTo>
                  <a:pt x="46" y="18"/>
                  <a:pt x="50" y="18"/>
                  <a:pt x="52" y="20"/>
                </a:cubicBezTo>
                <a:cubicBezTo>
                  <a:pt x="75" y="44"/>
                  <a:pt x="75" y="44"/>
                  <a:pt x="75" y="44"/>
                </a:cubicBezTo>
                <a:cubicBezTo>
                  <a:pt x="77" y="46"/>
                  <a:pt x="77" y="50"/>
                  <a:pt x="75" y="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35">
            <a:extLst>
              <a:ext uri="{FF2B5EF4-FFF2-40B4-BE49-F238E27FC236}">
                <a16:creationId xmlns:a16="http://schemas.microsoft.com/office/drawing/2014/main" xmlns="" id="{CBFD692E-035E-0E4F-A79E-AFF84F417FC8}"/>
              </a:ext>
            </a:extLst>
          </p:cNvPr>
          <p:cNvSpPr>
            <a:spLocks noEditPoints="1"/>
          </p:cNvSpPr>
          <p:nvPr/>
        </p:nvSpPr>
        <p:spPr bwMode="auto">
          <a:xfrm>
            <a:off x="10732048" y="3327780"/>
            <a:ext cx="201552" cy="202440"/>
          </a:xfrm>
          <a:custGeom>
            <a:avLst/>
            <a:gdLst>
              <a:gd name="T0" fmla="*/ 48 w 96"/>
              <a:gd name="T1" fmla="*/ 0 h 96"/>
              <a:gd name="T2" fmla="*/ 0 w 96"/>
              <a:gd name="T3" fmla="*/ 48 h 96"/>
              <a:gd name="T4" fmla="*/ 48 w 96"/>
              <a:gd name="T5" fmla="*/ 96 h 96"/>
              <a:gd name="T6" fmla="*/ 96 w 96"/>
              <a:gd name="T7" fmla="*/ 48 h 96"/>
              <a:gd name="T8" fmla="*/ 48 w 96"/>
              <a:gd name="T9" fmla="*/ 0 h 96"/>
              <a:gd name="T10" fmla="*/ 75 w 96"/>
              <a:gd name="T11" fmla="*/ 52 h 96"/>
              <a:gd name="T12" fmla="*/ 53 w 96"/>
              <a:gd name="T13" fmla="*/ 76 h 96"/>
              <a:gd name="T14" fmla="*/ 48 w 96"/>
              <a:gd name="T15" fmla="*/ 77 h 96"/>
              <a:gd name="T16" fmla="*/ 44 w 96"/>
              <a:gd name="T17" fmla="*/ 76 h 96"/>
              <a:gd name="T18" fmla="*/ 43 w 96"/>
              <a:gd name="T19" fmla="*/ 75 h 96"/>
              <a:gd name="T20" fmla="*/ 43 w 96"/>
              <a:gd name="T21" fmla="*/ 66 h 96"/>
              <a:gd name="T22" fmla="*/ 52 w 96"/>
              <a:gd name="T23" fmla="*/ 56 h 96"/>
              <a:gd name="T24" fmla="*/ 22 w 96"/>
              <a:gd name="T25" fmla="*/ 56 h 96"/>
              <a:gd name="T26" fmla="*/ 16 w 96"/>
              <a:gd name="T27" fmla="*/ 50 h 96"/>
              <a:gd name="T28" fmla="*/ 16 w 96"/>
              <a:gd name="T29" fmla="*/ 46 h 96"/>
              <a:gd name="T30" fmla="*/ 22 w 96"/>
              <a:gd name="T31" fmla="*/ 40 h 96"/>
              <a:gd name="T32" fmla="*/ 52 w 96"/>
              <a:gd name="T33" fmla="*/ 40 h 96"/>
              <a:gd name="T34" fmla="*/ 42 w 96"/>
              <a:gd name="T35" fmla="*/ 30 h 96"/>
              <a:gd name="T36" fmla="*/ 43 w 96"/>
              <a:gd name="T37" fmla="*/ 22 h 96"/>
              <a:gd name="T38" fmla="*/ 44 w 96"/>
              <a:gd name="T39" fmla="*/ 20 h 96"/>
              <a:gd name="T40" fmla="*/ 52 w 96"/>
              <a:gd name="T41" fmla="*/ 20 h 96"/>
              <a:gd name="T42" fmla="*/ 75 w 96"/>
              <a:gd name="T43" fmla="*/ 44 h 96"/>
              <a:gd name="T44" fmla="*/ 75 w 96"/>
              <a:gd name="T45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" h="96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5" y="52"/>
                </a:moveTo>
                <a:cubicBezTo>
                  <a:pt x="53" y="76"/>
                  <a:pt x="53" y="76"/>
                  <a:pt x="53" y="76"/>
                </a:cubicBezTo>
                <a:cubicBezTo>
                  <a:pt x="52" y="77"/>
                  <a:pt x="50" y="77"/>
                  <a:pt x="48" y="77"/>
                </a:cubicBezTo>
                <a:cubicBezTo>
                  <a:pt x="47" y="77"/>
                  <a:pt x="45" y="77"/>
                  <a:pt x="44" y="76"/>
                </a:cubicBezTo>
                <a:cubicBezTo>
                  <a:pt x="43" y="75"/>
                  <a:pt x="43" y="75"/>
                  <a:pt x="43" y="75"/>
                </a:cubicBezTo>
                <a:cubicBezTo>
                  <a:pt x="41" y="72"/>
                  <a:pt x="41" y="68"/>
                  <a:pt x="43" y="66"/>
                </a:cubicBezTo>
                <a:cubicBezTo>
                  <a:pt x="52" y="56"/>
                  <a:pt x="52" y="56"/>
                  <a:pt x="5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19" y="56"/>
                  <a:pt x="16" y="53"/>
                  <a:pt x="16" y="50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3"/>
                  <a:pt x="19" y="40"/>
                  <a:pt x="22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42" y="30"/>
                  <a:pt x="42" y="30"/>
                  <a:pt x="42" y="30"/>
                </a:cubicBezTo>
                <a:cubicBezTo>
                  <a:pt x="40" y="28"/>
                  <a:pt x="40" y="24"/>
                  <a:pt x="43" y="22"/>
                </a:cubicBezTo>
                <a:cubicBezTo>
                  <a:pt x="44" y="20"/>
                  <a:pt x="44" y="20"/>
                  <a:pt x="44" y="20"/>
                </a:cubicBezTo>
                <a:cubicBezTo>
                  <a:pt x="46" y="18"/>
                  <a:pt x="50" y="18"/>
                  <a:pt x="52" y="20"/>
                </a:cubicBezTo>
                <a:cubicBezTo>
                  <a:pt x="75" y="44"/>
                  <a:pt x="75" y="44"/>
                  <a:pt x="75" y="44"/>
                </a:cubicBezTo>
                <a:cubicBezTo>
                  <a:pt x="77" y="46"/>
                  <a:pt x="77" y="50"/>
                  <a:pt x="75" y="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75E816E-0AE2-EC43-94E1-ADB4F6B4460C}"/>
              </a:ext>
            </a:extLst>
          </p:cNvPr>
          <p:cNvGrpSpPr/>
          <p:nvPr/>
        </p:nvGrpSpPr>
        <p:grpSpPr>
          <a:xfrm>
            <a:off x="3486697" y="3268775"/>
            <a:ext cx="263122" cy="320450"/>
            <a:chOff x="7035801" y="2173289"/>
            <a:chExt cx="284162" cy="346075"/>
          </a:xfrm>
        </p:grpSpPr>
        <p:sp>
          <p:nvSpPr>
            <p:cNvPr id="34" name="Freeform 125">
              <a:extLst>
                <a:ext uri="{FF2B5EF4-FFF2-40B4-BE49-F238E27FC236}">
                  <a16:creationId xmlns:a16="http://schemas.microsoft.com/office/drawing/2014/main" xmlns="" id="{59C9950F-A2BE-404F-8CFE-CD713E24F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0088" y="2173289"/>
              <a:ext cx="269875" cy="346075"/>
            </a:xfrm>
            <a:custGeom>
              <a:avLst/>
              <a:gdLst>
                <a:gd name="T0" fmla="*/ 72 w 72"/>
                <a:gd name="T1" fmla="*/ 0 h 92"/>
                <a:gd name="T2" fmla="*/ 8 w 72"/>
                <a:gd name="T3" fmla="*/ 0 h 92"/>
                <a:gd name="T4" fmla="*/ 0 w 72"/>
                <a:gd name="T5" fmla="*/ 8 h 92"/>
                <a:gd name="T6" fmla="*/ 8 w 72"/>
                <a:gd name="T7" fmla="*/ 16 h 92"/>
                <a:gd name="T8" fmla="*/ 72 w 72"/>
                <a:gd name="T9" fmla="*/ 16 h 92"/>
                <a:gd name="T10" fmla="*/ 72 w 72"/>
                <a:gd name="T11" fmla="*/ 92 h 92"/>
                <a:gd name="T12" fmla="*/ 8 w 72"/>
                <a:gd name="T13" fmla="*/ 92 h 92"/>
                <a:gd name="T14" fmla="*/ 0 w 72"/>
                <a:gd name="T15" fmla="*/ 84 h 92"/>
                <a:gd name="T16" fmla="*/ 0 w 72"/>
                <a:gd name="T17" fmla="*/ 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92">
                  <a:moveTo>
                    <a:pt x="7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4" y="92"/>
                    <a:pt x="0" y="88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126">
              <a:extLst>
                <a:ext uri="{FF2B5EF4-FFF2-40B4-BE49-F238E27FC236}">
                  <a16:creationId xmlns:a16="http://schemas.microsoft.com/office/drawing/2014/main" xmlns="" id="{1A8FB503-A2A0-664E-975E-9F261173F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0251" y="2203451"/>
              <a:ext cx="225425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Line 127">
              <a:extLst>
                <a:ext uri="{FF2B5EF4-FFF2-40B4-BE49-F238E27FC236}">
                  <a16:creationId xmlns:a16="http://schemas.microsoft.com/office/drawing/2014/main" xmlns="" id="{077CA515-CCC2-AD4A-B1EF-DF30E075F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5801" y="2278064"/>
              <a:ext cx="30163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Line 128">
              <a:extLst>
                <a:ext uri="{FF2B5EF4-FFF2-40B4-BE49-F238E27FC236}">
                  <a16:creationId xmlns:a16="http://schemas.microsoft.com/office/drawing/2014/main" xmlns="" id="{83C1C0DA-A436-644D-8ACC-DF4FBC151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5801" y="2324101"/>
              <a:ext cx="30163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Line 129">
              <a:extLst>
                <a:ext uri="{FF2B5EF4-FFF2-40B4-BE49-F238E27FC236}">
                  <a16:creationId xmlns:a16="http://schemas.microsoft.com/office/drawing/2014/main" xmlns="" id="{1AC193BF-F4C3-B247-B158-F708C0789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5801" y="2368551"/>
              <a:ext cx="30163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Line 130">
              <a:extLst>
                <a:ext uri="{FF2B5EF4-FFF2-40B4-BE49-F238E27FC236}">
                  <a16:creationId xmlns:a16="http://schemas.microsoft.com/office/drawing/2014/main" xmlns="" id="{2215B5A6-A0C6-6E4A-89CB-587C3CC22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5801" y="2413001"/>
              <a:ext cx="30163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Line 131">
              <a:extLst>
                <a:ext uri="{FF2B5EF4-FFF2-40B4-BE49-F238E27FC236}">
                  <a16:creationId xmlns:a16="http://schemas.microsoft.com/office/drawing/2014/main" xmlns="" id="{BA8B4F4E-A957-8F45-8ECD-8B7B8BAFA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5801" y="2459039"/>
              <a:ext cx="30163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132">
              <a:extLst>
                <a:ext uri="{FF2B5EF4-FFF2-40B4-BE49-F238E27FC236}">
                  <a16:creationId xmlns:a16="http://schemas.microsoft.com/office/drawing/2014/main" xmlns="" id="{204D4415-5758-4549-9918-7E3824534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8351" y="2382839"/>
              <a:ext cx="149225" cy="76200"/>
            </a:xfrm>
            <a:custGeom>
              <a:avLst/>
              <a:gdLst>
                <a:gd name="T0" fmla="*/ 26 w 40"/>
                <a:gd name="T1" fmla="*/ 0 h 20"/>
                <a:gd name="T2" fmla="*/ 26 w 40"/>
                <a:gd name="T3" fmla="*/ 6 h 20"/>
                <a:gd name="T4" fmla="*/ 36 w 40"/>
                <a:gd name="T5" fmla="*/ 9 h 20"/>
                <a:gd name="T6" fmla="*/ 40 w 40"/>
                <a:gd name="T7" fmla="*/ 14 h 20"/>
                <a:gd name="T8" fmla="*/ 40 w 40"/>
                <a:gd name="T9" fmla="*/ 20 h 20"/>
                <a:gd name="T10" fmla="*/ 0 w 40"/>
                <a:gd name="T11" fmla="*/ 20 h 20"/>
                <a:gd name="T12" fmla="*/ 0 w 40"/>
                <a:gd name="T13" fmla="*/ 14 h 20"/>
                <a:gd name="T14" fmla="*/ 4 w 40"/>
                <a:gd name="T15" fmla="*/ 9 h 20"/>
                <a:gd name="T16" fmla="*/ 14 w 40"/>
                <a:gd name="T17" fmla="*/ 6 h 20"/>
                <a:gd name="T18" fmla="*/ 14 w 4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0">
                  <a:moveTo>
                    <a:pt x="26" y="0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8" y="10"/>
                    <a:pt x="40" y="12"/>
                    <a:pt x="40" y="1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2" y="10"/>
                    <a:pt x="4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Oval 133">
              <a:extLst>
                <a:ext uri="{FF2B5EF4-FFF2-40B4-BE49-F238E27FC236}">
                  <a16:creationId xmlns:a16="http://schemas.microsoft.com/office/drawing/2014/main" xmlns="" id="{FE63C46E-24F7-EA4E-9278-B12A7156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13" y="2293939"/>
              <a:ext cx="88900" cy="96838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134">
              <a:extLst>
                <a:ext uri="{FF2B5EF4-FFF2-40B4-BE49-F238E27FC236}">
                  <a16:creationId xmlns:a16="http://schemas.microsoft.com/office/drawing/2014/main" xmlns="" id="{C2B7DA14-BCA5-7048-9548-B0FF748E6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8513" y="2327276"/>
              <a:ext cx="88900" cy="14288"/>
            </a:xfrm>
            <a:custGeom>
              <a:avLst/>
              <a:gdLst>
                <a:gd name="T0" fmla="*/ 24 w 24"/>
                <a:gd name="T1" fmla="*/ 2 h 4"/>
                <a:gd name="T2" fmla="*/ 14 w 24"/>
                <a:gd name="T3" fmla="*/ 0 h 4"/>
                <a:gd name="T4" fmla="*/ 0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490A0226-3C99-5D48-96F1-591474212E72}"/>
              </a:ext>
            </a:extLst>
          </p:cNvPr>
          <p:cNvGrpSpPr/>
          <p:nvPr/>
        </p:nvGrpSpPr>
        <p:grpSpPr>
          <a:xfrm>
            <a:off x="1329856" y="3274804"/>
            <a:ext cx="297180" cy="308392"/>
            <a:chOff x="6047359" y="702738"/>
            <a:chExt cx="336551" cy="349250"/>
          </a:xfrm>
        </p:grpSpPr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xmlns="" id="{304606A4-F580-184E-A7E0-30E8B6D2A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7359" y="702738"/>
              <a:ext cx="239713" cy="319088"/>
            </a:xfrm>
            <a:custGeom>
              <a:avLst/>
              <a:gdLst>
                <a:gd name="T0" fmla="*/ 64 w 64"/>
                <a:gd name="T1" fmla="*/ 84 h 84"/>
                <a:gd name="T2" fmla="*/ 6 w 64"/>
                <a:gd name="T3" fmla="*/ 84 h 84"/>
                <a:gd name="T4" fmla="*/ 0 w 64"/>
                <a:gd name="T5" fmla="*/ 78 h 84"/>
                <a:gd name="T6" fmla="*/ 0 w 64"/>
                <a:gd name="T7" fmla="*/ 6 h 84"/>
                <a:gd name="T8" fmla="*/ 6 w 64"/>
                <a:gd name="T9" fmla="*/ 0 h 84"/>
                <a:gd name="T10" fmla="*/ 58 w 64"/>
                <a:gd name="T11" fmla="*/ 0 h 84"/>
                <a:gd name="T12" fmla="*/ 64 w 64"/>
                <a:gd name="T13" fmla="*/ 6 h 84"/>
                <a:gd name="T14" fmla="*/ 64 w 64"/>
                <a:gd name="T15" fmla="*/ 6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84">
                  <a:moveTo>
                    <a:pt x="64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1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4" y="3"/>
                    <a:pt x="64" y="6"/>
                  </a:cubicBezTo>
                  <a:cubicBezTo>
                    <a:pt x="64" y="60"/>
                    <a:pt x="64" y="60"/>
                    <a:pt x="64" y="6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xmlns="" id="{405B4ABF-0AB3-7C47-99DA-30F1E26D9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5934" y="732900"/>
              <a:ext cx="188913" cy="227013"/>
            </a:xfrm>
            <a:custGeom>
              <a:avLst/>
              <a:gdLst>
                <a:gd name="T0" fmla="*/ 119 w 119"/>
                <a:gd name="T1" fmla="*/ 143 h 143"/>
                <a:gd name="T2" fmla="*/ 0 w 119"/>
                <a:gd name="T3" fmla="*/ 143 h 143"/>
                <a:gd name="T4" fmla="*/ 0 w 119"/>
                <a:gd name="T5" fmla="*/ 0 h 143"/>
                <a:gd name="T6" fmla="*/ 114 w 119"/>
                <a:gd name="T7" fmla="*/ 0 h 143"/>
                <a:gd name="T8" fmla="*/ 114 w 119"/>
                <a:gd name="T9" fmla="*/ 11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43">
                  <a:moveTo>
                    <a:pt x="119" y="143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11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xmlns="" id="{C3009BD4-A7F2-DB4C-826E-69B1E0F56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072" y="847200"/>
              <a:ext cx="96838" cy="204788"/>
            </a:xfrm>
            <a:custGeom>
              <a:avLst/>
              <a:gdLst>
                <a:gd name="T0" fmla="*/ 26 w 26"/>
                <a:gd name="T1" fmla="*/ 54 h 54"/>
                <a:gd name="T2" fmla="*/ 14 w 26"/>
                <a:gd name="T3" fmla="*/ 38 h 54"/>
                <a:gd name="T4" fmla="*/ 14 w 26"/>
                <a:gd name="T5" fmla="*/ 20 h 54"/>
                <a:gd name="T6" fmla="*/ 0 w 26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54">
                  <a:moveTo>
                    <a:pt x="26" y="54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3"/>
                    <a:pt x="8" y="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xmlns="" id="{2418993F-EF16-1B45-A02F-9F7869CBB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859" y="902763"/>
              <a:ext cx="71438" cy="149225"/>
            </a:xfrm>
            <a:custGeom>
              <a:avLst/>
              <a:gdLst>
                <a:gd name="T0" fmla="*/ 17 w 19"/>
                <a:gd name="T1" fmla="*/ 11 h 39"/>
                <a:gd name="T2" fmla="*/ 8 w 19"/>
                <a:gd name="T3" fmla="*/ 2 h 39"/>
                <a:gd name="T4" fmla="*/ 2 w 19"/>
                <a:gd name="T5" fmla="*/ 2 h 39"/>
                <a:gd name="T6" fmla="*/ 2 w 19"/>
                <a:gd name="T7" fmla="*/ 8 h 39"/>
                <a:gd name="T8" fmla="*/ 11 w 19"/>
                <a:gd name="T9" fmla="*/ 21 h 39"/>
                <a:gd name="T10" fmla="*/ 11 w 19"/>
                <a:gd name="T11" fmla="*/ 25 h 39"/>
                <a:gd name="T12" fmla="*/ 19 w 19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7" y="1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0" y="4"/>
                    <a:pt x="1" y="7"/>
                    <a:pt x="2" y="8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5"/>
                  </a:cubicBezTo>
                  <a:cubicBezTo>
                    <a:pt x="11" y="29"/>
                    <a:pt x="19" y="39"/>
                    <a:pt x="19" y="3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Line 14">
              <a:extLst>
                <a:ext uri="{FF2B5EF4-FFF2-40B4-BE49-F238E27FC236}">
                  <a16:creationId xmlns:a16="http://schemas.microsoft.com/office/drawing/2014/main" xmlns="" id="{B9F64254-DB37-DE49-B571-A59E8DA49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9909" y="990075"/>
              <a:ext cx="58738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Oval 15">
              <a:extLst>
                <a:ext uri="{FF2B5EF4-FFF2-40B4-BE49-F238E27FC236}">
                  <a16:creationId xmlns:a16="http://schemas.microsoft.com/office/drawing/2014/main" xmlns="" id="{FA797361-C438-2447-A1C0-AD959F994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9747" y="983725"/>
              <a:ext cx="14288" cy="142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Oval 16">
              <a:extLst>
                <a:ext uri="{FF2B5EF4-FFF2-40B4-BE49-F238E27FC236}">
                  <a16:creationId xmlns:a16="http://schemas.microsoft.com/office/drawing/2014/main" xmlns="" id="{8C869F64-23DA-1C47-9FBE-4A294000B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4522" y="983725"/>
              <a:ext cx="14288" cy="142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Line 17">
              <a:extLst>
                <a:ext uri="{FF2B5EF4-FFF2-40B4-BE49-F238E27FC236}">
                  <a16:creationId xmlns:a16="http://schemas.microsoft.com/office/drawing/2014/main" xmlns="" id="{8042969E-C761-924E-B934-07F5B8498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4034" y="899588"/>
              <a:ext cx="104775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Line 18">
              <a:extLst>
                <a:ext uri="{FF2B5EF4-FFF2-40B4-BE49-F238E27FC236}">
                  <a16:creationId xmlns:a16="http://schemas.microsoft.com/office/drawing/2014/main" xmlns="" id="{E1AF179B-DD44-0142-B60A-F13D89256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4034" y="869425"/>
              <a:ext cx="104775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Line 19">
              <a:extLst>
                <a:ext uri="{FF2B5EF4-FFF2-40B4-BE49-F238E27FC236}">
                  <a16:creationId xmlns:a16="http://schemas.microsoft.com/office/drawing/2014/main" xmlns="" id="{BD95FC76-BFD3-E042-B90D-6DC6EEF87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4034" y="839263"/>
              <a:ext cx="104775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Line 20">
              <a:extLst>
                <a:ext uri="{FF2B5EF4-FFF2-40B4-BE49-F238E27FC236}">
                  <a16:creationId xmlns:a16="http://schemas.microsoft.com/office/drawing/2014/main" xmlns="" id="{05F21167-A336-4248-8981-74446B89E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4034" y="809100"/>
              <a:ext cx="104775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Line 21">
              <a:extLst>
                <a:ext uri="{FF2B5EF4-FFF2-40B4-BE49-F238E27FC236}">
                  <a16:creationId xmlns:a16="http://schemas.microsoft.com/office/drawing/2014/main" xmlns="" id="{BB730660-6132-2640-8C31-4DC5F7EE2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4034" y="778938"/>
              <a:ext cx="60325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8F234AD1-8112-4B41-94E8-70D68B2B074C}"/>
              </a:ext>
            </a:extLst>
          </p:cNvPr>
          <p:cNvGrpSpPr/>
          <p:nvPr/>
        </p:nvGrpSpPr>
        <p:grpSpPr>
          <a:xfrm>
            <a:off x="7740937" y="3285734"/>
            <a:ext cx="313890" cy="286532"/>
            <a:chOff x="2678113" y="1465264"/>
            <a:chExt cx="346075" cy="315912"/>
          </a:xfrm>
        </p:grpSpPr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xmlns="" id="{7810D194-59EA-F842-8FDA-47B8718DD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113" y="1465264"/>
              <a:ext cx="346075" cy="271463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xmlns="" id="{71968ED8-1E58-3145-A436-B7AEFC11F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788" y="1781176"/>
              <a:ext cx="211138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xmlns="" id="{3995D85E-3B71-D74C-9B89-C7A0C5824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1736726"/>
              <a:ext cx="104775" cy="44450"/>
            </a:xfrm>
            <a:custGeom>
              <a:avLst/>
              <a:gdLst>
                <a:gd name="T0" fmla="*/ 66 w 66"/>
                <a:gd name="T1" fmla="*/ 28 h 28"/>
                <a:gd name="T2" fmla="*/ 0 w 66"/>
                <a:gd name="T3" fmla="*/ 28 h 28"/>
                <a:gd name="T4" fmla="*/ 9 w 66"/>
                <a:gd name="T5" fmla="*/ 0 h 28"/>
                <a:gd name="T6" fmla="*/ 56 w 66"/>
                <a:gd name="T7" fmla="*/ 0 h 28"/>
                <a:gd name="T8" fmla="*/ 66 w 6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8">
                  <a:moveTo>
                    <a:pt x="66" y="28"/>
                  </a:moveTo>
                  <a:lnTo>
                    <a:pt x="0" y="28"/>
                  </a:lnTo>
                  <a:lnTo>
                    <a:pt x="9" y="0"/>
                  </a:lnTo>
                  <a:lnTo>
                    <a:pt x="56" y="0"/>
                  </a:lnTo>
                  <a:lnTo>
                    <a:pt x="66" y="28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Rectangle 11">
              <a:extLst>
                <a:ext uri="{FF2B5EF4-FFF2-40B4-BE49-F238E27FC236}">
                  <a16:creationId xmlns:a16="http://schemas.microsoft.com/office/drawing/2014/main" xmlns="" id="{42EDF985-B405-8547-B10F-EE473F9CB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276" y="1495426"/>
              <a:ext cx="285750" cy="180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Oval 12">
              <a:extLst>
                <a:ext uri="{FF2B5EF4-FFF2-40B4-BE49-F238E27FC236}">
                  <a16:creationId xmlns:a16="http://schemas.microsoft.com/office/drawing/2014/main" xmlns="" id="{52ACB108-7573-9942-BAAB-08C5F15A9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13" y="1698626"/>
              <a:ext cx="14288" cy="15875"/>
            </a:xfrm>
            <a:prstGeom prst="ellips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31EC22C6-880B-D343-9BE7-B645C665798F}"/>
              </a:ext>
            </a:extLst>
          </p:cNvPr>
          <p:cNvGrpSpPr/>
          <p:nvPr/>
        </p:nvGrpSpPr>
        <p:grpSpPr>
          <a:xfrm>
            <a:off x="5600140" y="3271070"/>
            <a:ext cx="315860" cy="315860"/>
            <a:chOff x="4119563" y="3255963"/>
            <a:chExt cx="346075" cy="346076"/>
          </a:xfrm>
        </p:grpSpPr>
        <p:sp>
          <p:nvSpPr>
            <p:cNvPr id="64" name="Rectangle 88">
              <a:extLst>
                <a:ext uri="{FF2B5EF4-FFF2-40B4-BE49-F238E27FC236}">
                  <a16:creationId xmlns:a16="http://schemas.microsoft.com/office/drawing/2014/main" xmlns="" id="{1ED472A7-C0D9-264E-AB2D-35703EB42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563" y="3360738"/>
              <a:ext cx="136525" cy="241300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Rectangle 89">
              <a:extLst>
                <a:ext uri="{FF2B5EF4-FFF2-40B4-BE49-F238E27FC236}">
                  <a16:creationId xmlns:a16="http://schemas.microsoft.com/office/drawing/2014/main" xmlns="" id="{4F1D868E-D5BE-3B4A-9829-3D96FA740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438" y="3300413"/>
              <a:ext cx="104775" cy="6032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Line 90">
              <a:extLst>
                <a:ext uri="{FF2B5EF4-FFF2-40B4-BE49-F238E27FC236}">
                  <a16:creationId xmlns:a16="http://schemas.microsoft.com/office/drawing/2014/main" xmlns="" id="{191C4EC1-D46D-F745-8CF4-A0B53D976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9888" y="3255963"/>
              <a:ext cx="0" cy="444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Rectangle 91">
              <a:extLst>
                <a:ext uri="{FF2B5EF4-FFF2-40B4-BE49-F238E27FC236}">
                  <a16:creationId xmlns:a16="http://schemas.microsoft.com/office/drawing/2014/main" xmlns="" id="{D43DC907-43BF-D147-9EE2-805E07B31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390901"/>
              <a:ext cx="104775" cy="211138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Rectangle 92">
              <a:extLst>
                <a:ext uri="{FF2B5EF4-FFF2-40B4-BE49-F238E27FC236}">
                  <a16:creationId xmlns:a16="http://schemas.microsoft.com/office/drawing/2014/main" xmlns="" id="{AA4EBD4A-CADB-5248-AE56-B696023CD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1" y="3346451"/>
              <a:ext cx="76200" cy="44450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Line 93">
              <a:extLst>
                <a:ext uri="{FF2B5EF4-FFF2-40B4-BE49-F238E27FC236}">
                  <a16:creationId xmlns:a16="http://schemas.microsoft.com/office/drawing/2014/main" xmlns="" id="{D73546F1-386D-D741-B9D3-981E80C89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088" y="3451226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Line 94">
              <a:extLst>
                <a:ext uri="{FF2B5EF4-FFF2-40B4-BE49-F238E27FC236}">
                  <a16:creationId xmlns:a16="http://schemas.microsoft.com/office/drawing/2014/main" xmlns="" id="{F77C7841-07C5-4E4E-986A-A7919A665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088" y="3602038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Line 95">
              <a:extLst>
                <a:ext uri="{FF2B5EF4-FFF2-40B4-BE49-F238E27FC236}">
                  <a16:creationId xmlns:a16="http://schemas.microsoft.com/office/drawing/2014/main" xmlns="" id="{E1EE4ED5-3C0D-9A4B-AFA3-EEA1EFCA3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5601" y="3330576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Line 96">
              <a:extLst>
                <a:ext uri="{FF2B5EF4-FFF2-40B4-BE49-F238E27FC236}">
                  <a16:creationId xmlns:a16="http://schemas.microsoft.com/office/drawing/2014/main" xmlns="" id="{A528FA0E-90D5-7E4B-A053-4366CB6D7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9726" y="3390901"/>
              <a:ext cx="7620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Line 97">
              <a:extLst>
                <a:ext uri="{FF2B5EF4-FFF2-40B4-BE49-F238E27FC236}">
                  <a16:creationId xmlns:a16="http://schemas.microsoft.com/office/drawing/2014/main" xmlns="" id="{47635A56-7AF4-3449-877A-2AD4D0847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9726" y="3421063"/>
              <a:ext cx="7620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Line 98">
              <a:extLst>
                <a:ext uri="{FF2B5EF4-FFF2-40B4-BE49-F238E27FC236}">
                  <a16:creationId xmlns:a16="http://schemas.microsoft.com/office/drawing/2014/main" xmlns="" id="{27F3A230-2122-B047-8E34-578F2CC65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9726" y="3451226"/>
              <a:ext cx="7620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Line 99">
              <a:extLst>
                <a:ext uri="{FF2B5EF4-FFF2-40B4-BE49-F238E27FC236}">
                  <a16:creationId xmlns:a16="http://schemas.microsoft.com/office/drawing/2014/main" xmlns="" id="{D1BD5751-4DED-E244-AD88-240748CE1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9726" y="3481388"/>
              <a:ext cx="7620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Line 100">
              <a:extLst>
                <a:ext uri="{FF2B5EF4-FFF2-40B4-BE49-F238E27FC236}">
                  <a16:creationId xmlns:a16="http://schemas.microsoft.com/office/drawing/2014/main" xmlns="" id="{795F6C31-D4EA-C247-8312-071283F20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9726" y="3511551"/>
              <a:ext cx="7620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Line 101">
              <a:extLst>
                <a:ext uri="{FF2B5EF4-FFF2-40B4-BE49-F238E27FC236}">
                  <a16:creationId xmlns:a16="http://schemas.microsoft.com/office/drawing/2014/main" xmlns="" id="{FDE30A90-9CBC-D648-95A1-9B619EA69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9726" y="3541713"/>
              <a:ext cx="7620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Line 102">
              <a:extLst>
                <a:ext uri="{FF2B5EF4-FFF2-40B4-BE49-F238E27FC236}">
                  <a16:creationId xmlns:a16="http://schemas.microsoft.com/office/drawing/2014/main" xmlns="" id="{B200704B-DC02-F54F-8AFA-04E916942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026" y="3421063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Line 103">
              <a:extLst>
                <a:ext uri="{FF2B5EF4-FFF2-40B4-BE49-F238E27FC236}">
                  <a16:creationId xmlns:a16="http://schemas.microsoft.com/office/drawing/2014/main" xmlns="" id="{DE0588EB-394E-1B4D-9022-3B538DBCA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026" y="3451226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Line 104">
              <a:extLst>
                <a:ext uri="{FF2B5EF4-FFF2-40B4-BE49-F238E27FC236}">
                  <a16:creationId xmlns:a16="http://schemas.microsoft.com/office/drawing/2014/main" xmlns="" id="{00D6A71C-88BD-1C4F-89F6-4CAE717AD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026" y="3481388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Line 105">
              <a:extLst>
                <a:ext uri="{FF2B5EF4-FFF2-40B4-BE49-F238E27FC236}">
                  <a16:creationId xmlns:a16="http://schemas.microsoft.com/office/drawing/2014/main" xmlns="" id="{36004164-A751-9446-BADE-107C7783C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026" y="3511551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Line 106">
              <a:extLst>
                <a:ext uri="{FF2B5EF4-FFF2-40B4-BE49-F238E27FC236}">
                  <a16:creationId xmlns:a16="http://schemas.microsoft.com/office/drawing/2014/main" xmlns="" id="{6F4F3A3D-DB61-C140-ADD4-DD5FCAFF0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026" y="3541713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Line 107">
              <a:extLst>
                <a:ext uri="{FF2B5EF4-FFF2-40B4-BE49-F238E27FC236}">
                  <a16:creationId xmlns:a16="http://schemas.microsoft.com/office/drawing/2014/main" xmlns="" id="{5F935839-6610-1746-9A4F-BC7B6584C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1" y="3481388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Line 108">
              <a:extLst>
                <a:ext uri="{FF2B5EF4-FFF2-40B4-BE49-F238E27FC236}">
                  <a16:creationId xmlns:a16="http://schemas.microsoft.com/office/drawing/2014/main" xmlns="" id="{F183F439-581C-AD40-A01E-D9FDF3C49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1" y="3511551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Line 109">
              <a:extLst>
                <a:ext uri="{FF2B5EF4-FFF2-40B4-BE49-F238E27FC236}">
                  <a16:creationId xmlns:a16="http://schemas.microsoft.com/office/drawing/2014/main" xmlns="" id="{3C9EF434-6FDF-8949-B33F-BF23BF8D0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1" y="3541713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Rectangle 110">
              <a:extLst>
                <a:ext uri="{FF2B5EF4-FFF2-40B4-BE49-F238E27FC236}">
                  <a16:creationId xmlns:a16="http://schemas.microsoft.com/office/drawing/2014/main" xmlns="" id="{0D3749EE-7BF0-1449-B88F-9F358DFD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601" y="3571876"/>
              <a:ext cx="30163" cy="30163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Rectangle 111">
              <a:extLst>
                <a:ext uri="{FF2B5EF4-FFF2-40B4-BE49-F238E27FC236}">
                  <a16:creationId xmlns:a16="http://schemas.microsoft.com/office/drawing/2014/main" xmlns="" id="{F70FECD0-537D-A545-A21D-C8D5EC078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313" y="3571876"/>
              <a:ext cx="30163" cy="30163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9FDF013B-196F-9A43-A7E2-83656B1C58E6}"/>
              </a:ext>
            </a:extLst>
          </p:cNvPr>
          <p:cNvGrpSpPr/>
          <p:nvPr/>
        </p:nvGrpSpPr>
        <p:grpSpPr>
          <a:xfrm>
            <a:off x="9873457" y="3194698"/>
            <a:ext cx="328474" cy="468604"/>
            <a:chOff x="2678113" y="2787650"/>
            <a:chExt cx="346075" cy="493713"/>
          </a:xfrm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xmlns="" id="{AEDA3B60-515E-064F-A8C0-99F049902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2787650"/>
              <a:ext cx="60325" cy="493713"/>
            </a:xfrm>
            <a:custGeom>
              <a:avLst/>
              <a:gdLst>
                <a:gd name="T0" fmla="*/ 0 w 16"/>
                <a:gd name="T1" fmla="*/ 51 h 130"/>
                <a:gd name="T2" fmla="*/ 0 w 16"/>
                <a:gd name="T3" fmla="*/ 85 h 130"/>
                <a:gd name="T4" fmla="*/ 16 w 16"/>
                <a:gd name="T5" fmla="*/ 11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0">
                  <a:moveTo>
                    <a:pt x="0" y="51"/>
                  </a:moveTo>
                  <a:cubicBezTo>
                    <a:pt x="0" y="130"/>
                    <a:pt x="0" y="0"/>
                    <a:pt x="0" y="85"/>
                  </a:cubicBezTo>
                  <a:cubicBezTo>
                    <a:pt x="0" y="96"/>
                    <a:pt x="6" y="106"/>
                    <a:pt x="16" y="111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xmlns="" id="{B210293A-B186-EE43-A562-8E1F0C74B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5" y="3011488"/>
              <a:ext cx="30163" cy="61913"/>
            </a:xfrm>
            <a:custGeom>
              <a:avLst/>
              <a:gdLst>
                <a:gd name="T0" fmla="*/ 8 w 8"/>
                <a:gd name="T1" fmla="*/ 10 h 16"/>
                <a:gd name="T2" fmla="*/ 2 w 8"/>
                <a:gd name="T3" fmla="*/ 16 h 16"/>
                <a:gd name="T4" fmla="*/ 0 w 8"/>
                <a:gd name="T5" fmla="*/ 16 h 16"/>
                <a:gd name="T6" fmla="*/ 0 w 8"/>
                <a:gd name="T7" fmla="*/ 0 h 16"/>
                <a:gd name="T8" fmla="*/ 2 w 8"/>
                <a:gd name="T9" fmla="*/ 0 h 16"/>
                <a:gd name="T10" fmla="*/ 8 w 8"/>
                <a:gd name="T11" fmla="*/ 6 h 16"/>
                <a:gd name="T12" fmla="*/ 8 w 8"/>
                <a:gd name="T13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cubicBezTo>
                    <a:pt x="8" y="13"/>
                    <a:pt x="5" y="16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8" y="3"/>
                    <a:pt x="8" y="6"/>
                  </a:cubicBezTo>
                  <a:lnTo>
                    <a:pt x="8" y="1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xmlns="" id="{D9FC2AB0-C4DC-E740-BB65-B2DEAEF01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113" y="2921000"/>
              <a:ext cx="315913" cy="242888"/>
            </a:xfrm>
            <a:custGeom>
              <a:avLst/>
              <a:gdLst>
                <a:gd name="T0" fmla="*/ 16 w 84"/>
                <a:gd name="T1" fmla="*/ 16 h 64"/>
                <a:gd name="T2" fmla="*/ 12 w 84"/>
                <a:gd name="T3" fmla="*/ 16 h 64"/>
                <a:gd name="T4" fmla="*/ 0 w 84"/>
                <a:gd name="T5" fmla="*/ 28 h 64"/>
                <a:gd name="T6" fmla="*/ 0 w 84"/>
                <a:gd name="T7" fmla="*/ 36 h 64"/>
                <a:gd name="T8" fmla="*/ 12 w 84"/>
                <a:gd name="T9" fmla="*/ 48 h 64"/>
                <a:gd name="T10" fmla="*/ 16 w 84"/>
                <a:gd name="T11" fmla="*/ 48 h 64"/>
                <a:gd name="T12" fmla="*/ 84 w 84"/>
                <a:gd name="T13" fmla="*/ 64 h 64"/>
                <a:gd name="T14" fmla="*/ 84 w 84"/>
                <a:gd name="T15" fmla="*/ 0 h 64"/>
                <a:gd name="T16" fmla="*/ 16 w 84"/>
                <a:gd name="T1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64">
                  <a:moveTo>
                    <a:pt x="16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5" y="16"/>
                    <a:pt x="0" y="21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52" y="48"/>
                    <a:pt x="66" y="56"/>
                    <a:pt x="84" y="64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66" y="8"/>
                    <a:pt x="52" y="16"/>
                    <a:pt x="16" y="1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A93EFC75-960A-8A46-8B07-2C1E0584B9A6}"/>
              </a:ext>
            </a:extLst>
          </p:cNvPr>
          <p:cNvCxnSpPr>
            <a:cxnSpLocks/>
          </p:cNvCxnSpPr>
          <p:nvPr/>
        </p:nvCxnSpPr>
        <p:spPr>
          <a:xfrm>
            <a:off x="1021246" y="5847862"/>
            <a:ext cx="178523" cy="0"/>
          </a:xfrm>
          <a:prstGeom prst="line">
            <a:avLst/>
          </a:prstGeom>
          <a:ln w="38100" cap="rnd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11BDF243-EE17-E749-A097-27AF08EE996F}"/>
              </a:ext>
            </a:extLst>
          </p:cNvPr>
          <p:cNvCxnSpPr>
            <a:cxnSpLocks/>
          </p:cNvCxnSpPr>
          <p:nvPr/>
        </p:nvCxnSpPr>
        <p:spPr>
          <a:xfrm>
            <a:off x="3161058" y="5847862"/>
            <a:ext cx="178523" cy="0"/>
          </a:xfrm>
          <a:prstGeom prst="line">
            <a:avLst/>
          </a:prstGeom>
          <a:ln w="38100" cap="rnd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FEBC9660-79BA-2D4A-939C-FF15595912C3}"/>
              </a:ext>
            </a:extLst>
          </p:cNvPr>
          <p:cNvCxnSpPr>
            <a:cxnSpLocks/>
          </p:cNvCxnSpPr>
          <p:nvPr/>
        </p:nvCxnSpPr>
        <p:spPr>
          <a:xfrm>
            <a:off x="5300870" y="5847862"/>
            <a:ext cx="178523" cy="0"/>
          </a:xfrm>
          <a:prstGeom prst="line">
            <a:avLst/>
          </a:prstGeom>
          <a:ln w="38100" cap="rnd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3F772884-4B0B-8545-AAEE-E9BD2E72A12B}"/>
              </a:ext>
            </a:extLst>
          </p:cNvPr>
          <p:cNvCxnSpPr>
            <a:cxnSpLocks/>
          </p:cNvCxnSpPr>
          <p:nvPr/>
        </p:nvCxnSpPr>
        <p:spPr>
          <a:xfrm>
            <a:off x="7440682" y="5847862"/>
            <a:ext cx="178523" cy="0"/>
          </a:xfrm>
          <a:prstGeom prst="line">
            <a:avLst/>
          </a:prstGeom>
          <a:ln w="38100" cap="rnd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F330EEBC-F936-184F-B1D4-4819503FE05E}"/>
              </a:ext>
            </a:extLst>
          </p:cNvPr>
          <p:cNvCxnSpPr>
            <a:cxnSpLocks/>
          </p:cNvCxnSpPr>
          <p:nvPr/>
        </p:nvCxnSpPr>
        <p:spPr>
          <a:xfrm>
            <a:off x="9580494" y="5847862"/>
            <a:ext cx="178523" cy="0"/>
          </a:xfrm>
          <a:prstGeom prst="line">
            <a:avLst/>
          </a:prstGeom>
          <a:ln w="38100" cap="rnd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50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8D1E1493-7D28-E644-8512-3B545B148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0120" y="1524000"/>
            <a:ext cx="2584418" cy="4724400"/>
          </a:xfrm>
          <a:custGeom>
            <a:avLst/>
            <a:gdLst>
              <a:gd name="connsiteX0" fmla="*/ 430745 w 2584418"/>
              <a:gd name="connsiteY0" fmla="*/ 0 h 4724400"/>
              <a:gd name="connsiteX1" fmla="*/ 2153673 w 2584418"/>
              <a:gd name="connsiteY1" fmla="*/ 0 h 4724400"/>
              <a:gd name="connsiteX2" fmla="*/ 2584418 w 2584418"/>
              <a:gd name="connsiteY2" fmla="*/ 430745 h 4724400"/>
              <a:gd name="connsiteX3" fmla="*/ 2584418 w 2584418"/>
              <a:gd name="connsiteY3" fmla="*/ 4293655 h 4724400"/>
              <a:gd name="connsiteX4" fmla="*/ 2153673 w 2584418"/>
              <a:gd name="connsiteY4" fmla="*/ 4724400 h 4724400"/>
              <a:gd name="connsiteX5" fmla="*/ 430745 w 2584418"/>
              <a:gd name="connsiteY5" fmla="*/ 4724400 h 4724400"/>
              <a:gd name="connsiteX6" fmla="*/ 0 w 2584418"/>
              <a:gd name="connsiteY6" fmla="*/ 4293655 h 4724400"/>
              <a:gd name="connsiteX7" fmla="*/ 0 w 2584418"/>
              <a:gd name="connsiteY7" fmla="*/ 430745 h 4724400"/>
              <a:gd name="connsiteX8" fmla="*/ 430745 w 2584418"/>
              <a:gd name="connsiteY8" fmla="*/ 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4418" h="4724400">
                <a:moveTo>
                  <a:pt x="430745" y="0"/>
                </a:moveTo>
                <a:lnTo>
                  <a:pt x="2153673" y="0"/>
                </a:lnTo>
                <a:cubicBezTo>
                  <a:pt x="2391567" y="0"/>
                  <a:pt x="2584418" y="192851"/>
                  <a:pt x="2584418" y="430745"/>
                </a:cubicBezTo>
                <a:lnTo>
                  <a:pt x="2584418" y="4293655"/>
                </a:lnTo>
                <a:cubicBezTo>
                  <a:pt x="2584418" y="4531549"/>
                  <a:pt x="2391567" y="4724400"/>
                  <a:pt x="2153673" y="4724400"/>
                </a:cubicBezTo>
                <a:lnTo>
                  <a:pt x="430745" y="4724400"/>
                </a:lnTo>
                <a:cubicBezTo>
                  <a:pt x="192851" y="4724400"/>
                  <a:pt x="0" y="4531549"/>
                  <a:pt x="0" y="4293655"/>
                </a:cubicBezTo>
                <a:lnTo>
                  <a:pt x="0" y="430745"/>
                </a:lnTo>
                <a:cubicBezTo>
                  <a:pt x="0" y="192851"/>
                  <a:pt x="192851" y="0"/>
                  <a:pt x="430745" y="0"/>
                </a:cubicBezTo>
                <a:close/>
              </a:path>
            </a:pathLst>
          </a:cu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996F5173-86BE-FA4A-AF86-E48766DCE5D2}"/>
              </a:ext>
            </a:extLst>
          </p:cNvPr>
          <p:cNvSpPr/>
          <p:nvPr/>
        </p:nvSpPr>
        <p:spPr>
          <a:xfrm>
            <a:off x="4820120" y="1524000"/>
            <a:ext cx="2584418" cy="4724400"/>
          </a:xfrm>
          <a:prstGeom prst="roundRect">
            <a:avLst/>
          </a:prstGeom>
          <a:gradFill flip="none" rotWithShape="1">
            <a:gsLst>
              <a:gs pos="0">
                <a:srgbClr val="3F5559">
                  <a:alpha val="96000"/>
                </a:srgbClr>
              </a:gs>
              <a:gs pos="100000">
                <a:srgbClr val="818B8C">
                  <a:alpha val="8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AB91F-6C65-8D42-B946-6D4F9A8C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Our Team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184FEBAC-7E3A-D44A-B549-A72E6838FBB9}"/>
              </a:ext>
            </a:extLst>
          </p:cNvPr>
          <p:cNvSpPr/>
          <p:nvPr/>
        </p:nvSpPr>
        <p:spPr>
          <a:xfrm>
            <a:off x="670302" y="1796142"/>
            <a:ext cx="5250284" cy="1186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xmlns="" id="{23636C73-52FE-F844-9604-08A054EED574}"/>
              </a:ext>
            </a:extLst>
          </p:cNvPr>
          <p:cNvSpPr/>
          <p:nvPr/>
        </p:nvSpPr>
        <p:spPr>
          <a:xfrm>
            <a:off x="670302" y="3268435"/>
            <a:ext cx="5250284" cy="1186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xmlns="" id="{DB88F965-3CAF-7843-ABDD-DEA3CF5EF743}"/>
              </a:ext>
            </a:extLst>
          </p:cNvPr>
          <p:cNvSpPr/>
          <p:nvPr/>
        </p:nvSpPr>
        <p:spPr>
          <a:xfrm>
            <a:off x="670302" y="4740728"/>
            <a:ext cx="5250284" cy="1186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DE96A2F3-FF42-6644-884A-3B69013F8B5E}"/>
              </a:ext>
            </a:extLst>
          </p:cNvPr>
          <p:cNvGrpSpPr/>
          <p:nvPr/>
        </p:nvGrpSpPr>
        <p:grpSpPr>
          <a:xfrm>
            <a:off x="927245" y="2036703"/>
            <a:ext cx="3635933" cy="705420"/>
            <a:chOff x="1021246" y="2036703"/>
            <a:chExt cx="3635933" cy="7054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58BAA7DD-8943-E644-BEA4-2BA2C09EEEE0}"/>
                </a:ext>
              </a:extLst>
            </p:cNvPr>
            <p:cNvSpPr/>
            <p:nvPr/>
          </p:nvSpPr>
          <p:spPr>
            <a:xfrm>
              <a:off x="1021246" y="2311236"/>
              <a:ext cx="3612808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r"/>
              <a:r>
                <a:rPr lang="en-ID" sz="1400" dirty="0">
                  <a:latin typeface="Segoe UI Light" panose="020B0502040204020203" pitchFamily="34" charset="0"/>
                </a:rPr>
                <a:t>Lorem ipsum </a:t>
              </a:r>
              <a:r>
                <a:rPr lang="en-ID" sz="1400" dirty="0" err="1">
                  <a:latin typeface="Segoe UI Light" panose="020B0502040204020203" pitchFamily="34" charset="0"/>
                </a:rPr>
                <a:t>dolor</a:t>
              </a:r>
              <a:r>
                <a:rPr lang="en-ID" sz="1400" dirty="0">
                  <a:latin typeface="Segoe UI Light" panose="020B0502040204020203" pitchFamily="34" charset="0"/>
                </a:rPr>
                <a:t> sit </a:t>
              </a:r>
              <a:r>
                <a:rPr lang="en-ID" sz="1400" dirty="0" err="1">
                  <a:latin typeface="Segoe UI Light" panose="020B0502040204020203" pitchFamily="34" charset="0"/>
                </a:rPr>
                <a:t>amet</a:t>
              </a:r>
              <a:r>
                <a:rPr lang="en-ID" sz="1400" dirty="0">
                  <a:latin typeface="Segoe UI Light" panose="020B0502040204020203" pitchFamily="34" charset="0"/>
                </a:rPr>
                <a:t>, </a:t>
              </a:r>
              <a:r>
                <a:rPr lang="en-ID" sz="1400" dirty="0" err="1">
                  <a:latin typeface="Segoe UI Light" panose="020B0502040204020203" pitchFamily="34" charset="0"/>
                </a:rPr>
                <a:t>consectetur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adipiscing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elit</a:t>
              </a:r>
              <a:r>
                <a:rPr lang="en-ID" sz="1400" dirty="0">
                  <a:latin typeface="Segoe UI Light" panose="020B0502040204020203" pitchFamily="34" charset="0"/>
                </a:rPr>
                <a:t>, </a:t>
              </a:r>
              <a:r>
                <a:rPr lang="en-ID" sz="1400" dirty="0" err="1">
                  <a:latin typeface="Segoe UI Light" panose="020B0502040204020203" pitchFamily="34" charset="0"/>
                </a:rPr>
                <a:t>sed</a:t>
              </a:r>
              <a:r>
                <a:rPr lang="en-ID" sz="1400" dirty="0">
                  <a:latin typeface="Segoe UI Light" panose="020B0502040204020203" pitchFamily="34" charset="0"/>
                </a:rPr>
                <a:t> do </a:t>
              </a:r>
              <a:r>
                <a:rPr lang="en-ID" sz="1400" dirty="0" err="1">
                  <a:latin typeface="Segoe UI Light" panose="020B0502040204020203" pitchFamily="34" charset="0"/>
                </a:rPr>
                <a:t>eiusmod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tempor</a:t>
              </a:r>
              <a:endParaRPr lang="en-US" sz="1400" dirty="0">
                <a:latin typeface="Segoe UI Light" panose="020B050204020402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7569A88-F311-CB4A-826F-F359368A776C}"/>
                </a:ext>
              </a:extLst>
            </p:cNvPr>
            <p:cNvSpPr/>
            <p:nvPr/>
          </p:nvSpPr>
          <p:spPr>
            <a:xfrm>
              <a:off x="2827650" y="2036703"/>
              <a:ext cx="1829529" cy="24622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r"/>
              <a:r>
                <a:rPr lang="en-ID" sz="1600" b="1" i="1" dirty="0">
                  <a:solidFill>
                    <a:schemeClr val="accent4"/>
                  </a:solidFill>
                  <a:latin typeface="Georgia" panose="02040502050405020303" pitchFamily="18" charset="0"/>
                </a:rPr>
                <a:t>Lorem Ipsum</a:t>
              </a:r>
              <a:endParaRPr lang="en-US" sz="1600" b="1" i="1" dirty="0">
                <a:solidFill>
                  <a:schemeClr val="accent4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969E842-1BD4-7F46-9B88-4B35BA414D06}"/>
              </a:ext>
            </a:extLst>
          </p:cNvPr>
          <p:cNvGrpSpPr/>
          <p:nvPr/>
        </p:nvGrpSpPr>
        <p:grpSpPr>
          <a:xfrm>
            <a:off x="927245" y="3508996"/>
            <a:ext cx="3635933" cy="705420"/>
            <a:chOff x="1021246" y="2036703"/>
            <a:chExt cx="3635933" cy="7054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71B0A2C3-A49F-8B46-88C1-E4DF6A3EF458}"/>
                </a:ext>
              </a:extLst>
            </p:cNvPr>
            <p:cNvSpPr/>
            <p:nvPr/>
          </p:nvSpPr>
          <p:spPr>
            <a:xfrm>
              <a:off x="1021246" y="2311236"/>
              <a:ext cx="3612808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r"/>
              <a:r>
                <a:rPr lang="en-ID" sz="1400" dirty="0">
                  <a:latin typeface="Segoe UI Light" panose="020B0502040204020203" pitchFamily="34" charset="0"/>
                </a:rPr>
                <a:t>Lorem ipsum </a:t>
              </a:r>
              <a:r>
                <a:rPr lang="en-ID" sz="1400" dirty="0" err="1">
                  <a:latin typeface="Segoe UI Light" panose="020B0502040204020203" pitchFamily="34" charset="0"/>
                </a:rPr>
                <a:t>dolor</a:t>
              </a:r>
              <a:r>
                <a:rPr lang="en-ID" sz="1400" dirty="0">
                  <a:latin typeface="Segoe UI Light" panose="020B0502040204020203" pitchFamily="34" charset="0"/>
                </a:rPr>
                <a:t> sit </a:t>
              </a:r>
              <a:r>
                <a:rPr lang="en-ID" sz="1400" dirty="0" err="1">
                  <a:latin typeface="Segoe UI Light" panose="020B0502040204020203" pitchFamily="34" charset="0"/>
                </a:rPr>
                <a:t>amet</a:t>
              </a:r>
              <a:r>
                <a:rPr lang="en-ID" sz="1400" dirty="0">
                  <a:latin typeface="Segoe UI Light" panose="020B0502040204020203" pitchFamily="34" charset="0"/>
                </a:rPr>
                <a:t>, </a:t>
              </a:r>
              <a:r>
                <a:rPr lang="en-ID" sz="1400" dirty="0" err="1">
                  <a:latin typeface="Segoe UI Light" panose="020B0502040204020203" pitchFamily="34" charset="0"/>
                </a:rPr>
                <a:t>consectetur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adipiscing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elit</a:t>
              </a:r>
              <a:r>
                <a:rPr lang="en-ID" sz="1400" dirty="0">
                  <a:latin typeface="Segoe UI Light" panose="020B0502040204020203" pitchFamily="34" charset="0"/>
                </a:rPr>
                <a:t>, </a:t>
              </a:r>
              <a:r>
                <a:rPr lang="en-ID" sz="1400" dirty="0" err="1">
                  <a:latin typeface="Segoe UI Light" panose="020B0502040204020203" pitchFamily="34" charset="0"/>
                </a:rPr>
                <a:t>sed</a:t>
              </a:r>
              <a:r>
                <a:rPr lang="en-ID" sz="1400" dirty="0">
                  <a:latin typeface="Segoe UI Light" panose="020B0502040204020203" pitchFamily="34" charset="0"/>
                </a:rPr>
                <a:t> do </a:t>
              </a:r>
              <a:r>
                <a:rPr lang="en-ID" sz="1400" dirty="0" err="1">
                  <a:latin typeface="Segoe UI Light" panose="020B0502040204020203" pitchFamily="34" charset="0"/>
                </a:rPr>
                <a:t>eiusmod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tempor</a:t>
              </a:r>
              <a:endParaRPr lang="en-US" sz="1400" dirty="0">
                <a:latin typeface="Segoe UI Light" panose="020B050204020402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D2521693-EE36-7D43-B2CB-7D7897018EC1}"/>
                </a:ext>
              </a:extLst>
            </p:cNvPr>
            <p:cNvSpPr/>
            <p:nvPr/>
          </p:nvSpPr>
          <p:spPr>
            <a:xfrm>
              <a:off x="2827650" y="2036703"/>
              <a:ext cx="1829529" cy="24622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r"/>
              <a:r>
                <a:rPr lang="en-ID" sz="1600" b="1" i="1" dirty="0">
                  <a:solidFill>
                    <a:schemeClr val="accent4"/>
                  </a:solidFill>
                  <a:latin typeface="Georgia" panose="02040502050405020303" pitchFamily="18" charset="0"/>
                </a:rPr>
                <a:t>Lorem Ipsum</a:t>
              </a:r>
              <a:endParaRPr lang="en-US" sz="1600" b="1" i="1" dirty="0">
                <a:solidFill>
                  <a:schemeClr val="accent4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A0799C7C-B595-B04A-B381-B864D968181A}"/>
              </a:ext>
            </a:extLst>
          </p:cNvPr>
          <p:cNvGrpSpPr/>
          <p:nvPr/>
        </p:nvGrpSpPr>
        <p:grpSpPr>
          <a:xfrm>
            <a:off x="927245" y="4981289"/>
            <a:ext cx="3635933" cy="705420"/>
            <a:chOff x="1021246" y="2036703"/>
            <a:chExt cx="3635933" cy="70542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2B5E5ABD-2ACE-A14B-AD07-4ABC4EB2B771}"/>
                </a:ext>
              </a:extLst>
            </p:cNvPr>
            <p:cNvSpPr/>
            <p:nvPr/>
          </p:nvSpPr>
          <p:spPr>
            <a:xfrm>
              <a:off x="1021246" y="2311236"/>
              <a:ext cx="3612808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r"/>
              <a:r>
                <a:rPr lang="en-ID" sz="1400" dirty="0">
                  <a:latin typeface="Segoe UI Light" panose="020B0502040204020203" pitchFamily="34" charset="0"/>
                </a:rPr>
                <a:t>Lorem ipsum </a:t>
              </a:r>
              <a:r>
                <a:rPr lang="en-ID" sz="1400" dirty="0" err="1">
                  <a:latin typeface="Segoe UI Light" panose="020B0502040204020203" pitchFamily="34" charset="0"/>
                </a:rPr>
                <a:t>dolor</a:t>
              </a:r>
              <a:r>
                <a:rPr lang="en-ID" sz="1400" dirty="0">
                  <a:latin typeface="Segoe UI Light" panose="020B0502040204020203" pitchFamily="34" charset="0"/>
                </a:rPr>
                <a:t> sit </a:t>
              </a:r>
              <a:r>
                <a:rPr lang="en-ID" sz="1400" dirty="0" err="1">
                  <a:latin typeface="Segoe UI Light" panose="020B0502040204020203" pitchFamily="34" charset="0"/>
                </a:rPr>
                <a:t>amet</a:t>
              </a:r>
              <a:r>
                <a:rPr lang="en-ID" sz="1400" dirty="0">
                  <a:latin typeface="Segoe UI Light" panose="020B0502040204020203" pitchFamily="34" charset="0"/>
                </a:rPr>
                <a:t>, </a:t>
              </a:r>
              <a:r>
                <a:rPr lang="en-ID" sz="1400" dirty="0" err="1">
                  <a:latin typeface="Segoe UI Light" panose="020B0502040204020203" pitchFamily="34" charset="0"/>
                </a:rPr>
                <a:t>consectetur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adipiscing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elit</a:t>
              </a:r>
              <a:r>
                <a:rPr lang="en-ID" sz="1400" dirty="0">
                  <a:latin typeface="Segoe UI Light" panose="020B0502040204020203" pitchFamily="34" charset="0"/>
                </a:rPr>
                <a:t>, </a:t>
              </a:r>
              <a:r>
                <a:rPr lang="en-ID" sz="1400" dirty="0" err="1">
                  <a:latin typeface="Segoe UI Light" panose="020B0502040204020203" pitchFamily="34" charset="0"/>
                </a:rPr>
                <a:t>sed</a:t>
              </a:r>
              <a:r>
                <a:rPr lang="en-ID" sz="1400" dirty="0">
                  <a:latin typeface="Segoe UI Light" panose="020B0502040204020203" pitchFamily="34" charset="0"/>
                </a:rPr>
                <a:t> do </a:t>
              </a:r>
              <a:r>
                <a:rPr lang="en-ID" sz="1400" dirty="0" err="1">
                  <a:latin typeface="Segoe UI Light" panose="020B0502040204020203" pitchFamily="34" charset="0"/>
                </a:rPr>
                <a:t>eiusmod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tempor</a:t>
              </a:r>
              <a:endParaRPr lang="en-US" sz="1400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B96EB7A7-388A-794E-BCCF-AEDA1C712156}"/>
                </a:ext>
              </a:extLst>
            </p:cNvPr>
            <p:cNvSpPr/>
            <p:nvPr/>
          </p:nvSpPr>
          <p:spPr>
            <a:xfrm>
              <a:off x="2827650" y="2036703"/>
              <a:ext cx="1829529" cy="24622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r"/>
              <a:r>
                <a:rPr lang="en-ID" sz="1600" b="1" i="1" dirty="0">
                  <a:solidFill>
                    <a:schemeClr val="accent4"/>
                  </a:solidFill>
                  <a:latin typeface="Georgia" panose="02040502050405020303" pitchFamily="18" charset="0"/>
                </a:rPr>
                <a:t>Lorem Ipsum</a:t>
              </a:r>
              <a:endParaRPr lang="en-US" sz="1600" b="1" i="1" dirty="0">
                <a:solidFill>
                  <a:schemeClr val="accent4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xmlns="" id="{16C08C26-3B01-BF47-946B-CBE14D0F4233}"/>
              </a:ext>
            </a:extLst>
          </p:cNvPr>
          <p:cNvSpPr/>
          <p:nvPr/>
        </p:nvSpPr>
        <p:spPr>
          <a:xfrm flipH="1">
            <a:off x="6408316" y="1796142"/>
            <a:ext cx="5250284" cy="1186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xmlns="" id="{23ECDEAE-CA2D-E749-942E-341D238943A3}"/>
              </a:ext>
            </a:extLst>
          </p:cNvPr>
          <p:cNvSpPr/>
          <p:nvPr/>
        </p:nvSpPr>
        <p:spPr>
          <a:xfrm flipH="1">
            <a:off x="6408316" y="3268435"/>
            <a:ext cx="5250284" cy="1186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xmlns="" id="{31982786-A931-314F-89D2-ABC5BCD4610C}"/>
              </a:ext>
            </a:extLst>
          </p:cNvPr>
          <p:cNvSpPr/>
          <p:nvPr/>
        </p:nvSpPr>
        <p:spPr>
          <a:xfrm flipH="1">
            <a:off x="6408316" y="4740728"/>
            <a:ext cx="5250284" cy="1186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7ED1E5D-49FA-874E-B3D5-698DDCB697CF}"/>
              </a:ext>
            </a:extLst>
          </p:cNvPr>
          <p:cNvSpPr/>
          <p:nvPr/>
        </p:nvSpPr>
        <p:spPr>
          <a:xfrm flipH="1">
            <a:off x="7694848" y="2311236"/>
            <a:ext cx="361280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latin typeface="Segoe UI Light" panose="020B0502040204020203" pitchFamily="34" charset="0"/>
              </a:rPr>
              <a:t>dolor</a:t>
            </a:r>
            <a:r>
              <a:rPr lang="en-ID" sz="1400" dirty="0">
                <a:latin typeface="Segoe UI Light" panose="020B0502040204020203" pitchFamily="34" charset="0"/>
              </a:rPr>
              <a:t> sit </a:t>
            </a:r>
            <a:r>
              <a:rPr lang="en-ID" sz="1400" dirty="0" err="1">
                <a:latin typeface="Segoe UI Light" panose="020B0502040204020203" pitchFamily="34" charset="0"/>
              </a:rPr>
              <a:t>amet</a:t>
            </a:r>
            <a:r>
              <a:rPr lang="en-ID" sz="1400" dirty="0"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latin typeface="Segoe UI Light" panose="020B0502040204020203" pitchFamily="34" charset="0"/>
              </a:rPr>
              <a:t>consectetur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adipiscing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elit</a:t>
            </a:r>
            <a:r>
              <a:rPr lang="en-ID" sz="1400" dirty="0"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latin typeface="Segoe UI Light" panose="020B0502040204020203" pitchFamily="34" charset="0"/>
              </a:rPr>
              <a:t>sed</a:t>
            </a:r>
            <a:r>
              <a:rPr lang="en-ID" sz="1400" dirty="0">
                <a:latin typeface="Segoe UI Light" panose="020B0502040204020203" pitchFamily="34" charset="0"/>
              </a:rPr>
              <a:t> do </a:t>
            </a:r>
            <a:r>
              <a:rPr lang="en-ID" sz="1400" dirty="0" err="1">
                <a:latin typeface="Segoe UI Light" panose="020B0502040204020203" pitchFamily="34" charset="0"/>
              </a:rPr>
              <a:t>eiusmod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tempor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12BA8EC3-AA97-E348-B1BF-FBFD4D6BFD36}"/>
              </a:ext>
            </a:extLst>
          </p:cNvPr>
          <p:cNvSpPr/>
          <p:nvPr/>
        </p:nvSpPr>
        <p:spPr>
          <a:xfrm flipH="1">
            <a:off x="7671723" y="2036703"/>
            <a:ext cx="1829529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600" b="1" i="1" dirty="0">
                <a:solidFill>
                  <a:schemeClr val="accent4"/>
                </a:solidFill>
                <a:latin typeface="Georgia" panose="02040502050405020303" pitchFamily="18" charset="0"/>
              </a:rPr>
              <a:t>Lorem Ipsum</a:t>
            </a:r>
            <a:endParaRPr lang="en-US" sz="1600" b="1" i="1" dirty="0">
              <a:solidFill>
                <a:schemeClr val="accent4"/>
              </a:solidFill>
              <a:latin typeface="Georgia" panose="02040502050405020303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B57F41B5-E445-DD4A-830F-11F4C447307D}"/>
              </a:ext>
            </a:extLst>
          </p:cNvPr>
          <p:cNvSpPr/>
          <p:nvPr/>
        </p:nvSpPr>
        <p:spPr>
          <a:xfrm flipH="1">
            <a:off x="7694848" y="3783529"/>
            <a:ext cx="361280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latin typeface="Segoe UI Light" panose="020B0502040204020203" pitchFamily="34" charset="0"/>
              </a:rPr>
              <a:t>dolor</a:t>
            </a:r>
            <a:r>
              <a:rPr lang="en-ID" sz="1400" dirty="0">
                <a:latin typeface="Segoe UI Light" panose="020B0502040204020203" pitchFamily="34" charset="0"/>
              </a:rPr>
              <a:t> sit </a:t>
            </a:r>
            <a:r>
              <a:rPr lang="en-ID" sz="1400" dirty="0" err="1">
                <a:latin typeface="Segoe UI Light" panose="020B0502040204020203" pitchFamily="34" charset="0"/>
              </a:rPr>
              <a:t>amet</a:t>
            </a:r>
            <a:r>
              <a:rPr lang="en-ID" sz="1400" dirty="0"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latin typeface="Segoe UI Light" panose="020B0502040204020203" pitchFamily="34" charset="0"/>
              </a:rPr>
              <a:t>consectetur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adipiscing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elit</a:t>
            </a:r>
            <a:r>
              <a:rPr lang="en-ID" sz="1400" dirty="0"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latin typeface="Segoe UI Light" panose="020B0502040204020203" pitchFamily="34" charset="0"/>
              </a:rPr>
              <a:t>sed</a:t>
            </a:r>
            <a:r>
              <a:rPr lang="en-ID" sz="1400" dirty="0">
                <a:latin typeface="Segoe UI Light" panose="020B0502040204020203" pitchFamily="34" charset="0"/>
              </a:rPr>
              <a:t> do </a:t>
            </a:r>
            <a:r>
              <a:rPr lang="en-ID" sz="1400" dirty="0" err="1">
                <a:latin typeface="Segoe UI Light" panose="020B0502040204020203" pitchFamily="34" charset="0"/>
              </a:rPr>
              <a:t>eiusmod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tempor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EC738245-6423-B448-9994-5849DB7393D4}"/>
              </a:ext>
            </a:extLst>
          </p:cNvPr>
          <p:cNvSpPr/>
          <p:nvPr/>
        </p:nvSpPr>
        <p:spPr>
          <a:xfrm flipH="1">
            <a:off x="7671723" y="3508996"/>
            <a:ext cx="1829529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600" b="1" i="1" dirty="0">
                <a:solidFill>
                  <a:schemeClr val="accent4"/>
                </a:solidFill>
                <a:latin typeface="Georgia" panose="02040502050405020303" pitchFamily="18" charset="0"/>
              </a:rPr>
              <a:t>Lorem Ipsum</a:t>
            </a:r>
            <a:endParaRPr lang="en-US" sz="1600" b="1" i="1" dirty="0">
              <a:solidFill>
                <a:schemeClr val="accent4"/>
              </a:solidFill>
              <a:latin typeface="Georgia" panose="02040502050405020303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199F5F2-8AA7-2B41-8586-84B0D7390112}"/>
              </a:ext>
            </a:extLst>
          </p:cNvPr>
          <p:cNvSpPr/>
          <p:nvPr/>
        </p:nvSpPr>
        <p:spPr>
          <a:xfrm flipH="1">
            <a:off x="7694848" y="5255822"/>
            <a:ext cx="361280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latin typeface="Segoe UI Light" panose="020B0502040204020203" pitchFamily="34" charset="0"/>
              </a:rPr>
              <a:t>dolor</a:t>
            </a:r>
            <a:r>
              <a:rPr lang="en-ID" sz="1400" dirty="0">
                <a:latin typeface="Segoe UI Light" panose="020B0502040204020203" pitchFamily="34" charset="0"/>
              </a:rPr>
              <a:t> sit </a:t>
            </a:r>
            <a:r>
              <a:rPr lang="en-ID" sz="1400" dirty="0" err="1">
                <a:latin typeface="Segoe UI Light" panose="020B0502040204020203" pitchFamily="34" charset="0"/>
              </a:rPr>
              <a:t>amet</a:t>
            </a:r>
            <a:r>
              <a:rPr lang="en-ID" sz="1400" dirty="0"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latin typeface="Segoe UI Light" panose="020B0502040204020203" pitchFamily="34" charset="0"/>
              </a:rPr>
              <a:t>consectetur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adipiscing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elit</a:t>
            </a:r>
            <a:r>
              <a:rPr lang="en-ID" sz="1400" dirty="0"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latin typeface="Segoe UI Light" panose="020B0502040204020203" pitchFamily="34" charset="0"/>
              </a:rPr>
              <a:t>sed</a:t>
            </a:r>
            <a:r>
              <a:rPr lang="en-ID" sz="1400" dirty="0">
                <a:latin typeface="Segoe UI Light" panose="020B0502040204020203" pitchFamily="34" charset="0"/>
              </a:rPr>
              <a:t> do </a:t>
            </a:r>
            <a:r>
              <a:rPr lang="en-ID" sz="1400" dirty="0" err="1">
                <a:latin typeface="Segoe UI Light" panose="020B0502040204020203" pitchFamily="34" charset="0"/>
              </a:rPr>
              <a:t>eiusmod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tempor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58DDC96-C59F-6C48-AF3C-8A5AC28EC04A}"/>
              </a:ext>
            </a:extLst>
          </p:cNvPr>
          <p:cNvSpPr/>
          <p:nvPr/>
        </p:nvSpPr>
        <p:spPr>
          <a:xfrm flipH="1">
            <a:off x="7671723" y="4981289"/>
            <a:ext cx="1829529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600" b="1" i="1" dirty="0">
                <a:solidFill>
                  <a:schemeClr val="accent4"/>
                </a:solidFill>
                <a:latin typeface="Georgia" panose="02040502050405020303" pitchFamily="18" charset="0"/>
              </a:rPr>
              <a:t>Lorem Ipsum</a:t>
            </a:r>
            <a:endParaRPr lang="en-US" sz="1600" b="1" i="1" dirty="0">
              <a:solidFill>
                <a:schemeClr val="accent4"/>
              </a:solidFill>
              <a:latin typeface="Georgia" panose="02040502050405020303" pitchFamily="18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533254DD-ECC6-A643-B02E-98C3812702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4830878" y="1932213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9E5D724F-22ED-B640-AA29-E253C48003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3624" y="1932213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594B2653-45F4-FB40-BD94-7AD1A64A4A5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0878" y="3404506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xmlns="" id="{E8C27DC1-4CAF-704B-997C-5B3F0150769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3624" y="3404506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xmlns="" id="{B3B1E1AB-68C7-B240-B771-0A900A1F586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0878" y="487679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6E7B94AF-8D50-CC44-968E-531DE93A3C5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3624" y="487679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547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xmlns="" id="{243B69BB-F8E5-44DF-AA1A-405FE11271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16799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DADABC05-B0F8-714A-9FAF-672B19266BA4}"/>
              </a:ext>
            </a:extLst>
          </p:cNvPr>
          <p:cNvSpPr/>
          <p:nvPr/>
        </p:nvSpPr>
        <p:spPr>
          <a:xfrm>
            <a:off x="4639056" y="1524000"/>
            <a:ext cx="7014882" cy="4495800"/>
          </a:xfrm>
          <a:prstGeom prst="roundRect">
            <a:avLst>
              <a:gd name="adj" fmla="val 11582"/>
            </a:avLst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650927C-64A5-4291-8FC1-94DB8C025E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r="16523" b="562"/>
          <a:stretch>
            <a:fillRect/>
          </a:stretch>
        </p:blipFill>
        <p:spPr>
          <a:xfrm>
            <a:off x="533400" y="1524000"/>
            <a:ext cx="7014882" cy="4495800"/>
          </a:xfrm>
          <a:custGeom>
            <a:avLst/>
            <a:gdLst>
              <a:gd name="connsiteX0" fmla="*/ 520704 w 7014882"/>
              <a:gd name="connsiteY0" fmla="*/ 0 h 4495800"/>
              <a:gd name="connsiteX1" fmla="*/ 6494178 w 7014882"/>
              <a:gd name="connsiteY1" fmla="*/ 0 h 4495800"/>
              <a:gd name="connsiteX2" fmla="*/ 7014882 w 7014882"/>
              <a:gd name="connsiteY2" fmla="*/ 520704 h 4495800"/>
              <a:gd name="connsiteX3" fmla="*/ 7014882 w 7014882"/>
              <a:gd name="connsiteY3" fmla="*/ 3975096 h 4495800"/>
              <a:gd name="connsiteX4" fmla="*/ 6494178 w 7014882"/>
              <a:gd name="connsiteY4" fmla="*/ 4495800 h 4495800"/>
              <a:gd name="connsiteX5" fmla="*/ 520704 w 7014882"/>
              <a:gd name="connsiteY5" fmla="*/ 4495800 h 4495800"/>
              <a:gd name="connsiteX6" fmla="*/ 0 w 7014882"/>
              <a:gd name="connsiteY6" fmla="*/ 3975096 h 4495800"/>
              <a:gd name="connsiteX7" fmla="*/ 0 w 7014882"/>
              <a:gd name="connsiteY7" fmla="*/ 520704 h 4495800"/>
              <a:gd name="connsiteX8" fmla="*/ 520704 w 7014882"/>
              <a:gd name="connsiteY8" fmla="*/ 0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4882" h="4495800">
                <a:moveTo>
                  <a:pt x="520704" y="0"/>
                </a:moveTo>
                <a:lnTo>
                  <a:pt x="6494178" y="0"/>
                </a:lnTo>
                <a:cubicBezTo>
                  <a:pt x="6781755" y="0"/>
                  <a:pt x="7014882" y="233127"/>
                  <a:pt x="7014882" y="520704"/>
                </a:cubicBezTo>
                <a:lnTo>
                  <a:pt x="7014882" y="3975096"/>
                </a:lnTo>
                <a:cubicBezTo>
                  <a:pt x="7014882" y="4262673"/>
                  <a:pt x="6781755" y="4495800"/>
                  <a:pt x="6494178" y="4495800"/>
                </a:cubicBezTo>
                <a:lnTo>
                  <a:pt x="520704" y="4495800"/>
                </a:lnTo>
                <a:cubicBezTo>
                  <a:pt x="233127" y="4495800"/>
                  <a:pt x="0" y="4262673"/>
                  <a:pt x="0" y="3975096"/>
                </a:cubicBezTo>
                <a:lnTo>
                  <a:pt x="0" y="520704"/>
                </a:lnTo>
                <a:cubicBezTo>
                  <a:pt x="0" y="233127"/>
                  <a:pt x="233127" y="0"/>
                  <a:pt x="520704" y="0"/>
                </a:cubicBezTo>
                <a:close/>
              </a:path>
            </a:pathLst>
          </a:cu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90B3A96B-85C9-664D-BD6E-9B283C1DC1AC}"/>
              </a:ext>
            </a:extLst>
          </p:cNvPr>
          <p:cNvSpPr/>
          <p:nvPr/>
        </p:nvSpPr>
        <p:spPr>
          <a:xfrm>
            <a:off x="533400" y="1524000"/>
            <a:ext cx="7014882" cy="4495800"/>
          </a:xfrm>
          <a:prstGeom prst="roundRect">
            <a:avLst>
              <a:gd name="adj" fmla="val 11582"/>
            </a:avLst>
          </a:prstGeom>
          <a:gradFill flip="none" rotWithShape="1">
            <a:gsLst>
              <a:gs pos="0">
                <a:srgbClr val="3F5559"/>
              </a:gs>
              <a:gs pos="100000">
                <a:srgbClr val="818B8C">
                  <a:alpha val="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211A3-62BE-264B-B21B-926661E1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Traction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0BC4AFE2-EEFC-FD49-A373-213DC691D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408816"/>
              </p:ext>
            </p:extLst>
          </p:nvPr>
        </p:nvGraphicFramePr>
        <p:xfrm>
          <a:off x="1064185" y="1787463"/>
          <a:ext cx="5953311" cy="3968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xmlns="" id="{74227AA4-7D86-4849-99C6-2C9ACF53691C}"/>
              </a:ext>
            </a:extLst>
          </p:cNvPr>
          <p:cNvSpPr/>
          <p:nvPr/>
        </p:nvSpPr>
        <p:spPr>
          <a:xfrm>
            <a:off x="7988968" y="1988409"/>
            <a:ext cx="256673" cy="25667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C228E0A2-91E3-E04A-BF90-6F71A149C61C}"/>
              </a:ext>
            </a:extLst>
          </p:cNvPr>
          <p:cNvSpPr/>
          <p:nvPr/>
        </p:nvSpPr>
        <p:spPr>
          <a:xfrm>
            <a:off x="7988968" y="2539857"/>
            <a:ext cx="256673" cy="256673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790B8C04-F4AF-5A49-9985-5172E9A750B8}"/>
              </a:ext>
            </a:extLst>
          </p:cNvPr>
          <p:cNvSpPr/>
          <p:nvPr/>
        </p:nvSpPr>
        <p:spPr>
          <a:xfrm>
            <a:off x="7988968" y="3091304"/>
            <a:ext cx="256673" cy="256673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B6A8466-ED42-FC4F-95D5-EC47C7500F9B}"/>
              </a:ext>
            </a:extLst>
          </p:cNvPr>
          <p:cNvSpPr/>
          <p:nvPr/>
        </p:nvSpPr>
        <p:spPr>
          <a:xfrm flipH="1">
            <a:off x="8533368" y="1998861"/>
            <a:ext cx="2191075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latin typeface="Segoe UI Light" panose="020B0502040204020203" pitchFamily="34" charset="0"/>
              </a:rPr>
              <a:t>Dolor</a:t>
            </a:r>
            <a:r>
              <a:rPr lang="en-ID" sz="1400" dirty="0">
                <a:latin typeface="Segoe UI Light" panose="020B0502040204020203" pitchFamily="34" charset="0"/>
              </a:rPr>
              <a:t> Sir </a:t>
            </a:r>
            <a:r>
              <a:rPr lang="en-ID" sz="1400" dirty="0" err="1">
                <a:latin typeface="Segoe UI Light" panose="020B0502040204020203" pitchFamily="34" charset="0"/>
              </a:rPr>
              <a:t>Amet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E2A9453-5EC8-5D4F-9058-D90F60B35621}"/>
              </a:ext>
            </a:extLst>
          </p:cNvPr>
          <p:cNvSpPr/>
          <p:nvPr/>
        </p:nvSpPr>
        <p:spPr>
          <a:xfrm flipH="1">
            <a:off x="8533368" y="2560073"/>
            <a:ext cx="2191075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latin typeface="Segoe UI Light" panose="020B0502040204020203" pitchFamily="34" charset="0"/>
              </a:rPr>
              <a:t>Dolor</a:t>
            </a:r>
            <a:r>
              <a:rPr lang="en-ID" sz="1400" dirty="0">
                <a:latin typeface="Segoe UI Light" panose="020B0502040204020203" pitchFamily="34" charset="0"/>
              </a:rPr>
              <a:t> Sir </a:t>
            </a:r>
            <a:r>
              <a:rPr lang="en-ID" sz="1400" dirty="0" err="1">
                <a:latin typeface="Segoe UI Light" panose="020B0502040204020203" pitchFamily="34" charset="0"/>
              </a:rPr>
              <a:t>Amet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B90C4E7-4A74-2646-9715-599625E8951C}"/>
              </a:ext>
            </a:extLst>
          </p:cNvPr>
          <p:cNvSpPr/>
          <p:nvPr/>
        </p:nvSpPr>
        <p:spPr>
          <a:xfrm flipH="1">
            <a:off x="8533368" y="3111918"/>
            <a:ext cx="2191075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latin typeface="Segoe UI Light" panose="020B0502040204020203" pitchFamily="34" charset="0"/>
              </a:rPr>
              <a:t>Dolor</a:t>
            </a:r>
            <a:r>
              <a:rPr lang="en-ID" sz="1400" dirty="0">
                <a:latin typeface="Segoe UI Light" panose="020B0502040204020203" pitchFamily="34" charset="0"/>
              </a:rPr>
              <a:t> Sir </a:t>
            </a:r>
            <a:r>
              <a:rPr lang="en-ID" sz="1400" dirty="0" err="1">
                <a:latin typeface="Segoe UI Light" panose="020B0502040204020203" pitchFamily="34" charset="0"/>
              </a:rPr>
              <a:t>Amet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EC089C4-2118-4E4E-BC8F-DA5A7D479A10}"/>
              </a:ext>
            </a:extLst>
          </p:cNvPr>
          <p:cNvSpPr/>
          <p:nvPr/>
        </p:nvSpPr>
        <p:spPr>
          <a:xfrm flipH="1">
            <a:off x="8012093" y="4309241"/>
            <a:ext cx="3111059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latin typeface="Segoe UI Light" panose="020B0502040204020203" pitchFamily="34" charset="0"/>
              </a:rPr>
              <a:t>dolor</a:t>
            </a:r>
            <a:r>
              <a:rPr lang="en-ID" sz="1400" dirty="0">
                <a:latin typeface="Segoe UI Light" panose="020B0502040204020203" pitchFamily="34" charset="0"/>
              </a:rPr>
              <a:t> sit </a:t>
            </a:r>
            <a:r>
              <a:rPr lang="en-ID" sz="1400" dirty="0" err="1">
                <a:latin typeface="Segoe UI Light" panose="020B0502040204020203" pitchFamily="34" charset="0"/>
              </a:rPr>
              <a:t>amet</a:t>
            </a:r>
            <a:r>
              <a:rPr lang="en-ID" sz="1400" dirty="0"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latin typeface="Segoe UI Light" panose="020B0502040204020203" pitchFamily="34" charset="0"/>
              </a:rPr>
              <a:t>consectetur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adipiscing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elit</a:t>
            </a:r>
            <a:r>
              <a:rPr lang="en-ID" sz="1400" dirty="0"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latin typeface="Segoe UI Light" panose="020B0502040204020203" pitchFamily="34" charset="0"/>
              </a:rPr>
              <a:t>sed</a:t>
            </a:r>
            <a:r>
              <a:rPr lang="en-ID" sz="1400" dirty="0">
                <a:latin typeface="Segoe UI Light" panose="020B0502040204020203" pitchFamily="34" charset="0"/>
              </a:rPr>
              <a:t> do </a:t>
            </a:r>
            <a:r>
              <a:rPr lang="en-ID" sz="1400" dirty="0" err="1">
                <a:latin typeface="Segoe UI Light" panose="020B0502040204020203" pitchFamily="34" charset="0"/>
              </a:rPr>
              <a:t>eiusmod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tempor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incididunt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ut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labore</a:t>
            </a:r>
            <a:r>
              <a:rPr lang="en-ID" sz="1400" dirty="0">
                <a:latin typeface="Segoe UI Light" panose="020B0502040204020203" pitchFamily="34" charset="0"/>
              </a:rPr>
              <a:t> et dolore magna </a:t>
            </a:r>
            <a:r>
              <a:rPr lang="en-ID" sz="1400" dirty="0" err="1">
                <a:latin typeface="Segoe UI Light" panose="020B0502040204020203" pitchFamily="34" charset="0"/>
              </a:rPr>
              <a:t>aliqua</a:t>
            </a:r>
            <a:r>
              <a:rPr lang="en-ID" sz="1400" dirty="0">
                <a:latin typeface="Segoe UI Light" panose="020B0502040204020203" pitchFamily="34" charset="0"/>
              </a:rPr>
              <a:t>. Ut </a:t>
            </a:r>
            <a:r>
              <a:rPr lang="en-ID" sz="1400" dirty="0" err="1">
                <a:latin typeface="Segoe UI Light" panose="020B0502040204020203" pitchFamily="34" charset="0"/>
              </a:rPr>
              <a:t>enim</a:t>
            </a:r>
            <a:r>
              <a:rPr lang="en-ID" sz="1400" dirty="0">
                <a:latin typeface="Segoe UI Light" panose="020B0502040204020203" pitchFamily="34" charset="0"/>
              </a:rPr>
              <a:t> ad minim </a:t>
            </a:r>
            <a:r>
              <a:rPr lang="en-ID" sz="1400" dirty="0" err="1">
                <a:latin typeface="Segoe UI Light" panose="020B0502040204020203" pitchFamily="34" charset="0"/>
              </a:rPr>
              <a:t>veniam</a:t>
            </a:r>
            <a:r>
              <a:rPr lang="en-ID" sz="1400" dirty="0"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latin typeface="Segoe UI Light" panose="020B0502040204020203" pitchFamily="34" charset="0"/>
              </a:rPr>
              <a:t>quis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nostrud</a:t>
            </a:r>
            <a:r>
              <a:rPr lang="en-ID" sz="1400" dirty="0">
                <a:latin typeface="Segoe UI Light" panose="020B0502040204020203" pitchFamily="34" charset="0"/>
              </a:rPr>
              <a:t> exercitation </a:t>
            </a:r>
            <a:r>
              <a:rPr lang="en-ID" sz="1400" dirty="0" err="1">
                <a:latin typeface="Segoe UI Light" panose="020B0502040204020203" pitchFamily="34" charset="0"/>
              </a:rPr>
              <a:t>ullamco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laboris</a:t>
            </a:r>
            <a:r>
              <a:rPr lang="en-ID" sz="1400" dirty="0">
                <a:latin typeface="Segoe UI Light" panose="020B0502040204020203" pitchFamily="34" charset="0"/>
              </a:rPr>
              <a:t> nisi </a:t>
            </a:r>
            <a:r>
              <a:rPr lang="en-ID" sz="1400" dirty="0" err="1">
                <a:latin typeface="Segoe UI Light" panose="020B0502040204020203" pitchFamily="34" charset="0"/>
              </a:rPr>
              <a:t>ut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aliquip</a:t>
            </a:r>
            <a:r>
              <a:rPr lang="en-ID" sz="1400" dirty="0">
                <a:latin typeface="Segoe UI Light" panose="020B0502040204020203" pitchFamily="34" charset="0"/>
              </a:rPr>
              <a:t> ex </a:t>
            </a:r>
            <a:r>
              <a:rPr lang="en-ID" sz="1400" dirty="0" err="1">
                <a:latin typeface="Segoe UI Light" panose="020B0502040204020203" pitchFamily="34" charset="0"/>
              </a:rPr>
              <a:t>ea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commodo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consequat</a:t>
            </a:r>
            <a:r>
              <a:rPr lang="en-ID" sz="1400" dirty="0">
                <a:latin typeface="Segoe UI Light" panose="020B0502040204020203" pitchFamily="34" charset="0"/>
              </a:rPr>
              <a:t>.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2E6130-372B-4F44-ABB8-DDD69C6B6106}"/>
              </a:ext>
            </a:extLst>
          </p:cNvPr>
          <p:cNvSpPr/>
          <p:nvPr/>
        </p:nvSpPr>
        <p:spPr>
          <a:xfrm flipH="1">
            <a:off x="7988968" y="3717041"/>
            <a:ext cx="1829529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600" b="1" i="1" dirty="0">
                <a:latin typeface="Georgia" panose="02040502050405020303" pitchFamily="18" charset="0"/>
              </a:rPr>
              <a:t>Lorem Ipsum</a:t>
            </a:r>
            <a:endParaRPr lang="en-US" sz="1600" b="1" i="1" dirty="0">
              <a:latin typeface="Georgia" panose="02040502050405020303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00972BB4-C1DC-4142-BDF6-0F399301D0AE}"/>
              </a:ext>
            </a:extLst>
          </p:cNvPr>
          <p:cNvCxnSpPr/>
          <p:nvPr/>
        </p:nvCxnSpPr>
        <p:spPr>
          <a:xfrm>
            <a:off x="8012093" y="4136251"/>
            <a:ext cx="364184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5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xmlns="" id="{369C1842-DDA3-48A4-A37F-5C5773B1960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792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think-cell Slide" r:id="rId6" imgW="383" imgH="384" progId="TCLayout.ActiveDocument.1">
                  <p:embed/>
                </p:oleObj>
              </mc:Choice>
              <mc:Fallback>
                <p:oleObj name="think-cell Slide" r:id="rId6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xmlns="" id="{39DD126A-A03B-44FD-B273-45DEED8FBD2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Georgia" panose="02040502050405020303" pitchFamily="18" charset="0"/>
              <a:ea typeface="+mj-ea"/>
              <a:cs typeface="Segoe UI" panose="020B0502040204020203" pitchFamily="34" charset="0"/>
              <a:sym typeface="Georgia" panose="02040502050405020303" pitchFamily="18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BEC463A2-D5FD-43D6-9597-761E8EBB2A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r="4375" b="37614"/>
          <a:stretch>
            <a:fillRect/>
          </a:stretch>
        </p:blipFill>
        <p:spPr>
          <a:xfrm>
            <a:off x="533401" y="1"/>
            <a:ext cx="11125200" cy="3803073"/>
          </a:xfrm>
          <a:custGeom>
            <a:avLst/>
            <a:gdLst>
              <a:gd name="connsiteX0" fmla="*/ 0 w 11125200"/>
              <a:gd name="connsiteY0" fmla="*/ 0 h 3803073"/>
              <a:gd name="connsiteX1" fmla="*/ 11125200 w 11125200"/>
              <a:gd name="connsiteY1" fmla="*/ 0 h 3803073"/>
              <a:gd name="connsiteX2" fmla="*/ 11125200 w 11125200"/>
              <a:gd name="connsiteY2" fmla="*/ 3321604 h 3803073"/>
              <a:gd name="connsiteX3" fmla="*/ 10643731 w 11125200"/>
              <a:gd name="connsiteY3" fmla="*/ 3803073 h 3803073"/>
              <a:gd name="connsiteX4" fmla="*/ 481469 w 11125200"/>
              <a:gd name="connsiteY4" fmla="*/ 3803073 h 3803073"/>
              <a:gd name="connsiteX5" fmla="*/ 0 w 11125200"/>
              <a:gd name="connsiteY5" fmla="*/ 3321604 h 380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5200" h="3803073">
                <a:moveTo>
                  <a:pt x="0" y="0"/>
                </a:moveTo>
                <a:lnTo>
                  <a:pt x="11125200" y="0"/>
                </a:lnTo>
                <a:lnTo>
                  <a:pt x="11125200" y="3321604"/>
                </a:lnTo>
                <a:cubicBezTo>
                  <a:pt x="11125200" y="3587512"/>
                  <a:pt x="10909639" y="3803073"/>
                  <a:pt x="10643731" y="3803073"/>
                </a:cubicBezTo>
                <a:lnTo>
                  <a:pt x="481469" y="3803073"/>
                </a:lnTo>
                <a:cubicBezTo>
                  <a:pt x="215561" y="3803073"/>
                  <a:pt x="0" y="3587512"/>
                  <a:pt x="0" y="3321604"/>
                </a:cubicBezTo>
                <a:close/>
              </a:path>
            </a:pathLst>
          </a:custGeom>
        </p:spPr>
      </p:pic>
      <p:sp>
        <p:nvSpPr>
          <p:cNvPr id="71" name="Round Same Side Corner Rectangle 2">
            <a:extLst>
              <a:ext uri="{FF2B5EF4-FFF2-40B4-BE49-F238E27FC236}">
                <a16:creationId xmlns:a16="http://schemas.microsoft.com/office/drawing/2014/main" xmlns="" id="{4F3F175E-1964-4D48-B835-61464E6FAB39}"/>
              </a:ext>
            </a:extLst>
          </p:cNvPr>
          <p:cNvSpPr/>
          <p:nvPr/>
        </p:nvSpPr>
        <p:spPr>
          <a:xfrm flipV="1">
            <a:off x="533401" y="0"/>
            <a:ext cx="11125200" cy="3803074"/>
          </a:xfrm>
          <a:prstGeom prst="round2SameRect">
            <a:avLst>
              <a:gd name="adj1" fmla="val 12660"/>
              <a:gd name="adj2" fmla="val 0"/>
            </a:avLst>
          </a:prstGeom>
          <a:gradFill flip="none" rotWithShape="1">
            <a:gsLst>
              <a:gs pos="0">
                <a:srgbClr val="3F5559">
                  <a:alpha val="96000"/>
                </a:srgbClr>
              </a:gs>
              <a:gs pos="100000">
                <a:srgbClr val="818B8C">
                  <a:alpha val="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A3BE65-8EAA-B441-BDF4-BF19C07A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846892"/>
            <a:ext cx="5181600" cy="677108"/>
          </a:xfrm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Business Model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7C325B33-9154-5944-8611-DB3A72A6451D}"/>
              </a:ext>
            </a:extLst>
          </p:cNvPr>
          <p:cNvSpPr/>
          <p:nvPr/>
        </p:nvSpPr>
        <p:spPr>
          <a:xfrm>
            <a:off x="982133" y="3218296"/>
            <a:ext cx="10227734" cy="10835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3302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1AAF500-9061-C443-97DD-2D082B35D233}"/>
              </a:ext>
            </a:extLst>
          </p:cNvPr>
          <p:cNvSpPr/>
          <p:nvPr/>
        </p:nvSpPr>
        <p:spPr>
          <a:xfrm flipH="1">
            <a:off x="1208811" y="2001816"/>
            <a:ext cx="9774380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Lorem ipsum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dolor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sit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amet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consectetur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adipiscing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elit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sed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do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eiusmod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tempor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incididunt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ut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labore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et dolore magna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aliqua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. Ut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enim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ad minim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veniam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quis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nostrud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exercitation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ullamco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laboris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nisi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ut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aliquip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ex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ea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commodo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consequat</a:t>
            </a:r>
            <a:r>
              <a:rPr lang="en-ID" sz="1600" dirty="0">
                <a:solidFill>
                  <a:schemeClr val="bg1"/>
                </a:solidFill>
                <a:latin typeface="Segoe UI Light" panose="020B0502040204020203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A6985C4-84E6-A143-978B-7A6585090D2F}"/>
              </a:ext>
            </a:extLst>
          </p:cNvPr>
          <p:cNvSpPr/>
          <p:nvPr/>
        </p:nvSpPr>
        <p:spPr>
          <a:xfrm flipH="1">
            <a:off x="1558423" y="4854298"/>
            <a:ext cx="1818957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latin typeface="Segoe UI Light" panose="020B0502040204020203" pitchFamily="34" charset="0"/>
              </a:rPr>
              <a:t>dolor</a:t>
            </a:r>
            <a:r>
              <a:rPr lang="en-ID" sz="1400" dirty="0">
                <a:latin typeface="Segoe UI Light" panose="020B0502040204020203" pitchFamily="34" charset="0"/>
              </a:rPr>
              <a:t> sit </a:t>
            </a:r>
            <a:r>
              <a:rPr lang="en-ID" sz="1400" dirty="0" err="1">
                <a:latin typeface="Segoe UI Light" panose="020B0502040204020203" pitchFamily="34" charset="0"/>
              </a:rPr>
              <a:t>amet</a:t>
            </a:r>
            <a:r>
              <a:rPr lang="en-ID" sz="1400" dirty="0"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latin typeface="Segoe UI Light" panose="020B0502040204020203" pitchFamily="34" charset="0"/>
              </a:rPr>
              <a:t>consectetur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adipiscing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elit</a:t>
            </a:r>
            <a:r>
              <a:rPr lang="en-ID" sz="1400" dirty="0"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latin typeface="Segoe UI Light" panose="020B0502040204020203" pitchFamily="34" charset="0"/>
              </a:rPr>
              <a:t>sed</a:t>
            </a:r>
            <a:r>
              <a:rPr lang="en-ID" sz="1400" dirty="0">
                <a:latin typeface="Segoe UI Light" panose="020B0502040204020203" pitchFamily="34" charset="0"/>
              </a:rPr>
              <a:t> do </a:t>
            </a:r>
            <a:r>
              <a:rPr lang="en-ID" sz="1400" dirty="0" err="1">
                <a:latin typeface="Segoe UI Light" panose="020B0502040204020203" pitchFamily="34" charset="0"/>
              </a:rPr>
              <a:t>eiusmod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tempor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incididunt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ut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labore</a:t>
            </a:r>
            <a:r>
              <a:rPr lang="en-ID" sz="1400" dirty="0">
                <a:latin typeface="Segoe UI Light" panose="020B0502040204020203" pitchFamily="34" charset="0"/>
              </a:rPr>
              <a:t> et dolore magna </a:t>
            </a:r>
            <a:r>
              <a:rPr lang="en-ID" sz="1400" dirty="0" err="1">
                <a:latin typeface="Segoe UI Light" panose="020B0502040204020203" pitchFamily="34" charset="0"/>
              </a:rPr>
              <a:t>aliqua</a:t>
            </a:r>
            <a:r>
              <a:rPr lang="en-ID" sz="1400" dirty="0">
                <a:latin typeface="Segoe UI Light" panose="020B0502040204020203" pitchFamily="34" charset="0"/>
              </a:rPr>
              <a:t>.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9EFACAC-A3C2-B545-8732-50B0CC669601}"/>
              </a:ext>
            </a:extLst>
          </p:cNvPr>
          <p:cNvSpPr/>
          <p:nvPr/>
        </p:nvSpPr>
        <p:spPr>
          <a:xfrm flipH="1">
            <a:off x="1535300" y="4496076"/>
            <a:ext cx="184208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600" b="1" i="1" dirty="0">
                <a:latin typeface="Georgia" panose="02040502050405020303" pitchFamily="18" charset="0"/>
              </a:rPr>
              <a:t>Lorem Ipsum</a:t>
            </a:r>
            <a:endParaRPr lang="en-US" sz="1600" b="1" i="1" dirty="0">
              <a:latin typeface="Georgia" panose="02040502050405020303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76DE990-AC27-5745-818F-77DBEEF4A810}"/>
              </a:ext>
            </a:extLst>
          </p:cNvPr>
          <p:cNvSpPr/>
          <p:nvPr/>
        </p:nvSpPr>
        <p:spPr>
          <a:xfrm flipH="1">
            <a:off x="3984864" y="4854298"/>
            <a:ext cx="1818957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latin typeface="Segoe UI Light" panose="020B0502040204020203" pitchFamily="34" charset="0"/>
              </a:rPr>
              <a:t>dolor</a:t>
            </a:r>
            <a:r>
              <a:rPr lang="en-ID" sz="1400" dirty="0">
                <a:latin typeface="Segoe UI Light" panose="020B0502040204020203" pitchFamily="34" charset="0"/>
              </a:rPr>
              <a:t> sit </a:t>
            </a:r>
            <a:r>
              <a:rPr lang="en-ID" sz="1400" dirty="0" err="1">
                <a:latin typeface="Segoe UI Light" panose="020B0502040204020203" pitchFamily="34" charset="0"/>
              </a:rPr>
              <a:t>amet</a:t>
            </a:r>
            <a:r>
              <a:rPr lang="en-ID" sz="1400" dirty="0"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latin typeface="Segoe UI Light" panose="020B0502040204020203" pitchFamily="34" charset="0"/>
              </a:rPr>
              <a:t>consectetur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adipiscing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elit</a:t>
            </a:r>
            <a:r>
              <a:rPr lang="en-ID" sz="1400" dirty="0"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latin typeface="Segoe UI Light" panose="020B0502040204020203" pitchFamily="34" charset="0"/>
              </a:rPr>
              <a:t>sed</a:t>
            </a:r>
            <a:r>
              <a:rPr lang="en-ID" sz="1400" dirty="0">
                <a:latin typeface="Segoe UI Light" panose="020B0502040204020203" pitchFamily="34" charset="0"/>
              </a:rPr>
              <a:t> do </a:t>
            </a:r>
            <a:r>
              <a:rPr lang="en-ID" sz="1400" dirty="0" err="1">
                <a:latin typeface="Segoe UI Light" panose="020B0502040204020203" pitchFamily="34" charset="0"/>
              </a:rPr>
              <a:t>eiusmod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tempor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incididunt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ut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labore</a:t>
            </a:r>
            <a:r>
              <a:rPr lang="en-ID" sz="1400" dirty="0">
                <a:latin typeface="Segoe UI Light" panose="020B0502040204020203" pitchFamily="34" charset="0"/>
              </a:rPr>
              <a:t> et dolore magna </a:t>
            </a:r>
            <a:r>
              <a:rPr lang="en-ID" sz="1400" dirty="0" err="1">
                <a:latin typeface="Segoe UI Light" panose="020B0502040204020203" pitchFamily="34" charset="0"/>
              </a:rPr>
              <a:t>aliqua</a:t>
            </a:r>
            <a:r>
              <a:rPr lang="en-ID" sz="1400" dirty="0">
                <a:latin typeface="Segoe UI Light" panose="020B0502040204020203" pitchFamily="34" charset="0"/>
              </a:rPr>
              <a:t>.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512E755-68DF-F645-A1EC-93E885562D11}"/>
              </a:ext>
            </a:extLst>
          </p:cNvPr>
          <p:cNvSpPr/>
          <p:nvPr/>
        </p:nvSpPr>
        <p:spPr>
          <a:xfrm flipH="1">
            <a:off x="3961741" y="4496076"/>
            <a:ext cx="184208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600" b="1" i="1" dirty="0">
                <a:latin typeface="Georgia" panose="02040502050405020303" pitchFamily="18" charset="0"/>
              </a:rPr>
              <a:t>Lorem Ipsum</a:t>
            </a:r>
            <a:endParaRPr lang="en-US" sz="1600" b="1" i="1" dirty="0">
              <a:latin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AF69D08-03A5-1C48-B6EB-D563346CE9B8}"/>
              </a:ext>
            </a:extLst>
          </p:cNvPr>
          <p:cNvSpPr/>
          <p:nvPr/>
        </p:nvSpPr>
        <p:spPr>
          <a:xfrm flipH="1">
            <a:off x="6411305" y="4854298"/>
            <a:ext cx="1818957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latin typeface="Segoe UI Light" panose="020B0502040204020203" pitchFamily="34" charset="0"/>
              </a:rPr>
              <a:t>dolor</a:t>
            </a:r>
            <a:r>
              <a:rPr lang="en-ID" sz="1400" dirty="0">
                <a:latin typeface="Segoe UI Light" panose="020B0502040204020203" pitchFamily="34" charset="0"/>
              </a:rPr>
              <a:t> sit </a:t>
            </a:r>
            <a:r>
              <a:rPr lang="en-ID" sz="1400" dirty="0" err="1">
                <a:latin typeface="Segoe UI Light" panose="020B0502040204020203" pitchFamily="34" charset="0"/>
              </a:rPr>
              <a:t>amet</a:t>
            </a:r>
            <a:r>
              <a:rPr lang="en-ID" sz="1400" dirty="0"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latin typeface="Segoe UI Light" panose="020B0502040204020203" pitchFamily="34" charset="0"/>
              </a:rPr>
              <a:t>consectetur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adipiscing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elit</a:t>
            </a:r>
            <a:r>
              <a:rPr lang="en-ID" sz="1400" dirty="0"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latin typeface="Segoe UI Light" panose="020B0502040204020203" pitchFamily="34" charset="0"/>
              </a:rPr>
              <a:t>sed</a:t>
            </a:r>
            <a:r>
              <a:rPr lang="en-ID" sz="1400" dirty="0">
                <a:latin typeface="Segoe UI Light" panose="020B0502040204020203" pitchFamily="34" charset="0"/>
              </a:rPr>
              <a:t> do </a:t>
            </a:r>
            <a:r>
              <a:rPr lang="en-ID" sz="1400" dirty="0" err="1">
                <a:latin typeface="Segoe UI Light" panose="020B0502040204020203" pitchFamily="34" charset="0"/>
              </a:rPr>
              <a:t>eiusmod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tempor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incididunt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ut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labore</a:t>
            </a:r>
            <a:r>
              <a:rPr lang="en-ID" sz="1400" dirty="0">
                <a:latin typeface="Segoe UI Light" panose="020B0502040204020203" pitchFamily="34" charset="0"/>
              </a:rPr>
              <a:t> et dolore magna </a:t>
            </a:r>
            <a:r>
              <a:rPr lang="en-ID" sz="1400" dirty="0" err="1">
                <a:latin typeface="Segoe UI Light" panose="020B0502040204020203" pitchFamily="34" charset="0"/>
              </a:rPr>
              <a:t>aliqua</a:t>
            </a:r>
            <a:r>
              <a:rPr lang="en-ID" sz="1400" dirty="0">
                <a:latin typeface="Segoe UI Light" panose="020B0502040204020203" pitchFamily="34" charset="0"/>
              </a:rPr>
              <a:t>.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B00D9D9-B5C4-BD49-864D-85BAC4322601}"/>
              </a:ext>
            </a:extLst>
          </p:cNvPr>
          <p:cNvSpPr/>
          <p:nvPr/>
        </p:nvSpPr>
        <p:spPr>
          <a:xfrm flipH="1">
            <a:off x="6388182" y="4496076"/>
            <a:ext cx="184208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600" b="1" i="1" dirty="0">
                <a:latin typeface="Georgia" panose="02040502050405020303" pitchFamily="18" charset="0"/>
              </a:rPr>
              <a:t>Lorem Ipsum</a:t>
            </a:r>
            <a:endParaRPr lang="en-US" sz="1600" b="1" i="1" dirty="0">
              <a:latin typeface="Georgia" panose="02040502050405020303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08CD850-7CAF-C048-AF91-38AADE8EC038}"/>
              </a:ext>
            </a:extLst>
          </p:cNvPr>
          <p:cNvSpPr/>
          <p:nvPr/>
        </p:nvSpPr>
        <p:spPr>
          <a:xfrm flipH="1">
            <a:off x="8837745" y="4854298"/>
            <a:ext cx="1818957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>
                <a:latin typeface="Segoe UI Light" panose="020B0502040204020203" pitchFamily="34" charset="0"/>
              </a:rPr>
              <a:t>Lorem ipsum </a:t>
            </a:r>
            <a:r>
              <a:rPr lang="en-ID" sz="1400" dirty="0" err="1">
                <a:latin typeface="Segoe UI Light" panose="020B0502040204020203" pitchFamily="34" charset="0"/>
              </a:rPr>
              <a:t>dolor</a:t>
            </a:r>
            <a:r>
              <a:rPr lang="en-ID" sz="1400" dirty="0">
                <a:latin typeface="Segoe UI Light" panose="020B0502040204020203" pitchFamily="34" charset="0"/>
              </a:rPr>
              <a:t> sit </a:t>
            </a:r>
            <a:r>
              <a:rPr lang="en-ID" sz="1400" dirty="0" err="1">
                <a:latin typeface="Segoe UI Light" panose="020B0502040204020203" pitchFamily="34" charset="0"/>
              </a:rPr>
              <a:t>amet</a:t>
            </a:r>
            <a:r>
              <a:rPr lang="en-ID" sz="1400" dirty="0"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latin typeface="Segoe UI Light" panose="020B0502040204020203" pitchFamily="34" charset="0"/>
              </a:rPr>
              <a:t>consectetur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adipiscing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elit</a:t>
            </a:r>
            <a:r>
              <a:rPr lang="en-ID" sz="1400" dirty="0">
                <a:latin typeface="Segoe UI Light" panose="020B0502040204020203" pitchFamily="34" charset="0"/>
              </a:rPr>
              <a:t>, </a:t>
            </a:r>
            <a:r>
              <a:rPr lang="en-ID" sz="1400" dirty="0" err="1">
                <a:latin typeface="Segoe UI Light" panose="020B0502040204020203" pitchFamily="34" charset="0"/>
              </a:rPr>
              <a:t>sed</a:t>
            </a:r>
            <a:r>
              <a:rPr lang="en-ID" sz="1400" dirty="0">
                <a:latin typeface="Segoe UI Light" panose="020B0502040204020203" pitchFamily="34" charset="0"/>
              </a:rPr>
              <a:t> do </a:t>
            </a:r>
            <a:r>
              <a:rPr lang="en-ID" sz="1400" dirty="0" err="1">
                <a:latin typeface="Segoe UI Light" panose="020B0502040204020203" pitchFamily="34" charset="0"/>
              </a:rPr>
              <a:t>eiusmod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tempor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incididunt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ut</a:t>
            </a:r>
            <a:r>
              <a:rPr lang="en-ID" sz="1400" dirty="0">
                <a:latin typeface="Segoe UI Light" panose="020B0502040204020203" pitchFamily="34" charset="0"/>
              </a:rPr>
              <a:t> </a:t>
            </a:r>
            <a:r>
              <a:rPr lang="en-ID" sz="1400" dirty="0" err="1">
                <a:latin typeface="Segoe UI Light" panose="020B0502040204020203" pitchFamily="34" charset="0"/>
              </a:rPr>
              <a:t>labore</a:t>
            </a:r>
            <a:r>
              <a:rPr lang="en-ID" sz="1400" dirty="0">
                <a:latin typeface="Segoe UI Light" panose="020B0502040204020203" pitchFamily="34" charset="0"/>
              </a:rPr>
              <a:t> et dolore magna </a:t>
            </a:r>
            <a:r>
              <a:rPr lang="en-ID" sz="1400" dirty="0" err="1">
                <a:latin typeface="Segoe UI Light" panose="020B0502040204020203" pitchFamily="34" charset="0"/>
              </a:rPr>
              <a:t>aliqua</a:t>
            </a:r>
            <a:r>
              <a:rPr lang="en-ID" sz="1400" dirty="0">
                <a:latin typeface="Segoe UI Light" panose="020B0502040204020203" pitchFamily="34" charset="0"/>
              </a:rPr>
              <a:t>.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2ED48EC-612C-9346-8A63-9729812C8624}"/>
              </a:ext>
            </a:extLst>
          </p:cNvPr>
          <p:cNvSpPr/>
          <p:nvPr/>
        </p:nvSpPr>
        <p:spPr>
          <a:xfrm flipH="1">
            <a:off x="8814622" y="4496076"/>
            <a:ext cx="184208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600" b="1" i="1" dirty="0">
                <a:latin typeface="Georgia" panose="02040502050405020303" pitchFamily="18" charset="0"/>
              </a:rPr>
              <a:t>Lorem Ipsum</a:t>
            </a:r>
            <a:endParaRPr lang="en-US" sz="1600" b="1" i="1" dirty="0">
              <a:latin typeface="Georgia" panose="02040502050405020303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9AC2EA41-AD09-1847-AEC2-33EA047B3C6D}"/>
              </a:ext>
            </a:extLst>
          </p:cNvPr>
          <p:cNvGrpSpPr/>
          <p:nvPr/>
        </p:nvGrpSpPr>
        <p:grpSpPr>
          <a:xfrm>
            <a:off x="1588446" y="3498599"/>
            <a:ext cx="572863" cy="522934"/>
            <a:chOff x="2678113" y="2225675"/>
            <a:chExt cx="346075" cy="315912"/>
          </a:xfrm>
        </p:grpSpPr>
        <p:sp>
          <p:nvSpPr>
            <p:cNvPr id="29" name="Freeform 321">
              <a:extLst>
                <a:ext uri="{FF2B5EF4-FFF2-40B4-BE49-F238E27FC236}">
                  <a16:creationId xmlns:a16="http://schemas.microsoft.com/office/drawing/2014/main" xmlns="" id="{682BF778-ED77-254F-A407-3819E4759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113" y="2225675"/>
              <a:ext cx="346075" cy="315912"/>
            </a:xfrm>
            <a:custGeom>
              <a:avLst/>
              <a:gdLst>
                <a:gd name="T0" fmla="*/ 92 w 92"/>
                <a:gd name="T1" fmla="*/ 76 h 84"/>
                <a:gd name="T2" fmla="*/ 84 w 92"/>
                <a:gd name="T3" fmla="*/ 84 h 84"/>
                <a:gd name="T4" fmla="*/ 8 w 92"/>
                <a:gd name="T5" fmla="*/ 84 h 84"/>
                <a:gd name="T6" fmla="*/ 0 w 92"/>
                <a:gd name="T7" fmla="*/ 76 h 84"/>
                <a:gd name="T8" fmla="*/ 0 w 92"/>
                <a:gd name="T9" fmla="*/ 8 h 84"/>
                <a:gd name="T10" fmla="*/ 8 w 92"/>
                <a:gd name="T11" fmla="*/ 0 h 84"/>
                <a:gd name="T12" fmla="*/ 84 w 92"/>
                <a:gd name="T13" fmla="*/ 0 h 84"/>
                <a:gd name="T14" fmla="*/ 92 w 92"/>
                <a:gd name="T15" fmla="*/ 8 h 84"/>
                <a:gd name="T16" fmla="*/ 92 w 92"/>
                <a:gd name="T17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4">
                  <a:moveTo>
                    <a:pt x="92" y="76"/>
                  </a:moveTo>
                  <a:cubicBezTo>
                    <a:pt x="92" y="80"/>
                    <a:pt x="88" y="84"/>
                    <a:pt x="84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4" y="84"/>
                    <a:pt x="0" y="80"/>
                    <a:pt x="0" y="7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2" y="4"/>
                    <a:pt x="92" y="8"/>
                  </a:cubicBezTo>
                  <a:lnTo>
                    <a:pt x="92" y="76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Line 322">
              <a:extLst>
                <a:ext uri="{FF2B5EF4-FFF2-40B4-BE49-F238E27FC236}">
                  <a16:creationId xmlns:a16="http://schemas.microsoft.com/office/drawing/2014/main" xmlns="" id="{05E72F7E-C6EF-D648-9DEB-158AC8802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113" y="2300288"/>
              <a:ext cx="346075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Oval 323">
              <a:extLst>
                <a:ext uri="{FF2B5EF4-FFF2-40B4-BE49-F238E27FC236}">
                  <a16:creationId xmlns:a16="http://schemas.microsoft.com/office/drawing/2014/main" xmlns="" id="{5438B7AF-F0C3-DB47-9735-170297B90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563" y="2255838"/>
              <a:ext cx="15875" cy="14287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Oval 324">
              <a:extLst>
                <a:ext uri="{FF2B5EF4-FFF2-40B4-BE49-F238E27FC236}">
                  <a16:creationId xmlns:a16="http://schemas.microsoft.com/office/drawing/2014/main" xmlns="" id="{157AA768-0B71-CB4F-AD7C-76B43025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1" y="2255838"/>
              <a:ext cx="14288" cy="14287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Oval 325">
              <a:extLst>
                <a:ext uri="{FF2B5EF4-FFF2-40B4-BE49-F238E27FC236}">
                  <a16:creationId xmlns:a16="http://schemas.microsoft.com/office/drawing/2014/main" xmlns="" id="{0D212917-8AC2-2D4D-9629-A7E1236BD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051" y="2255838"/>
              <a:ext cx="14288" cy="14287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Oval 326">
              <a:extLst>
                <a:ext uri="{FF2B5EF4-FFF2-40B4-BE49-F238E27FC236}">
                  <a16:creationId xmlns:a16="http://schemas.microsoft.com/office/drawing/2014/main" xmlns="" id="{AE57B16A-31F0-D142-884B-614E3FC2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2346325"/>
              <a:ext cx="150813" cy="149225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327">
              <a:extLst>
                <a:ext uri="{FF2B5EF4-FFF2-40B4-BE49-F238E27FC236}">
                  <a16:creationId xmlns:a16="http://schemas.microsoft.com/office/drawing/2014/main" xmlns="" id="{E98D50E6-D82F-0945-9ECD-AF8FAF575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826" y="2357438"/>
              <a:ext cx="49213" cy="120650"/>
            </a:xfrm>
            <a:custGeom>
              <a:avLst/>
              <a:gdLst>
                <a:gd name="T0" fmla="*/ 26 w 31"/>
                <a:gd name="T1" fmla="*/ 0 h 76"/>
                <a:gd name="T2" fmla="*/ 0 w 31"/>
                <a:gd name="T3" fmla="*/ 40 h 76"/>
                <a:gd name="T4" fmla="*/ 31 w 31"/>
                <a:gd name="T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76">
                  <a:moveTo>
                    <a:pt x="26" y="0"/>
                  </a:moveTo>
                  <a:lnTo>
                    <a:pt x="0" y="40"/>
                  </a:lnTo>
                  <a:lnTo>
                    <a:pt x="31" y="76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Line 328">
              <a:extLst>
                <a:ext uri="{FF2B5EF4-FFF2-40B4-BE49-F238E27FC236}">
                  <a16:creationId xmlns:a16="http://schemas.microsoft.com/office/drawing/2014/main" xmlns="" id="{631D83A3-3C05-3440-9D81-131EB43BF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4626" y="2420938"/>
              <a:ext cx="76200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Line 329">
              <a:extLst>
                <a:ext uri="{FF2B5EF4-FFF2-40B4-BE49-F238E27FC236}">
                  <a16:creationId xmlns:a16="http://schemas.microsoft.com/office/drawing/2014/main" xmlns="" id="{3B0224E8-C713-C548-B0CB-69A0193F0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1" y="2360613"/>
              <a:ext cx="90488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Line 330">
              <a:extLst>
                <a:ext uri="{FF2B5EF4-FFF2-40B4-BE49-F238E27FC236}">
                  <a16:creationId xmlns:a16="http://schemas.microsoft.com/office/drawing/2014/main" xmlns="" id="{FF3D902C-328E-0747-99AC-CE7A00E17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1" y="2406650"/>
              <a:ext cx="90488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Line 331">
              <a:extLst>
                <a:ext uri="{FF2B5EF4-FFF2-40B4-BE49-F238E27FC236}">
                  <a16:creationId xmlns:a16="http://schemas.microsoft.com/office/drawing/2014/main" xmlns="" id="{42F6575B-0758-954B-A0C1-E85A59201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1" y="2451100"/>
              <a:ext cx="90488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FA294CF4-8172-AE40-B5B5-178389312A81}"/>
              </a:ext>
            </a:extLst>
          </p:cNvPr>
          <p:cNvGrpSpPr/>
          <p:nvPr/>
        </p:nvGrpSpPr>
        <p:grpSpPr>
          <a:xfrm>
            <a:off x="3984864" y="3498600"/>
            <a:ext cx="455768" cy="522934"/>
            <a:chOff x="2692400" y="3979863"/>
            <a:chExt cx="301625" cy="346075"/>
          </a:xfrm>
        </p:grpSpPr>
        <p:sp>
          <p:nvSpPr>
            <p:cNvPr id="41" name="Line 126">
              <a:extLst>
                <a:ext uri="{FF2B5EF4-FFF2-40B4-BE49-F238E27FC236}">
                  <a16:creationId xmlns:a16="http://schemas.microsoft.com/office/drawing/2014/main" xmlns="" id="{E8290FBB-9F0F-694E-99DC-184B49C5B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7338" y="3979863"/>
              <a:ext cx="30163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Line 127">
              <a:extLst>
                <a:ext uri="{FF2B5EF4-FFF2-40B4-BE49-F238E27FC236}">
                  <a16:creationId xmlns:a16="http://schemas.microsoft.com/office/drawing/2014/main" xmlns="" id="{863FC180-5E44-764A-AE94-4A3C36063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213" y="3979863"/>
              <a:ext cx="0" cy="4445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Line 128">
              <a:extLst>
                <a:ext uri="{FF2B5EF4-FFF2-40B4-BE49-F238E27FC236}">
                  <a16:creationId xmlns:a16="http://schemas.microsoft.com/office/drawing/2014/main" xmlns="" id="{33439EED-CD97-D646-A0AD-97CC9D18D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863" y="4024313"/>
              <a:ext cx="22225" cy="23813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Line 129">
              <a:extLst>
                <a:ext uri="{FF2B5EF4-FFF2-40B4-BE49-F238E27FC236}">
                  <a16:creationId xmlns:a16="http://schemas.microsoft.com/office/drawing/2014/main" xmlns="" id="{3CF72019-0A59-ED4C-B129-F95C17672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813" y="4035425"/>
              <a:ext cx="30163" cy="30163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Line 130">
              <a:extLst>
                <a:ext uri="{FF2B5EF4-FFF2-40B4-BE49-F238E27FC236}">
                  <a16:creationId xmlns:a16="http://schemas.microsoft.com/office/drawing/2014/main" xmlns="" id="{1050FFAA-27C6-8D4F-B574-6336F47FC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600" y="4100513"/>
              <a:ext cx="22225" cy="22225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Line 131">
              <a:extLst>
                <a:ext uri="{FF2B5EF4-FFF2-40B4-BE49-F238E27FC236}">
                  <a16:creationId xmlns:a16="http://schemas.microsoft.com/office/drawing/2014/main" xmlns="" id="{53C2E463-C517-F44B-8EE6-781479B23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3213" y="4251325"/>
              <a:ext cx="0" cy="30163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Line 132">
              <a:extLst>
                <a:ext uri="{FF2B5EF4-FFF2-40B4-BE49-F238E27FC236}">
                  <a16:creationId xmlns:a16="http://schemas.microsoft.com/office/drawing/2014/main" xmlns="" id="{55B0EF2D-6D8C-CF4D-A3E9-C73C23FE1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8600" y="4229100"/>
              <a:ext cx="22225" cy="22225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Line 133">
              <a:extLst>
                <a:ext uri="{FF2B5EF4-FFF2-40B4-BE49-F238E27FC236}">
                  <a16:creationId xmlns:a16="http://schemas.microsoft.com/office/drawing/2014/main" xmlns="" id="{2A474F9E-DC70-BB45-B8A7-1DD9C17F3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7825" y="4175125"/>
              <a:ext cx="30163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Line 134">
              <a:extLst>
                <a:ext uri="{FF2B5EF4-FFF2-40B4-BE49-F238E27FC236}">
                  <a16:creationId xmlns:a16="http://schemas.microsoft.com/office/drawing/2014/main" xmlns="" id="{7B81E526-B52D-494F-B4EC-BDF239EE6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5600" y="4229100"/>
              <a:ext cx="22225" cy="22225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Line 135">
              <a:extLst>
                <a:ext uri="{FF2B5EF4-FFF2-40B4-BE49-F238E27FC236}">
                  <a16:creationId xmlns:a16="http://schemas.microsoft.com/office/drawing/2014/main" xmlns="" id="{4DA46252-4678-3E4A-8D31-F59968C26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4100513"/>
              <a:ext cx="22225" cy="22225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xmlns="" id="{A838757C-3349-4940-B153-C50148697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400" y="4024313"/>
              <a:ext cx="301625" cy="301625"/>
            </a:xfrm>
            <a:custGeom>
              <a:avLst/>
              <a:gdLst>
                <a:gd name="T0" fmla="*/ 40 w 80"/>
                <a:gd name="T1" fmla="*/ 0 h 80"/>
                <a:gd name="T2" fmla="*/ 40 w 80"/>
                <a:gd name="T3" fmla="*/ 40 h 80"/>
                <a:gd name="T4" fmla="*/ 0 w 80"/>
                <a:gd name="T5" fmla="*/ 40 h 80"/>
                <a:gd name="T6" fmla="*/ 40 w 80"/>
                <a:gd name="T7" fmla="*/ 80 h 80"/>
                <a:gd name="T8" fmla="*/ 80 w 80"/>
                <a:gd name="T9" fmla="*/ 40 h 80"/>
                <a:gd name="T10" fmla="*/ 40 w 80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2E3F1485-559F-2941-B729-137FE61416A3}"/>
              </a:ext>
            </a:extLst>
          </p:cNvPr>
          <p:cNvGrpSpPr/>
          <p:nvPr/>
        </p:nvGrpSpPr>
        <p:grpSpPr>
          <a:xfrm>
            <a:off x="6468084" y="3498600"/>
            <a:ext cx="518154" cy="522932"/>
            <a:chOff x="2684463" y="3619500"/>
            <a:chExt cx="344487" cy="34766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958C7605-302E-394D-954A-ECDC597DE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913" y="3709988"/>
              <a:ext cx="180975" cy="257175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xmlns="" id="{0155AC99-057F-2044-9ABC-83056A93E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3619500"/>
              <a:ext cx="90488" cy="241300"/>
            </a:xfrm>
            <a:custGeom>
              <a:avLst/>
              <a:gdLst>
                <a:gd name="T0" fmla="*/ 12 w 24"/>
                <a:gd name="T1" fmla="*/ 64 h 64"/>
                <a:gd name="T2" fmla="*/ 0 w 24"/>
                <a:gd name="T3" fmla="*/ 64 h 64"/>
                <a:gd name="T4" fmla="*/ 0 w 24"/>
                <a:gd name="T5" fmla="*/ 12 h 64"/>
                <a:gd name="T6" fmla="*/ 12 w 24"/>
                <a:gd name="T7" fmla="*/ 0 h 64"/>
                <a:gd name="T8" fmla="*/ 24 w 24"/>
                <a:gd name="T9" fmla="*/ 12 h 64"/>
                <a:gd name="T10" fmla="*/ 12 w 24"/>
                <a:gd name="T11" fmla="*/ 24 h 64"/>
                <a:gd name="T12" fmla="*/ 12 w 24"/>
                <a:gd name="T13" fmla="*/ 16 h 64"/>
                <a:gd name="T14" fmla="*/ 23 w 24"/>
                <a:gd name="T15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4">
                  <a:moveTo>
                    <a:pt x="12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23" y="16"/>
                    <a:pt x="23" y="16"/>
                    <a:pt x="23" y="16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xmlns="" id="{FD84CF24-A611-674C-8800-5B060303E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3619500"/>
              <a:ext cx="225425" cy="90488"/>
            </a:xfrm>
            <a:custGeom>
              <a:avLst/>
              <a:gdLst>
                <a:gd name="T0" fmla="*/ 48 w 60"/>
                <a:gd name="T1" fmla="*/ 24 h 24"/>
                <a:gd name="T2" fmla="*/ 60 w 60"/>
                <a:gd name="T3" fmla="*/ 12 h 24"/>
                <a:gd name="T4" fmla="*/ 48 w 60"/>
                <a:gd name="T5" fmla="*/ 0 h 24"/>
                <a:gd name="T6" fmla="*/ 0 w 6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24">
                  <a:moveTo>
                    <a:pt x="48" y="24"/>
                  </a:moveTo>
                  <a:cubicBezTo>
                    <a:pt x="55" y="24"/>
                    <a:pt x="60" y="19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Line 8">
              <a:extLst>
                <a:ext uri="{FF2B5EF4-FFF2-40B4-BE49-F238E27FC236}">
                  <a16:creationId xmlns:a16="http://schemas.microsoft.com/office/drawing/2014/main" xmlns="" id="{2F99CB77-6878-D940-A463-22C373D97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3770313"/>
              <a:ext cx="60325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Line 9">
              <a:extLst>
                <a:ext uri="{FF2B5EF4-FFF2-40B4-BE49-F238E27FC236}">
                  <a16:creationId xmlns:a16="http://schemas.microsoft.com/office/drawing/2014/main" xmlns="" id="{F0EA06B9-D604-FB4A-A8D9-8701DE1E8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3830638"/>
              <a:ext cx="60325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Line 10">
              <a:extLst>
                <a:ext uri="{FF2B5EF4-FFF2-40B4-BE49-F238E27FC236}">
                  <a16:creationId xmlns:a16="http://schemas.microsoft.com/office/drawing/2014/main" xmlns="" id="{7712D706-045B-9C41-BB61-01A9B3D03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3892550"/>
              <a:ext cx="60325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xmlns="" id="{2C1737A6-E64F-9C44-AC0A-07F350FE8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075" y="3740150"/>
              <a:ext cx="38100" cy="30163"/>
            </a:xfrm>
            <a:custGeom>
              <a:avLst/>
              <a:gdLst>
                <a:gd name="T0" fmla="*/ 0 w 24"/>
                <a:gd name="T1" fmla="*/ 14 h 19"/>
                <a:gd name="T2" fmla="*/ 5 w 24"/>
                <a:gd name="T3" fmla="*/ 19 h 19"/>
                <a:gd name="T4" fmla="*/ 24 w 24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14"/>
                  </a:moveTo>
                  <a:lnTo>
                    <a:pt x="5" y="19"/>
                  </a:lnTo>
                  <a:lnTo>
                    <a:pt x="24" y="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xmlns="" id="{61D19183-0A29-4D48-A0F6-E20ACB2C5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075" y="3800475"/>
              <a:ext cx="38100" cy="30163"/>
            </a:xfrm>
            <a:custGeom>
              <a:avLst/>
              <a:gdLst>
                <a:gd name="T0" fmla="*/ 0 w 24"/>
                <a:gd name="T1" fmla="*/ 15 h 19"/>
                <a:gd name="T2" fmla="*/ 5 w 24"/>
                <a:gd name="T3" fmla="*/ 19 h 19"/>
                <a:gd name="T4" fmla="*/ 24 w 24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15"/>
                  </a:moveTo>
                  <a:lnTo>
                    <a:pt x="5" y="19"/>
                  </a:lnTo>
                  <a:lnTo>
                    <a:pt x="24" y="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xmlns="" id="{4376FA78-1972-6842-B0D7-8ABEA0BBA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0" y="3702050"/>
              <a:ext cx="44450" cy="265113"/>
            </a:xfrm>
            <a:custGeom>
              <a:avLst/>
              <a:gdLst>
                <a:gd name="T0" fmla="*/ 12 w 12"/>
                <a:gd name="T1" fmla="*/ 64 h 70"/>
                <a:gd name="T2" fmla="*/ 6 w 12"/>
                <a:gd name="T3" fmla="*/ 70 h 70"/>
                <a:gd name="T4" fmla="*/ 0 w 12"/>
                <a:gd name="T5" fmla="*/ 64 h 70"/>
                <a:gd name="T6" fmla="*/ 0 w 12"/>
                <a:gd name="T7" fmla="*/ 6 h 70"/>
                <a:gd name="T8" fmla="*/ 6 w 12"/>
                <a:gd name="T9" fmla="*/ 0 h 70"/>
                <a:gd name="T10" fmla="*/ 12 w 12"/>
                <a:gd name="T11" fmla="*/ 6 h 70"/>
                <a:gd name="T12" fmla="*/ 12 w 12"/>
                <a:gd name="T13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0">
                  <a:moveTo>
                    <a:pt x="12" y="64"/>
                  </a:moveTo>
                  <a:cubicBezTo>
                    <a:pt x="12" y="67"/>
                    <a:pt x="9" y="70"/>
                    <a:pt x="6" y="70"/>
                  </a:cubicBezTo>
                  <a:cubicBezTo>
                    <a:pt x="3" y="70"/>
                    <a:pt x="0" y="67"/>
                    <a:pt x="0" y="6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64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Line 14">
              <a:extLst>
                <a:ext uri="{FF2B5EF4-FFF2-40B4-BE49-F238E27FC236}">
                  <a16:creationId xmlns:a16="http://schemas.microsoft.com/office/drawing/2014/main" xmlns="" id="{A98BC44E-31AB-FE41-9255-A69DEC8D6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500" y="3937000"/>
              <a:ext cx="44450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Line 15">
              <a:extLst>
                <a:ext uri="{FF2B5EF4-FFF2-40B4-BE49-F238E27FC236}">
                  <a16:creationId xmlns:a16="http://schemas.microsoft.com/office/drawing/2014/main" xmlns="" id="{78472605-E849-6E45-BFAC-F42F95E9E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500" y="3830638"/>
              <a:ext cx="44450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xmlns="" id="{07428B76-C6E5-0045-AD3D-C2776AD96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338" y="3717925"/>
              <a:ext cx="30163" cy="136525"/>
            </a:xfrm>
            <a:custGeom>
              <a:avLst/>
              <a:gdLst>
                <a:gd name="T0" fmla="*/ 0 w 8"/>
                <a:gd name="T1" fmla="*/ 36 h 36"/>
                <a:gd name="T2" fmla="*/ 0 w 8"/>
                <a:gd name="T3" fmla="*/ 6 h 36"/>
                <a:gd name="T4" fmla="*/ 6 w 8"/>
                <a:gd name="T5" fmla="*/ 0 h 36"/>
                <a:gd name="T6" fmla="*/ 8 w 8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6">
                  <a:moveTo>
                    <a:pt x="0" y="3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5DCFD98F-0D75-EC4A-8651-5E761BB8D887}"/>
              </a:ext>
            </a:extLst>
          </p:cNvPr>
          <p:cNvGrpSpPr/>
          <p:nvPr/>
        </p:nvGrpSpPr>
        <p:grpSpPr>
          <a:xfrm>
            <a:off x="8837745" y="3498599"/>
            <a:ext cx="572863" cy="522934"/>
            <a:chOff x="2678113" y="1465264"/>
            <a:chExt cx="346075" cy="315912"/>
          </a:xfrm>
        </p:grpSpPr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xmlns="" id="{0EBB223E-FA2C-4047-A7B7-DB6D30BDC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113" y="1465264"/>
              <a:ext cx="346075" cy="271463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7C2E4465-5361-4B49-93B6-399F2FAD4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788" y="1781176"/>
              <a:ext cx="211138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xmlns="" id="{0F692952-DA46-114A-B478-86E04D959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1736726"/>
              <a:ext cx="104775" cy="44450"/>
            </a:xfrm>
            <a:custGeom>
              <a:avLst/>
              <a:gdLst>
                <a:gd name="T0" fmla="*/ 66 w 66"/>
                <a:gd name="T1" fmla="*/ 28 h 28"/>
                <a:gd name="T2" fmla="*/ 0 w 66"/>
                <a:gd name="T3" fmla="*/ 28 h 28"/>
                <a:gd name="T4" fmla="*/ 9 w 66"/>
                <a:gd name="T5" fmla="*/ 0 h 28"/>
                <a:gd name="T6" fmla="*/ 56 w 66"/>
                <a:gd name="T7" fmla="*/ 0 h 28"/>
                <a:gd name="T8" fmla="*/ 66 w 6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8">
                  <a:moveTo>
                    <a:pt x="66" y="28"/>
                  </a:moveTo>
                  <a:lnTo>
                    <a:pt x="0" y="28"/>
                  </a:lnTo>
                  <a:lnTo>
                    <a:pt x="9" y="0"/>
                  </a:lnTo>
                  <a:lnTo>
                    <a:pt x="56" y="0"/>
                  </a:lnTo>
                  <a:lnTo>
                    <a:pt x="66" y="28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Rectangle 11">
              <a:extLst>
                <a:ext uri="{FF2B5EF4-FFF2-40B4-BE49-F238E27FC236}">
                  <a16:creationId xmlns:a16="http://schemas.microsoft.com/office/drawing/2014/main" xmlns="" id="{5FE3B73F-FD48-964A-9801-C0F9170C0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276" y="1495426"/>
              <a:ext cx="285750" cy="180975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Oval 12">
              <a:extLst>
                <a:ext uri="{FF2B5EF4-FFF2-40B4-BE49-F238E27FC236}">
                  <a16:creationId xmlns:a16="http://schemas.microsoft.com/office/drawing/2014/main" xmlns="" id="{C3D2BAF6-4484-9C42-8239-D79702A97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13" y="1698626"/>
              <a:ext cx="14288" cy="15875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24205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 hidden="1">
            <a:extLst>
              <a:ext uri="{FF2B5EF4-FFF2-40B4-BE49-F238E27FC236}">
                <a16:creationId xmlns:a16="http://schemas.microsoft.com/office/drawing/2014/main" xmlns="" id="{3F794D08-5EFD-4CF5-928C-CC35CB5F6A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6452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think-cell Slide" r:id="rId6" imgW="383" imgH="384" progId="TCLayout.ActiveDocument.1">
                  <p:embed/>
                </p:oleObj>
              </mc:Choice>
              <mc:Fallback>
                <p:oleObj name="think-cell Slide" r:id="rId6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 hidden="1">
            <a:extLst>
              <a:ext uri="{FF2B5EF4-FFF2-40B4-BE49-F238E27FC236}">
                <a16:creationId xmlns:a16="http://schemas.microsoft.com/office/drawing/2014/main" xmlns="" id="{FBAC5552-A703-429D-9F0B-15D701F8C42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Georgia" panose="02040502050405020303" pitchFamily="18" charset="0"/>
              <a:ea typeface="+mj-ea"/>
              <a:cs typeface="Segoe UI" panose="020B0502040204020203" pitchFamily="34" charset="0"/>
              <a:sym typeface="Georgia" panose="020405020504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211A3-62BE-264B-B21B-926661E1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Pros and Cons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F4EAA88-CB4B-4C61-916E-95B7610CE123}"/>
              </a:ext>
            </a:extLst>
          </p:cNvPr>
          <p:cNvGrpSpPr/>
          <p:nvPr/>
        </p:nvGrpSpPr>
        <p:grpSpPr>
          <a:xfrm>
            <a:off x="1547029" y="3943350"/>
            <a:ext cx="4091088" cy="2209800"/>
            <a:chOff x="533400" y="3810000"/>
            <a:chExt cx="4091088" cy="22098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xmlns="" id="{DADABC05-B0F8-714A-9FAF-672B19266BA4}"/>
                </a:ext>
              </a:extLst>
            </p:cNvPr>
            <p:cNvSpPr/>
            <p:nvPr/>
          </p:nvSpPr>
          <p:spPr>
            <a:xfrm>
              <a:off x="533400" y="3810000"/>
              <a:ext cx="4091088" cy="2209800"/>
            </a:xfrm>
            <a:prstGeom prst="roundRect">
              <a:avLst>
                <a:gd name="adj" fmla="val 11582"/>
              </a:avLst>
            </a:prstGeom>
            <a:solidFill>
              <a:schemeClr val="bg1"/>
            </a:solidFill>
            <a:ln>
              <a:noFill/>
            </a:ln>
            <a:effectLst>
              <a:outerShdw blurRad="3302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5EC089C4-2118-4E4E-BC8F-DA5A7D479A10}"/>
                </a:ext>
              </a:extLst>
            </p:cNvPr>
            <p:cNvSpPr/>
            <p:nvPr/>
          </p:nvSpPr>
          <p:spPr>
            <a:xfrm flipH="1">
              <a:off x="1023415" y="4517758"/>
              <a:ext cx="3111059" cy="1292662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ID" sz="1400" dirty="0">
                  <a:latin typeface="Segoe UI Light" panose="020B0502040204020203" pitchFamily="34" charset="0"/>
                </a:rPr>
                <a:t>Lorem ipsum </a:t>
              </a:r>
              <a:r>
                <a:rPr lang="en-ID" sz="1400" dirty="0" err="1">
                  <a:latin typeface="Segoe UI Light" panose="020B0502040204020203" pitchFamily="34" charset="0"/>
                </a:rPr>
                <a:t>dolor</a:t>
              </a:r>
              <a:r>
                <a:rPr lang="en-ID" sz="1400" dirty="0">
                  <a:latin typeface="Segoe UI Light" panose="020B0502040204020203" pitchFamily="34" charset="0"/>
                </a:rPr>
                <a:t> sit </a:t>
              </a:r>
              <a:r>
                <a:rPr lang="en-ID" sz="1400" dirty="0" err="1">
                  <a:latin typeface="Segoe UI Light" panose="020B0502040204020203" pitchFamily="34" charset="0"/>
                </a:rPr>
                <a:t>amet</a:t>
              </a:r>
              <a:r>
                <a:rPr lang="en-ID" sz="1400" dirty="0">
                  <a:latin typeface="Segoe UI Light" panose="020B0502040204020203" pitchFamily="34" charset="0"/>
                </a:rPr>
                <a:t>, </a:t>
              </a:r>
              <a:r>
                <a:rPr lang="en-ID" sz="1400" dirty="0" err="1">
                  <a:latin typeface="Segoe UI Light" panose="020B0502040204020203" pitchFamily="34" charset="0"/>
                </a:rPr>
                <a:t>consectetur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adipiscing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elit</a:t>
              </a:r>
              <a:r>
                <a:rPr lang="en-ID" sz="1400" dirty="0">
                  <a:latin typeface="Segoe UI Light" panose="020B0502040204020203" pitchFamily="34" charset="0"/>
                </a:rPr>
                <a:t>, </a:t>
              </a:r>
              <a:r>
                <a:rPr lang="en-ID" sz="1400" dirty="0" err="1">
                  <a:latin typeface="Segoe UI Light" panose="020B0502040204020203" pitchFamily="34" charset="0"/>
                </a:rPr>
                <a:t>sed</a:t>
              </a:r>
              <a:r>
                <a:rPr lang="en-ID" sz="1400" dirty="0">
                  <a:latin typeface="Segoe UI Light" panose="020B0502040204020203" pitchFamily="34" charset="0"/>
                </a:rPr>
                <a:t> do </a:t>
              </a:r>
              <a:r>
                <a:rPr lang="en-ID" sz="1400" dirty="0" err="1">
                  <a:latin typeface="Segoe UI Light" panose="020B0502040204020203" pitchFamily="34" charset="0"/>
                </a:rPr>
                <a:t>eiusmod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tempor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incididunt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ut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labore</a:t>
              </a:r>
              <a:r>
                <a:rPr lang="en-ID" sz="1400" dirty="0">
                  <a:latin typeface="Segoe UI Light" panose="020B0502040204020203" pitchFamily="34" charset="0"/>
                </a:rPr>
                <a:t> et dolore magna </a:t>
              </a:r>
              <a:r>
                <a:rPr lang="en-ID" sz="1400" dirty="0" err="1">
                  <a:latin typeface="Segoe UI Light" panose="020B0502040204020203" pitchFamily="34" charset="0"/>
                </a:rPr>
                <a:t>aliqua</a:t>
              </a:r>
              <a:r>
                <a:rPr lang="en-ID" sz="1400" dirty="0">
                  <a:latin typeface="Segoe UI Light" panose="020B0502040204020203" pitchFamily="34" charset="0"/>
                </a:rPr>
                <a:t>. Ut </a:t>
              </a:r>
              <a:r>
                <a:rPr lang="en-ID" sz="1400" dirty="0" err="1">
                  <a:latin typeface="Segoe UI Light" panose="020B0502040204020203" pitchFamily="34" charset="0"/>
                </a:rPr>
                <a:t>enim</a:t>
              </a:r>
              <a:r>
                <a:rPr lang="en-ID" sz="1400" dirty="0">
                  <a:latin typeface="Segoe UI Light" panose="020B0502040204020203" pitchFamily="34" charset="0"/>
                </a:rPr>
                <a:t> ad minim </a:t>
              </a:r>
              <a:r>
                <a:rPr lang="en-ID" sz="1400" dirty="0" err="1">
                  <a:latin typeface="Segoe UI Light" panose="020B0502040204020203" pitchFamily="34" charset="0"/>
                </a:rPr>
                <a:t>veniam</a:t>
              </a:r>
              <a:r>
                <a:rPr lang="en-ID" sz="1400" dirty="0">
                  <a:latin typeface="Segoe UI Light" panose="020B0502040204020203" pitchFamily="34" charset="0"/>
                </a:rPr>
                <a:t>, </a:t>
              </a:r>
              <a:r>
                <a:rPr lang="en-ID" sz="1400" dirty="0" err="1">
                  <a:latin typeface="Segoe UI Light" panose="020B0502040204020203" pitchFamily="34" charset="0"/>
                </a:rPr>
                <a:t>quis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nostrud</a:t>
              </a:r>
              <a:r>
                <a:rPr lang="en-ID" sz="1400" dirty="0">
                  <a:latin typeface="Segoe UI Light" panose="020B0502040204020203" pitchFamily="34" charset="0"/>
                </a:rPr>
                <a:t> exercitation </a:t>
              </a:r>
              <a:r>
                <a:rPr lang="en-ID" sz="1400" dirty="0" err="1">
                  <a:latin typeface="Segoe UI Light" panose="020B0502040204020203" pitchFamily="34" charset="0"/>
                </a:rPr>
                <a:t>ullamco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laboris</a:t>
              </a:r>
              <a:r>
                <a:rPr lang="en-ID" sz="1400" dirty="0">
                  <a:latin typeface="Segoe UI Light" panose="020B0502040204020203" pitchFamily="34" charset="0"/>
                </a:rPr>
                <a:t> nisi </a:t>
              </a:r>
              <a:r>
                <a:rPr lang="en-ID" sz="1400" dirty="0" err="1">
                  <a:latin typeface="Segoe UI Light" panose="020B0502040204020203" pitchFamily="34" charset="0"/>
                </a:rPr>
                <a:t>ut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aliquip</a:t>
              </a:r>
              <a:r>
                <a:rPr lang="en-ID" sz="1400" dirty="0">
                  <a:latin typeface="Segoe UI Light" panose="020B0502040204020203" pitchFamily="34" charset="0"/>
                </a:rPr>
                <a:t> ex </a:t>
              </a:r>
              <a:r>
                <a:rPr lang="en-ID" sz="1400" dirty="0" err="1">
                  <a:latin typeface="Segoe UI Light" panose="020B0502040204020203" pitchFamily="34" charset="0"/>
                </a:rPr>
                <a:t>ea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commodo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consequat</a:t>
              </a:r>
              <a:r>
                <a:rPr lang="en-ID" sz="1400" dirty="0">
                  <a:latin typeface="Segoe UI Light" panose="020B0502040204020203" pitchFamily="34" charset="0"/>
                </a:rPr>
                <a:t>.</a:t>
              </a:r>
              <a:endParaRPr lang="en-US" sz="1400" dirty="0">
                <a:latin typeface="Segoe UI Light" panose="020B0502040204020203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00972BB4-C1DC-4142-BDF6-0F399301D0AE}"/>
                </a:ext>
              </a:extLst>
            </p:cNvPr>
            <p:cNvCxnSpPr>
              <a:cxnSpLocks/>
            </p:cNvCxnSpPr>
            <p:nvPr/>
          </p:nvCxnSpPr>
          <p:spPr>
            <a:xfrm>
              <a:off x="758022" y="4344768"/>
              <a:ext cx="364184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DFC10D6-E130-4B8E-93F6-48038A636590}"/>
              </a:ext>
            </a:extLst>
          </p:cNvPr>
          <p:cNvGrpSpPr/>
          <p:nvPr/>
        </p:nvGrpSpPr>
        <p:grpSpPr>
          <a:xfrm>
            <a:off x="6553200" y="3943350"/>
            <a:ext cx="4091088" cy="2209800"/>
            <a:chOff x="533400" y="3810000"/>
            <a:chExt cx="4091088" cy="2209800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xmlns="" id="{3FB43510-1819-4E12-A72C-5C931CF55AE9}"/>
                </a:ext>
              </a:extLst>
            </p:cNvPr>
            <p:cNvSpPr/>
            <p:nvPr/>
          </p:nvSpPr>
          <p:spPr>
            <a:xfrm>
              <a:off x="533400" y="3810000"/>
              <a:ext cx="4091088" cy="2209800"/>
            </a:xfrm>
            <a:prstGeom prst="roundRect">
              <a:avLst>
                <a:gd name="adj" fmla="val 11582"/>
              </a:avLst>
            </a:prstGeom>
            <a:solidFill>
              <a:schemeClr val="bg1"/>
            </a:solidFill>
            <a:ln>
              <a:noFill/>
            </a:ln>
            <a:effectLst>
              <a:outerShdw blurRad="3302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426808A-8A0F-4221-AE07-D2F943EA2EF4}"/>
                </a:ext>
              </a:extLst>
            </p:cNvPr>
            <p:cNvSpPr/>
            <p:nvPr/>
          </p:nvSpPr>
          <p:spPr>
            <a:xfrm flipH="1">
              <a:off x="1023415" y="4517758"/>
              <a:ext cx="3111059" cy="1292662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ID" sz="1400" dirty="0">
                  <a:latin typeface="Segoe UI Light" panose="020B0502040204020203" pitchFamily="34" charset="0"/>
                </a:rPr>
                <a:t>Lorem ipsum </a:t>
              </a:r>
              <a:r>
                <a:rPr lang="en-ID" sz="1400" dirty="0" err="1">
                  <a:latin typeface="Segoe UI Light" panose="020B0502040204020203" pitchFamily="34" charset="0"/>
                </a:rPr>
                <a:t>dolor</a:t>
              </a:r>
              <a:r>
                <a:rPr lang="en-ID" sz="1400" dirty="0">
                  <a:latin typeface="Segoe UI Light" panose="020B0502040204020203" pitchFamily="34" charset="0"/>
                </a:rPr>
                <a:t> sit </a:t>
              </a:r>
              <a:r>
                <a:rPr lang="en-ID" sz="1400" dirty="0" err="1">
                  <a:latin typeface="Segoe UI Light" panose="020B0502040204020203" pitchFamily="34" charset="0"/>
                </a:rPr>
                <a:t>amet</a:t>
              </a:r>
              <a:r>
                <a:rPr lang="en-ID" sz="1400" dirty="0">
                  <a:latin typeface="Segoe UI Light" panose="020B0502040204020203" pitchFamily="34" charset="0"/>
                </a:rPr>
                <a:t>, </a:t>
              </a:r>
              <a:r>
                <a:rPr lang="en-ID" sz="1400" dirty="0" err="1">
                  <a:latin typeface="Segoe UI Light" panose="020B0502040204020203" pitchFamily="34" charset="0"/>
                </a:rPr>
                <a:t>consectetur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adipiscing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elit</a:t>
              </a:r>
              <a:r>
                <a:rPr lang="en-ID" sz="1400" dirty="0">
                  <a:latin typeface="Segoe UI Light" panose="020B0502040204020203" pitchFamily="34" charset="0"/>
                </a:rPr>
                <a:t>, </a:t>
              </a:r>
              <a:r>
                <a:rPr lang="en-ID" sz="1400" dirty="0" err="1">
                  <a:latin typeface="Segoe UI Light" panose="020B0502040204020203" pitchFamily="34" charset="0"/>
                </a:rPr>
                <a:t>sed</a:t>
              </a:r>
              <a:r>
                <a:rPr lang="en-ID" sz="1400" dirty="0">
                  <a:latin typeface="Segoe UI Light" panose="020B0502040204020203" pitchFamily="34" charset="0"/>
                </a:rPr>
                <a:t> do </a:t>
              </a:r>
              <a:r>
                <a:rPr lang="en-ID" sz="1400" dirty="0" err="1">
                  <a:latin typeface="Segoe UI Light" panose="020B0502040204020203" pitchFamily="34" charset="0"/>
                </a:rPr>
                <a:t>eiusmod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tempor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incididunt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ut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labore</a:t>
              </a:r>
              <a:r>
                <a:rPr lang="en-ID" sz="1400" dirty="0">
                  <a:latin typeface="Segoe UI Light" panose="020B0502040204020203" pitchFamily="34" charset="0"/>
                </a:rPr>
                <a:t> et dolore magna </a:t>
              </a:r>
              <a:r>
                <a:rPr lang="en-ID" sz="1400" dirty="0" err="1">
                  <a:latin typeface="Segoe UI Light" panose="020B0502040204020203" pitchFamily="34" charset="0"/>
                </a:rPr>
                <a:t>aliqua</a:t>
              </a:r>
              <a:r>
                <a:rPr lang="en-ID" sz="1400" dirty="0">
                  <a:latin typeface="Segoe UI Light" panose="020B0502040204020203" pitchFamily="34" charset="0"/>
                </a:rPr>
                <a:t>. Ut </a:t>
              </a:r>
              <a:r>
                <a:rPr lang="en-ID" sz="1400" dirty="0" err="1">
                  <a:latin typeface="Segoe UI Light" panose="020B0502040204020203" pitchFamily="34" charset="0"/>
                </a:rPr>
                <a:t>enim</a:t>
              </a:r>
              <a:r>
                <a:rPr lang="en-ID" sz="1400" dirty="0">
                  <a:latin typeface="Segoe UI Light" panose="020B0502040204020203" pitchFamily="34" charset="0"/>
                </a:rPr>
                <a:t> ad minim </a:t>
              </a:r>
              <a:r>
                <a:rPr lang="en-ID" sz="1400" dirty="0" err="1">
                  <a:latin typeface="Segoe UI Light" panose="020B0502040204020203" pitchFamily="34" charset="0"/>
                </a:rPr>
                <a:t>veniam</a:t>
              </a:r>
              <a:r>
                <a:rPr lang="en-ID" sz="1400" dirty="0">
                  <a:latin typeface="Segoe UI Light" panose="020B0502040204020203" pitchFamily="34" charset="0"/>
                </a:rPr>
                <a:t>, </a:t>
              </a:r>
              <a:r>
                <a:rPr lang="en-ID" sz="1400" dirty="0" err="1">
                  <a:latin typeface="Segoe UI Light" panose="020B0502040204020203" pitchFamily="34" charset="0"/>
                </a:rPr>
                <a:t>quis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nostrud</a:t>
              </a:r>
              <a:r>
                <a:rPr lang="en-ID" sz="1400" dirty="0">
                  <a:latin typeface="Segoe UI Light" panose="020B0502040204020203" pitchFamily="34" charset="0"/>
                </a:rPr>
                <a:t> exercitation </a:t>
              </a:r>
              <a:r>
                <a:rPr lang="en-ID" sz="1400" dirty="0" err="1">
                  <a:latin typeface="Segoe UI Light" panose="020B0502040204020203" pitchFamily="34" charset="0"/>
                </a:rPr>
                <a:t>ullamco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laboris</a:t>
              </a:r>
              <a:r>
                <a:rPr lang="en-ID" sz="1400" dirty="0">
                  <a:latin typeface="Segoe UI Light" panose="020B0502040204020203" pitchFamily="34" charset="0"/>
                </a:rPr>
                <a:t> nisi </a:t>
              </a:r>
              <a:r>
                <a:rPr lang="en-ID" sz="1400" dirty="0" err="1">
                  <a:latin typeface="Segoe UI Light" panose="020B0502040204020203" pitchFamily="34" charset="0"/>
                </a:rPr>
                <a:t>ut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aliquip</a:t>
              </a:r>
              <a:r>
                <a:rPr lang="en-ID" sz="1400" dirty="0">
                  <a:latin typeface="Segoe UI Light" panose="020B0502040204020203" pitchFamily="34" charset="0"/>
                </a:rPr>
                <a:t> ex </a:t>
              </a:r>
              <a:r>
                <a:rPr lang="en-ID" sz="1400" dirty="0" err="1">
                  <a:latin typeface="Segoe UI Light" panose="020B0502040204020203" pitchFamily="34" charset="0"/>
                </a:rPr>
                <a:t>ea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commodo</a:t>
              </a:r>
              <a:r>
                <a:rPr lang="en-ID" sz="1400" dirty="0">
                  <a:latin typeface="Segoe UI Light" panose="020B0502040204020203" pitchFamily="34" charset="0"/>
                </a:rPr>
                <a:t> </a:t>
              </a:r>
              <a:r>
                <a:rPr lang="en-ID" sz="1400" dirty="0" err="1">
                  <a:latin typeface="Segoe UI Light" panose="020B0502040204020203" pitchFamily="34" charset="0"/>
                </a:rPr>
                <a:t>consequat</a:t>
              </a:r>
              <a:r>
                <a:rPr lang="en-ID" sz="1400" dirty="0">
                  <a:latin typeface="Segoe UI Light" panose="020B0502040204020203" pitchFamily="34" charset="0"/>
                </a:rPr>
                <a:t>.</a:t>
              </a:r>
              <a:endParaRPr lang="en-US" sz="1400" dirty="0">
                <a:latin typeface="Segoe UI Light" panose="020B0502040204020203" pitchFamily="34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B61F956A-D9D6-4D3F-9DC5-7289AFC72B04}"/>
                </a:ext>
              </a:extLst>
            </p:cNvPr>
            <p:cNvCxnSpPr>
              <a:cxnSpLocks/>
            </p:cNvCxnSpPr>
            <p:nvPr/>
          </p:nvCxnSpPr>
          <p:spPr>
            <a:xfrm>
              <a:off x="758022" y="4344768"/>
              <a:ext cx="364184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xmlns="" id="{643F6730-DBE7-4FDA-B071-AED86B1FC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410274"/>
              </p:ext>
            </p:extLst>
          </p:nvPr>
        </p:nvGraphicFramePr>
        <p:xfrm>
          <a:off x="1547030" y="1560561"/>
          <a:ext cx="4091087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35CFE55-3F83-42DB-8AF8-D84C66F38DB0}"/>
              </a:ext>
            </a:extLst>
          </p:cNvPr>
          <p:cNvSpPr/>
          <p:nvPr/>
        </p:nvSpPr>
        <p:spPr>
          <a:xfrm flipH="1">
            <a:off x="2677809" y="4087624"/>
            <a:ext cx="1829529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D" sz="1600" b="1" i="1" dirty="0">
                <a:solidFill>
                  <a:srgbClr val="F37404"/>
                </a:solidFill>
                <a:latin typeface="Georgia" panose="02040502050405020303" pitchFamily="18" charset="0"/>
              </a:rPr>
              <a:t>Lorem Ipsum</a:t>
            </a:r>
            <a:endParaRPr lang="en-US" sz="1600" b="1" i="1" dirty="0">
              <a:solidFill>
                <a:srgbClr val="F37404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271C2B7-F626-4960-9959-93D6CCC41D3E}"/>
              </a:ext>
            </a:extLst>
          </p:cNvPr>
          <p:cNvSpPr/>
          <p:nvPr/>
        </p:nvSpPr>
        <p:spPr>
          <a:xfrm flipH="1">
            <a:off x="7684662" y="4087624"/>
            <a:ext cx="1829529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D" sz="1600" b="1" i="1" dirty="0">
                <a:solidFill>
                  <a:srgbClr val="24A6A6"/>
                </a:solidFill>
                <a:latin typeface="Georgia" panose="02040502050405020303" pitchFamily="18" charset="0"/>
              </a:rPr>
              <a:t>Lorem Ipsum</a:t>
            </a:r>
            <a:endParaRPr lang="en-US" sz="1600" b="1" i="1" dirty="0">
              <a:solidFill>
                <a:srgbClr val="24A6A6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xmlns="" id="{48362F5E-BCAB-4B9F-82AF-093F95EE00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056205"/>
              </p:ext>
            </p:extLst>
          </p:nvPr>
        </p:nvGraphicFramePr>
        <p:xfrm>
          <a:off x="6553201" y="1560561"/>
          <a:ext cx="4091087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B4243E46-2005-40C0-B38E-38D5A5F8BF22}"/>
              </a:ext>
            </a:extLst>
          </p:cNvPr>
          <p:cNvGrpSpPr/>
          <p:nvPr/>
        </p:nvGrpSpPr>
        <p:grpSpPr>
          <a:xfrm>
            <a:off x="3314809" y="2387697"/>
            <a:ext cx="555528" cy="555528"/>
            <a:chOff x="9891713" y="1344613"/>
            <a:chExt cx="285750" cy="285750"/>
          </a:xfrm>
          <a:solidFill>
            <a:srgbClr val="F37404"/>
          </a:solidFill>
        </p:grpSpPr>
        <p:sp>
          <p:nvSpPr>
            <p:cNvPr id="31" name="Freeform 298">
              <a:extLst>
                <a:ext uri="{FF2B5EF4-FFF2-40B4-BE49-F238E27FC236}">
                  <a16:creationId xmlns:a16="http://schemas.microsoft.com/office/drawing/2014/main" xmlns="" id="{527F1475-CF8C-4FB2-9E7E-D38907415F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1713" y="1344613"/>
              <a:ext cx="285750" cy="285750"/>
            </a:xfrm>
            <a:custGeom>
              <a:avLst/>
              <a:gdLst>
                <a:gd name="T0" fmla="*/ 542 w 903"/>
                <a:gd name="T1" fmla="*/ 707 h 903"/>
                <a:gd name="T2" fmla="*/ 540 w 903"/>
                <a:gd name="T3" fmla="*/ 702 h 903"/>
                <a:gd name="T4" fmla="*/ 537 w 903"/>
                <a:gd name="T5" fmla="*/ 696 h 903"/>
                <a:gd name="T6" fmla="*/ 533 w 903"/>
                <a:gd name="T7" fmla="*/ 693 h 903"/>
                <a:gd name="T8" fmla="*/ 526 w 903"/>
                <a:gd name="T9" fmla="*/ 692 h 903"/>
                <a:gd name="T10" fmla="*/ 373 w 903"/>
                <a:gd name="T11" fmla="*/ 692 h 903"/>
                <a:gd name="T12" fmla="*/ 367 w 903"/>
                <a:gd name="T13" fmla="*/ 694 h 903"/>
                <a:gd name="T14" fmla="*/ 364 w 903"/>
                <a:gd name="T15" fmla="*/ 698 h 903"/>
                <a:gd name="T16" fmla="*/ 361 w 903"/>
                <a:gd name="T17" fmla="*/ 704 h 903"/>
                <a:gd name="T18" fmla="*/ 361 w 903"/>
                <a:gd name="T19" fmla="*/ 872 h 903"/>
                <a:gd name="T20" fmla="*/ 181 w 903"/>
                <a:gd name="T21" fmla="*/ 210 h 903"/>
                <a:gd name="T22" fmla="*/ 722 w 903"/>
                <a:gd name="T23" fmla="*/ 872 h 903"/>
                <a:gd name="T24" fmla="*/ 391 w 903"/>
                <a:gd name="T25" fmla="*/ 872 h 903"/>
                <a:gd name="T26" fmla="*/ 511 w 903"/>
                <a:gd name="T27" fmla="*/ 722 h 903"/>
                <a:gd name="T28" fmla="*/ 391 w 903"/>
                <a:gd name="T29" fmla="*/ 872 h 903"/>
                <a:gd name="T30" fmla="*/ 451 w 903"/>
                <a:gd name="T31" fmla="*/ 31 h 903"/>
                <a:gd name="T32" fmla="*/ 783 w 903"/>
                <a:gd name="T33" fmla="*/ 180 h 903"/>
                <a:gd name="T34" fmla="*/ 166 w 903"/>
                <a:gd name="T35" fmla="*/ 180 h 903"/>
                <a:gd name="T36" fmla="*/ 121 w 903"/>
                <a:gd name="T37" fmla="*/ 160 h 903"/>
                <a:gd name="T38" fmla="*/ 753 w 903"/>
                <a:gd name="T39" fmla="*/ 872 h 903"/>
                <a:gd name="T40" fmla="*/ 798 w 903"/>
                <a:gd name="T41" fmla="*/ 210 h 903"/>
                <a:gd name="T42" fmla="*/ 804 w 903"/>
                <a:gd name="T43" fmla="*/ 209 h 903"/>
                <a:gd name="T44" fmla="*/ 808 w 903"/>
                <a:gd name="T45" fmla="*/ 206 h 903"/>
                <a:gd name="T46" fmla="*/ 811 w 903"/>
                <a:gd name="T47" fmla="*/ 201 h 903"/>
                <a:gd name="T48" fmla="*/ 813 w 903"/>
                <a:gd name="T49" fmla="*/ 195 h 903"/>
                <a:gd name="T50" fmla="*/ 813 w 903"/>
                <a:gd name="T51" fmla="*/ 146 h 903"/>
                <a:gd name="T52" fmla="*/ 807 w 903"/>
                <a:gd name="T53" fmla="*/ 138 h 903"/>
                <a:gd name="T54" fmla="*/ 456 w 903"/>
                <a:gd name="T55" fmla="*/ 0 h 903"/>
                <a:gd name="T56" fmla="*/ 446 w 903"/>
                <a:gd name="T57" fmla="*/ 0 h 903"/>
                <a:gd name="T58" fmla="*/ 96 w 903"/>
                <a:gd name="T59" fmla="*/ 138 h 903"/>
                <a:gd name="T60" fmla="*/ 91 w 903"/>
                <a:gd name="T61" fmla="*/ 146 h 903"/>
                <a:gd name="T62" fmla="*/ 90 w 903"/>
                <a:gd name="T63" fmla="*/ 195 h 903"/>
                <a:gd name="T64" fmla="*/ 92 w 903"/>
                <a:gd name="T65" fmla="*/ 201 h 903"/>
                <a:gd name="T66" fmla="*/ 95 w 903"/>
                <a:gd name="T67" fmla="*/ 206 h 903"/>
                <a:gd name="T68" fmla="*/ 99 w 903"/>
                <a:gd name="T69" fmla="*/ 209 h 903"/>
                <a:gd name="T70" fmla="*/ 106 w 903"/>
                <a:gd name="T71" fmla="*/ 210 h 903"/>
                <a:gd name="T72" fmla="*/ 151 w 903"/>
                <a:gd name="T73" fmla="*/ 872 h 903"/>
                <a:gd name="T74" fmla="*/ 11 w 903"/>
                <a:gd name="T75" fmla="*/ 873 h 903"/>
                <a:gd name="T76" fmla="*/ 6 w 903"/>
                <a:gd name="T77" fmla="*/ 876 h 903"/>
                <a:gd name="T78" fmla="*/ 3 w 903"/>
                <a:gd name="T79" fmla="*/ 880 h 903"/>
                <a:gd name="T80" fmla="*/ 1 w 903"/>
                <a:gd name="T81" fmla="*/ 885 h 903"/>
                <a:gd name="T82" fmla="*/ 1 w 903"/>
                <a:gd name="T83" fmla="*/ 891 h 903"/>
                <a:gd name="T84" fmla="*/ 3 w 903"/>
                <a:gd name="T85" fmla="*/ 896 h 903"/>
                <a:gd name="T86" fmla="*/ 6 w 903"/>
                <a:gd name="T87" fmla="*/ 900 h 903"/>
                <a:gd name="T88" fmla="*/ 11 w 903"/>
                <a:gd name="T89" fmla="*/ 902 h 903"/>
                <a:gd name="T90" fmla="*/ 166 w 903"/>
                <a:gd name="T91" fmla="*/ 902 h 903"/>
                <a:gd name="T92" fmla="*/ 527 w 903"/>
                <a:gd name="T93" fmla="*/ 902 h 903"/>
                <a:gd name="T94" fmla="*/ 888 w 903"/>
                <a:gd name="T95" fmla="*/ 902 h 903"/>
                <a:gd name="T96" fmla="*/ 894 w 903"/>
                <a:gd name="T97" fmla="*/ 901 h 903"/>
                <a:gd name="T98" fmla="*/ 898 w 903"/>
                <a:gd name="T99" fmla="*/ 898 h 903"/>
                <a:gd name="T100" fmla="*/ 902 w 903"/>
                <a:gd name="T101" fmla="*/ 894 h 903"/>
                <a:gd name="T102" fmla="*/ 903 w 903"/>
                <a:gd name="T103" fmla="*/ 888 h 903"/>
                <a:gd name="T104" fmla="*/ 902 w 903"/>
                <a:gd name="T105" fmla="*/ 882 h 903"/>
                <a:gd name="T106" fmla="*/ 898 w 903"/>
                <a:gd name="T107" fmla="*/ 878 h 903"/>
                <a:gd name="T108" fmla="*/ 894 w 903"/>
                <a:gd name="T109" fmla="*/ 874 h 903"/>
                <a:gd name="T110" fmla="*/ 888 w 903"/>
                <a:gd name="T111" fmla="*/ 87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3" h="903">
                  <a:moveTo>
                    <a:pt x="542" y="872"/>
                  </a:moveTo>
                  <a:lnTo>
                    <a:pt x="542" y="707"/>
                  </a:lnTo>
                  <a:lnTo>
                    <a:pt x="541" y="704"/>
                  </a:lnTo>
                  <a:lnTo>
                    <a:pt x="540" y="702"/>
                  </a:lnTo>
                  <a:lnTo>
                    <a:pt x="539" y="698"/>
                  </a:lnTo>
                  <a:lnTo>
                    <a:pt x="537" y="696"/>
                  </a:lnTo>
                  <a:lnTo>
                    <a:pt x="535" y="695"/>
                  </a:lnTo>
                  <a:lnTo>
                    <a:pt x="533" y="693"/>
                  </a:lnTo>
                  <a:lnTo>
                    <a:pt x="529" y="692"/>
                  </a:lnTo>
                  <a:lnTo>
                    <a:pt x="526" y="692"/>
                  </a:lnTo>
                  <a:lnTo>
                    <a:pt x="376" y="692"/>
                  </a:lnTo>
                  <a:lnTo>
                    <a:pt x="373" y="692"/>
                  </a:lnTo>
                  <a:lnTo>
                    <a:pt x="371" y="693"/>
                  </a:lnTo>
                  <a:lnTo>
                    <a:pt x="367" y="694"/>
                  </a:lnTo>
                  <a:lnTo>
                    <a:pt x="365" y="696"/>
                  </a:lnTo>
                  <a:lnTo>
                    <a:pt x="364" y="698"/>
                  </a:lnTo>
                  <a:lnTo>
                    <a:pt x="362" y="702"/>
                  </a:lnTo>
                  <a:lnTo>
                    <a:pt x="361" y="704"/>
                  </a:lnTo>
                  <a:lnTo>
                    <a:pt x="361" y="707"/>
                  </a:lnTo>
                  <a:lnTo>
                    <a:pt x="361" y="872"/>
                  </a:lnTo>
                  <a:lnTo>
                    <a:pt x="181" y="872"/>
                  </a:lnTo>
                  <a:lnTo>
                    <a:pt x="181" y="210"/>
                  </a:lnTo>
                  <a:lnTo>
                    <a:pt x="722" y="210"/>
                  </a:lnTo>
                  <a:lnTo>
                    <a:pt x="722" y="872"/>
                  </a:lnTo>
                  <a:lnTo>
                    <a:pt x="542" y="872"/>
                  </a:lnTo>
                  <a:close/>
                  <a:moveTo>
                    <a:pt x="391" y="872"/>
                  </a:moveTo>
                  <a:lnTo>
                    <a:pt x="391" y="722"/>
                  </a:lnTo>
                  <a:lnTo>
                    <a:pt x="511" y="722"/>
                  </a:lnTo>
                  <a:lnTo>
                    <a:pt x="511" y="872"/>
                  </a:lnTo>
                  <a:lnTo>
                    <a:pt x="391" y="872"/>
                  </a:lnTo>
                  <a:close/>
                  <a:moveTo>
                    <a:pt x="121" y="160"/>
                  </a:moveTo>
                  <a:lnTo>
                    <a:pt x="451" y="31"/>
                  </a:lnTo>
                  <a:lnTo>
                    <a:pt x="783" y="160"/>
                  </a:lnTo>
                  <a:lnTo>
                    <a:pt x="783" y="180"/>
                  </a:lnTo>
                  <a:lnTo>
                    <a:pt x="737" y="180"/>
                  </a:lnTo>
                  <a:lnTo>
                    <a:pt x="166" y="180"/>
                  </a:lnTo>
                  <a:lnTo>
                    <a:pt x="121" y="180"/>
                  </a:lnTo>
                  <a:lnTo>
                    <a:pt x="121" y="160"/>
                  </a:lnTo>
                  <a:close/>
                  <a:moveTo>
                    <a:pt x="888" y="872"/>
                  </a:moveTo>
                  <a:lnTo>
                    <a:pt x="753" y="872"/>
                  </a:lnTo>
                  <a:lnTo>
                    <a:pt x="753" y="210"/>
                  </a:lnTo>
                  <a:lnTo>
                    <a:pt x="798" y="210"/>
                  </a:lnTo>
                  <a:lnTo>
                    <a:pt x="801" y="210"/>
                  </a:lnTo>
                  <a:lnTo>
                    <a:pt x="804" y="209"/>
                  </a:lnTo>
                  <a:lnTo>
                    <a:pt x="806" y="208"/>
                  </a:lnTo>
                  <a:lnTo>
                    <a:pt x="808" y="206"/>
                  </a:lnTo>
                  <a:lnTo>
                    <a:pt x="810" y="204"/>
                  </a:lnTo>
                  <a:lnTo>
                    <a:pt x="811" y="201"/>
                  </a:lnTo>
                  <a:lnTo>
                    <a:pt x="813" y="198"/>
                  </a:lnTo>
                  <a:lnTo>
                    <a:pt x="813" y="195"/>
                  </a:lnTo>
                  <a:lnTo>
                    <a:pt x="813" y="150"/>
                  </a:lnTo>
                  <a:lnTo>
                    <a:pt x="813" y="146"/>
                  </a:lnTo>
                  <a:lnTo>
                    <a:pt x="810" y="142"/>
                  </a:lnTo>
                  <a:lnTo>
                    <a:pt x="807" y="138"/>
                  </a:lnTo>
                  <a:lnTo>
                    <a:pt x="803" y="136"/>
                  </a:lnTo>
                  <a:lnTo>
                    <a:pt x="456" y="0"/>
                  </a:lnTo>
                  <a:lnTo>
                    <a:pt x="451" y="0"/>
                  </a:lnTo>
                  <a:lnTo>
                    <a:pt x="446" y="0"/>
                  </a:lnTo>
                  <a:lnTo>
                    <a:pt x="99" y="136"/>
                  </a:lnTo>
                  <a:lnTo>
                    <a:pt x="96" y="138"/>
                  </a:lnTo>
                  <a:lnTo>
                    <a:pt x="93" y="142"/>
                  </a:lnTo>
                  <a:lnTo>
                    <a:pt x="91" y="146"/>
                  </a:lnTo>
                  <a:lnTo>
                    <a:pt x="90" y="150"/>
                  </a:lnTo>
                  <a:lnTo>
                    <a:pt x="90" y="195"/>
                  </a:lnTo>
                  <a:lnTo>
                    <a:pt x="91" y="198"/>
                  </a:lnTo>
                  <a:lnTo>
                    <a:pt x="92" y="201"/>
                  </a:lnTo>
                  <a:lnTo>
                    <a:pt x="93" y="204"/>
                  </a:lnTo>
                  <a:lnTo>
                    <a:pt x="95" y="206"/>
                  </a:lnTo>
                  <a:lnTo>
                    <a:pt x="97" y="208"/>
                  </a:lnTo>
                  <a:lnTo>
                    <a:pt x="99" y="209"/>
                  </a:lnTo>
                  <a:lnTo>
                    <a:pt x="103" y="210"/>
                  </a:lnTo>
                  <a:lnTo>
                    <a:pt x="106" y="210"/>
                  </a:lnTo>
                  <a:lnTo>
                    <a:pt x="151" y="210"/>
                  </a:lnTo>
                  <a:lnTo>
                    <a:pt x="151" y="872"/>
                  </a:lnTo>
                  <a:lnTo>
                    <a:pt x="15" y="872"/>
                  </a:lnTo>
                  <a:lnTo>
                    <a:pt x="11" y="873"/>
                  </a:lnTo>
                  <a:lnTo>
                    <a:pt x="9" y="874"/>
                  </a:lnTo>
                  <a:lnTo>
                    <a:pt x="6" y="876"/>
                  </a:lnTo>
                  <a:lnTo>
                    <a:pt x="4" y="878"/>
                  </a:lnTo>
                  <a:lnTo>
                    <a:pt x="3" y="880"/>
                  </a:lnTo>
                  <a:lnTo>
                    <a:pt x="1" y="882"/>
                  </a:lnTo>
                  <a:lnTo>
                    <a:pt x="1" y="885"/>
                  </a:lnTo>
                  <a:lnTo>
                    <a:pt x="0" y="888"/>
                  </a:lnTo>
                  <a:lnTo>
                    <a:pt x="1" y="891"/>
                  </a:lnTo>
                  <a:lnTo>
                    <a:pt x="1" y="894"/>
                  </a:lnTo>
                  <a:lnTo>
                    <a:pt x="3" y="896"/>
                  </a:lnTo>
                  <a:lnTo>
                    <a:pt x="4" y="898"/>
                  </a:lnTo>
                  <a:lnTo>
                    <a:pt x="6" y="900"/>
                  </a:lnTo>
                  <a:lnTo>
                    <a:pt x="9" y="901"/>
                  </a:lnTo>
                  <a:lnTo>
                    <a:pt x="11" y="902"/>
                  </a:lnTo>
                  <a:lnTo>
                    <a:pt x="15" y="903"/>
                  </a:lnTo>
                  <a:lnTo>
                    <a:pt x="166" y="902"/>
                  </a:lnTo>
                  <a:lnTo>
                    <a:pt x="376" y="902"/>
                  </a:lnTo>
                  <a:lnTo>
                    <a:pt x="527" y="902"/>
                  </a:lnTo>
                  <a:lnTo>
                    <a:pt x="737" y="902"/>
                  </a:lnTo>
                  <a:lnTo>
                    <a:pt x="888" y="902"/>
                  </a:lnTo>
                  <a:lnTo>
                    <a:pt x="891" y="902"/>
                  </a:lnTo>
                  <a:lnTo>
                    <a:pt x="894" y="901"/>
                  </a:lnTo>
                  <a:lnTo>
                    <a:pt x="896" y="900"/>
                  </a:lnTo>
                  <a:lnTo>
                    <a:pt x="898" y="898"/>
                  </a:lnTo>
                  <a:lnTo>
                    <a:pt x="901" y="896"/>
                  </a:lnTo>
                  <a:lnTo>
                    <a:pt x="902" y="894"/>
                  </a:lnTo>
                  <a:lnTo>
                    <a:pt x="903" y="891"/>
                  </a:lnTo>
                  <a:lnTo>
                    <a:pt x="903" y="888"/>
                  </a:lnTo>
                  <a:lnTo>
                    <a:pt x="903" y="885"/>
                  </a:lnTo>
                  <a:lnTo>
                    <a:pt x="902" y="882"/>
                  </a:lnTo>
                  <a:lnTo>
                    <a:pt x="901" y="880"/>
                  </a:lnTo>
                  <a:lnTo>
                    <a:pt x="898" y="878"/>
                  </a:lnTo>
                  <a:lnTo>
                    <a:pt x="896" y="876"/>
                  </a:lnTo>
                  <a:lnTo>
                    <a:pt x="894" y="874"/>
                  </a:lnTo>
                  <a:lnTo>
                    <a:pt x="891" y="873"/>
                  </a:lnTo>
                  <a:lnTo>
                    <a:pt x="888" y="873"/>
                  </a:lnTo>
                  <a:lnTo>
                    <a:pt x="888" y="8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9">
              <a:extLst>
                <a:ext uri="{FF2B5EF4-FFF2-40B4-BE49-F238E27FC236}">
                  <a16:creationId xmlns:a16="http://schemas.microsoft.com/office/drawing/2014/main" xmlns="" id="{08734DC3-2D00-45FE-ADA1-2AEE34C7F5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6013" y="1516063"/>
              <a:ext cx="57150" cy="38100"/>
            </a:xfrm>
            <a:custGeom>
              <a:avLst/>
              <a:gdLst>
                <a:gd name="T0" fmla="*/ 150 w 181"/>
                <a:gd name="T1" fmla="*/ 90 h 120"/>
                <a:gd name="T2" fmla="*/ 30 w 181"/>
                <a:gd name="T3" fmla="*/ 90 h 120"/>
                <a:gd name="T4" fmla="*/ 30 w 181"/>
                <a:gd name="T5" fmla="*/ 30 h 120"/>
                <a:gd name="T6" fmla="*/ 150 w 181"/>
                <a:gd name="T7" fmla="*/ 30 h 120"/>
                <a:gd name="T8" fmla="*/ 150 w 181"/>
                <a:gd name="T9" fmla="*/ 90 h 120"/>
                <a:gd name="T10" fmla="*/ 166 w 181"/>
                <a:gd name="T11" fmla="*/ 0 h 120"/>
                <a:gd name="T12" fmla="*/ 15 w 181"/>
                <a:gd name="T13" fmla="*/ 0 h 120"/>
                <a:gd name="T14" fmla="*/ 12 w 181"/>
                <a:gd name="T15" fmla="*/ 0 h 120"/>
                <a:gd name="T16" fmla="*/ 10 w 181"/>
                <a:gd name="T17" fmla="*/ 1 h 120"/>
                <a:gd name="T18" fmla="*/ 6 w 181"/>
                <a:gd name="T19" fmla="*/ 2 h 120"/>
                <a:gd name="T20" fmla="*/ 4 w 181"/>
                <a:gd name="T21" fmla="*/ 4 h 120"/>
                <a:gd name="T22" fmla="*/ 3 w 181"/>
                <a:gd name="T23" fmla="*/ 6 h 120"/>
                <a:gd name="T24" fmla="*/ 1 w 181"/>
                <a:gd name="T25" fmla="*/ 8 h 120"/>
                <a:gd name="T26" fmla="*/ 0 w 181"/>
                <a:gd name="T27" fmla="*/ 12 h 120"/>
                <a:gd name="T28" fmla="*/ 0 w 181"/>
                <a:gd name="T29" fmla="*/ 15 h 120"/>
                <a:gd name="T30" fmla="*/ 0 w 181"/>
                <a:gd name="T31" fmla="*/ 105 h 120"/>
                <a:gd name="T32" fmla="*/ 0 w 181"/>
                <a:gd name="T33" fmla="*/ 108 h 120"/>
                <a:gd name="T34" fmla="*/ 1 w 181"/>
                <a:gd name="T35" fmla="*/ 110 h 120"/>
                <a:gd name="T36" fmla="*/ 3 w 181"/>
                <a:gd name="T37" fmla="*/ 114 h 120"/>
                <a:gd name="T38" fmla="*/ 4 w 181"/>
                <a:gd name="T39" fmla="*/ 116 h 120"/>
                <a:gd name="T40" fmla="*/ 6 w 181"/>
                <a:gd name="T41" fmla="*/ 118 h 120"/>
                <a:gd name="T42" fmla="*/ 10 w 181"/>
                <a:gd name="T43" fmla="*/ 119 h 120"/>
                <a:gd name="T44" fmla="*/ 12 w 181"/>
                <a:gd name="T45" fmla="*/ 120 h 120"/>
                <a:gd name="T46" fmla="*/ 15 w 181"/>
                <a:gd name="T47" fmla="*/ 120 h 120"/>
                <a:gd name="T48" fmla="*/ 166 w 181"/>
                <a:gd name="T49" fmla="*/ 120 h 120"/>
                <a:gd name="T50" fmla="*/ 168 w 181"/>
                <a:gd name="T51" fmla="*/ 120 h 120"/>
                <a:gd name="T52" fmla="*/ 172 w 181"/>
                <a:gd name="T53" fmla="*/ 119 h 120"/>
                <a:gd name="T54" fmla="*/ 174 w 181"/>
                <a:gd name="T55" fmla="*/ 118 h 120"/>
                <a:gd name="T56" fmla="*/ 176 w 181"/>
                <a:gd name="T57" fmla="*/ 116 h 120"/>
                <a:gd name="T58" fmla="*/ 178 w 181"/>
                <a:gd name="T59" fmla="*/ 114 h 120"/>
                <a:gd name="T60" fmla="*/ 179 w 181"/>
                <a:gd name="T61" fmla="*/ 110 h 120"/>
                <a:gd name="T62" fmla="*/ 180 w 181"/>
                <a:gd name="T63" fmla="*/ 108 h 120"/>
                <a:gd name="T64" fmla="*/ 181 w 181"/>
                <a:gd name="T65" fmla="*/ 105 h 120"/>
                <a:gd name="T66" fmla="*/ 181 w 181"/>
                <a:gd name="T67" fmla="*/ 15 h 120"/>
                <a:gd name="T68" fmla="*/ 180 w 181"/>
                <a:gd name="T69" fmla="*/ 12 h 120"/>
                <a:gd name="T70" fmla="*/ 179 w 181"/>
                <a:gd name="T71" fmla="*/ 8 h 120"/>
                <a:gd name="T72" fmla="*/ 178 w 181"/>
                <a:gd name="T73" fmla="*/ 6 h 120"/>
                <a:gd name="T74" fmla="*/ 176 w 181"/>
                <a:gd name="T75" fmla="*/ 4 h 120"/>
                <a:gd name="T76" fmla="*/ 174 w 181"/>
                <a:gd name="T77" fmla="*/ 2 h 120"/>
                <a:gd name="T78" fmla="*/ 172 w 181"/>
                <a:gd name="T79" fmla="*/ 1 h 120"/>
                <a:gd name="T80" fmla="*/ 168 w 181"/>
                <a:gd name="T81" fmla="*/ 0 h 120"/>
                <a:gd name="T82" fmla="*/ 166 w 181"/>
                <a:gd name="T8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1" h="120">
                  <a:moveTo>
                    <a:pt x="150" y="90"/>
                  </a:moveTo>
                  <a:lnTo>
                    <a:pt x="30" y="90"/>
                  </a:lnTo>
                  <a:lnTo>
                    <a:pt x="30" y="30"/>
                  </a:lnTo>
                  <a:lnTo>
                    <a:pt x="150" y="30"/>
                  </a:lnTo>
                  <a:lnTo>
                    <a:pt x="150" y="90"/>
                  </a:lnTo>
                  <a:close/>
                  <a:moveTo>
                    <a:pt x="16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10"/>
                  </a:lnTo>
                  <a:lnTo>
                    <a:pt x="3" y="114"/>
                  </a:lnTo>
                  <a:lnTo>
                    <a:pt x="4" y="116"/>
                  </a:lnTo>
                  <a:lnTo>
                    <a:pt x="6" y="118"/>
                  </a:lnTo>
                  <a:lnTo>
                    <a:pt x="10" y="119"/>
                  </a:lnTo>
                  <a:lnTo>
                    <a:pt x="12" y="120"/>
                  </a:lnTo>
                  <a:lnTo>
                    <a:pt x="15" y="120"/>
                  </a:lnTo>
                  <a:lnTo>
                    <a:pt x="166" y="120"/>
                  </a:lnTo>
                  <a:lnTo>
                    <a:pt x="168" y="120"/>
                  </a:lnTo>
                  <a:lnTo>
                    <a:pt x="172" y="119"/>
                  </a:lnTo>
                  <a:lnTo>
                    <a:pt x="174" y="118"/>
                  </a:lnTo>
                  <a:lnTo>
                    <a:pt x="176" y="116"/>
                  </a:lnTo>
                  <a:lnTo>
                    <a:pt x="178" y="114"/>
                  </a:lnTo>
                  <a:lnTo>
                    <a:pt x="179" y="110"/>
                  </a:lnTo>
                  <a:lnTo>
                    <a:pt x="180" y="108"/>
                  </a:lnTo>
                  <a:lnTo>
                    <a:pt x="181" y="105"/>
                  </a:lnTo>
                  <a:lnTo>
                    <a:pt x="181" y="15"/>
                  </a:lnTo>
                  <a:lnTo>
                    <a:pt x="180" y="12"/>
                  </a:lnTo>
                  <a:lnTo>
                    <a:pt x="179" y="8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8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0">
              <a:extLst>
                <a:ext uri="{FF2B5EF4-FFF2-40B4-BE49-F238E27FC236}">
                  <a16:creationId xmlns:a16="http://schemas.microsoft.com/office/drawing/2014/main" xmlns="" id="{73B7657C-58F4-43BE-B265-199FCC1B07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6013" y="1468438"/>
              <a:ext cx="57150" cy="38100"/>
            </a:xfrm>
            <a:custGeom>
              <a:avLst/>
              <a:gdLst>
                <a:gd name="T0" fmla="*/ 150 w 181"/>
                <a:gd name="T1" fmla="*/ 91 h 121"/>
                <a:gd name="T2" fmla="*/ 30 w 181"/>
                <a:gd name="T3" fmla="*/ 91 h 121"/>
                <a:gd name="T4" fmla="*/ 30 w 181"/>
                <a:gd name="T5" fmla="*/ 30 h 121"/>
                <a:gd name="T6" fmla="*/ 150 w 181"/>
                <a:gd name="T7" fmla="*/ 30 h 121"/>
                <a:gd name="T8" fmla="*/ 150 w 181"/>
                <a:gd name="T9" fmla="*/ 91 h 121"/>
                <a:gd name="T10" fmla="*/ 166 w 181"/>
                <a:gd name="T11" fmla="*/ 0 h 121"/>
                <a:gd name="T12" fmla="*/ 15 w 181"/>
                <a:gd name="T13" fmla="*/ 0 h 121"/>
                <a:gd name="T14" fmla="*/ 12 w 181"/>
                <a:gd name="T15" fmla="*/ 1 h 121"/>
                <a:gd name="T16" fmla="*/ 10 w 181"/>
                <a:gd name="T17" fmla="*/ 2 h 121"/>
                <a:gd name="T18" fmla="*/ 6 w 181"/>
                <a:gd name="T19" fmla="*/ 3 h 121"/>
                <a:gd name="T20" fmla="*/ 4 w 181"/>
                <a:gd name="T21" fmla="*/ 5 h 121"/>
                <a:gd name="T22" fmla="*/ 3 w 181"/>
                <a:gd name="T23" fmla="*/ 7 h 121"/>
                <a:gd name="T24" fmla="*/ 1 w 181"/>
                <a:gd name="T25" fmla="*/ 9 h 121"/>
                <a:gd name="T26" fmla="*/ 0 w 181"/>
                <a:gd name="T27" fmla="*/ 12 h 121"/>
                <a:gd name="T28" fmla="*/ 0 w 181"/>
                <a:gd name="T29" fmla="*/ 15 h 121"/>
                <a:gd name="T30" fmla="*/ 0 w 181"/>
                <a:gd name="T31" fmla="*/ 106 h 121"/>
                <a:gd name="T32" fmla="*/ 0 w 181"/>
                <a:gd name="T33" fmla="*/ 108 h 121"/>
                <a:gd name="T34" fmla="*/ 1 w 181"/>
                <a:gd name="T35" fmla="*/ 111 h 121"/>
                <a:gd name="T36" fmla="*/ 3 w 181"/>
                <a:gd name="T37" fmla="*/ 113 h 121"/>
                <a:gd name="T38" fmla="*/ 4 w 181"/>
                <a:gd name="T39" fmla="*/ 116 h 121"/>
                <a:gd name="T40" fmla="*/ 6 w 181"/>
                <a:gd name="T41" fmla="*/ 118 h 121"/>
                <a:gd name="T42" fmla="*/ 10 w 181"/>
                <a:gd name="T43" fmla="*/ 120 h 121"/>
                <a:gd name="T44" fmla="*/ 12 w 181"/>
                <a:gd name="T45" fmla="*/ 120 h 121"/>
                <a:gd name="T46" fmla="*/ 15 w 181"/>
                <a:gd name="T47" fmla="*/ 121 h 121"/>
                <a:gd name="T48" fmla="*/ 166 w 181"/>
                <a:gd name="T49" fmla="*/ 121 h 121"/>
                <a:gd name="T50" fmla="*/ 168 w 181"/>
                <a:gd name="T51" fmla="*/ 120 h 121"/>
                <a:gd name="T52" fmla="*/ 172 w 181"/>
                <a:gd name="T53" fmla="*/ 120 h 121"/>
                <a:gd name="T54" fmla="*/ 174 w 181"/>
                <a:gd name="T55" fmla="*/ 118 h 121"/>
                <a:gd name="T56" fmla="*/ 176 w 181"/>
                <a:gd name="T57" fmla="*/ 116 h 121"/>
                <a:gd name="T58" fmla="*/ 178 w 181"/>
                <a:gd name="T59" fmla="*/ 113 h 121"/>
                <a:gd name="T60" fmla="*/ 179 w 181"/>
                <a:gd name="T61" fmla="*/ 111 h 121"/>
                <a:gd name="T62" fmla="*/ 180 w 181"/>
                <a:gd name="T63" fmla="*/ 108 h 121"/>
                <a:gd name="T64" fmla="*/ 181 w 181"/>
                <a:gd name="T65" fmla="*/ 106 h 121"/>
                <a:gd name="T66" fmla="*/ 181 w 181"/>
                <a:gd name="T67" fmla="*/ 15 h 121"/>
                <a:gd name="T68" fmla="*/ 180 w 181"/>
                <a:gd name="T69" fmla="*/ 12 h 121"/>
                <a:gd name="T70" fmla="*/ 179 w 181"/>
                <a:gd name="T71" fmla="*/ 9 h 121"/>
                <a:gd name="T72" fmla="*/ 178 w 181"/>
                <a:gd name="T73" fmla="*/ 7 h 121"/>
                <a:gd name="T74" fmla="*/ 176 w 181"/>
                <a:gd name="T75" fmla="*/ 5 h 121"/>
                <a:gd name="T76" fmla="*/ 174 w 181"/>
                <a:gd name="T77" fmla="*/ 3 h 121"/>
                <a:gd name="T78" fmla="*/ 172 w 181"/>
                <a:gd name="T79" fmla="*/ 2 h 121"/>
                <a:gd name="T80" fmla="*/ 168 w 181"/>
                <a:gd name="T81" fmla="*/ 1 h 121"/>
                <a:gd name="T82" fmla="*/ 166 w 181"/>
                <a:gd name="T8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1" h="121">
                  <a:moveTo>
                    <a:pt x="150" y="91"/>
                  </a:moveTo>
                  <a:lnTo>
                    <a:pt x="30" y="91"/>
                  </a:lnTo>
                  <a:lnTo>
                    <a:pt x="30" y="30"/>
                  </a:lnTo>
                  <a:lnTo>
                    <a:pt x="150" y="30"/>
                  </a:lnTo>
                  <a:lnTo>
                    <a:pt x="150" y="91"/>
                  </a:lnTo>
                  <a:close/>
                  <a:moveTo>
                    <a:pt x="166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1" y="111"/>
                  </a:lnTo>
                  <a:lnTo>
                    <a:pt x="3" y="113"/>
                  </a:lnTo>
                  <a:lnTo>
                    <a:pt x="4" y="116"/>
                  </a:lnTo>
                  <a:lnTo>
                    <a:pt x="6" y="118"/>
                  </a:lnTo>
                  <a:lnTo>
                    <a:pt x="10" y="120"/>
                  </a:lnTo>
                  <a:lnTo>
                    <a:pt x="12" y="120"/>
                  </a:lnTo>
                  <a:lnTo>
                    <a:pt x="15" y="121"/>
                  </a:lnTo>
                  <a:lnTo>
                    <a:pt x="166" y="121"/>
                  </a:lnTo>
                  <a:lnTo>
                    <a:pt x="168" y="120"/>
                  </a:lnTo>
                  <a:lnTo>
                    <a:pt x="172" y="120"/>
                  </a:lnTo>
                  <a:lnTo>
                    <a:pt x="174" y="118"/>
                  </a:lnTo>
                  <a:lnTo>
                    <a:pt x="176" y="116"/>
                  </a:lnTo>
                  <a:lnTo>
                    <a:pt x="178" y="113"/>
                  </a:lnTo>
                  <a:lnTo>
                    <a:pt x="179" y="111"/>
                  </a:lnTo>
                  <a:lnTo>
                    <a:pt x="180" y="108"/>
                  </a:lnTo>
                  <a:lnTo>
                    <a:pt x="181" y="106"/>
                  </a:lnTo>
                  <a:lnTo>
                    <a:pt x="181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1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1">
              <a:extLst>
                <a:ext uri="{FF2B5EF4-FFF2-40B4-BE49-F238E27FC236}">
                  <a16:creationId xmlns:a16="http://schemas.microsoft.com/office/drawing/2014/main" xmlns="" id="{789E6245-3F63-4312-94D9-C480C42808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6013" y="1420813"/>
              <a:ext cx="57150" cy="38100"/>
            </a:xfrm>
            <a:custGeom>
              <a:avLst/>
              <a:gdLst>
                <a:gd name="T0" fmla="*/ 150 w 181"/>
                <a:gd name="T1" fmla="*/ 90 h 120"/>
                <a:gd name="T2" fmla="*/ 30 w 181"/>
                <a:gd name="T3" fmla="*/ 90 h 120"/>
                <a:gd name="T4" fmla="*/ 30 w 181"/>
                <a:gd name="T5" fmla="*/ 30 h 120"/>
                <a:gd name="T6" fmla="*/ 150 w 181"/>
                <a:gd name="T7" fmla="*/ 30 h 120"/>
                <a:gd name="T8" fmla="*/ 150 w 181"/>
                <a:gd name="T9" fmla="*/ 90 h 120"/>
                <a:gd name="T10" fmla="*/ 166 w 181"/>
                <a:gd name="T11" fmla="*/ 0 h 120"/>
                <a:gd name="T12" fmla="*/ 15 w 181"/>
                <a:gd name="T13" fmla="*/ 0 h 120"/>
                <a:gd name="T14" fmla="*/ 12 w 181"/>
                <a:gd name="T15" fmla="*/ 0 h 120"/>
                <a:gd name="T16" fmla="*/ 10 w 181"/>
                <a:gd name="T17" fmla="*/ 1 h 120"/>
                <a:gd name="T18" fmla="*/ 6 w 181"/>
                <a:gd name="T19" fmla="*/ 2 h 120"/>
                <a:gd name="T20" fmla="*/ 4 w 181"/>
                <a:gd name="T21" fmla="*/ 5 h 120"/>
                <a:gd name="T22" fmla="*/ 3 w 181"/>
                <a:gd name="T23" fmla="*/ 7 h 120"/>
                <a:gd name="T24" fmla="*/ 1 w 181"/>
                <a:gd name="T25" fmla="*/ 10 h 120"/>
                <a:gd name="T26" fmla="*/ 0 w 181"/>
                <a:gd name="T27" fmla="*/ 12 h 120"/>
                <a:gd name="T28" fmla="*/ 0 w 181"/>
                <a:gd name="T29" fmla="*/ 15 h 120"/>
                <a:gd name="T30" fmla="*/ 0 w 181"/>
                <a:gd name="T31" fmla="*/ 105 h 120"/>
                <a:gd name="T32" fmla="*/ 0 w 181"/>
                <a:gd name="T33" fmla="*/ 109 h 120"/>
                <a:gd name="T34" fmla="*/ 1 w 181"/>
                <a:gd name="T35" fmla="*/ 112 h 120"/>
                <a:gd name="T36" fmla="*/ 3 w 181"/>
                <a:gd name="T37" fmla="*/ 114 h 120"/>
                <a:gd name="T38" fmla="*/ 4 w 181"/>
                <a:gd name="T39" fmla="*/ 116 h 120"/>
                <a:gd name="T40" fmla="*/ 6 w 181"/>
                <a:gd name="T41" fmla="*/ 118 h 120"/>
                <a:gd name="T42" fmla="*/ 10 w 181"/>
                <a:gd name="T43" fmla="*/ 119 h 120"/>
                <a:gd name="T44" fmla="*/ 12 w 181"/>
                <a:gd name="T45" fmla="*/ 120 h 120"/>
                <a:gd name="T46" fmla="*/ 15 w 181"/>
                <a:gd name="T47" fmla="*/ 120 h 120"/>
                <a:gd name="T48" fmla="*/ 166 w 181"/>
                <a:gd name="T49" fmla="*/ 120 h 120"/>
                <a:gd name="T50" fmla="*/ 168 w 181"/>
                <a:gd name="T51" fmla="*/ 120 h 120"/>
                <a:gd name="T52" fmla="*/ 172 w 181"/>
                <a:gd name="T53" fmla="*/ 119 h 120"/>
                <a:gd name="T54" fmla="*/ 174 w 181"/>
                <a:gd name="T55" fmla="*/ 118 h 120"/>
                <a:gd name="T56" fmla="*/ 176 w 181"/>
                <a:gd name="T57" fmla="*/ 116 h 120"/>
                <a:gd name="T58" fmla="*/ 178 w 181"/>
                <a:gd name="T59" fmla="*/ 114 h 120"/>
                <a:gd name="T60" fmla="*/ 179 w 181"/>
                <a:gd name="T61" fmla="*/ 112 h 120"/>
                <a:gd name="T62" fmla="*/ 180 w 181"/>
                <a:gd name="T63" fmla="*/ 109 h 120"/>
                <a:gd name="T64" fmla="*/ 181 w 181"/>
                <a:gd name="T65" fmla="*/ 105 h 120"/>
                <a:gd name="T66" fmla="*/ 181 w 181"/>
                <a:gd name="T67" fmla="*/ 15 h 120"/>
                <a:gd name="T68" fmla="*/ 180 w 181"/>
                <a:gd name="T69" fmla="*/ 12 h 120"/>
                <a:gd name="T70" fmla="*/ 179 w 181"/>
                <a:gd name="T71" fmla="*/ 10 h 120"/>
                <a:gd name="T72" fmla="*/ 178 w 181"/>
                <a:gd name="T73" fmla="*/ 7 h 120"/>
                <a:gd name="T74" fmla="*/ 176 w 181"/>
                <a:gd name="T75" fmla="*/ 5 h 120"/>
                <a:gd name="T76" fmla="*/ 174 w 181"/>
                <a:gd name="T77" fmla="*/ 2 h 120"/>
                <a:gd name="T78" fmla="*/ 172 w 181"/>
                <a:gd name="T79" fmla="*/ 1 h 120"/>
                <a:gd name="T80" fmla="*/ 168 w 181"/>
                <a:gd name="T81" fmla="*/ 0 h 120"/>
                <a:gd name="T82" fmla="*/ 166 w 181"/>
                <a:gd name="T8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1" h="120">
                  <a:moveTo>
                    <a:pt x="150" y="90"/>
                  </a:moveTo>
                  <a:lnTo>
                    <a:pt x="30" y="90"/>
                  </a:lnTo>
                  <a:lnTo>
                    <a:pt x="30" y="30"/>
                  </a:lnTo>
                  <a:lnTo>
                    <a:pt x="150" y="30"/>
                  </a:lnTo>
                  <a:lnTo>
                    <a:pt x="150" y="90"/>
                  </a:lnTo>
                  <a:close/>
                  <a:moveTo>
                    <a:pt x="16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3" y="114"/>
                  </a:lnTo>
                  <a:lnTo>
                    <a:pt x="4" y="116"/>
                  </a:lnTo>
                  <a:lnTo>
                    <a:pt x="6" y="118"/>
                  </a:lnTo>
                  <a:lnTo>
                    <a:pt x="10" y="119"/>
                  </a:lnTo>
                  <a:lnTo>
                    <a:pt x="12" y="120"/>
                  </a:lnTo>
                  <a:lnTo>
                    <a:pt x="15" y="120"/>
                  </a:lnTo>
                  <a:lnTo>
                    <a:pt x="166" y="120"/>
                  </a:lnTo>
                  <a:lnTo>
                    <a:pt x="168" y="120"/>
                  </a:lnTo>
                  <a:lnTo>
                    <a:pt x="172" y="119"/>
                  </a:lnTo>
                  <a:lnTo>
                    <a:pt x="174" y="118"/>
                  </a:lnTo>
                  <a:lnTo>
                    <a:pt x="176" y="116"/>
                  </a:lnTo>
                  <a:lnTo>
                    <a:pt x="178" y="114"/>
                  </a:lnTo>
                  <a:lnTo>
                    <a:pt x="179" y="112"/>
                  </a:lnTo>
                  <a:lnTo>
                    <a:pt x="180" y="109"/>
                  </a:lnTo>
                  <a:lnTo>
                    <a:pt x="181" y="105"/>
                  </a:lnTo>
                  <a:lnTo>
                    <a:pt x="181" y="15"/>
                  </a:lnTo>
                  <a:lnTo>
                    <a:pt x="180" y="12"/>
                  </a:lnTo>
                  <a:lnTo>
                    <a:pt x="179" y="10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8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2">
              <a:extLst>
                <a:ext uri="{FF2B5EF4-FFF2-40B4-BE49-F238E27FC236}">
                  <a16:creationId xmlns:a16="http://schemas.microsoft.com/office/drawing/2014/main" xmlns="" id="{A77F8964-F610-4159-A4B4-697F24364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2688" y="1563688"/>
              <a:ext cx="38100" cy="38100"/>
            </a:xfrm>
            <a:custGeom>
              <a:avLst/>
              <a:gdLst>
                <a:gd name="T0" fmla="*/ 90 w 120"/>
                <a:gd name="T1" fmla="*/ 90 h 120"/>
                <a:gd name="T2" fmla="*/ 30 w 120"/>
                <a:gd name="T3" fmla="*/ 90 h 120"/>
                <a:gd name="T4" fmla="*/ 30 w 120"/>
                <a:gd name="T5" fmla="*/ 30 h 120"/>
                <a:gd name="T6" fmla="*/ 90 w 120"/>
                <a:gd name="T7" fmla="*/ 30 h 120"/>
                <a:gd name="T8" fmla="*/ 90 w 120"/>
                <a:gd name="T9" fmla="*/ 90 h 120"/>
                <a:gd name="T10" fmla="*/ 105 w 120"/>
                <a:gd name="T11" fmla="*/ 0 h 120"/>
                <a:gd name="T12" fmla="*/ 15 w 120"/>
                <a:gd name="T13" fmla="*/ 0 h 120"/>
                <a:gd name="T14" fmla="*/ 12 w 120"/>
                <a:gd name="T15" fmla="*/ 0 h 120"/>
                <a:gd name="T16" fmla="*/ 9 w 120"/>
                <a:gd name="T17" fmla="*/ 1 h 120"/>
                <a:gd name="T18" fmla="*/ 7 w 120"/>
                <a:gd name="T19" fmla="*/ 2 h 120"/>
                <a:gd name="T20" fmla="*/ 5 w 120"/>
                <a:gd name="T21" fmla="*/ 4 h 120"/>
                <a:gd name="T22" fmla="*/ 2 w 120"/>
                <a:gd name="T23" fmla="*/ 6 h 120"/>
                <a:gd name="T24" fmla="*/ 1 w 120"/>
                <a:gd name="T25" fmla="*/ 10 h 120"/>
                <a:gd name="T26" fmla="*/ 0 w 120"/>
                <a:gd name="T27" fmla="*/ 12 h 120"/>
                <a:gd name="T28" fmla="*/ 0 w 120"/>
                <a:gd name="T29" fmla="*/ 15 h 120"/>
                <a:gd name="T30" fmla="*/ 0 w 120"/>
                <a:gd name="T31" fmla="*/ 105 h 120"/>
                <a:gd name="T32" fmla="*/ 0 w 120"/>
                <a:gd name="T33" fmla="*/ 108 h 120"/>
                <a:gd name="T34" fmla="*/ 1 w 120"/>
                <a:gd name="T35" fmla="*/ 112 h 120"/>
                <a:gd name="T36" fmla="*/ 2 w 120"/>
                <a:gd name="T37" fmla="*/ 114 h 120"/>
                <a:gd name="T38" fmla="*/ 5 w 120"/>
                <a:gd name="T39" fmla="*/ 116 h 120"/>
                <a:gd name="T40" fmla="*/ 7 w 120"/>
                <a:gd name="T41" fmla="*/ 118 h 120"/>
                <a:gd name="T42" fmla="*/ 9 w 120"/>
                <a:gd name="T43" fmla="*/ 119 h 120"/>
                <a:gd name="T44" fmla="*/ 12 w 120"/>
                <a:gd name="T45" fmla="*/ 120 h 120"/>
                <a:gd name="T46" fmla="*/ 15 w 120"/>
                <a:gd name="T47" fmla="*/ 120 h 120"/>
                <a:gd name="T48" fmla="*/ 105 w 120"/>
                <a:gd name="T49" fmla="*/ 120 h 120"/>
                <a:gd name="T50" fmla="*/ 109 w 120"/>
                <a:gd name="T51" fmla="*/ 120 h 120"/>
                <a:gd name="T52" fmla="*/ 111 w 120"/>
                <a:gd name="T53" fmla="*/ 119 h 120"/>
                <a:gd name="T54" fmla="*/ 114 w 120"/>
                <a:gd name="T55" fmla="*/ 118 h 120"/>
                <a:gd name="T56" fmla="*/ 116 w 120"/>
                <a:gd name="T57" fmla="*/ 116 h 120"/>
                <a:gd name="T58" fmla="*/ 117 w 120"/>
                <a:gd name="T59" fmla="*/ 114 h 120"/>
                <a:gd name="T60" fmla="*/ 119 w 120"/>
                <a:gd name="T61" fmla="*/ 112 h 120"/>
                <a:gd name="T62" fmla="*/ 120 w 120"/>
                <a:gd name="T63" fmla="*/ 108 h 120"/>
                <a:gd name="T64" fmla="*/ 120 w 120"/>
                <a:gd name="T65" fmla="*/ 105 h 120"/>
                <a:gd name="T66" fmla="*/ 120 w 120"/>
                <a:gd name="T67" fmla="*/ 15 h 120"/>
                <a:gd name="T68" fmla="*/ 120 w 120"/>
                <a:gd name="T69" fmla="*/ 12 h 120"/>
                <a:gd name="T70" fmla="*/ 119 w 120"/>
                <a:gd name="T71" fmla="*/ 10 h 120"/>
                <a:gd name="T72" fmla="*/ 117 w 120"/>
                <a:gd name="T73" fmla="*/ 6 h 120"/>
                <a:gd name="T74" fmla="*/ 116 w 120"/>
                <a:gd name="T75" fmla="*/ 4 h 120"/>
                <a:gd name="T76" fmla="*/ 114 w 120"/>
                <a:gd name="T77" fmla="*/ 2 h 120"/>
                <a:gd name="T78" fmla="*/ 111 w 120"/>
                <a:gd name="T79" fmla="*/ 1 h 120"/>
                <a:gd name="T80" fmla="*/ 109 w 120"/>
                <a:gd name="T81" fmla="*/ 0 h 120"/>
                <a:gd name="T82" fmla="*/ 105 w 120"/>
                <a:gd name="T8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0">
                  <a:moveTo>
                    <a:pt x="90" y="90"/>
                  </a:moveTo>
                  <a:lnTo>
                    <a:pt x="30" y="90"/>
                  </a:lnTo>
                  <a:lnTo>
                    <a:pt x="30" y="30"/>
                  </a:lnTo>
                  <a:lnTo>
                    <a:pt x="90" y="30"/>
                  </a:lnTo>
                  <a:lnTo>
                    <a:pt x="90" y="90"/>
                  </a:lnTo>
                  <a:close/>
                  <a:moveTo>
                    <a:pt x="10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5" y="116"/>
                  </a:lnTo>
                  <a:lnTo>
                    <a:pt x="7" y="118"/>
                  </a:lnTo>
                  <a:lnTo>
                    <a:pt x="9" y="119"/>
                  </a:lnTo>
                  <a:lnTo>
                    <a:pt x="12" y="120"/>
                  </a:lnTo>
                  <a:lnTo>
                    <a:pt x="15" y="120"/>
                  </a:lnTo>
                  <a:lnTo>
                    <a:pt x="105" y="120"/>
                  </a:lnTo>
                  <a:lnTo>
                    <a:pt x="109" y="120"/>
                  </a:lnTo>
                  <a:lnTo>
                    <a:pt x="111" y="119"/>
                  </a:lnTo>
                  <a:lnTo>
                    <a:pt x="114" y="118"/>
                  </a:lnTo>
                  <a:lnTo>
                    <a:pt x="116" y="116"/>
                  </a:lnTo>
                  <a:lnTo>
                    <a:pt x="117" y="114"/>
                  </a:lnTo>
                  <a:lnTo>
                    <a:pt x="119" y="112"/>
                  </a:lnTo>
                  <a:lnTo>
                    <a:pt x="120" y="108"/>
                  </a:lnTo>
                  <a:lnTo>
                    <a:pt x="120" y="105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10"/>
                  </a:lnTo>
                  <a:lnTo>
                    <a:pt x="117" y="6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3">
              <a:extLst>
                <a:ext uri="{FF2B5EF4-FFF2-40B4-BE49-F238E27FC236}">
                  <a16:creationId xmlns:a16="http://schemas.microsoft.com/office/drawing/2014/main" xmlns="" id="{2DFAB0A1-C977-4273-A70E-1959EEB804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58388" y="1563688"/>
              <a:ext cx="38100" cy="38100"/>
            </a:xfrm>
            <a:custGeom>
              <a:avLst/>
              <a:gdLst>
                <a:gd name="T0" fmla="*/ 90 w 120"/>
                <a:gd name="T1" fmla="*/ 90 h 120"/>
                <a:gd name="T2" fmla="*/ 30 w 120"/>
                <a:gd name="T3" fmla="*/ 90 h 120"/>
                <a:gd name="T4" fmla="*/ 30 w 120"/>
                <a:gd name="T5" fmla="*/ 30 h 120"/>
                <a:gd name="T6" fmla="*/ 90 w 120"/>
                <a:gd name="T7" fmla="*/ 30 h 120"/>
                <a:gd name="T8" fmla="*/ 90 w 120"/>
                <a:gd name="T9" fmla="*/ 90 h 120"/>
                <a:gd name="T10" fmla="*/ 105 w 120"/>
                <a:gd name="T11" fmla="*/ 0 h 120"/>
                <a:gd name="T12" fmla="*/ 15 w 120"/>
                <a:gd name="T13" fmla="*/ 0 h 120"/>
                <a:gd name="T14" fmla="*/ 12 w 120"/>
                <a:gd name="T15" fmla="*/ 0 h 120"/>
                <a:gd name="T16" fmla="*/ 8 w 120"/>
                <a:gd name="T17" fmla="*/ 1 h 120"/>
                <a:gd name="T18" fmla="*/ 6 w 120"/>
                <a:gd name="T19" fmla="*/ 2 h 120"/>
                <a:gd name="T20" fmla="*/ 4 w 120"/>
                <a:gd name="T21" fmla="*/ 4 h 120"/>
                <a:gd name="T22" fmla="*/ 2 w 120"/>
                <a:gd name="T23" fmla="*/ 6 h 120"/>
                <a:gd name="T24" fmla="*/ 1 w 120"/>
                <a:gd name="T25" fmla="*/ 10 h 120"/>
                <a:gd name="T26" fmla="*/ 0 w 120"/>
                <a:gd name="T27" fmla="*/ 12 h 120"/>
                <a:gd name="T28" fmla="*/ 0 w 120"/>
                <a:gd name="T29" fmla="*/ 15 h 120"/>
                <a:gd name="T30" fmla="*/ 0 w 120"/>
                <a:gd name="T31" fmla="*/ 105 h 120"/>
                <a:gd name="T32" fmla="*/ 0 w 120"/>
                <a:gd name="T33" fmla="*/ 108 h 120"/>
                <a:gd name="T34" fmla="*/ 1 w 120"/>
                <a:gd name="T35" fmla="*/ 112 h 120"/>
                <a:gd name="T36" fmla="*/ 2 w 120"/>
                <a:gd name="T37" fmla="*/ 114 h 120"/>
                <a:gd name="T38" fmla="*/ 4 w 120"/>
                <a:gd name="T39" fmla="*/ 116 h 120"/>
                <a:gd name="T40" fmla="*/ 6 w 120"/>
                <a:gd name="T41" fmla="*/ 118 h 120"/>
                <a:gd name="T42" fmla="*/ 8 w 120"/>
                <a:gd name="T43" fmla="*/ 119 h 120"/>
                <a:gd name="T44" fmla="*/ 12 w 120"/>
                <a:gd name="T45" fmla="*/ 120 h 120"/>
                <a:gd name="T46" fmla="*/ 15 w 120"/>
                <a:gd name="T47" fmla="*/ 120 h 120"/>
                <a:gd name="T48" fmla="*/ 105 w 120"/>
                <a:gd name="T49" fmla="*/ 120 h 120"/>
                <a:gd name="T50" fmla="*/ 108 w 120"/>
                <a:gd name="T51" fmla="*/ 120 h 120"/>
                <a:gd name="T52" fmla="*/ 110 w 120"/>
                <a:gd name="T53" fmla="*/ 119 h 120"/>
                <a:gd name="T54" fmla="*/ 114 w 120"/>
                <a:gd name="T55" fmla="*/ 118 h 120"/>
                <a:gd name="T56" fmla="*/ 116 w 120"/>
                <a:gd name="T57" fmla="*/ 116 h 120"/>
                <a:gd name="T58" fmla="*/ 118 w 120"/>
                <a:gd name="T59" fmla="*/ 114 h 120"/>
                <a:gd name="T60" fmla="*/ 119 w 120"/>
                <a:gd name="T61" fmla="*/ 112 h 120"/>
                <a:gd name="T62" fmla="*/ 120 w 120"/>
                <a:gd name="T63" fmla="*/ 108 h 120"/>
                <a:gd name="T64" fmla="*/ 120 w 120"/>
                <a:gd name="T65" fmla="*/ 105 h 120"/>
                <a:gd name="T66" fmla="*/ 120 w 120"/>
                <a:gd name="T67" fmla="*/ 15 h 120"/>
                <a:gd name="T68" fmla="*/ 120 w 120"/>
                <a:gd name="T69" fmla="*/ 12 h 120"/>
                <a:gd name="T70" fmla="*/ 119 w 120"/>
                <a:gd name="T71" fmla="*/ 10 h 120"/>
                <a:gd name="T72" fmla="*/ 118 w 120"/>
                <a:gd name="T73" fmla="*/ 6 h 120"/>
                <a:gd name="T74" fmla="*/ 116 w 120"/>
                <a:gd name="T75" fmla="*/ 4 h 120"/>
                <a:gd name="T76" fmla="*/ 114 w 120"/>
                <a:gd name="T77" fmla="*/ 3 h 120"/>
                <a:gd name="T78" fmla="*/ 110 w 120"/>
                <a:gd name="T79" fmla="*/ 1 h 120"/>
                <a:gd name="T80" fmla="*/ 108 w 120"/>
                <a:gd name="T81" fmla="*/ 0 h 120"/>
                <a:gd name="T82" fmla="*/ 105 w 120"/>
                <a:gd name="T83" fmla="*/ 0 h 120"/>
                <a:gd name="T84" fmla="*/ 105 w 120"/>
                <a:gd name="T8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20">
                  <a:moveTo>
                    <a:pt x="90" y="90"/>
                  </a:moveTo>
                  <a:lnTo>
                    <a:pt x="30" y="90"/>
                  </a:lnTo>
                  <a:lnTo>
                    <a:pt x="30" y="30"/>
                  </a:lnTo>
                  <a:lnTo>
                    <a:pt x="90" y="30"/>
                  </a:lnTo>
                  <a:lnTo>
                    <a:pt x="90" y="90"/>
                  </a:lnTo>
                  <a:close/>
                  <a:moveTo>
                    <a:pt x="10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6"/>
                  </a:lnTo>
                  <a:lnTo>
                    <a:pt x="6" y="118"/>
                  </a:lnTo>
                  <a:lnTo>
                    <a:pt x="8" y="119"/>
                  </a:lnTo>
                  <a:lnTo>
                    <a:pt x="12" y="120"/>
                  </a:lnTo>
                  <a:lnTo>
                    <a:pt x="15" y="120"/>
                  </a:lnTo>
                  <a:lnTo>
                    <a:pt x="105" y="120"/>
                  </a:lnTo>
                  <a:lnTo>
                    <a:pt x="108" y="120"/>
                  </a:lnTo>
                  <a:lnTo>
                    <a:pt x="110" y="119"/>
                  </a:lnTo>
                  <a:lnTo>
                    <a:pt x="114" y="118"/>
                  </a:lnTo>
                  <a:lnTo>
                    <a:pt x="116" y="116"/>
                  </a:lnTo>
                  <a:lnTo>
                    <a:pt x="118" y="114"/>
                  </a:lnTo>
                  <a:lnTo>
                    <a:pt x="119" y="112"/>
                  </a:lnTo>
                  <a:lnTo>
                    <a:pt x="120" y="108"/>
                  </a:lnTo>
                  <a:lnTo>
                    <a:pt x="120" y="105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10"/>
                  </a:lnTo>
                  <a:lnTo>
                    <a:pt x="118" y="6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0" y="1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04">
              <a:extLst>
                <a:ext uri="{FF2B5EF4-FFF2-40B4-BE49-F238E27FC236}">
                  <a16:creationId xmlns:a16="http://schemas.microsoft.com/office/drawing/2014/main" xmlns="" id="{BEF8D73A-6398-46B5-A6FF-1B9E2274E2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2688" y="1516063"/>
              <a:ext cx="38100" cy="38100"/>
            </a:xfrm>
            <a:custGeom>
              <a:avLst/>
              <a:gdLst>
                <a:gd name="T0" fmla="*/ 90 w 120"/>
                <a:gd name="T1" fmla="*/ 90 h 120"/>
                <a:gd name="T2" fmla="*/ 30 w 120"/>
                <a:gd name="T3" fmla="*/ 90 h 120"/>
                <a:gd name="T4" fmla="*/ 30 w 120"/>
                <a:gd name="T5" fmla="*/ 30 h 120"/>
                <a:gd name="T6" fmla="*/ 90 w 120"/>
                <a:gd name="T7" fmla="*/ 30 h 120"/>
                <a:gd name="T8" fmla="*/ 90 w 120"/>
                <a:gd name="T9" fmla="*/ 90 h 120"/>
                <a:gd name="T10" fmla="*/ 105 w 120"/>
                <a:gd name="T11" fmla="*/ 0 h 120"/>
                <a:gd name="T12" fmla="*/ 15 w 120"/>
                <a:gd name="T13" fmla="*/ 0 h 120"/>
                <a:gd name="T14" fmla="*/ 12 w 120"/>
                <a:gd name="T15" fmla="*/ 0 h 120"/>
                <a:gd name="T16" fmla="*/ 9 w 120"/>
                <a:gd name="T17" fmla="*/ 1 h 120"/>
                <a:gd name="T18" fmla="*/ 7 w 120"/>
                <a:gd name="T19" fmla="*/ 2 h 120"/>
                <a:gd name="T20" fmla="*/ 5 w 120"/>
                <a:gd name="T21" fmla="*/ 4 h 120"/>
                <a:gd name="T22" fmla="*/ 2 w 120"/>
                <a:gd name="T23" fmla="*/ 6 h 120"/>
                <a:gd name="T24" fmla="*/ 1 w 120"/>
                <a:gd name="T25" fmla="*/ 8 h 120"/>
                <a:gd name="T26" fmla="*/ 0 w 120"/>
                <a:gd name="T27" fmla="*/ 12 h 120"/>
                <a:gd name="T28" fmla="*/ 0 w 120"/>
                <a:gd name="T29" fmla="*/ 15 h 120"/>
                <a:gd name="T30" fmla="*/ 0 w 120"/>
                <a:gd name="T31" fmla="*/ 105 h 120"/>
                <a:gd name="T32" fmla="*/ 0 w 120"/>
                <a:gd name="T33" fmla="*/ 108 h 120"/>
                <a:gd name="T34" fmla="*/ 1 w 120"/>
                <a:gd name="T35" fmla="*/ 110 h 120"/>
                <a:gd name="T36" fmla="*/ 2 w 120"/>
                <a:gd name="T37" fmla="*/ 114 h 120"/>
                <a:gd name="T38" fmla="*/ 5 w 120"/>
                <a:gd name="T39" fmla="*/ 116 h 120"/>
                <a:gd name="T40" fmla="*/ 7 w 120"/>
                <a:gd name="T41" fmla="*/ 118 h 120"/>
                <a:gd name="T42" fmla="*/ 9 w 120"/>
                <a:gd name="T43" fmla="*/ 119 h 120"/>
                <a:gd name="T44" fmla="*/ 12 w 120"/>
                <a:gd name="T45" fmla="*/ 120 h 120"/>
                <a:gd name="T46" fmla="*/ 15 w 120"/>
                <a:gd name="T47" fmla="*/ 120 h 120"/>
                <a:gd name="T48" fmla="*/ 105 w 120"/>
                <a:gd name="T49" fmla="*/ 120 h 120"/>
                <a:gd name="T50" fmla="*/ 109 w 120"/>
                <a:gd name="T51" fmla="*/ 120 h 120"/>
                <a:gd name="T52" fmla="*/ 111 w 120"/>
                <a:gd name="T53" fmla="*/ 119 h 120"/>
                <a:gd name="T54" fmla="*/ 114 w 120"/>
                <a:gd name="T55" fmla="*/ 118 h 120"/>
                <a:gd name="T56" fmla="*/ 116 w 120"/>
                <a:gd name="T57" fmla="*/ 116 h 120"/>
                <a:gd name="T58" fmla="*/ 117 w 120"/>
                <a:gd name="T59" fmla="*/ 114 h 120"/>
                <a:gd name="T60" fmla="*/ 119 w 120"/>
                <a:gd name="T61" fmla="*/ 110 h 120"/>
                <a:gd name="T62" fmla="*/ 120 w 120"/>
                <a:gd name="T63" fmla="*/ 108 h 120"/>
                <a:gd name="T64" fmla="*/ 120 w 120"/>
                <a:gd name="T65" fmla="*/ 105 h 120"/>
                <a:gd name="T66" fmla="*/ 120 w 120"/>
                <a:gd name="T67" fmla="*/ 15 h 120"/>
                <a:gd name="T68" fmla="*/ 120 w 120"/>
                <a:gd name="T69" fmla="*/ 12 h 120"/>
                <a:gd name="T70" fmla="*/ 119 w 120"/>
                <a:gd name="T71" fmla="*/ 8 h 120"/>
                <a:gd name="T72" fmla="*/ 117 w 120"/>
                <a:gd name="T73" fmla="*/ 6 h 120"/>
                <a:gd name="T74" fmla="*/ 116 w 120"/>
                <a:gd name="T75" fmla="*/ 4 h 120"/>
                <a:gd name="T76" fmla="*/ 114 w 120"/>
                <a:gd name="T77" fmla="*/ 2 h 120"/>
                <a:gd name="T78" fmla="*/ 111 w 120"/>
                <a:gd name="T79" fmla="*/ 1 h 120"/>
                <a:gd name="T80" fmla="*/ 109 w 120"/>
                <a:gd name="T81" fmla="*/ 0 h 120"/>
                <a:gd name="T82" fmla="*/ 105 w 120"/>
                <a:gd name="T8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0">
                  <a:moveTo>
                    <a:pt x="90" y="90"/>
                  </a:moveTo>
                  <a:lnTo>
                    <a:pt x="30" y="90"/>
                  </a:lnTo>
                  <a:lnTo>
                    <a:pt x="30" y="30"/>
                  </a:lnTo>
                  <a:lnTo>
                    <a:pt x="90" y="30"/>
                  </a:lnTo>
                  <a:lnTo>
                    <a:pt x="90" y="90"/>
                  </a:lnTo>
                  <a:close/>
                  <a:moveTo>
                    <a:pt x="10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10"/>
                  </a:lnTo>
                  <a:lnTo>
                    <a:pt x="2" y="114"/>
                  </a:lnTo>
                  <a:lnTo>
                    <a:pt x="5" y="116"/>
                  </a:lnTo>
                  <a:lnTo>
                    <a:pt x="7" y="118"/>
                  </a:lnTo>
                  <a:lnTo>
                    <a:pt x="9" y="119"/>
                  </a:lnTo>
                  <a:lnTo>
                    <a:pt x="12" y="120"/>
                  </a:lnTo>
                  <a:lnTo>
                    <a:pt x="15" y="120"/>
                  </a:lnTo>
                  <a:lnTo>
                    <a:pt x="105" y="120"/>
                  </a:lnTo>
                  <a:lnTo>
                    <a:pt x="109" y="120"/>
                  </a:lnTo>
                  <a:lnTo>
                    <a:pt x="111" y="119"/>
                  </a:lnTo>
                  <a:lnTo>
                    <a:pt x="114" y="118"/>
                  </a:lnTo>
                  <a:lnTo>
                    <a:pt x="116" y="116"/>
                  </a:lnTo>
                  <a:lnTo>
                    <a:pt x="117" y="114"/>
                  </a:lnTo>
                  <a:lnTo>
                    <a:pt x="119" y="110"/>
                  </a:lnTo>
                  <a:lnTo>
                    <a:pt x="120" y="108"/>
                  </a:lnTo>
                  <a:lnTo>
                    <a:pt x="120" y="105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8"/>
                  </a:lnTo>
                  <a:lnTo>
                    <a:pt x="117" y="6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05">
              <a:extLst>
                <a:ext uri="{FF2B5EF4-FFF2-40B4-BE49-F238E27FC236}">
                  <a16:creationId xmlns:a16="http://schemas.microsoft.com/office/drawing/2014/main" xmlns="" id="{C32B7E5A-6972-45E8-8B0D-EEC0AC0DCF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58388" y="1516063"/>
              <a:ext cx="38100" cy="38100"/>
            </a:xfrm>
            <a:custGeom>
              <a:avLst/>
              <a:gdLst>
                <a:gd name="T0" fmla="*/ 90 w 120"/>
                <a:gd name="T1" fmla="*/ 90 h 120"/>
                <a:gd name="T2" fmla="*/ 30 w 120"/>
                <a:gd name="T3" fmla="*/ 90 h 120"/>
                <a:gd name="T4" fmla="*/ 30 w 120"/>
                <a:gd name="T5" fmla="*/ 30 h 120"/>
                <a:gd name="T6" fmla="*/ 90 w 120"/>
                <a:gd name="T7" fmla="*/ 30 h 120"/>
                <a:gd name="T8" fmla="*/ 90 w 120"/>
                <a:gd name="T9" fmla="*/ 90 h 120"/>
                <a:gd name="T10" fmla="*/ 105 w 120"/>
                <a:gd name="T11" fmla="*/ 0 h 120"/>
                <a:gd name="T12" fmla="*/ 15 w 120"/>
                <a:gd name="T13" fmla="*/ 0 h 120"/>
                <a:gd name="T14" fmla="*/ 12 w 120"/>
                <a:gd name="T15" fmla="*/ 0 h 120"/>
                <a:gd name="T16" fmla="*/ 8 w 120"/>
                <a:gd name="T17" fmla="*/ 1 h 120"/>
                <a:gd name="T18" fmla="*/ 6 w 120"/>
                <a:gd name="T19" fmla="*/ 2 h 120"/>
                <a:gd name="T20" fmla="*/ 4 w 120"/>
                <a:gd name="T21" fmla="*/ 4 h 120"/>
                <a:gd name="T22" fmla="*/ 2 w 120"/>
                <a:gd name="T23" fmla="*/ 6 h 120"/>
                <a:gd name="T24" fmla="*/ 1 w 120"/>
                <a:gd name="T25" fmla="*/ 8 h 120"/>
                <a:gd name="T26" fmla="*/ 0 w 120"/>
                <a:gd name="T27" fmla="*/ 12 h 120"/>
                <a:gd name="T28" fmla="*/ 0 w 120"/>
                <a:gd name="T29" fmla="*/ 15 h 120"/>
                <a:gd name="T30" fmla="*/ 0 w 120"/>
                <a:gd name="T31" fmla="*/ 105 h 120"/>
                <a:gd name="T32" fmla="*/ 0 w 120"/>
                <a:gd name="T33" fmla="*/ 108 h 120"/>
                <a:gd name="T34" fmla="*/ 1 w 120"/>
                <a:gd name="T35" fmla="*/ 110 h 120"/>
                <a:gd name="T36" fmla="*/ 2 w 120"/>
                <a:gd name="T37" fmla="*/ 114 h 120"/>
                <a:gd name="T38" fmla="*/ 4 w 120"/>
                <a:gd name="T39" fmla="*/ 116 h 120"/>
                <a:gd name="T40" fmla="*/ 6 w 120"/>
                <a:gd name="T41" fmla="*/ 118 h 120"/>
                <a:gd name="T42" fmla="*/ 8 w 120"/>
                <a:gd name="T43" fmla="*/ 119 h 120"/>
                <a:gd name="T44" fmla="*/ 12 w 120"/>
                <a:gd name="T45" fmla="*/ 120 h 120"/>
                <a:gd name="T46" fmla="*/ 15 w 120"/>
                <a:gd name="T47" fmla="*/ 120 h 120"/>
                <a:gd name="T48" fmla="*/ 105 w 120"/>
                <a:gd name="T49" fmla="*/ 120 h 120"/>
                <a:gd name="T50" fmla="*/ 108 w 120"/>
                <a:gd name="T51" fmla="*/ 120 h 120"/>
                <a:gd name="T52" fmla="*/ 110 w 120"/>
                <a:gd name="T53" fmla="*/ 119 h 120"/>
                <a:gd name="T54" fmla="*/ 114 w 120"/>
                <a:gd name="T55" fmla="*/ 118 h 120"/>
                <a:gd name="T56" fmla="*/ 116 w 120"/>
                <a:gd name="T57" fmla="*/ 116 h 120"/>
                <a:gd name="T58" fmla="*/ 118 w 120"/>
                <a:gd name="T59" fmla="*/ 114 h 120"/>
                <a:gd name="T60" fmla="*/ 119 w 120"/>
                <a:gd name="T61" fmla="*/ 110 h 120"/>
                <a:gd name="T62" fmla="*/ 120 w 120"/>
                <a:gd name="T63" fmla="*/ 108 h 120"/>
                <a:gd name="T64" fmla="*/ 120 w 120"/>
                <a:gd name="T65" fmla="*/ 105 h 120"/>
                <a:gd name="T66" fmla="*/ 120 w 120"/>
                <a:gd name="T67" fmla="*/ 15 h 120"/>
                <a:gd name="T68" fmla="*/ 120 w 120"/>
                <a:gd name="T69" fmla="*/ 12 h 120"/>
                <a:gd name="T70" fmla="*/ 119 w 120"/>
                <a:gd name="T71" fmla="*/ 8 h 120"/>
                <a:gd name="T72" fmla="*/ 118 w 120"/>
                <a:gd name="T73" fmla="*/ 6 h 120"/>
                <a:gd name="T74" fmla="*/ 116 w 120"/>
                <a:gd name="T75" fmla="*/ 4 h 120"/>
                <a:gd name="T76" fmla="*/ 114 w 120"/>
                <a:gd name="T77" fmla="*/ 2 h 120"/>
                <a:gd name="T78" fmla="*/ 110 w 120"/>
                <a:gd name="T79" fmla="*/ 1 h 120"/>
                <a:gd name="T80" fmla="*/ 108 w 120"/>
                <a:gd name="T81" fmla="*/ 0 h 120"/>
                <a:gd name="T82" fmla="*/ 105 w 120"/>
                <a:gd name="T8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0">
                  <a:moveTo>
                    <a:pt x="90" y="90"/>
                  </a:moveTo>
                  <a:lnTo>
                    <a:pt x="30" y="90"/>
                  </a:lnTo>
                  <a:lnTo>
                    <a:pt x="30" y="30"/>
                  </a:lnTo>
                  <a:lnTo>
                    <a:pt x="90" y="30"/>
                  </a:lnTo>
                  <a:lnTo>
                    <a:pt x="90" y="90"/>
                  </a:lnTo>
                  <a:close/>
                  <a:moveTo>
                    <a:pt x="10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10"/>
                  </a:lnTo>
                  <a:lnTo>
                    <a:pt x="2" y="114"/>
                  </a:lnTo>
                  <a:lnTo>
                    <a:pt x="4" y="116"/>
                  </a:lnTo>
                  <a:lnTo>
                    <a:pt x="6" y="118"/>
                  </a:lnTo>
                  <a:lnTo>
                    <a:pt x="8" y="119"/>
                  </a:lnTo>
                  <a:lnTo>
                    <a:pt x="12" y="120"/>
                  </a:lnTo>
                  <a:lnTo>
                    <a:pt x="15" y="120"/>
                  </a:lnTo>
                  <a:lnTo>
                    <a:pt x="105" y="120"/>
                  </a:lnTo>
                  <a:lnTo>
                    <a:pt x="108" y="120"/>
                  </a:lnTo>
                  <a:lnTo>
                    <a:pt x="110" y="119"/>
                  </a:lnTo>
                  <a:lnTo>
                    <a:pt x="114" y="118"/>
                  </a:lnTo>
                  <a:lnTo>
                    <a:pt x="116" y="116"/>
                  </a:lnTo>
                  <a:lnTo>
                    <a:pt x="118" y="114"/>
                  </a:lnTo>
                  <a:lnTo>
                    <a:pt x="119" y="110"/>
                  </a:lnTo>
                  <a:lnTo>
                    <a:pt x="120" y="108"/>
                  </a:lnTo>
                  <a:lnTo>
                    <a:pt x="120" y="105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8"/>
                  </a:lnTo>
                  <a:lnTo>
                    <a:pt x="118" y="6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10" y="1"/>
                  </a:lnTo>
                  <a:lnTo>
                    <a:pt x="108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6">
              <a:extLst>
                <a:ext uri="{FF2B5EF4-FFF2-40B4-BE49-F238E27FC236}">
                  <a16:creationId xmlns:a16="http://schemas.microsoft.com/office/drawing/2014/main" xmlns="" id="{8BCFB892-F707-484F-B4A6-B1165F04C7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2688" y="1468438"/>
              <a:ext cx="38100" cy="38100"/>
            </a:xfrm>
            <a:custGeom>
              <a:avLst/>
              <a:gdLst>
                <a:gd name="T0" fmla="*/ 90 w 120"/>
                <a:gd name="T1" fmla="*/ 91 h 121"/>
                <a:gd name="T2" fmla="*/ 30 w 120"/>
                <a:gd name="T3" fmla="*/ 91 h 121"/>
                <a:gd name="T4" fmla="*/ 30 w 120"/>
                <a:gd name="T5" fmla="*/ 30 h 121"/>
                <a:gd name="T6" fmla="*/ 90 w 120"/>
                <a:gd name="T7" fmla="*/ 30 h 121"/>
                <a:gd name="T8" fmla="*/ 90 w 120"/>
                <a:gd name="T9" fmla="*/ 91 h 121"/>
                <a:gd name="T10" fmla="*/ 105 w 120"/>
                <a:gd name="T11" fmla="*/ 0 h 121"/>
                <a:gd name="T12" fmla="*/ 15 w 120"/>
                <a:gd name="T13" fmla="*/ 0 h 121"/>
                <a:gd name="T14" fmla="*/ 12 w 120"/>
                <a:gd name="T15" fmla="*/ 1 h 121"/>
                <a:gd name="T16" fmla="*/ 9 w 120"/>
                <a:gd name="T17" fmla="*/ 2 h 121"/>
                <a:gd name="T18" fmla="*/ 7 w 120"/>
                <a:gd name="T19" fmla="*/ 3 h 121"/>
                <a:gd name="T20" fmla="*/ 5 w 120"/>
                <a:gd name="T21" fmla="*/ 5 h 121"/>
                <a:gd name="T22" fmla="*/ 2 w 120"/>
                <a:gd name="T23" fmla="*/ 7 h 121"/>
                <a:gd name="T24" fmla="*/ 1 w 120"/>
                <a:gd name="T25" fmla="*/ 9 h 121"/>
                <a:gd name="T26" fmla="*/ 0 w 120"/>
                <a:gd name="T27" fmla="*/ 12 h 121"/>
                <a:gd name="T28" fmla="*/ 0 w 120"/>
                <a:gd name="T29" fmla="*/ 15 h 121"/>
                <a:gd name="T30" fmla="*/ 0 w 120"/>
                <a:gd name="T31" fmla="*/ 106 h 121"/>
                <a:gd name="T32" fmla="*/ 0 w 120"/>
                <a:gd name="T33" fmla="*/ 108 h 121"/>
                <a:gd name="T34" fmla="*/ 1 w 120"/>
                <a:gd name="T35" fmla="*/ 111 h 121"/>
                <a:gd name="T36" fmla="*/ 2 w 120"/>
                <a:gd name="T37" fmla="*/ 113 h 121"/>
                <a:gd name="T38" fmla="*/ 5 w 120"/>
                <a:gd name="T39" fmla="*/ 116 h 121"/>
                <a:gd name="T40" fmla="*/ 7 w 120"/>
                <a:gd name="T41" fmla="*/ 118 h 121"/>
                <a:gd name="T42" fmla="*/ 9 w 120"/>
                <a:gd name="T43" fmla="*/ 120 h 121"/>
                <a:gd name="T44" fmla="*/ 12 w 120"/>
                <a:gd name="T45" fmla="*/ 120 h 121"/>
                <a:gd name="T46" fmla="*/ 15 w 120"/>
                <a:gd name="T47" fmla="*/ 121 h 121"/>
                <a:gd name="T48" fmla="*/ 105 w 120"/>
                <a:gd name="T49" fmla="*/ 121 h 121"/>
                <a:gd name="T50" fmla="*/ 109 w 120"/>
                <a:gd name="T51" fmla="*/ 120 h 121"/>
                <a:gd name="T52" fmla="*/ 111 w 120"/>
                <a:gd name="T53" fmla="*/ 120 h 121"/>
                <a:gd name="T54" fmla="*/ 114 w 120"/>
                <a:gd name="T55" fmla="*/ 118 h 121"/>
                <a:gd name="T56" fmla="*/ 116 w 120"/>
                <a:gd name="T57" fmla="*/ 116 h 121"/>
                <a:gd name="T58" fmla="*/ 117 w 120"/>
                <a:gd name="T59" fmla="*/ 113 h 121"/>
                <a:gd name="T60" fmla="*/ 119 w 120"/>
                <a:gd name="T61" fmla="*/ 111 h 121"/>
                <a:gd name="T62" fmla="*/ 120 w 120"/>
                <a:gd name="T63" fmla="*/ 108 h 121"/>
                <a:gd name="T64" fmla="*/ 120 w 120"/>
                <a:gd name="T65" fmla="*/ 106 h 121"/>
                <a:gd name="T66" fmla="*/ 120 w 120"/>
                <a:gd name="T67" fmla="*/ 15 h 121"/>
                <a:gd name="T68" fmla="*/ 120 w 120"/>
                <a:gd name="T69" fmla="*/ 12 h 121"/>
                <a:gd name="T70" fmla="*/ 119 w 120"/>
                <a:gd name="T71" fmla="*/ 9 h 121"/>
                <a:gd name="T72" fmla="*/ 117 w 120"/>
                <a:gd name="T73" fmla="*/ 7 h 121"/>
                <a:gd name="T74" fmla="*/ 116 w 120"/>
                <a:gd name="T75" fmla="*/ 5 h 121"/>
                <a:gd name="T76" fmla="*/ 114 w 120"/>
                <a:gd name="T77" fmla="*/ 3 h 121"/>
                <a:gd name="T78" fmla="*/ 111 w 120"/>
                <a:gd name="T79" fmla="*/ 2 h 121"/>
                <a:gd name="T80" fmla="*/ 109 w 120"/>
                <a:gd name="T81" fmla="*/ 1 h 121"/>
                <a:gd name="T82" fmla="*/ 105 w 120"/>
                <a:gd name="T8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1">
                  <a:moveTo>
                    <a:pt x="90" y="91"/>
                  </a:moveTo>
                  <a:lnTo>
                    <a:pt x="30" y="91"/>
                  </a:lnTo>
                  <a:lnTo>
                    <a:pt x="30" y="30"/>
                  </a:lnTo>
                  <a:lnTo>
                    <a:pt x="90" y="30"/>
                  </a:lnTo>
                  <a:lnTo>
                    <a:pt x="90" y="91"/>
                  </a:lnTo>
                  <a:close/>
                  <a:moveTo>
                    <a:pt x="10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1" y="111"/>
                  </a:lnTo>
                  <a:lnTo>
                    <a:pt x="2" y="113"/>
                  </a:lnTo>
                  <a:lnTo>
                    <a:pt x="5" y="116"/>
                  </a:lnTo>
                  <a:lnTo>
                    <a:pt x="7" y="118"/>
                  </a:lnTo>
                  <a:lnTo>
                    <a:pt x="9" y="120"/>
                  </a:lnTo>
                  <a:lnTo>
                    <a:pt x="12" y="120"/>
                  </a:lnTo>
                  <a:lnTo>
                    <a:pt x="15" y="121"/>
                  </a:lnTo>
                  <a:lnTo>
                    <a:pt x="105" y="121"/>
                  </a:lnTo>
                  <a:lnTo>
                    <a:pt x="109" y="120"/>
                  </a:lnTo>
                  <a:lnTo>
                    <a:pt x="111" y="120"/>
                  </a:lnTo>
                  <a:lnTo>
                    <a:pt x="114" y="118"/>
                  </a:lnTo>
                  <a:lnTo>
                    <a:pt x="116" y="116"/>
                  </a:lnTo>
                  <a:lnTo>
                    <a:pt x="117" y="113"/>
                  </a:lnTo>
                  <a:lnTo>
                    <a:pt x="119" y="111"/>
                  </a:lnTo>
                  <a:lnTo>
                    <a:pt x="120" y="108"/>
                  </a:lnTo>
                  <a:lnTo>
                    <a:pt x="120" y="106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9"/>
                  </a:lnTo>
                  <a:lnTo>
                    <a:pt x="117" y="7"/>
                  </a:lnTo>
                  <a:lnTo>
                    <a:pt x="116" y="5"/>
                  </a:lnTo>
                  <a:lnTo>
                    <a:pt x="114" y="3"/>
                  </a:lnTo>
                  <a:lnTo>
                    <a:pt x="111" y="2"/>
                  </a:lnTo>
                  <a:lnTo>
                    <a:pt x="109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07">
              <a:extLst>
                <a:ext uri="{FF2B5EF4-FFF2-40B4-BE49-F238E27FC236}">
                  <a16:creationId xmlns:a16="http://schemas.microsoft.com/office/drawing/2014/main" xmlns="" id="{F984A4FC-863E-4E2F-ADFD-78FB10CFF9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58388" y="1468438"/>
              <a:ext cx="38100" cy="38100"/>
            </a:xfrm>
            <a:custGeom>
              <a:avLst/>
              <a:gdLst>
                <a:gd name="T0" fmla="*/ 90 w 120"/>
                <a:gd name="T1" fmla="*/ 91 h 121"/>
                <a:gd name="T2" fmla="*/ 30 w 120"/>
                <a:gd name="T3" fmla="*/ 91 h 121"/>
                <a:gd name="T4" fmla="*/ 30 w 120"/>
                <a:gd name="T5" fmla="*/ 30 h 121"/>
                <a:gd name="T6" fmla="*/ 90 w 120"/>
                <a:gd name="T7" fmla="*/ 30 h 121"/>
                <a:gd name="T8" fmla="*/ 90 w 120"/>
                <a:gd name="T9" fmla="*/ 91 h 121"/>
                <a:gd name="T10" fmla="*/ 105 w 120"/>
                <a:gd name="T11" fmla="*/ 0 h 121"/>
                <a:gd name="T12" fmla="*/ 15 w 120"/>
                <a:gd name="T13" fmla="*/ 0 h 121"/>
                <a:gd name="T14" fmla="*/ 12 w 120"/>
                <a:gd name="T15" fmla="*/ 1 h 121"/>
                <a:gd name="T16" fmla="*/ 8 w 120"/>
                <a:gd name="T17" fmla="*/ 2 h 121"/>
                <a:gd name="T18" fmla="*/ 6 w 120"/>
                <a:gd name="T19" fmla="*/ 3 h 121"/>
                <a:gd name="T20" fmla="*/ 4 w 120"/>
                <a:gd name="T21" fmla="*/ 5 h 121"/>
                <a:gd name="T22" fmla="*/ 2 w 120"/>
                <a:gd name="T23" fmla="*/ 7 h 121"/>
                <a:gd name="T24" fmla="*/ 1 w 120"/>
                <a:gd name="T25" fmla="*/ 9 h 121"/>
                <a:gd name="T26" fmla="*/ 0 w 120"/>
                <a:gd name="T27" fmla="*/ 12 h 121"/>
                <a:gd name="T28" fmla="*/ 0 w 120"/>
                <a:gd name="T29" fmla="*/ 15 h 121"/>
                <a:gd name="T30" fmla="*/ 0 w 120"/>
                <a:gd name="T31" fmla="*/ 106 h 121"/>
                <a:gd name="T32" fmla="*/ 0 w 120"/>
                <a:gd name="T33" fmla="*/ 108 h 121"/>
                <a:gd name="T34" fmla="*/ 1 w 120"/>
                <a:gd name="T35" fmla="*/ 111 h 121"/>
                <a:gd name="T36" fmla="*/ 2 w 120"/>
                <a:gd name="T37" fmla="*/ 113 h 121"/>
                <a:gd name="T38" fmla="*/ 4 w 120"/>
                <a:gd name="T39" fmla="*/ 116 h 121"/>
                <a:gd name="T40" fmla="*/ 6 w 120"/>
                <a:gd name="T41" fmla="*/ 118 h 121"/>
                <a:gd name="T42" fmla="*/ 8 w 120"/>
                <a:gd name="T43" fmla="*/ 120 h 121"/>
                <a:gd name="T44" fmla="*/ 12 w 120"/>
                <a:gd name="T45" fmla="*/ 120 h 121"/>
                <a:gd name="T46" fmla="*/ 15 w 120"/>
                <a:gd name="T47" fmla="*/ 121 h 121"/>
                <a:gd name="T48" fmla="*/ 105 w 120"/>
                <a:gd name="T49" fmla="*/ 121 h 121"/>
                <a:gd name="T50" fmla="*/ 108 w 120"/>
                <a:gd name="T51" fmla="*/ 120 h 121"/>
                <a:gd name="T52" fmla="*/ 110 w 120"/>
                <a:gd name="T53" fmla="*/ 120 h 121"/>
                <a:gd name="T54" fmla="*/ 114 w 120"/>
                <a:gd name="T55" fmla="*/ 118 h 121"/>
                <a:gd name="T56" fmla="*/ 116 w 120"/>
                <a:gd name="T57" fmla="*/ 116 h 121"/>
                <a:gd name="T58" fmla="*/ 118 w 120"/>
                <a:gd name="T59" fmla="*/ 113 h 121"/>
                <a:gd name="T60" fmla="*/ 119 w 120"/>
                <a:gd name="T61" fmla="*/ 111 h 121"/>
                <a:gd name="T62" fmla="*/ 120 w 120"/>
                <a:gd name="T63" fmla="*/ 108 h 121"/>
                <a:gd name="T64" fmla="*/ 120 w 120"/>
                <a:gd name="T65" fmla="*/ 106 h 121"/>
                <a:gd name="T66" fmla="*/ 120 w 120"/>
                <a:gd name="T67" fmla="*/ 15 h 121"/>
                <a:gd name="T68" fmla="*/ 120 w 120"/>
                <a:gd name="T69" fmla="*/ 12 h 121"/>
                <a:gd name="T70" fmla="*/ 119 w 120"/>
                <a:gd name="T71" fmla="*/ 9 h 121"/>
                <a:gd name="T72" fmla="*/ 118 w 120"/>
                <a:gd name="T73" fmla="*/ 7 h 121"/>
                <a:gd name="T74" fmla="*/ 116 w 120"/>
                <a:gd name="T75" fmla="*/ 5 h 121"/>
                <a:gd name="T76" fmla="*/ 114 w 120"/>
                <a:gd name="T77" fmla="*/ 3 h 121"/>
                <a:gd name="T78" fmla="*/ 110 w 120"/>
                <a:gd name="T79" fmla="*/ 2 h 121"/>
                <a:gd name="T80" fmla="*/ 108 w 120"/>
                <a:gd name="T81" fmla="*/ 1 h 121"/>
                <a:gd name="T82" fmla="*/ 105 w 120"/>
                <a:gd name="T8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1">
                  <a:moveTo>
                    <a:pt x="90" y="91"/>
                  </a:moveTo>
                  <a:lnTo>
                    <a:pt x="30" y="91"/>
                  </a:lnTo>
                  <a:lnTo>
                    <a:pt x="30" y="30"/>
                  </a:lnTo>
                  <a:lnTo>
                    <a:pt x="90" y="30"/>
                  </a:lnTo>
                  <a:lnTo>
                    <a:pt x="90" y="91"/>
                  </a:lnTo>
                  <a:close/>
                  <a:moveTo>
                    <a:pt x="10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1" y="111"/>
                  </a:lnTo>
                  <a:lnTo>
                    <a:pt x="2" y="113"/>
                  </a:lnTo>
                  <a:lnTo>
                    <a:pt x="4" y="116"/>
                  </a:lnTo>
                  <a:lnTo>
                    <a:pt x="6" y="118"/>
                  </a:lnTo>
                  <a:lnTo>
                    <a:pt x="8" y="120"/>
                  </a:lnTo>
                  <a:lnTo>
                    <a:pt x="12" y="120"/>
                  </a:lnTo>
                  <a:lnTo>
                    <a:pt x="15" y="121"/>
                  </a:lnTo>
                  <a:lnTo>
                    <a:pt x="105" y="121"/>
                  </a:lnTo>
                  <a:lnTo>
                    <a:pt x="108" y="120"/>
                  </a:lnTo>
                  <a:lnTo>
                    <a:pt x="110" y="120"/>
                  </a:lnTo>
                  <a:lnTo>
                    <a:pt x="114" y="118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19" y="111"/>
                  </a:lnTo>
                  <a:lnTo>
                    <a:pt x="120" y="108"/>
                  </a:lnTo>
                  <a:lnTo>
                    <a:pt x="120" y="106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9"/>
                  </a:lnTo>
                  <a:lnTo>
                    <a:pt x="118" y="7"/>
                  </a:lnTo>
                  <a:lnTo>
                    <a:pt x="116" y="5"/>
                  </a:lnTo>
                  <a:lnTo>
                    <a:pt x="114" y="3"/>
                  </a:lnTo>
                  <a:lnTo>
                    <a:pt x="110" y="2"/>
                  </a:lnTo>
                  <a:lnTo>
                    <a:pt x="108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08">
              <a:extLst>
                <a:ext uri="{FF2B5EF4-FFF2-40B4-BE49-F238E27FC236}">
                  <a16:creationId xmlns:a16="http://schemas.microsoft.com/office/drawing/2014/main" xmlns="" id="{2D780083-3F82-4104-A42C-46440FFE6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2688" y="1420813"/>
              <a:ext cx="38100" cy="38100"/>
            </a:xfrm>
            <a:custGeom>
              <a:avLst/>
              <a:gdLst>
                <a:gd name="T0" fmla="*/ 90 w 120"/>
                <a:gd name="T1" fmla="*/ 90 h 120"/>
                <a:gd name="T2" fmla="*/ 30 w 120"/>
                <a:gd name="T3" fmla="*/ 90 h 120"/>
                <a:gd name="T4" fmla="*/ 30 w 120"/>
                <a:gd name="T5" fmla="*/ 30 h 120"/>
                <a:gd name="T6" fmla="*/ 90 w 120"/>
                <a:gd name="T7" fmla="*/ 30 h 120"/>
                <a:gd name="T8" fmla="*/ 90 w 120"/>
                <a:gd name="T9" fmla="*/ 90 h 120"/>
                <a:gd name="T10" fmla="*/ 105 w 120"/>
                <a:gd name="T11" fmla="*/ 0 h 120"/>
                <a:gd name="T12" fmla="*/ 15 w 120"/>
                <a:gd name="T13" fmla="*/ 0 h 120"/>
                <a:gd name="T14" fmla="*/ 12 w 120"/>
                <a:gd name="T15" fmla="*/ 0 h 120"/>
                <a:gd name="T16" fmla="*/ 9 w 120"/>
                <a:gd name="T17" fmla="*/ 1 h 120"/>
                <a:gd name="T18" fmla="*/ 7 w 120"/>
                <a:gd name="T19" fmla="*/ 2 h 120"/>
                <a:gd name="T20" fmla="*/ 5 w 120"/>
                <a:gd name="T21" fmla="*/ 5 h 120"/>
                <a:gd name="T22" fmla="*/ 2 w 120"/>
                <a:gd name="T23" fmla="*/ 7 h 120"/>
                <a:gd name="T24" fmla="*/ 1 w 120"/>
                <a:gd name="T25" fmla="*/ 10 h 120"/>
                <a:gd name="T26" fmla="*/ 0 w 120"/>
                <a:gd name="T27" fmla="*/ 12 h 120"/>
                <a:gd name="T28" fmla="*/ 0 w 120"/>
                <a:gd name="T29" fmla="*/ 15 h 120"/>
                <a:gd name="T30" fmla="*/ 0 w 120"/>
                <a:gd name="T31" fmla="*/ 105 h 120"/>
                <a:gd name="T32" fmla="*/ 0 w 120"/>
                <a:gd name="T33" fmla="*/ 109 h 120"/>
                <a:gd name="T34" fmla="*/ 1 w 120"/>
                <a:gd name="T35" fmla="*/ 112 h 120"/>
                <a:gd name="T36" fmla="*/ 2 w 120"/>
                <a:gd name="T37" fmla="*/ 114 h 120"/>
                <a:gd name="T38" fmla="*/ 5 w 120"/>
                <a:gd name="T39" fmla="*/ 116 h 120"/>
                <a:gd name="T40" fmla="*/ 7 w 120"/>
                <a:gd name="T41" fmla="*/ 118 h 120"/>
                <a:gd name="T42" fmla="*/ 9 w 120"/>
                <a:gd name="T43" fmla="*/ 119 h 120"/>
                <a:gd name="T44" fmla="*/ 12 w 120"/>
                <a:gd name="T45" fmla="*/ 120 h 120"/>
                <a:gd name="T46" fmla="*/ 15 w 120"/>
                <a:gd name="T47" fmla="*/ 120 h 120"/>
                <a:gd name="T48" fmla="*/ 105 w 120"/>
                <a:gd name="T49" fmla="*/ 120 h 120"/>
                <a:gd name="T50" fmla="*/ 109 w 120"/>
                <a:gd name="T51" fmla="*/ 120 h 120"/>
                <a:gd name="T52" fmla="*/ 111 w 120"/>
                <a:gd name="T53" fmla="*/ 119 h 120"/>
                <a:gd name="T54" fmla="*/ 114 w 120"/>
                <a:gd name="T55" fmla="*/ 118 h 120"/>
                <a:gd name="T56" fmla="*/ 116 w 120"/>
                <a:gd name="T57" fmla="*/ 116 h 120"/>
                <a:gd name="T58" fmla="*/ 117 w 120"/>
                <a:gd name="T59" fmla="*/ 114 h 120"/>
                <a:gd name="T60" fmla="*/ 119 w 120"/>
                <a:gd name="T61" fmla="*/ 112 h 120"/>
                <a:gd name="T62" fmla="*/ 120 w 120"/>
                <a:gd name="T63" fmla="*/ 109 h 120"/>
                <a:gd name="T64" fmla="*/ 120 w 120"/>
                <a:gd name="T65" fmla="*/ 105 h 120"/>
                <a:gd name="T66" fmla="*/ 120 w 120"/>
                <a:gd name="T67" fmla="*/ 15 h 120"/>
                <a:gd name="T68" fmla="*/ 120 w 120"/>
                <a:gd name="T69" fmla="*/ 12 h 120"/>
                <a:gd name="T70" fmla="*/ 119 w 120"/>
                <a:gd name="T71" fmla="*/ 10 h 120"/>
                <a:gd name="T72" fmla="*/ 117 w 120"/>
                <a:gd name="T73" fmla="*/ 7 h 120"/>
                <a:gd name="T74" fmla="*/ 116 w 120"/>
                <a:gd name="T75" fmla="*/ 5 h 120"/>
                <a:gd name="T76" fmla="*/ 114 w 120"/>
                <a:gd name="T77" fmla="*/ 2 h 120"/>
                <a:gd name="T78" fmla="*/ 111 w 120"/>
                <a:gd name="T79" fmla="*/ 1 h 120"/>
                <a:gd name="T80" fmla="*/ 109 w 120"/>
                <a:gd name="T81" fmla="*/ 0 h 120"/>
                <a:gd name="T82" fmla="*/ 105 w 120"/>
                <a:gd name="T8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0">
                  <a:moveTo>
                    <a:pt x="90" y="90"/>
                  </a:moveTo>
                  <a:lnTo>
                    <a:pt x="30" y="90"/>
                  </a:lnTo>
                  <a:lnTo>
                    <a:pt x="30" y="30"/>
                  </a:lnTo>
                  <a:lnTo>
                    <a:pt x="90" y="30"/>
                  </a:lnTo>
                  <a:lnTo>
                    <a:pt x="90" y="90"/>
                  </a:lnTo>
                  <a:close/>
                  <a:moveTo>
                    <a:pt x="10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5" y="116"/>
                  </a:lnTo>
                  <a:lnTo>
                    <a:pt x="7" y="118"/>
                  </a:lnTo>
                  <a:lnTo>
                    <a:pt x="9" y="119"/>
                  </a:lnTo>
                  <a:lnTo>
                    <a:pt x="12" y="120"/>
                  </a:lnTo>
                  <a:lnTo>
                    <a:pt x="15" y="120"/>
                  </a:lnTo>
                  <a:lnTo>
                    <a:pt x="105" y="120"/>
                  </a:lnTo>
                  <a:lnTo>
                    <a:pt x="109" y="120"/>
                  </a:lnTo>
                  <a:lnTo>
                    <a:pt x="111" y="119"/>
                  </a:lnTo>
                  <a:lnTo>
                    <a:pt x="114" y="118"/>
                  </a:lnTo>
                  <a:lnTo>
                    <a:pt x="116" y="116"/>
                  </a:lnTo>
                  <a:lnTo>
                    <a:pt x="117" y="114"/>
                  </a:lnTo>
                  <a:lnTo>
                    <a:pt x="119" y="112"/>
                  </a:lnTo>
                  <a:lnTo>
                    <a:pt x="120" y="109"/>
                  </a:lnTo>
                  <a:lnTo>
                    <a:pt x="120" y="105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10"/>
                  </a:lnTo>
                  <a:lnTo>
                    <a:pt x="117" y="7"/>
                  </a:lnTo>
                  <a:lnTo>
                    <a:pt x="116" y="5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09">
              <a:extLst>
                <a:ext uri="{FF2B5EF4-FFF2-40B4-BE49-F238E27FC236}">
                  <a16:creationId xmlns:a16="http://schemas.microsoft.com/office/drawing/2014/main" xmlns="" id="{3E237703-667A-4A34-B4F1-365D2C3C96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58388" y="1420813"/>
              <a:ext cx="38100" cy="38100"/>
            </a:xfrm>
            <a:custGeom>
              <a:avLst/>
              <a:gdLst>
                <a:gd name="T0" fmla="*/ 90 w 120"/>
                <a:gd name="T1" fmla="*/ 90 h 120"/>
                <a:gd name="T2" fmla="*/ 30 w 120"/>
                <a:gd name="T3" fmla="*/ 90 h 120"/>
                <a:gd name="T4" fmla="*/ 30 w 120"/>
                <a:gd name="T5" fmla="*/ 30 h 120"/>
                <a:gd name="T6" fmla="*/ 90 w 120"/>
                <a:gd name="T7" fmla="*/ 30 h 120"/>
                <a:gd name="T8" fmla="*/ 90 w 120"/>
                <a:gd name="T9" fmla="*/ 90 h 120"/>
                <a:gd name="T10" fmla="*/ 105 w 120"/>
                <a:gd name="T11" fmla="*/ 0 h 120"/>
                <a:gd name="T12" fmla="*/ 15 w 120"/>
                <a:gd name="T13" fmla="*/ 0 h 120"/>
                <a:gd name="T14" fmla="*/ 12 w 120"/>
                <a:gd name="T15" fmla="*/ 0 h 120"/>
                <a:gd name="T16" fmla="*/ 8 w 120"/>
                <a:gd name="T17" fmla="*/ 1 h 120"/>
                <a:gd name="T18" fmla="*/ 6 w 120"/>
                <a:gd name="T19" fmla="*/ 2 h 120"/>
                <a:gd name="T20" fmla="*/ 4 w 120"/>
                <a:gd name="T21" fmla="*/ 5 h 120"/>
                <a:gd name="T22" fmla="*/ 2 w 120"/>
                <a:gd name="T23" fmla="*/ 7 h 120"/>
                <a:gd name="T24" fmla="*/ 1 w 120"/>
                <a:gd name="T25" fmla="*/ 10 h 120"/>
                <a:gd name="T26" fmla="*/ 0 w 120"/>
                <a:gd name="T27" fmla="*/ 12 h 120"/>
                <a:gd name="T28" fmla="*/ 0 w 120"/>
                <a:gd name="T29" fmla="*/ 15 h 120"/>
                <a:gd name="T30" fmla="*/ 0 w 120"/>
                <a:gd name="T31" fmla="*/ 105 h 120"/>
                <a:gd name="T32" fmla="*/ 0 w 120"/>
                <a:gd name="T33" fmla="*/ 109 h 120"/>
                <a:gd name="T34" fmla="*/ 1 w 120"/>
                <a:gd name="T35" fmla="*/ 112 h 120"/>
                <a:gd name="T36" fmla="*/ 2 w 120"/>
                <a:gd name="T37" fmla="*/ 114 h 120"/>
                <a:gd name="T38" fmla="*/ 4 w 120"/>
                <a:gd name="T39" fmla="*/ 116 h 120"/>
                <a:gd name="T40" fmla="*/ 6 w 120"/>
                <a:gd name="T41" fmla="*/ 118 h 120"/>
                <a:gd name="T42" fmla="*/ 8 w 120"/>
                <a:gd name="T43" fmla="*/ 119 h 120"/>
                <a:gd name="T44" fmla="*/ 12 w 120"/>
                <a:gd name="T45" fmla="*/ 120 h 120"/>
                <a:gd name="T46" fmla="*/ 15 w 120"/>
                <a:gd name="T47" fmla="*/ 120 h 120"/>
                <a:gd name="T48" fmla="*/ 105 w 120"/>
                <a:gd name="T49" fmla="*/ 120 h 120"/>
                <a:gd name="T50" fmla="*/ 108 w 120"/>
                <a:gd name="T51" fmla="*/ 120 h 120"/>
                <a:gd name="T52" fmla="*/ 110 w 120"/>
                <a:gd name="T53" fmla="*/ 119 h 120"/>
                <a:gd name="T54" fmla="*/ 114 w 120"/>
                <a:gd name="T55" fmla="*/ 118 h 120"/>
                <a:gd name="T56" fmla="*/ 116 w 120"/>
                <a:gd name="T57" fmla="*/ 116 h 120"/>
                <a:gd name="T58" fmla="*/ 118 w 120"/>
                <a:gd name="T59" fmla="*/ 114 h 120"/>
                <a:gd name="T60" fmla="*/ 119 w 120"/>
                <a:gd name="T61" fmla="*/ 112 h 120"/>
                <a:gd name="T62" fmla="*/ 120 w 120"/>
                <a:gd name="T63" fmla="*/ 109 h 120"/>
                <a:gd name="T64" fmla="*/ 120 w 120"/>
                <a:gd name="T65" fmla="*/ 105 h 120"/>
                <a:gd name="T66" fmla="*/ 120 w 120"/>
                <a:gd name="T67" fmla="*/ 15 h 120"/>
                <a:gd name="T68" fmla="*/ 120 w 120"/>
                <a:gd name="T69" fmla="*/ 12 h 120"/>
                <a:gd name="T70" fmla="*/ 119 w 120"/>
                <a:gd name="T71" fmla="*/ 10 h 120"/>
                <a:gd name="T72" fmla="*/ 118 w 120"/>
                <a:gd name="T73" fmla="*/ 7 h 120"/>
                <a:gd name="T74" fmla="*/ 116 w 120"/>
                <a:gd name="T75" fmla="*/ 5 h 120"/>
                <a:gd name="T76" fmla="*/ 114 w 120"/>
                <a:gd name="T77" fmla="*/ 2 h 120"/>
                <a:gd name="T78" fmla="*/ 110 w 120"/>
                <a:gd name="T79" fmla="*/ 1 h 120"/>
                <a:gd name="T80" fmla="*/ 108 w 120"/>
                <a:gd name="T81" fmla="*/ 0 h 120"/>
                <a:gd name="T82" fmla="*/ 105 w 120"/>
                <a:gd name="T8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0">
                  <a:moveTo>
                    <a:pt x="90" y="90"/>
                  </a:moveTo>
                  <a:lnTo>
                    <a:pt x="30" y="90"/>
                  </a:lnTo>
                  <a:lnTo>
                    <a:pt x="30" y="30"/>
                  </a:lnTo>
                  <a:lnTo>
                    <a:pt x="90" y="30"/>
                  </a:lnTo>
                  <a:lnTo>
                    <a:pt x="90" y="90"/>
                  </a:lnTo>
                  <a:close/>
                  <a:moveTo>
                    <a:pt x="10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6"/>
                  </a:lnTo>
                  <a:lnTo>
                    <a:pt x="6" y="118"/>
                  </a:lnTo>
                  <a:lnTo>
                    <a:pt x="8" y="119"/>
                  </a:lnTo>
                  <a:lnTo>
                    <a:pt x="12" y="120"/>
                  </a:lnTo>
                  <a:lnTo>
                    <a:pt x="15" y="120"/>
                  </a:lnTo>
                  <a:lnTo>
                    <a:pt x="105" y="120"/>
                  </a:lnTo>
                  <a:lnTo>
                    <a:pt x="108" y="120"/>
                  </a:lnTo>
                  <a:lnTo>
                    <a:pt x="110" y="119"/>
                  </a:lnTo>
                  <a:lnTo>
                    <a:pt x="114" y="118"/>
                  </a:lnTo>
                  <a:lnTo>
                    <a:pt x="116" y="116"/>
                  </a:lnTo>
                  <a:lnTo>
                    <a:pt x="118" y="114"/>
                  </a:lnTo>
                  <a:lnTo>
                    <a:pt x="119" y="112"/>
                  </a:lnTo>
                  <a:lnTo>
                    <a:pt x="120" y="109"/>
                  </a:lnTo>
                  <a:lnTo>
                    <a:pt x="120" y="105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10"/>
                  </a:lnTo>
                  <a:lnTo>
                    <a:pt x="118" y="7"/>
                  </a:lnTo>
                  <a:lnTo>
                    <a:pt x="116" y="5"/>
                  </a:lnTo>
                  <a:lnTo>
                    <a:pt x="114" y="2"/>
                  </a:lnTo>
                  <a:lnTo>
                    <a:pt x="110" y="1"/>
                  </a:lnTo>
                  <a:lnTo>
                    <a:pt x="108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3BD13A19-F396-4BB3-BF9D-66A304F99126}"/>
              </a:ext>
            </a:extLst>
          </p:cNvPr>
          <p:cNvGrpSpPr/>
          <p:nvPr/>
        </p:nvGrpSpPr>
        <p:grpSpPr>
          <a:xfrm>
            <a:off x="8319437" y="2386155"/>
            <a:ext cx="558614" cy="558614"/>
            <a:chOff x="10464801" y="1343025"/>
            <a:chExt cx="287338" cy="287337"/>
          </a:xfrm>
          <a:solidFill>
            <a:srgbClr val="24A6A6"/>
          </a:solidFill>
        </p:grpSpPr>
        <p:sp>
          <p:nvSpPr>
            <p:cNvPr id="44" name="Freeform 337">
              <a:extLst>
                <a:ext uri="{FF2B5EF4-FFF2-40B4-BE49-F238E27FC236}">
                  <a16:creationId xmlns:a16="http://schemas.microsoft.com/office/drawing/2014/main" xmlns="" id="{DA88CD58-36A0-4392-804F-0793532D13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4801" y="1343025"/>
              <a:ext cx="287338" cy="287337"/>
            </a:xfrm>
            <a:custGeom>
              <a:avLst/>
              <a:gdLst>
                <a:gd name="T0" fmla="*/ 541 w 904"/>
                <a:gd name="T1" fmla="*/ 705 h 904"/>
                <a:gd name="T2" fmla="*/ 538 w 904"/>
                <a:gd name="T3" fmla="*/ 697 h 904"/>
                <a:gd name="T4" fmla="*/ 531 w 904"/>
                <a:gd name="T5" fmla="*/ 693 h 904"/>
                <a:gd name="T6" fmla="*/ 374 w 904"/>
                <a:gd name="T7" fmla="*/ 693 h 904"/>
                <a:gd name="T8" fmla="*/ 365 w 904"/>
                <a:gd name="T9" fmla="*/ 697 h 904"/>
                <a:gd name="T10" fmla="*/ 362 w 904"/>
                <a:gd name="T11" fmla="*/ 705 h 904"/>
                <a:gd name="T12" fmla="*/ 91 w 904"/>
                <a:gd name="T13" fmla="*/ 873 h 904"/>
                <a:gd name="T14" fmla="*/ 768 w 904"/>
                <a:gd name="T15" fmla="*/ 211 h 904"/>
                <a:gd name="T16" fmla="*/ 542 w 904"/>
                <a:gd name="T17" fmla="*/ 873 h 904"/>
                <a:gd name="T18" fmla="*/ 512 w 904"/>
                <a:gd name="T19" fmla="*/ 723 h 904"/>
                <a:gd name="T20" fmla="*/ 151 w 904"/>
                <a:gd name="T21" fmla="*/ 121 h 904"/>
                <a:gd name="T22" fmla="*/ 753 w 904"/>
                <a:gd name="T23" fmla="*/ 121 h 904"/>
                <a:gd name="T24" fmla="*/ 151 w 904"/>
                <a:gd name="T25" fmla="*/ 121 h 904"/>
                <a:gd name="T26" fmla="*/ 542 w 904"/>
                <a:gd name="T27" fmla="*/ 91 h 904"/>
                <a:gd name="T28" fmla="*/ 889 w 904"/>
                <a:gd name="T29" fmla="*/ 873 h 904"/>
                <a:gd name="T30" fmla="*/ 889 w 904"/>
                <a:gd name="T31" fmla="*/ 211 h 904"/>
                <a:gd name="T32" fmla="*/ 896 w 904"/>
                <a:gd name="T33" fmla="*/ 209 h 904"/>
                <a:gd name="T34" fmla="*/ 902 w 904"/>
                <a:gd name="T35" fmla="*/ 202 h 904"/>
                <a:gd name="T36" fmla="*/ 903 w 904"/>
                <a:gd name="T37" fmla="*/ 193 h 904"/>
                <a:gd name="T38" fmla="*/ 898 w 904"/>
                <a:gd name="T39" fmla="*/ 186 h 904"/>
                <a:gd name="T40" fmla="*/ 891 w 904"/>
                <a:gd name="T41" fmla="*/ 181 h 904"/>
                <a:gd name="T42" fmla="*/ 783 w 904"/>
                <a:gd name="T43" fmla="*/ 181 h 904"/>
                <a:gd name="T44" fmla="*/ 782 w 904"/>
                <a:gd name="T45" fmla="*/ 100 h 904"/>
                <a:gd name="T46" fmla="*/ 776 w 904"/>
                <a:gd name="T47" fmla="*/ 93 h 904"/>
                <a:gd name="T48" fmla="*/ 768 w 904"/>
                <a:gd name="T49" fmla="*/ 91 h 904"/>
                <a:gd name="T50" fmla="*/ 572 w 904"/>
                <a:gd name="T51" fmla="*/ 13 h 904"/>
                <a:gd name="T52" fmla="*/ 568 w 904"/>
                <a:gd name="T53" fmla="*/ 5 h 904"/>
                <a:gd name="T54" fmla="*/ 561 w 904"/>
                <a:gd name="T55" fmla="*/ 1 h 904"/>
                <a:gd name="T56" fmla="*/ 343 w 904"/>
                <a:gd name="T57" fmla="*/ 1 h 904"/>
                <a:gd name="T58" fmla="*/ 335 w 904"/>
                <a:gd name="T59" fmla="*/ 5 h 904"/>
                <a:gd name="T60" fmla="*/ 332 w 904"/>
                <a:gd name="T61" fmla="*/ 13 h 904"/>
                <a:gd name="T62" fmla="*/ 136 w 904"/>
                <a:gd name="T63" fmla="*/ 91 h 904"/>
                <a:gd name="T64" fmla="*/ 127 w 904"/>
                <a:gd name="T65" fmla="*/ 93 h 904"/>
                <a:gd name="T66" fmla="*/ 122 w 904"/>
                <a:gd name="T67" fmla="*/ 100 h 904"/>
                <a:gd name="T68" fmla="*/ 121 w 904"/>
                <a:gd name="T69" fmla="*/ 181 h 904"/>
                <a:gd name="T70" fmla="*/ 13 w 904"/>
                <a:gd name="T71" fmla="*/ 181 h 904"/>
                <a:gd name="T72" fmla="*/ 5 w 904"/>
                <a:gd name="T73" fmla="*/ 186 h 904"/>
                <a:gd name="T74" fmla="*/ 1 w 904"/>
                <a:gd name="T75" fmla="*/ 193 h 904"/>
                <a:gd name="T76" fmla="*/ 2 w 904"/>
                <a:gd name="T77" fmla="*/ 202 h 904"/>
                <a:gd name="T78" fmla="*/ 7 w 904"/>
                <a:gd name="T79" fmla="*/ 209 h 904"/>
                <a:gd name="T80" fmla="*/ 16 w 904"/>
                <a:gd name="T81" fmla="*/ 211 h 904"/>
                <a:gd name="T82" fmla="*/ 16 w 904"/>
                <a:gd name="T83" fmla="*/ 873 h 904"/>
                <a:gd name="T84" fmla="*/ 7 w 904"/>
                <a:gd name="T85" fmla="*/ 877 h 904"/>
                <a:gd name="T86" fmla="*/ 2 w 904"/>
                <a:gd name="T87" fmla="*/ 883 h 904"/>
                <a:gd name="T88" fmla="*/ 1 w 904"/>
                <a:gd name="T89" fmla="*/ 892 h 904"/>
                <a:gd name="T90" fmla="*/ 5 w 904"/>
                <a:gd name="T91" fmla="*/ 899 h 904"/>
                <a:gd name="T92" fmla="*/ 13 w 904"/>
                <a:gd name="T93" fmla="*/ 903 h 904"/>
                <a:gd name="T94" fmla="*/ 376 w 904"/>
                <a:gd name="T95" fmla="*/ 903 h 904"/>
                <a:gd name="T96" fmla="*/ 889 w 904"/>
                <a:gd name="T97" fmla="*/ 903 h 904"/>
                <a:gd name="T98" fmla="*/ 896 w 904"/>
                <a:gd name="T99" fmla="*/ 901 h 904"/>
                <a:gd name="T100" fmla="*/ 902 w 904"/>
                <a:gd name="T101" fmla="*/ 895 h 904"/>
                <a:gd name="T102" fmla="*/ 903 w 904"/>
                <a:gd name="T103" fmla="*/ 886 h 904"/>
                <a:gd name="T104" fmla="*/ 898 w 904"/>
                <a:gd name="T105" fmla="*/ 879 h 904"/>
                <a:gd name="T106" fmla="*/ 891 w 904"/>
                <a:gd name="T107" fmla="*/ 87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904">
                  <a:moveTo>
                    <a:pt x="542" y="873"/>
                  </a:moveTo>
                  <a:lnTo>
                    <a:pt x="542" y="708"/>
                  </a:lnTo>
                  <a:lnTo>
                    <a:pt x="541" y="705"/>
                  </a:lnTo>
                  <a:lnTo>
                    <a:pt x="541" y="703"/>
                  </a:lnTo>
                  <a:lnTo>
                    <a:pt x="539" y="699"/>
                  </a:lnTo>
                  <a:lnTo>
                    <a:pt x="538" y="697"/>
                  </a:lnTo>
                  <a:lnTo>
                    <a:pt x="536" y="696"/>
                  </a:lnTo>
                  <a:lnTo>
                    <a:pt x="533" y="694"/>
                  </a:lnTo>
                  <a:lnTo>
                    <a:pt x="531" y="693"/>
                  </a:lnTo>
                  <a:lnTo>
                    <a:pt x="527" y="693"/>
                  </a:lnTo>
                  <a:lnTo>
                    <a:pt x="376" y="693"/>
                  </a:lnTo>
                  <a:lnTo>
                    <a:pt x="374" y="693"/>
                  </a:lnTo>
                  <a:lnTo>
                    <a:pt x="371" y="694"/>
                  </a:lnTo>
                  <a:lnTo>
                    <a:pt x="369" y="695"/>
                  </a:lnTo>
                  <a:lnTo>
                    <a:pt x="365" y="697"/>
                  </a:lnTo>
                  <a:lnTo>
                    <a:pt x="364" y="699"/>
                  </a:lnTo>
                  <a:lnTo>
                    <a:pt x="362" y="703"/>
                  </a:lnTo>
                  <a:lnTo>
                    <a:pt x="362" y="705"/>
                  </a:lnTo>
                  <a:lnTo>
                    <a:pt x="361" y="708"/>
                  </a:lnTo>
                  <a:lnTo>
                    <a:pt x="361" y="873"/>
                  </a:lnTo>
                  <a:lnTo>
                    <a:pt x="91" y="873"/>
                  </a:lnTo>
                  <a:lnTo>
                    <a:pt x="91" y="211"/>
                  </a:lnTo>
                  <a:lnTo>
                    <a:pt x="136" y="211"/>
                  </a:lnTo>
                  <a:lnTo>
                    <a:pt x="768" y="211"/>
                  </a:lnTo>
                  <a:lnTo>
                    <a:pt x="813" y="211"/>
                  </a:lnTo>
                  <a:lnTo>
                    <a:pt x="813" y="873"/>
                  </a:lnTo>
                  <a:lnTo>
                    <a:pt x="542" y="873"/>
                  </a:lnTo>
                  <a:close/>
                  <a:moveTo>
                    <a:pt x="391" y="873"/>
                  </a:moveTo>
                  <a:lnTo>
                    <a:pt x="391" y="723"/>
                  </a:lnTo>
                  <a:lnTo>
                    <a:pt x="512" y="723"/>
                  </a:lnTo>
                  <a:lnTo>
                    <a:pt x="512" y="873"/>
                  </a:lnTo>
                  <a:lnTo>
                    <a:pt x="391" y="873"/>
                  </a:lnTo>
                  <a:close/>
                  <a:moveTo>
                    <a:pt x="151" y="121"/>
                  </a:moveTo>
                  <a:lnTo>
                    <a:pt x="346" y="121"/>
                  </a:lnTo>
                  <a:lnTo>
                    <a:pt x="557" y="121"/>
                  </a:lnTo>
                  <a:lnTo>
                    <a:pt x="753" y="121"/>
                  </a:lnTo>
                  <a:lnTo>
                    <a:pt x="753" y="181"/>
                  </a:lnTo>
                  <a:lnTo>
                    <a:pt x="151" y="181"/>
                  </a:lnTo>
                  <a:lnTo>
                    <a:pt x="151" y="121"/>
                  </a:lnTo>
                  <a:close/>
                  <a:moveTo>
                    <a:pt x="361" y="31"/>
                  </a:moveTo>
                  <a:lnTo>
                    <a:pt x="542" y="31"/>
                  </a:lnTo>
                  <a:lnTo>
                    <a:pt x="542" y="91"/>
                  </a:lnTo>
                  <a:lnTo>
                    <a:pt x="361" y="91"/>
                  </a:lnTo>
                  <a:lnTo>
                    <a:pt x="361" y="31"/>
                  </a:lnTo>
                  <a:close/>
                  <a:moveTo>
                    <a:pt x="889" y="873"/>
                  </a:moveTo>
                  <a:lnTo>
                    <a:pt x="843" y="873"/>
                  </a:lnTo>
                  <a:lnTo>
                    <a:pt x="843" y="211"/>
                  </a:lnTo>
                  <a:lnTo>
                    <a:pt x="889" y="211"/>
                  </a:lnTo>
                  <a:lnTo>
                    <a:pt x="891" y="211"/>
                  </a:lnTo>
                  <a:lnTo>
                    <a:pt x="894" y="210"/>
                  </a:lnTo>
                  <a:lnTo>
                    <a:pt x="896" y="209"/>
                  </a:lnTo>
                  <a:lnTo>
                    <a:pt x="898" y="207"/>
                  </a:lnTo>
                  <a:lnTo>
                    <a:pt x="901" y="205"/>
                  </a:lnTo>
                  <a:lnTo>
                    <a:pt x="902" y="202"/>
                  </a:lnTo>
                  <a:lnTo>
                    <a:pt x="903" y="199"/>
                  </a:lnTo>
                  <a:lnTo>
                    <a:pt x="904" y="196"/>
                  </a:lnTo>
                  <a:lnTo>
                    <a:pt x="903" y="193"/>
                  </a:lnTo>
                  <a:lnTo>
                    <a:pt x="902" y="190"/>
                  </a:lnTo>
                  <a:lnTo>
                    <a:pt x="901" y="188"/>
                  </a:lnTo>
                  <a:lnTo>
                    <a:pt x="898" y="186"/>
                  </a:lnTo>
                  <a:lnTo>
                    <a:pt x="896" y="183"/>
                  </a:lnTo>
                  <a:lnTo>
                    <a:pt x="894" y="182"/>
                  </a:lnTo>
                  <a:lnTo>
                    <a:pt x="891" y="181"/>
                  </a:lnTo>
                  <a:lnTo>
                    <a:pt x="889" y="181"/>
                  </a:lnTo>
                  <a:lnTo>
                    <a:pt x="828" y="181"/>
                  </a:lnTo>
                  <a:lnTo>
                    <a:pt x="783" y="181"/>
                  </a:lnTo>
                  <a:lnTo>
                    <a:pt x="783" y="106"/>
                  </a:lnTo>
                  <a:lnTo>
                    <a:pt x="783" y="103"/>
                  </a:lnTo>
                  <a:lnTo>
                    <a:pt x="782" y="100"/>
                  </a:lnTo>
                  <a:lnTo>
                    <a:pt x="780" y="98"/>
                  </a:lnTo>
                  <a:lnTo>
                    <a:pt x="778" y="95"/>
                  </a:lnTo>
                  <a:lnTo>
                    <a:pt x="776" y="93"/>
                  </a:lnTo>
                  <a:lnTo>
                    <a:pt x="774" y="92"/>
                  </a:lnTo>
                  <a:lnTo>
                    <a:pt x="771" y="91"/>
                  </a:lnTo>
                  <a:lnTo>
                    <a:pt x="768" y="91"/>
                  </a:lnTo>
                  <a:lnTo>
                    <a:pt x="572" y="91"/>
                  </a:lnTo>
                  <a:lnTo>
                    <a:pt x="572" y="15"/>
                  </a:lnTo>
                  <a:lnTo>
                    <a:pt x="572" y="13"/>
                  </a:lnTo>
                  <a:lnTo>
                    <a:pt x="571" y="10"/>
                  </a:lnTo>
                  <a:lnTo>
                    <a:pt x="569" y="7"/>
                  </a:lnTo>
                  <a:lnTo>
                    <a:pt x="568" y="5"/>
                  </a:lnTo>
                  <a:lnTo>
                    <a:pt x="566" y="3"/>
                  </a:lnTo>
                  <a:lnTo>
                    <a:pt x="563" y="2"/>
                  </a:lnTo>
                  <a:lnTo>
                    <a:pt x="561" y="1"/>
                  </a:lnTo>
                  <a:lnTo>
                    <a:pt x="557" y="0"/>
                  </a:lnTo>
                  <a:lnTo>
                    <a:pt x="346" y="0"/>
                  </a:lnTo>
                  <a:lnTo>
                    <a:pt x="343" y="1"/>
                  </a:lnTo>
                  <a:lnTo>
                    <a:pt x="341" y="2"/>
                  </a:lnTo>
                  <a:lnTo>
                    <a:pt x="338" y="3"/>
                  </a:lnTo>
                  <a:lnTo>
                    <a:pt x="335" y="5"/>
                  </a:lnTo>
                  <a:lnTo>
                    <a:pt x="334" y="7"/>
                  </a:lnTo>
                  <a:lnTo>
                    <a:pt x="332" y="10"/>
                  </a:lnTo>
                  <a:lnTo>
                    <a:pt x="332" y="13"/>
                  </a:lnTo>
                  <a:lnTo>
                    <a:pt x="331" y="16"/>
                  </a:lnTo>
                  <a:lnTo>
                    <a:pt x="331" y="91"/>
                  </a:lnTo>
                  <a:lnTo>
                    <a:pt x="136" y="91"/>
                  </a:lnTo>
                  <a:lnTo>
                    <a:pt x="133" y="91"/>
                  </a:lnTo>
                  <a:lnTo>
                    <a:pt x="129" y="92"/>
                  </a:lnTo>
                  <a:lnTo>
                    <a:pt x="127" y="93"/>
                  </a:lnTo>
                  <a:lnTo>
                    <a:pt x="125" y="95"/>
                  </a:lnTo>
                  <a:lnTo>
                    <a:pt x="123" y="98"/>
                  </a:lnTo>
                  <a:lnTo>
                    <a:pt x="122" y="100"/>
                  </a:lnTo>
                  <a:lnTo>
                    <a:pt x="121" y="103"/>
                  </a:lnTo>
                  <a:lnTo>
                    <a:pt x="121" y="106"/>
                  </a:lnTo>
                  <a:lnTo>
                    <a:pt x="121" y="181"/>
                  </a:lnTo>
                  <a:lnTo>
                    <a:pt x="76" y="181"/>
                  </a:lnTo>
                  <a:lnTo>
                    <a:pt x="16" y="181"/>
                  </a:lnTo>
                  <a:lnTo>
                    <a:pt x="13" y="181"/>
                  </a:lnTo>
                  <a:lnTo>
                    <a:pt x="9" y="182"/>
                  </a:lnTo>
                  <a:lnTo>
                    <a:pt x="7" y="183"/>
                  </a:lnTo>
                  <a:lnTo>
                    <a:pt x="5" y="186"/>
                  </a:lnTo>
                  <a:lnTo>
                    <a:pt x="3" y="188"/>
                  </a:lnTo>
                  <a:lnTo>
                    <a:pt x="2" y="190"/>
                  </a:lnTo>
                  <a:lnTo>
                    <a:pt x="1" y="193"/>
                  </a:lnTo>
                  <a:lnTo>
                    <a:pt x="0" y="196"/>
                  </a:lnTo>
                  <a:lnTo>
                    <a:pt x="1" y="199"/>
                  </a:lnTo>
                  <a:lnTo>
                    <a:pt x="2" y="202"/>
                  </a:lnTo>
                  <a:lnTo>
                    <a:pt x="3" y="205"/>
                  </a:lnTo>
                  <a:lnTo>
                    <a:pt x="5" y="207"/>
                  </a:lnTo>
                  <a:lnTo>
                    <a:pt x="7" y="209"/>
                  </a:lnTo>
                  <a:lnTo>
                    <a:pt x="9" y="210"/>
                  </a:lnTo>
                  <a:lnTo>
                    <a:pt x="13" y="211"/>
                  </a:lnTo>
                  <a:lnTo>
                    <a:pt x="16" y="211"/>
                  </a:lnTo>
                  <a:lnTo>
                    <a:pt x="61" y="211"/>
                  </a:lnTo>
                  <a:lnTo>
                    <a:pt x="61" y="873"/>
                  </a:lnTo>
                  <a:lnTo>
                    <a:pt x="16" y="873"/>
                  </a:lnTo>
                  <a:lnTo>
                    <a:pt x="13" y="874"/>
                  </a:lnTo>
                  <a:lnTo>
                    <a:pt x="9" y="875"/>
                  </a:lnTo>
                  <a:lnTo>
                    <a:pt x="7" y="877"/>
                  </a:lnTo>
                  <a:lnTo>
                    <a:pt x="5" y="879"/>
                  </a:lnTo>
                  <a:lnTo>
                    <a:pt x="3" y="881"/>
                  </a:lnTo>
                  <a:lnTo>
                    <a:pt x="2" y="883"/>
                  </a:lnTo>
                  <a:lnTo>
                    <a:pt x="1" y="886"/>
                  </a:lnTo>
                  <a:lnTo>
                    <a:pt x="0" y="889"/>
                  </a:lnTo>
                  <a:lnTo>
                    <a:pt x="1" y="892"/>
                  </a:lnTo>
                  <a:lnTo>
                    <a:pt x="2" y="895"/>
                  </a:lnTo>
                  <a:lnTo>
                    <a:pt x="3" y="897"/>
                  </a:lnTo>
                  <a:lnTo>
                    <a:pt x="5" y="899"/>
                  </a:lnTo>
                  <a:lnTo>
                    <a:pt x="7" y="901"/>
                  </a:lnTo>
                  <a:lnTo>
                    <a:pt x="9" y="902"/>
                  </a:lnTo>
                  <a:lnTo>
                    <a:pt x="13" y="903"/>
                  </a:lnTo>
                  <a:lnTo>
                    <a:pt x="16" y="904"/>
                  </a:lnTo>
                  <a:lnTo>
                    <a:pt x="76" y="903"/>
                  </a:lnTo>
                  <a:lnTo>
                    <a:pt x="376" y="903"/>
                  </a:lnTo>
                  <a:lnTo>
                    <a:pt x="527" y="903"/>
                  </a:lnTo>
                  <a:lnTo>
                    <a:pt x="828" y="903"/>
                  </a:lnTo>
                  <a:lnTo>
                    <a:pt x="889" y="903"/>
                  </a:lnTo>
                  <a:lnTo>
                    <a:pt x="891" y="903"/>
                  </a:lnTo>
                  <a:lnTo>
                    <a:pt x="894" y="902"/>
                  </a:lnTo>
                  <a:lnTo>
                    <a:pt x="896" y="901"/>
                  </a:lnTo>
                  <a:lnTo>
                    <a:pt x="898" y="899"/>
                  </a:lnTo>
                  <a:lnTo>
                    <a:pt x="901" y="897"/>
                  </a:lnTo>
                  <a:lnTo>
                    <a:pt x="902" y="895"/>
                  </a:lnTo>
                  <a:lnTo>
                    <a:pt x="903" y="892"/>
                  </a:lnTo>
                  <a:lnTo>
                    <a:pt x="904" y="889"/>
                  </a:lnTo>
                  <a:lnTo>
                    <a:pt x="903" y="886"/>
                  </a:lnTo>
                  <a:lnTo>
                    <a:pt x="902" y="883"/>
                  </a:lnTo>
                  <a:lnTo>
                    <a:pt x="901" y="881"/>
                  </a:lnTo>
                  <a:lnTo>
                    <a:pt x="898" y="879"/>
                  </a:lnTo>
                  <a:lnTo>
                    <a:pt x="896" y="877"/>
                  </a:lnTo>
                  <a:lnTo>
                    <a:pt x="894" y="875"/>
                  </a:lnTo>
                  <a:lnTo>
                    <a:pt x="891" y="874"/>
                  </a:lnTo>
                  <a:lnTo>
                    <a:pt x="889" y="874"/>
                  </a:lnTo>
                  <a:lnTo>
                    <a:pt x="889" y="8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38">
              <a:extLst>
                <a:ext uri="{FF2B5EF4-FFF2-40B4-BE49-F238E27FC236}">
                  <a16:creationId xmlns:a16="http://schemas.microsoft.com/office/drawing/2014/main" xmlns="" id="{E393D7F5-4CDA-4A50-953F-D312A5BA3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188" y="1525588"/>
              <a:ext cx="76200" cy="9525"/>
            </a:xfrm>
            <a:custGeom>
              <a:avLst/>
              <a:gdLst>
                <a:gd name="T0" fmla="*/ 225 w 240"/>
                <a:gd name="T1" fmla="*/ 0 h 30"/>
                <a:gd name="T2" fmla="*/ 15 w 240"/>
                <a:gd name="T3" fmla="*/ 0 h 30"/>
                <a:gd name="T4" fmla="*/ 12 w 240"/>
                <a:gd name="T5" fmla="*/ 0 h 30"/>
                <a:gd name="T6" fmla="*/ 9 w 240"/>
                <a:gd name="T7" fmla="*/ 1 h 30"/>
                <a:gd name="T8" fmla="*/ 6 w 240"/>
                <a:gd name="T9" fmla="*/ 2 h 30"/>
                <a:gd name="T10" fmla="*/ 4 w 240"/>
                <a:gd name="T11" fmla="*/ 4 h 30"/>
                <a:gd name="T12" fmla="*/ 2 w 240"/>
                <a:gd name="T13" fmla="*/ 6 h 30"/>
                <a:gd name="T14" fmla="*/ 1 w 240"/>
                <a:gd name="T15" fmla="*/ 8 h 30"/>
                <a:gd name="T16" fmla="*/ 0 w 240"/>
                <a:gd name="T17" fmla="*/ 12 h 30"/>
                <a:gd name="T18" fmla="*/ 0 w 240"/>
                <a:gd name="T19" fmla="*/ 15 h 30"/>
                <a:gd name="T20" fmla="*/ 0 w 240"/>
                <a:gd name="T21" fmla="*/ 18 h 30"/>
                <a:gd name="T22" fmla="*/ 1 w 240"/>
                <a:gd name="T23" fmla="*/ 20 h 30"/>
                <a:gd name="T24" fmla="*/ 2 w 240"/>
                <a:gd name="T25" fmla="*/ 23 h 30"/>
                <a:gd name="T26" fmla="*/ 4 w 240"/>
                <a:gd name="T27" fmla="*/ 26 h 30"/>
                <a:gd name="T28" fmla="*/ 6 w 240"/>
                <a:gd name="T29" fmla="*/ 27 h 30"/>
                <a:gd name="T30" fmla="*/ 9 w 240"/>
                <a:gd name="T31" fmla="*/ 29 h 30"/>
                <a:gd name="T32" fmla="*/ 12 w 240"/>
                <a:gd name="T33" fmla="*/ 30 h 30"/>
                <a:gd name="T34" fmla="*/ 15 w 240"/>
                <a:gd name="T35" fmla="*/ 30 h 30"/>
                <a:gd name="T36" fmla="*/ 225 w 240"/>
                <a:gd name="T37" fmla="*/ 30 h 30"/>
                <a:gd name="T38" fmla="*/ 228 w 240"/>
                <a:gd name="T39" fmla="*/ 30 h 30"/>
                <a:gd name="T40" fmla="*/ 232 w 240"/>
                <a:gd name="T41" fmla="*/ 29 h 30"/>
                <a:gd name="T42" fmla="*/ 234 w 240"/>
                <a:gd name="T43" fmla="*/ 27 h 30"/>
                <a:gd name="T44" fmla="*/ 236 w 240"/>
                <a:gd name="T45" fmla="*/ 26 h 30"/>
                <a:gd name="T46" fmla="*/ 238 w 240"/>
                <a:gd name="T47" fmla="*/ 23 h 30"/>
                <a:gd name="T48" fmla="*/ 239 w 240"/>
                <a:gd name="T49" fmla="*/ 20 h 30"/>
                <a:gd name="T50" fmla="*/ 240 w 240"/>
                <a:gd name="T51" fmla="*/ 18 h 30"/>
                <a:gd name="T52" fmla="*/ 240 w 240"/>
                <a:gd name="T53" fmla="*/ 15 h 30"/>
                <a:gd name="T54" fmla="*/ 240 w 240"/>
                <a:gd name="T55" fmla="*/ 12 h 30"/>
                <a:gd name="T56" fmla="*/ 239 w 240"/>
                <a:gd name="T57" fmla="*/ 8 h 30"/>
                <a:gd name="T58" fmla="*/ 238 w 240"/>
                <a:gd name="T59" fmla="*/ 6 h 30"/>
                <a:gd name="T60" fmla="*/ 236 w 240"/>
                <a:gd name="T61" fmla="*/ 4 h 30"/>
                <a:gd name="T62" fmla="*/ 234 w 240"/>
                <a:gd name="T63" fmla="*/ 2 h 30"/>
                <a:gd name="T64" fmla="*/ 232 w 240"/>
                <a:gd name="T65" fmla="*/ 1 h 30"/>
                <a:gd name="T66" fmla="*/ 228 w 240"/>
                <a:gd name="T67" fmla="*/ 0 h 30"/>
                <a:gd name="T68" fmla="*/ 225 w 240"/>
                <a:gd name="T69" fmla="*/ 0 h 30"/>
                <a:gd name="T70" fmla="*/ 225 w 240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30">
                  <a:moveTo>
                    <a:pt x="22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25" y="30"/>
                  </a:lnTo>
                  <a:lnTo>
                    <a:pt x="228" y="30"/>
                  </a:lnTo>
                  <a:lnTo>
                    <a:pt x="232" y="29"/>
                  </a:lnTo>
                  <a:lnTo>
                    <a:pt x="234" y="27"/>
                  </a:lnTo>
                  <a:lnTo>
                    <a:pt x="236" y="26"/>
                  </a:lnTo>
                  <a:lnTo>
                    <a:pt x="238" y="23"/>
                  </a:lnTo>
                  <a:lnTo>
                    <a:pt x="239" y="20"/>
                  </a:lnTo>
                  <a:lnTo>
                    <a:pt x="240" y="18"/>
                  </a:lnTo>
                  <a:lnTo>
                    <a:pt x="240" y="15"/>
                  </a:lnTo>
                  <a:lnTo>
                    <a:pt x="240" y="12"/>
                  </a:lnTo>
                  <a:lnTo>
                    <a:pt x="239" y="8"/>
                  </a:lnTo>
                  <a:lnTo>
                    <a:pt x="238" y="6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1"/>
                  </a:lnTo>
                  <a:lnTo>
                    <a:pt x="228" y="0"/>
                  </a:lnTo>
                  <a:lnTo>
                    <a:pt x="225" y="0"/>
                  </a:lnTo>
                  <a:lnTo>
                    <a:pt x="2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39">
              <a:extLst>
                <a:ext uri="{FF2B5EF4-FFF2-40B4-BE49-F238E27FC236}">
                  <a16:creationId xmlns:a16="http://schemas.microsoft.com/office/drawing/2014/main" xmlns="" id="{0C3F7F5A-EAFF-44D1-A1AF-807F0C933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1963" y="1525588"/>
              <a:ext cx="76200" cy="9525"/>
            </a:xfrm>
            <a:custGeom>
              <a:avLst/>
              <a:gdLst>
                <a:gd name="T0" fmla="*/ 226 w 241"/>
                <a:gd name="T1" fmla="*/ 0 h 30"/>
                <a:gd name="T2" fmla="*/ 15 w 241"/>
                <a:gd name="T3" fmla="*/ 0 h 30"/>
                <a:gd name="T4" fmla="*/ 12 w 241"/>
                <a:gd name="T5" fmla="*/ 0 h 30"/>
                <a:gd name="T6" fmla="*/ 9 w 241"/>
                <a:gd name="T7" fmla="*/ 1 h 30"/>
                <a:gd name="T8" fmla="*/ 7 w 241"/>
                <a:gd name="T9" fmla="*/ 2 h 30"/>
                <a:gd name="T10" fmla="*/ 5 w 241"/>
                <a:gd name="T11" fmla="*/ 4 h 30"/>
                <a:gd name="T12" fmla="*/ 2 w 241"/>
                <a:gd name="T13" fmla="*/ 6 h 30"/>
                <a:gd name="T14" fmla="*/ 1 w 241"/>
                <a:gd name="T15" fmla="*/ 8 h 30"/>
                <a:gd name="T16" fmla="*/ 0 w 241"/>
                <a:gd name="T17" fmla="*/ 12 h 30"/>
                <a:gd name="T18" fmla="*/ 0 w 241"/>
                <a:gd name="T19" fmla="*/ 15 h 30"/>
                <a:gd name="T20" fmla="*/ 0 w 241"/>
                <a:gd name="T21" fmla="*/ 18 h 30"/>
                <a:gd name="T22" fmla="*/ 1 w 241"/>
                <a:gd name="T23" fmla="*/ 20 h 30"/>
                <a:gd name="T24" fmla="*/ 2 w 241"/>
                <a:gd name="T25" fmla="*/ 23 h 30"/>
                <a:gd name="T26" fmla="*/ 5 w 241"/>
                <a:gd name="T27" fmla="*/ 26 h 30"/>
                <a:gd name="T28" fmla="*/ 7 w 241"/>
                <a:gd name="T29" fmla="*/ 27 h 30"/>
                <a:gd name="T30" fmla="*/ 9 w 241"/>
                <a:gd name="T31" fmla="*/ 29 h 30"/>
                <a:gd name="T32" fmla="*/ 12 w 241"/>
                <a:gd name="T33" fmla="*/ 30 h 30"/>
                <a:gd name="T34" fmla="*/ 15 w 241"/>
                <a:gd name="T35" fmla="*/ 30 h 30"/>
                <a:gd name="T36" fmla="*/ 226 w 241"/>
                <a:gd name="T37" fmla="*/ 30 h 30"/>
                <a:gd name="T38" fmla="*/ 229 w 241"/>
                <a:gd name="T39" fmla="*/ 30 h 30"/>
                <a:gd name="T40" fmla="*/ 232 w 241"/>
                <a:gd name="T41" fmla="*/ 29 h 30"/>
                <a:gd name="T42" fmla="*/ 234 w 241"/>
                <a:gd name="T43" fmla="*/ 27 h 30"/>
                <a:gd name="T44" fmla="*/ 236 w 241"/>
                <a:gd name="T45" fmla="*/ 26 h 30"/>
                <a:gd name="T46" fmla="*/ 238 w 241"/>
                <a:gd name="T47" fmla="*/ 23 h 30"/>
                <a:gd name="T48" fmla="*/ 240 w 241"/>
                <a:gd name="T49" fmla="*/ 20 h 30"/>
                <a:gd name="T50" fmla="*/ 241 w 241"/>
                <a:gd name="T51" fmla="*/ 18 h 30"/>
                <a:gd name="T52" fmla="*/ 241 w 241"/>
                <a:gd name="T53" fmla="*/ 15 h 30"/>
                <a:gd name="T54" fmla="*/ 241 w 241"/>
                <a:gd name="T55" fmla="*/ 12 h 30"/>
                <a:gd name="T56" fmla="*/ 240 w 241"/>
                <a:gd name="T57" fmla="*/ 8 h 30"/>
                <a:gd name="T58" fmla="*/ 238 w 241"/>
                <a:gd name="T59" fmla="*/ 6 h 30"/>
                <a:gd name="T60" fmla="*/ 236 w 241"/>
                <a:gd name="T61" fmla="*/ 4 h 30"/>
                <a:gd name="T62" fmla="*/ 234 w 241"/>
                <a:gd name="T63" fmla="*/ 2 h 30"/>
                <a:gd name="T64" fmla="*/ 232 w 241"/>
                <a:gd name="T65" fmla="*/ 1 h 30"/>
                <a:gd name="T66" fmla="*/ 229 w 241"/>
                <a:gd name="T67" fmla="*/ 0 h 30"/>
                <a:gd name="T68" fmla="*/ 226 w 241"/>
                <a:gd name="T69" fmla="*/ 0 h 30"/>
                <a:gd name="T70" fmla="*/ 226 w 241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1" h="30">
                  <a:moveTo>
                    <a:pt x="22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5" y="26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26" y="30"/>
                  </a:lnTo>
                  <a:lnTo>
                    <a:pt x="229" y="30"/>
                  </a:lnTo>
                  <a:lnTo>
                    <a:pt x="232" y="29"/>
                  </a:lnTo>
                  <a:lnTo>
                    <a:pt x="234" y="27"/>
                  </a:lnTo>
                  <a:lnTo>
                    <a:pt x="236" y="26"/>
                  </a:lnTo>
                  <a:lnTo>
                    <a:pt x="238" y="23"/>
                  </a:lnTo>
                  <a:lnTo>
                    <a:pt x="240" y="20"/>
                  </a:lnTo>
                  <a:lnTo>
                    <a:pt x="241" y="18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8"/>
                  </a:lnTo>
                  <a:lnTo>
                    <a:pt x="238" y="6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40">
              <a:extLst>
                <a:ext uri="{FF2B5EF4-FFF2-40B4-BE49-F238E27FC236}">
                  <a16:creationId xmlns:a16="http://schemas.microsoft.com/office/drawing/2014/main" xmlns="" id="{AE99181E-C89F-45EE-8C90-FC14C0093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188" y="1497013"/>
              <a:ext cx="76200" cy="9525"/>
            </a:xfrm>
            <a:custGeom>
              <a:avLst/>
              <a:gdLst>
                <a:gd name="T0" fmla="*/ 225 w 240"/>
                <a:gd name="T1" fmla="*/ 0 h 30"/>
                <a:gd name="T2" fmla="*/ 15 w 240"/>
                <a:gd name="T3" fmla="*/ 0 h 30"/>
                <a:gd name="T4" fmla="*/ 12 w 240"/>
                <a:gd name="T5" fmla="*/ 0 h 30"/>
                <a:gd name="T6" fmla="*/ 9 w 240"/>
                <a:gd name="T7" fmla="*/ 1 h 30"/>
                <a:gd name="T8" fmla="*/ 6 w 240"/>
                <a:gd name="T9" fmla="*/ 2 h 30"/>
                <a:gd name="T10" fmla="*/ 4 w 240"/>
                <a:gd name="T11" fmla="*/ 4 h 30"/>
                <a:gd name="T12" fmla="*/ 2 w 240"/>
                <a:gd name="T13" fmla="*/ 6 h 30"/>
                <a:gd name="T14" fmla="*/ 1 w 240"/>
                <a:gd name="T15" fmla="*/ 8 h 30"/>
                <a:gd name="T16" fmla="*/ 0 w 240"/>
                <a:gd name="T17" fmla="*/ 12 h 30"/>
                <a:gd name="T18" fmla="*/ 0 w 240"/>
                <a:gd name="T19" fmla="*/ 15 h 30"/>
                <a:gd name="T20" fmla="*/ 0 w 240"/>
                <a:gd name="T21" fmla="*/ 17 h 30"/>
                <a:gd name="T22" fmla="*/ 1 w 240"/>
                <a:gd name="T23" fmla="*/ 20 h 30"/>
                <a:gd name="T24" fmla="*/ 2 w 240"/>
                <a:gd name="T25" fmla="*/ 22 h 30"/>
                <a:gd name="T26" fmla="*/ 4 w 240"/>
                <a:gd name="T27" fmla="*/ 25 h 30"/>
                <a:gd name="T28" fmla="*/ 6 w 240"/>
                <a:gd name="T29" fmla="*/ 27 h 30"/>
                <a:gd name="T30" fmla="*/ 9 w 240"/>
                <a:gd name="T31" fmla="*/ 29 h 30"/>
                <a:gd name="T32" fmla="*/ 12 w 240"/>
                <a:gd name="T33" fmla="*/ 29 h 30"/>
                <a:gd name="T34" fmla="*/ 15 w 240"/>
                <a:gd name="T35" fmla="*/ 30 h 30"/>
                <a:gd name="T36" fmla="*/ 225 w 240"/>
                <a:gd name="T37" fmla="*/ 30 h 30"/>
                <a:gd name="T38" fmla="*/ 228 w 240"/>
                <a:gd name="T39" fmla="*/ 29 h 30"/>
                <a:gd name="T40" fmla="*/ 232 w 240"/>
                <a:gd name="T41" fmla="*/ 29 h 30"/>
                <a:gd name="T42" fmla="*/ 234 w 240"/>
                <a:gd name="T43" fmla="*/ 27 h 30"/>
                <a:gd name="T44" fmla="*/ 236 w 240"/>
                <a:gd name="T45" fmla="*/ 25 h 30"/>
                <a:gd name="T46" fmla="*/ 238 w 240"/>
                <a:gd name="T47" fmla="*/ 22 h 30"/>
                <a:gd name="T48" fmla="*/ 239 w 240"/>
                <a:gd name="T49" fmla="*/ 20 h 30"/>
                <a:gd name="T50" fmla="*/ 240 w 240"/>
                <a:gd name="T51" fmla="*/ 17 h 30"/>
                <a:gd name="T52" fmla="*/ 240 w 240"/>
                <a:gd name="T53" fmla="*/ 15 h 30"/>
                <a:gd name="T54" fmla="*/ 240 w 240"/>
                <a:gd name="T55" fmla="*/ 12 h 30"/>
                <a:gd name="T56" fmla="*/ 239 w 240"/>
                <a:gd name="T57" fmla="*/ 8 h 30"/>
                <a:gd name="T58" fmla="*/ 238 w 240"/>
                <a:gd name="T59" fmla="*/ 6 h 30"/>
                <a:gd name="T60" fmla="*/ 236 w 240"/>
                <a:gd name="T61" fmla="*/ 4 h 30"/>
                <a:gd name="T62" fmla="*/ 234 w 240"/>
                <a:gd name="T63" fmla="*/ 2 h 30"/>
                <a:gd name="T64" fmla="*/ 232 w 240"/>
                <a:gd name="T65" fmla="*/ 1 h 30"/>
                <a:gd name="T66" fmla="*/ 228 w 240"/>
                <a:gd name="T67" fmla="*/ 0 h 30"/>
                <a:gd name="T68" fmla="*/ 225 w 240"/>
                <a:gd name="T69" fmla="*/ 0 h 30"/>
                <a:gd name="T70" fmla="*/ 225 w 240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30">
                  <a:moveTo>
                    <a:pt x="22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225" y="30"/>
                  </a:lnTo>
                  <a:lnTo>
                    <a:pt x="228" y="29"/>
                  </a:lnTo>
                  <a:lnTo>
                    <a:pt x="232" y="29"/>
                  </a:lnTo>
                  <a:lnTo>
                    <a:pt x="234" y="27"/>
                  </a:lnTo>
                  <a:lnTo>
                    <a:pt x="236" y="25"/>
                  </a:lnTo>
                  <a:lnTo>
                    <a:pt x="238" y="22"/>
                  </a:lnTo>
                  <a:lnTo>
                    <a:pt x="239" y="20"/>
                  </a:lnTo>
                  <a:lnTo>
                    <a:pt x="240" y="17"/>
                  </a:lnTo>
                  <a:lnTo>
                    <a:pt x="240" y="15"/>
                  </a:lnTo>
                  <a:lnTo>
                    <a:pt x="240" y="12"/>
                  </a:lnTo>
                  <a:lnTo>
                    <a:pt x="239" y="8"/>
                  </a:lnTo>
                  <a:lnTo>
                    <a:pt x="238" y="6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1"/>
                  </a:lnTo>
                  <a:lnTo>
                    <a:pt x="228" y="0"/>
                  </a:lnTo>
                  <a:lnTo>
                    <a:pt x="225" y="0"/>
                  </a:lnTo>
                  <a:lnTo>
                    <a:pt x="2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41">
              <a:extLst>
                <a:ext uri="{FF2B5EF4-FFF2-40B4-BE49-F238E27FC236}">
                  <a16:creationId xmlns:a16="http://schemas.microsoft.com/office/drawing/2014/main" xmlns="" id="{16DD66BE-9DD2-4421-AEC0-1E9FD7A4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1963" y="1497013"/>
              <a:ext cx="76200" cy="9525"/>
            </a:xfrm>
            <a:custGeom>
              <a:avLst/>
              <a:gdLst>
                <a:gd name="T0" fmla="*/ 226 w 241"/>
                <a:gd name="T1" fmla="*/ 0 h 30"/>
                <a:gd name="T2" fmla="*/ 15 w 241"/>
                <a:gd name="T3" fmla="*/ 0 h 30"/>
                <a:gd name="T4" fmla="*/ 12 w 241"/>
                <a:gd name="T5" fmla="*/ 0 h 30"/>
                <a:gd name="T6" fmla="*/ 9 w 241"/>
                <a:gd name="T7" fmla="*/ 1 h 30"/>
                <a:gd name="T8" fmla="*/ 7 w 241"/>
                <a:gd name="T9" fmla="*/ 2 h 30"/>
                <a:gd name="T10" fmla="*/ 5 w 241"/>
                <a:gd name="T11" fmla="*/ 4 h 30"/>
                <a:gd name="T12" fmla="*/ 2 w 241"/>
                <a:gd name="T13" fmla="*/ 6 h 30"/>
                <a:gd name="T14" fmla="*/ 1 w 241"/>
                <a:gd name="T15" fmla="*/ 8 h 30"/>
                <a:gd name="T16" fmla="*/ 0 w 241"/>
                <a:gd name="T17" fmla="*/ 12 h 30"/>
                <a:gd name="T18" fmla="*/ 0 w 241"/>
                <a:gd name="T19" fmla="*/ 15 h 30"/>
                <a:gd name="T20" fmla="*/ 0 w 241"/>
                <a:gd name="T21" fmla="*/ 17 h 30"/>
                <a:gd name="T22" fmla="*/ 1 w 241"/>
                <a:gd name="T23" fmla="*/ 20 h 30"/>
                <a:gd name="T24" fmla="*/ 2 w 241"/>
                <a:gd name="T25" fmla="*/ 22 h 30"/>
                <a:gd name="T26" fmla="*/ 5 w 241"/>
                <a:gd name="T27" fmla="*/ 25 h 30"/>
                <a:gd name="T28" fmla="*/ 7 w 241"/>
                <a:gd name="T29" fmla="*/ 27 h 30"/>
                <a:gd name="T30" fmla="*/ 9 w 241"/>
                <a:gd name="T31" fmla="*/ 29 h 30"/>
                <a:gd name="T32" fmla="*/ 12 w 241"/>
                <a:gd name="T33" fmla="*/ 29 h 30"/>
                <a:gd name="T34" fmla="*/ 15 w 241"/>
                <a:gd name="T35" fmla="*/ 30 h 30"/>
                <a:gd name="T36" fmla="*/ 226 w 241"/>
                <a:gd name="T37" fmla="*/ 30 h 30"/>
                <a:gd name="T38" fmla="*/ 229 w 241"/>
                <a:gd name="T39" fmla="*/ 29 h 30"/>
                <a:gd name="T40" fmla="*/ 232 w 241"/>
                <a:gd name="T41" fmla="*/ 29 h 30"/>
                <a:gd name="T42" fmla="*/ 234 w 241"/>
                <a:gd name="T43" fmla="*/ 27 h 30"/>
                <a:gd name="T44" fmla="*/ 236 w 241"/>
                <a:gd name="T45" fmla="*/ 25 h 30"/>
                <a:gd name="T46" fmla="*/ 238 w 241"/>
                <a:gd name="T47" fmla="*/ 22 h 30"/>
                <a:gd name="T48" fmla="*/ 240 w 241"/>
                <a:gd name="T49" fmla="*/ 20 h 30"/>
                <a:gd name="T50" fmla="*/ 241 w 241"/>
                <a:gd name="T51" fmla="*/ 17 h 30"/>
                <a:gd name="T52" fmla="*/ 241 w 241"/>
                <a:gd name="T53" fmla="*/ 15 h 30"/>
                <a:gd name="T54" fmla="*/ 241 w 241"/>
                <a:gd name="T55" fmla="*/ 12 h 30"/>
                <a:gd name="T56" fmla="*/ 240 w 241"/>
                <a:gd name="T57" fmla="*/ 8 h 30"/>
                <a:gd name="T58" fmla="*/ 238 w 241"/>
                <a:gd name="T59" fmla="*/ 6 h 30"/>
                <a:gd name="T60" fmla="*/ 236 w 241"/>
                <a:gd name="T61" fmla="*/ 4 h 30"/>
                <a:gd name="T62" fmla="*/ 234 w 241"/>
                <a:gd name="T63" fmla="*/ 2 h 30"/>
                <a:gd name="T64" fmla="*/ 232 w 241"/>
                <a:gd name="T65" fmla="*/ 1 h 30"/>
                <a:gd name="T66" fmla="*/ 229 w 241"/>
                <a:gd name="T67" fmla="*/ 0 h 30"/>
                <a:gd name="T68" fmla="*/ 226 w 241"/>
                <a:gd name="T69" fmla="*/ 0 h 30"/>
                <a:gd name="T70" fmla="*/ 226 w 241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1" h="30">
                  <a:moveTo>
                    <a:pt x="22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226" y="30"/>
                  </a:lnTo>
                  <a:lnTo>
                    <a:pt x="229" y="29"/>
                  </a:lnTo>
                  <a:lnTo>
                    <a:pt x="232" y="29"/>
                  </a:lnTo>
                  <a:lnTo>
                    <a:pt x="234" y="27"/>
                  </a:lnTo>
                  <a:lnTo>
                    <a:pt x="236" y="25"/>
                  </a:lnTo>
                  <a:lnTo>
                    <a:pt x="238" y="22"/>
                  </a:lnTo>
                  <a:lnTo>
                    <a:pt x="240" y="20"/>
                  </a:lnTo>
                  <a:lnTo>
                    <a:pt x="241" y="17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8"/>
                  </a:lnTo>
                  <a:lnTo>
                    <a:pt x="238" y="6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42">
              <a:extLst>
                <a:ext uri="{FF2B5EF4-FFF2-40B4-BE49-F238E27FC236}">
                  <a16:creationId xmlns:a16="http://schemas.microsoft.com/office/drawing/2014/main" xmlns="" id="{ABBA92A0-8FC4-468D-8FCA-3B7E68BC3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188" y="1468438"/>
              <a:ext cx="76200" cy="9525"/>
            </a:xfrm>
            <a:custGeom>
              <a:avLst/>
              <a:gdLst>
                <a:gd name="T0" fmla="*/ 225 w 240"/>
                <a:gd name="T1" fmla="*/ 0 h 30"/>
                <a:gd name="T2" fmla="*/ 15 w 240"/>
                <a:gd name="T3" fmla="*/ 0 h 30"/>
                <a:gd name="T4" fmla="*/ 12 w 240"/>
                <a:gd name="T5" fmla="*/ 1 h 30"/>
                <a:gd name="T6" fmla="*/ 9 w 240"/>
                <a:gd name="T7" fmla="*/ 2 h 30"/>
                <a:gd name="T8" fmla="*/ 6 w 240"/>
                <a:gd name="T9" fmla="*/ 3 h 30"/>
                <a:gd name="T10" fmla="*/ 4 w 240"/>
                <a:gd name="T11" fmla="*/ 5 h 30"/>
                <a:gd name="T12" fmla="*/ 2 w 240"/>
                <a:gd name="T13" fmla="*/ 7 h 30"/>
                <a:gd name="T14" fmla="*/ 1 w 240"/>
                <a:gd name="T15" fmla="*/ 9 h 30"/>
                <a:gd name="T16" fmla="*/ 0 w 240"/>
                <a:gd name="T17" fmla="*/ 12 h 30"/>
                <a:gd name="T18" fmla="*/ 0 w 240"/>
                <a:gd name="T19" fmla="*/ 15 h 30"/>
                <a:gd name="T20" fmla="*/ 0 w 240"/>
                <a:gd name="T21" fmla="*/ 18 h 30"/>
                <a:gd name="T22" fmla="*/ 1 w 240"/>
                <a:gd name="T23" fmla="*/ 21 h 30"/>
                <a:gd name="T24" fmla="*/ 2 w 240"/>
                <a:gd name="T25" fmla="*/ 23 h 30"/>
                <a:gd name="T26" fmla="*/ 4 w 240"/>
                <a:gd name="T27" fmla="*/ 25 h 30"/>
                <a:gd name="T28" fmla="*/ 6 w 240"/>
                <a:gd name="T29" fmla="*/ 27 h 30"/>
                <a:gd name="T30" fmla="*/ 9 w 240"/>
                <a:gd name="T31" fmla="*/ 29 h 30"/>
                <a:gd name="T32" fmla="*/ 12 w 240"/>
                <a:gd name="T33" fmla="*/ 30 h 30"/>
                <a:gd name="T34" fmla="*/ 15 w 240"/>
                <a:gd name="T35" fmla="*/ 30 h 30"/>
                <a:gd name="T36" fmla="*/ 225 w 240"/>
                <a:gd name="T37" fmla="*/ 30 h 30"/>
                <a:gd name="T38" fmla="*/ 228 w 240"/>
                <a:gd name="T39" fmla="*/ 30 h 30"/>
                <a:gd name="T40" fmla="*/ 232 w 240"/>
                <a:gd name="T41" fmla="*/ 29 h 30"/>
                <a:gd name="T42" fmla="*/ 234 w 240"/>
                <a:gd name="T43" fmla="*/ 27 h 30"/>
                <a:gd name="T44" fmla="*/ 236 w 240"/>
                <a:gd name="T45" fmla="*/ 25 h 30"/>
                <a:gd name="T46" fmla="*/ 238 w 240"/>
                <a:gd name="T47" fmla="*/ 23 h 30"/>
                <a:gd name="T48" fmla="*/ 239 w 240"/>
                <a:gd name="T49" fmla="*/ 21 h 30"/>
                <a:gd name="T50" fmla="*/ 240 w 240"/>
                <a:gd name="T51" fmla="*/ 18 h 30"/>
                <a:gd name="T52" fmla="*/ 240 w 240"/>
                <a:gd name="T53" fmla="*/ 15 h 30"/>
                <a:gd name="T54" fmla="*/ 240 w 240"/>
                <a:gd name="T55" fmla="*/ 12 h 30"/>
                <a:gd name="T56" fmla="*/ 239 w 240"/>
                <a:gd name="T57" fmla="*/ 9 h 30"/>
                <a:gd name="T58" fmla="*/ 238 w 240"/>
                <a:gd name="T59" fmla="*/ 7 h 30"/>
                <a:gd name="T60" fmla="*/ 236 w 240"/>
                <a:gd name="T61" fmla="*/ 5 h 30"/>
                <a:gd name="T62" fmla="*/ 234 w 240"/>
                <a:gd name="T63" fmla="*/ 3 h 30"/>
                <a:gd name="T64" fmla="*/ 232 w 240"/>
                <a:gd name="T65" fmla="*/ 2 h 30"/>
                <a:gd name="T66" fmla="*/ 228 w 240"/>
                <a:gd name="T67" fmla="*/ 1 h 30"/>
                <a:gd name="T68" fmla="*/ 225 w 24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" h="30">
                  <a:moveTo>
                    <a:pt x="22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25" y="30"/>
                  </a:lnTo>
                  <a:lnTo>
                    <a:pt x="228" y="30"/>
                  </a:lnTo>
                  <a:lnTo>
                    <a:pt x="232" y="29"/>
                  </a:lnTo>
                  <a:lnTo>
                    <a:pt x="234" y="27"/>
                  </a:lnTo>
                  <a:lnTo>
                    <a:pt x="236" y="25"/>
                  </a:lnTo>
                  <a:lnTo>
                    <a:pt x="238" y="23"/>
                  </a:lnTo>
                  <a:lnTo>
                    <a:pt x="239" y="21"/>
                  </a:lnTo>
                  <a:lnTo>
                    <a:pt x="240" y="18"/>
                  </a:lnTo>
                  <a:lnTo>
                    <a:pt x="240" y="15"/>
                  </a:lnTo>
                  <a:lnTo>
                    <a:pt x="240" y="12"/>
                  </a:lnTo>
                  <a:lnTo>
                    <a:pt x="239" y="9"/>
                  </a:lnTo>
                  <a:lnTo>
                    <a:pt x="238" y="7"/>
                  </a:lnTo>
                  <a:lnTo>
                    <a:pt x="236" y="5"/>
                  </a:lnTo>
                  <a:lnTo>
                    <a:pt x="234" y="3"/>
                  </a:lnTo>
                  <a:lnTo>
                    <a:pt x="232" y="2"/>
                  </a:lnTo>
                  <a:lnTo>
                    <a:pt x="228" y="1"/>
                  </a:lnTo>
                  <a:lnTo>
                    <a:pt x="2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43">
              <a:extLst>
                <a:ext uri="{FF2B5EF4-FFF2-40B4-BE49-F238E27FC236}">
                  <a16:creationId xmlns:a16="http://schemas.microsoft.com/office/drawing/2014/main" xmlns="" id="{AAFF5484-AA3A-4CB3-9FDC-A784C2848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1963" y="1468438"/>
              <a:ext cx="76200" cy="9525"/>
            </a:xfrm>
            <a:custGeom>
              <a:avLst/>
              <a:gdLst>
                <a:gd name="T0" fmla="*/ 226 w 241"/>
                <a:gd name="T1" fmla="*/ 0 h 30"/>
                <a:gd name="T2" fmla="*/ 15 w 241"/>
                <a:gd name="T3" fmla="*/ 0 h 30"/>
                <a:gd name="T4" fmla="*/ 12 w 241"/>
                <a:gd name="T5" fmla="*/ 1 h 30"/>
                <a:gd name="T6" fmla="*/ 9 w 241"/>
                <a:gd name="T7" fmla="*/ 2 h 30"/>
                <a:gd name="T8" fmla="*/ 7 w 241"/>
                <a:gd name="T9" fmla="*/ 3 h 30"/>
                <a:gd name="T10" fmla="*/ 5 w 241"/>
                <a:gd name="T11" fmla="*/ 5 h 30"/>
                <a:gd name="T12" fmla="*/ 2 w 241"/>
                <a:gd name="T13" fmla="*/ 7 h 30"/>
                <a:gd name="T14" fmla="*/ 1 w 241"/>
                <a:gd name="T15" fmla="*/ 9 h 30"/>
                <a:gd name="T16" fmla="*/ 0 w 241"/>
                <a:gd name="T17" fmla="*/ 12 h 30"/>
                <a:gd name="T18" fmla="*/ 0 w 241"/>
                <a:gd name="T19" fmla="*/ 15 h 30"/>
                <a:gd name="T20" fmla="*/ 0 w 241"/>
                <a:gd name="T21" fmla="*/ 18 h 30"/>
                <a:gd name="T22" fmla="*/ 1 w 241"/>
                <a:gd name="T23" fmla="*/ 21 h 30"/>
                <a:gd name="T24" fmla="*/ 2 w 241"/>
                <a:gd name="T25" fmla="*/ 23 h 30"/>
                <a:gd name="T26" fmla="*/ 5 w 241"/>
                <a:gd name="T27" fmla="*/ 25 h 30"/>
                <a:gd name="T28" fmla="*/ 7 w 241"/>
                <a:gd name="T29" fmla="*/ 27 h 30"/>
                <a:gd name="T30" fmla="*/ 9 w 241"/>
                <a:gd name="T31" fmla="*/ 29 h 30"/>
                <a:gd name="T32" fmla="*/ 12 w 241"/>
                <a:gd name="T33" fmla="*/ 30 h 30"/>
                <a:gd name="T34" fmla="*/ 15 w 241"/>
                <a:gd name="T35" fmla="*/ 30 h 30"/>
                <a:gd name="T36" fmla="*/ 226 w 241"/>
                <a:gd name="T37" fmla="*/ 30 h 30"/>
                <a:gd name="T38" fmla="*/ 229 w 241"/>
                <a:gd name="T39" fmla="*/ 30 h 30"/>
                <a:gd name="T40" fmla="*/ 232 w 241"/>
                <a:gd name="T41" fmla="*/ 29 h 30"/>
                <a:gd name="T42" fmla="*/ 234 w 241"/>
                <a:gd name="T43" fmla="*/ 27 h 30"/>
                <a:gd name="T44" fmla="*/ 236 w 241"/>
                <a:gd name="T45" fmla="*/ 25 h 30"/>
                <a:gd name="T46" fmla="*/ 238 w 241"/>
                <a:gd name="T47" fmla="*/ 23 h 30"/>
                <a:gd name="T48" fmla="*/ 240 w 241"/>
                <a:gd name="T49" fmla="*/ 21 h 30"/>
                <a:gd name="T50" fmla="*/ 241 w 241"/>
                <a:gd name="T51" fmla="*/ 18 h 30"/>
                <a:gd name="T52" fmla="*/ 241 w 241"/>
                <a:gd name="T53" fmla="*/ 15 h 30"/>
                <a:gd name="T54" fmla="*/ 241 w 241"/>
                <a:gd name="T55" fmla="*/ 12 h 30"/>
                <a:gd name="T56" fmla="*/ 240 w 241"/>
                <a:gd name="T57" fmla="*/ 9 h 30"/>
                <a:gd name="T58" fmla="*/ 238 w 241"/>
                <a:gd name="T59" fmla="*/ 7 h 30"/>
                <a:gd name="T60" fmla="*/ 236 w 241"/>
                <a:gd name="T61" fmla="*/ 5 h 30"/>
                <a:gd name="T62" fmla="*/ 234 w 241"/>
                <a:gd name="T63" fmla="*/ 3 h 30"/>
                <a:gd name="T64" fmla="*/ 232 w 241"/>
                <a:gd name="T65" fmla="*/ 2 h 30"/>
                <a:gd name="T66" fmla="*/ 229 w 241"/>
                <a:gd name="T67" fmla="*/ 1 h 30"/>
                <a:gd name="T68" fmla="*/ 226 w 24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1" h="30">
                  <a:moveTo>
                    <a:pt x="226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26" y="30"/>
                  </a:lnTo>
                  <a:lnTo>
                    <a:pt x="229" y="30"/>
                  </a:lnTo>
                  <a:lnTo>
                    <a:pt x="232" y="29"/>
                  </a:lnTo>
                  <a:lnTo>
                    <a:pt x="234" y="27"/>
                  </a:lnTo>
                  <a:lnTo>
                    <a:pt x="236" y="25"/>
                  </a:lnTo>
                  <a:lnTo>
                    <a:pt x="238" y="23"/>
                  </a:lnTo>
                  <a:lnTo>
                    <a:pt x="240" y="21"/>
                  </a:lnTo>
                  <a:lnTo>
                    <a:pt x="241" y="18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8" y="7"/>
                  </a:lnTo>
                  <a:lnTo>
                    <a:pt x="236" y="5"/>
                  </a:lnTo>
                  <a:lnTo>
                    <a:pt x="234" y="3"/>
                  </a:lnTo>
                  <a:lnTo>
                    <a:pt x="232" y="2"/>
                  </a:lnTo>
                  <a:lnTo>
                    <a:pt x="229" y="1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44">
              <a:extLst>
                <a:ext uri="{FF2B5EF4-FFF2-40B4-BE49-F238E27FC236}">
                  <a16:creationId xmlns:a16="http://schemas.microsoft.com/office/drawing/2014/main" xmlns="" id="{A928C5B1-8713-4E0D-98DF-3AD8E6744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188" y="1439863"/>
              <a:ext cx="76200" cy="9525"/>
            </a:xfrm>
            <a:custGeom>
              <a:avLst/>
              <a:gdLst>
                <a:gd name="T0" fmla="*/ 225 w 240"/>
                <a:gd name="T1" fmla="*/ 0 h 30"/>
                <a:gd name="T2" fmla="*/ 15 w 240"/>
                <a:gd name="T3" fmla="*/ 0 h 30"/>
                <a:gd name="T4" fmla="*/ 12 w 240"/>
                <a:gd name="T5" fmla="*/ 0 h 30"/>
                <a:gd name="T6" fmla="*/ 9 w 240"/>
                <a:gd name="T7" fmla="*/ 1 h 30"/>
                <a:gd name="T8" fmla="*/ 6 w 240"/>
                <a:gd name="T9" fmla="*/ 4 h 30"/>
                <a:gd name="T10" fmla="*/ 4 w 240"/>
                <a:gd name="T11" fmla="*/ 5 h 30"/>
                <a:gd name="T12" fmla="*/ 2 w 240"/>
                <a:gd name="T13" fmla="*/ 7 h 30"/>
                <a:gd name="T14" fmla="*/ 1 w 240"/>
                <a:gd name="T15" fmla="*/ 10 h 30"/>
                <a:gd name="T16" fmla="*/ 0 w 240"/>
                <a:gd name="T17" fmla="*/ 12 h 30"/>
                <a:gd name="T18" fmla="*/ 0 w 240"/>
                <a:gd name="T19" fmla="*/ 15 h 30"/>
                <a:gd name="T20" fmla="*/ 0 w 240"/>
                <a:gd name="T21" fmla="*/ 19 h 30"/>
                <a:gd name="T22" fmla="*/ 1 w 240"/>
                <a:gd name="T23" fmla="*/ 22 h 30"/>
                <a:gd name="T24" fmla="*/ 2 w 240"/>
                <a:gd name="T25" fmla="*/ 24 h 30"/>
                <a:gd name="T26" fmla="*/ 4 w 240"/>
                <a:gd name="T27" fmla="*/ 26 h 30"/>
                <a:gd name="T28" fmla="*/ 6 w 240"/>
                <a:gd name="T29" fmla="*/ 28 h 30"/>
                <a:gd name="T30" fmla="*/ 9 w 240"/>
                <a:gd name="T31" fmla="*/ 29 h 30"/>
                <a:gd name="T32" fmla="*/ 12 w 240"/>
                <a:gd name="T33" fmla="*/ 30 h 30"/>
                <a:gd name="T34" fmla="*/ 15 w 240"/>
                <a:gd name="T35" fmla="*/ 30 h 30"/>
                <a:gd name="T36" fmla="*/ 225 w 240"/>
                <a:gd name="T37" fmla="*/ 30 h 30"/>
                <a:gd name="T38" fmla="*/ 228 w 240"/>
                <a:gd name="T39" fmla="*/ 30 h 30"/>
                <a:gd name="T40" fmla="*/ 232 w 240"/>
                <a:gd name="T41" fmla="*/ 29 h 30"/>
                <a:gd name="T42" fmla="*/ 234 w 240"/>
                <a:gd name="T43" fmla="*/ 28 h 30"/>
                <a:gd name="T44" fmla="*/ 236 w 240"/>
                <a:gd name="T45" fmla="*/ 26 h 30"/>
                <a:gd name="T46" fmla="*/ 238 w 240"/>
                <a:gd name="T47" fmla="*/ 24 h 30"/>
                <a:gd name="T48" fmla="*/ 239 w 240"/>
                <a:gd name="T49" fmla="*/ 22 h 30"/>
                <a:gd name="T50" fmla="*/ 240 w 240"/>
                <a:gd name="T51" fmla="*/ 19 h 30"/>
                <a:gd name="T52" fmla="*/ 240 w 240"/>
                <a:gd name="T53" fmla="*/ 15 h 30"/>
                <a:gd name="T54" fmla="*/ 240 w 240"/>
                <a:gd name="T55" fmla="*/ 12 h 30"/>
                <a:gd name="T56" fmla="*/ 239 w 240"/>
                <a:gd name="T57" fmla="*/ 10 h 30"/>
                <a:gd name="T58" fmla="*/ 238 w 240"/>
                <a:gd name="T59" fmla="*/ 7 h 30"/>
                <a:gd name="T60" fmla="*/ 236 w 240"/>
                <a:gd name="T61" fmla="*/ 5 h 30"/>
                <a:gd name="T62" fmla="*/ 234 w 240"/>
                <a:gd name="T63" fmla="*/ 4 h 30"/>
                <a:gd name="T64" fmla="*/ 232 w 240"/>
                <a:gd name="T65" fmla="*/ 1 h 30"/>
                <a:gd name="T66" fmla="*/ 228 w 240"/>
                <a:gd name="T67" fmla="*/ 0 h 30"/>
                <a:gd name="T68" fmla="*/ 225 w 240"/>
                <a:gd name="T69" fmla="*/ 0 h 30"/>
                <a:gd name="T70" fmla="*/ 225 w 240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30">
                  <a:moveTo>
                    <a:pt x="22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4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25" y="30"/>
                  </a:lnTo>
                  <a:lnTo>
                    <a:pt x="228" y="30"/>
                  </a:lnTo>
                  <a:lnTo>
                    <a:pt x="232" y="29"/>
                  </a:lnTo>
                  <a:lnTo>
                    <a:pt x="234" y="28"/>
                  </a:lnTo>
                  <a:lnTo>
                    <a:pt x="236" y="26"/>
                  </a:lnTo>
                  <a:lnTo>
                    <a:pt x="238" y="24"/>
                  </a:lnTo>
                  <a:lnTo>
                    <a:pt x="239" y="22"/>
                  </a:lnTo>
                  <a:lnTo>
                    <a:pt x="240" y="19"/>
                  </a:lnTo>
                  <a:lnTo>
                    <a:pt x="240" y="15"/>
                  </a:lnTo>
                  <a:lnTo>
                    <a:pt x="240" y="12"/>
                  </a:lnTo>
                  <a:lnTo>
                    <a:pt x="239" y="10"/>
                  </a:lnTo>
                  <a:lnTo>
                    <a:pt x="238" y="7"/>
                  </a:lnTo>
                  <a:lnTo>
                    <a:pt x="236" y="5"/>
                  </a:lnTo>
                  <a:lnTo>
                    <a:pt x="234" y="4"/>
                  </a:lnTo>
                  <a:lnTo>
                    <a:pt x="232" y="1"/>
                  </a:lnTo>
                  <a:lnTo>
                    <a:pt x="228" y="0"/>
                  </a:lnTo>
                  <a:lnTo>
                    <a:pt x="225" y="0"/>
                  </a:lnTo>
                  <a:lnTo>
                    <a:pt x="2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45">
              <a:extLst>
                <a:ext uri="{FF2B5EF4-FFF2-40B4-BE49-F238E27FC236}">
                  <a16:creationId xmlns:a16="http://schemas.microsoft.com/office/drawing/2014/main" xmlns="" id="{2C924841-F2FB-453F-AE4E-99907BAFE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1963" y="1439863"/>
              <a:ext cx="76200" cy="9525"/>
            </a:xfrm>
            <a:custGeom>
              <a:avLst/>
              <a:gdLst>
                <a:gd name="T0" fmla="*/ 226 w 241"/>
                <a:gd name="T1" fmla="*/ 0 h 30"/>
                <a:gd name="T2" fmla="*/ 15 w 241"/>
                <a:gd name="T3" fmla="*/ 0 h 30"/>
                <a:gd name="T4" fmla="*/ 12 w 241"/>
                <a:gd name="T5" fmla="*/ 0 h 30"/>
                <a:gd name="T6" fmla="*/ 9 w 241"/>
                <a:gd name="T7" fmla="*/ 1 h 30"/>
                <a:gd name="T8" fmla="*/ 7 w 241"/>
                <a:gd name="T9" fmla="*/ 4 h 30"/>
                <a:gd name="T10" fmla="*/ 5 w 241"/>
                <a:gd name="T11" fmla="*/ 5 h 30"/>
                <a:gd name="T12" fmla="*/ 2 w 241"/>
                <a:gd name="T13" fmla="*/ 7 h 30"/>
                <a:gd name="T14" fmla="*/ 1 w 241"/>
                <a:gd name="T15" fmla="*/ 10 h 30"/>
                <a:gd name="T16" fmla="*/ 0 w 241"/>
                <a:gd name="T17" fmla="*/ 12 h 30"/>
                <a:gd name="T18" fmla="*/ 0 w 241"/>
                <a:gd name="T19" fmla="*/ 15 h 30"/>
                <a:gd name="T20" fmla="*/ 0 w 241"/>
                <a:gd name="T21" fmla="*/ 19 h 30"/>
                <a:gd name="T22" fmla="*/ 1 w 241"/>
                <a:gd name="T23" fmla="*/ 22 h 30"/>
                <a:gd name="T24" fmla="*/ 2 w 241"/>
                <a:gd name="T25" fmla="*/ 24 h 30"/>
                <a:gd name="T26" fmla="*/ 5 w 241"/>
                <a:gd name="T27" fmla="*/ 26 h 30"/>
                <a:gd name="T28" fmla="*/ 7 w 241"/>
                <a:gd name="T29" fmla="*/ 28 h 30"/>
                <a:gd name="T30" fmla="*/ 9 w 241"/>
                <a:gd name="T31" fmla="*/ 29 h 30"/>
                <a:gd name="T32" fmla="*/ 12 w 241"/>
                <a:gd name="T33" fmla="*/ 30 h 30"/>
                <a:gd name="T34" fmla="*/ 15 w 241"/>
                <a:gd name="T35" fmla="*/ 30 h 30"/>
                <a:gd name="T36" fmla="*/ 226 w 241"/>
                <a:gd name="T37" fmla="*/ 30 h 30"/>
                <a:gd name="T38" fmla="*/ 229 w 241"/>
                <a:gd name="T39" fmla="*/ 30 h 30"/>
                <a:gd name="T40" fmla="*/ 232 w 241"/>
                <a:gd name="T41" fmla="*/ 29 h 30"/>
                <a:gd name="T42" fmla="*/ 234 w 241"/>
                <a:gd name="T43" fmla="*/ 28 h 30"/>
                <a:gd name="T44" fmla="*/ 236 w 241"/>
                <a:gd name="T45" fmla="*/ 26 h 30"/>
                <a:gd name="T46" fmla="*/ 238 w 241"/>
                <a:gd name="T47" fmla="*/ 24 h 30"/>
                <a:gd name="T48" fmla="*/ 240 w 241"/>
                <a:gd name="T49" fmla="*/ 22 h 30"/>
                <a:gd name="T50" fmla="*/ 241 w 241"/>
                <a:gd name="T51" fmla="*/ 19 h 30"/>
                <a:gd name="T52" fmla="*/ 241 w 241"/>
                <a:gd name="T53" fmla="*/ 15 h 30"/>
                <a:gd name="T54" fmla="*/ 241 w 241"/>
                <a:gd name="T55" fmla="*/ 12 h 30"/>
                <a:gd name="T56" fmla="*/ 240 w 241"/>
                <a:gd name="T57" fmla="*/ 10 h 30"/>
                <a:gd name="T58" fmla="*/ 238 w 241"/>
                <a:gd name="T59" fmla="*/ 7 h 30"/>
                <a:gd name="T60" fmla="*/ 236 w 241"/>
                <a:gd name="T61" fmla="*/ 5 h 30"/>
                <a:gd name="T62" fmla="*/ 234 w 241"/>
                <a:gd name="T63" fmla="*/ 4 h 30"/>
                <a:gd name="T64" fmla="*/ 232 w 241"/>
                <a:gd name="T65" fmla="*/ 1 h 30"/>
                <a:gd name="T66" fmla="*/ 229 w 241"/>
                <a:gd name="T67" fmla="*/ 0 h 30"/>
                <a:gd name="T68" fmla="*/ 226 w 241"/>
                <a:gd name="T69" fmla="*/ 0 h 30"/>
                <a:gd name="T70" fmla="*/ 226 w 241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1" h="30">
                  <a:moveTo>
                    <a:pt x="22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26" y="30"/>
                  </a:lnTo>
                  <a:lnTo>
                    <a:pt x="229" y="30"/>
                  </a:lnTo>
                  <a:lnTo>
                    <a:pt x="232" y="29"/>
                  </a:lnTo>
                  <a:lnTo>
                    <a:pt x="234" y="28"/>
                  </a:lnTo>
                  <a:lnTo>
                    <a:pt x="236" y="26"/>
                  </a:lnTo>
                  <a:lnTo>
                    <a:pt x="238" y="24"/>
                  </a:lnTo>
                  <a:lnTo>
                    <a:pt x="240" y="22"/>
                  </a:lnTo>
                  <a:lnTo>
                    <a:pt x="241" y="19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10"/>
                  </a:lnTo>
                  <a:lnTo>
                    <a:pt x="238" y="7"/>
                  </a:lnTo>
                  <a:lnTo>
                    <a:pt x="236" y="5"/>
                  </a:lnTo>
                  <a:lnTo>
                    <a:pt x="234" y="4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46">
              <a:extLst>
                <a:ext uri="{FF2B5EF4-FFF2-40B4-BE49-F238E27FC236}">
                  <a16:creationId xmlns:a16="http://schemas.microsoft.com/office/drawing/2014/main" xmlns="" id="{CE51CD4B-3032-4967-9CC3-38593BDCD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0538" y="1573213"/>
              <a:ext cx="47625" cy="9525"/>
            </a:xfrm>
            <a:custGeom>
              <a:avLst/>
              <a:gdLst>
                <a:gd name="T0" fmla="*/ 136 w 151"/>
                <a:gd name="T1" fmla="*/ 0 h 30"/>
                <a:gd name="T2" fmla="*/ 15 w 151"/>
                <a:gd name="T3" fmla="*/ 0 h 30"/>
                <a:gd name="T4" fmla="*/ 12 w 151"/>
                <a:gd name="T5" fmla="*/ 0 h 30"/>
                <a:gd name="T6" fmla="*/ 9 w 151"/>
                <a:gd name="T7" fmla="*/ 1 h 30"/>
                <a:gd name="T8" fmla="*/ 7 w 151"/>
                <a:gd name="T9" fmla="*/ 3 h 30"/>
                <a:gd name="T10" fmla="*/ 5 w 151"/>
                <a:gd name="T11" fmla="*/ 4 h 30"/>
                <a:gd name="T12" fmla="*/ 3 w 151"/>
                <a:gd name="T13" fmla="*/ 7 h 30"/>
                <a:gd name="T14" fmla="*/ 2 w 151"/>
                <a:gd name="T15" fmla="*/ 10 h 30"/>
                <a:gd name="T16" fmla="*/ 0 w 151"/>
                <a:gd name="T17" fmla="*/ 12 h 30"/>
                <a:gd name="T18" fmla="*/ 0 w 151"/>
                <a:gd name="T19" fmla="*/ 15 h 30"/>
                <a:gd name="T20" fmla="*/ 0 w 151"/>
                <a:gd name="T21" fmla="*/ 18 h 30"/>
                <a:gd name="T22" fmla="*/ 2 w 151"/>
                <a:gd name="T23" fmla="*/ 22 h 30"/>
                <a:gd name="T24" fmla="*/ 3 w 151"/>
                <a:gd name="T25" fmla="*/ 24 h 30"/>
                <a:gd name="T26" fmla="*/ 5 w 151"/>
                <a:gd name="T27" fmla="*/ 26 h 30"/>
                <a:gd name="T28" fmla="*/ 7 w 151"/>
                <a:gd name="T29" fmla="*/ 28 h 30"/>
                <a:gd name="T30" fmla="*/ 9 w 151"/>
                <a:gd name="T31" fmla="*/ 29 h 30"/>
                <a:gd name="T32" fmla="*/ 12 w 151"/>
                <a:gd name="T33" fmla="*/ 30 h 30"/>
                <a:gd name="T34" fmla="*/ 15 w 151"/>
                <a:gd name="T35" fmla="*/ 30 h 30"/>
                <a:gd name="T36" fmla="*/ 136 w 151"/>
                <a:gd name="T37" fmla="*/ 30 h 30"/>
                <a:gd name="T38" fmla="*/ 139 w 151"/>
                <a:gd name="T39" fmla="*/ 30 h 30"/>
                <a:gd name="T40" fmla="*/ 142 w 151"/>
                <a:gd name="T41" fmla="*/ 29 h 30"/>
                <a:gd name="T42" fmla="*/ 144 w 151"/>
                <a:gd name="T43" fmla="*/ 28 h 30"/>
                <a:gd name="T44" fmla="*/ 146 w 151"/>
                <a:gd name="T45" fmla="*/ 26 h 30"/>
                <a:gd name="T46" fmla="*/ 148 w 151"/>
                <a:gd name="T47" fmla="*/ 24 h 30"/>
                <a:gd name="T48" fmla="*/ 150 w 151"/>
                <a:gd name="T49" fmla="*/ 22 h 30"/>
                <a:gd name="T50" fmla="*/ 151 w 151"/>
                <a:gd name="T51" fmla="*/ 18 h 30"/>
                <a:gd name="T52" fmla="*/ 151 w 151"/>
                <a:gd name="T53" fmla="*/ 15 h 30"/>
                <a:gd name="T54" fmla="*/ 151 w 151"/>
                <a:gd name="T55" fmla="*/ 12 h 30"/>
                <a:gd name="T56" fmla="*/ 150 w 151"/>
                <a:gd name="T57" fmla="*/ 10 h 30"/>
                <a:gd name="T58" fmla="*/ 148 w 151"/>
                <a:gd name="T59" fmla="*/ 7 h 30"/>
                <a:gd name="T60" fmla="*/ 146 w 151"/>
                <a:gd name="T61" fmla="*/ 4 h 30"/>
                <a:gd name="T62" fmla="*/ 144 w 151"/>
                <a:gd name="T63" fmla="*/ 3 h 30"/>
                <a:gd name="T64" fmla="*/ 142 w 151"/>
                <a:gd name="T65" fmla="*/ 1 h 30"/>
                <a:gd name="T66" fmla="*/ 139 w 151"/>
                <a:gd name="T67" fmla="*/ 0 h 30"/>
                <a:gd name="T68" fmla="*/ 136 w 151"/>
                <a:gd name="T69" fmla="*/ 0 h 30"/>
                <a:gd name="T70" fmla="*/ 136 w 151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1" h="30">
                  <a:moveTo>
                    <a:pt x="13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36" y="30"/>
                  </a:lnTo>
                  <a:lnTo>
                    <a:pt x="139" y="30"/>
                  </a:lnTo>
                  <a:lnTo>
                    <a:pt x="142" y="29"/>
                  </a:lnTo>
                  <a:lnTo>
                    <a:pt x="144" y="28"/>
                  </a:lnTo>
                  <a:lnTo>
                    <a:pt x="146" y="26"/>
                  </a:lnTo>
                  <a:lnTo>
                    <a:pt x="148" y="24"/>
                  </a:lnTo>
                  <a:lnTo>
                    <a:pt x="150" y="22"/>
                  </a:lnTo>
                  <a:lnTo>
                    <a:pt x="151" y="18"/>
                  </a:lnTo>
                  <a:lnTo>
                    <a:pt x="151" y="15"/>
                  </a:lnTo>
                  <a:lnTo>
                    <a:pt x="151" y="12"/>
                  </a:lnTo>
                  <a:lnTo>
                    <a:pt x="150" y="10"/>
                  </a:lnTo>
                  <a:lnTo>
                    <a:pt x="148" y="7"/>
                  </a:lnTo>
                  <a:lnTo>
                    <a:pt x="146" y="4"/>
                  </a:lnTo>
                  <a:lnTo>
                    <a:pt x="144" y="3"/>
                  </a:lnTo>
                  <a:lnTo>
                    <a:pt x="142" y="1"/>
                  </a:lnTo>
                  <a:lnTo>
                    <a:pt x="139" y="0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7">
              <a:extLst>
                <a:ext uri="{FF2B5EF4-FFF2-40B4-BE49-F238E27FC236}">
                  <a16:creationId xmlns:a16="http://schemas.microsoft.com/office/drawing/2014/main" xmlns="" id="{2987EE00-D270-4B15-A635-32F8AADD1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188" y="1573213"/>
              <a:ext cx="47625" cy="9525"/>
            </a:xfrm>
            <a:custGeom>
              <a:avLst/>
              <a:gdLst>
                <a:gd name="T0" fmla="*/ 135 w 150"/>
                <a:gd name="T1" fmla="*/ 0 h 30"/>
                <a:gd name="T2" fmla="*/ 15 w 150"/>
                <a:gd name="T3" fmla="*/ 0 h 30"/>
                <a:gd name="T4" fmla="*/ 12 w 150"/>
                <a:gd name="T5" fmla="*/ 0 h 30"/>
                <a:gd name="T6" fmla="*/ 9 w 150"/>
                <a:gd name="T7" fmla="*/ 1 h 30"/>
                <a:gd name="T8" fmla="*/ 6 w 150"/>
                <a:gd name="T9" fmla="*/ 3 h 30"/>
                <a:gd name="T10" fmla="*/ 4 w 150"/>
                <a:gd name="T11" fmla="*/ 4 h 30"/>
                <a:gd name="T12" fmla="*/ 2 w 150"/>
                <a:gd name="T13" fmla="*/ 7 h 30"/>
                <a:gd name="T14" fmla="*/ 1 w 150"/>
                <a:gd name="T15" fmla="*/ 10 h 30"/>
                <a:gd name="T16" fmla="*/ 0 w 150"/>
                <a:gd name="T17" fmla="*/ 12 h 30"/>
                <a:gd name="T18" fmla="*/ 0 w 150"/>
                <a:gd name="T19" fmla="*/ 15 h 30"/>
                <a:gd name="T20" fmla="*/ 0 w 150"/>
                <a:gd name="T21" fmla="*/ 18 h 30"/>
                <a:gd name="T22" fmla="*/ 1 w 150"/>
                <a:gd name="T23" fmla="*/ 22 h 30"/>
                <a:gd name="T24" fmla="*/ 2 w 150"/>
                <a:gd name="T25" fmla="*/ 24 h 30"/>
                <a:gd name="T26" fmla="*/ 4 w 150"/>
                <a:gd name="T27" fmla="*/ 26 h 30"/>
                <a:gd name="T28" fmla="*/ 6 w 150"/>
                <a:gd name="T29" fmla="*/ 28 h 30"/>
                <a:gd name="T30" fmla="*/ 9 w 150"/>
                <a:gd name="T31" fmla="*/ 29 h 30"/>
                <a:gd name="T32" fmla="*/ 12 w 150"/>
                <a:gd name="T33" fmla="*/ 30 h 30"/>
                <a:gd name="T34" fmla="*/ 15 w 150"/>
                <a:gd name="T35" fmla="*/ 30 h 30"/>
                <a:gd name="T36" fmla="*/ 135 w 150"/>
                <a:gd name="T37" fmla="*/ 30 h 30"/>
                <a:gd name="T38" fmla="*/ 138 w 150"/>
                <a:gd name="T39" fmla="*/ 30 h 30"/>
                <a:gd name="T40" fmla="*/ 142 w 150"/>
                <a:gd name="T41" fmla="*/ 29 h 30"/>
                <a:gd name="T42" fmla="*/ 144 w 150"/>
                <a:gd name="T43" fmla="*/ 28 h 30"/>
                <a:gd name="T44" fmla="*/ 146 w 150"/>
                <a:gd name="T45" fmla="*/ 26 h 30"/>
                <a:gd name="T46" fmla="*/ 148 w 150"/>
                <a:gd name="T47" fmla="*/ 24 h 30"/>
                <a:gd name="T48" fmla="*/ 149 w 150"/>
                <a:gd name="T49" fmla="*/ 22 h 30"/>
                <a:gd name="T50" fmla="*/ 150 w 150"/>
                <a:gd name="T51" fmla="*/ 18 h 30"/>
                <a:gd name="T52" fmla="*/ 150 w 150"/>
                <a:gd name="T53" fmla="*/ 15 h 30"/>
                <a:gd name="T54" fmla="*/ 150 w 150"/>
                <a:gd name="T55" fmla="*/ 12 h 30"/>
                <a:gd name="T56" fmla="*/ 149 w 150"/>
                <a:gd name="T57" fmla="*/ 10 h 30"/>
                <a:gd name="T58" fmla="*/ 148 w 150"/>
                <a:gd name="T59" fmla="*/ 7 h 30"/>
                <a:gd name="T60" fmla="*/ 146 w 150"/>
                <a:gd name="T61" fmla="*/ 4 h 30"/>
                <a:gd name="T62" fmla="*/ 144 w 150"/>
                <a:gd name="T63" fmla="*/ 3 h 30"/>
                <a:gd name="T64" fmla="*/ 142 w 150"/>
                <a:gd name="T65" fmla="*/ 1 h 30"/>
                <a:gd name="T66" fmla="*/ 138 w 150"/>
                <a:gd name="T67" fmla="*/ 0 h 30"/>
                <a:gd name="T68" fmla="*/ 135 w 150"/>
                <a:gd name="T69" fmla="*/ 0 h 30"/>
                <a:gd name="T70" fmla="*/ 135 w 150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0" h="30">
                  <a:moveTo>
                    <a:pt x="13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35" y="30"/>
                  </a:lnTo>
                  <a:lnTo>
                    <a:pt x="138" y="30"/>
                  </a:lnTo>
                  <a:lnTo>
                    <a:pt x="142" y="29"/>
                  </a:lnTo>
                  <a:lnTo>
                    <a:pt x="144" y="28"/>
                  </a:lnTo>
                  <a:lnTo>
                    <a:pt x="146" y="26"/>
                  </a:lnTo>
                  <a:lnTo>
                    <a:pt x="148" y="24"/>
                  </a:lnTo>
                  <a:lnTo>
                    <a:pt x="149" y="22"/>
                  </a:lnTo>
                  <a:lnTo>
                    <a:pt x="150" y="18"/>
                  </a:lnTo>
                  <a:lnTo>
                    <a:pt x="150" y="15"/>
                  </a:lnTo>
                  <a:lnTo>
                    <a:pt x="150" y="12"/>
                  </a:lnTo>
                  <a:lnTo>
                    <a:pt x="149" y="10"/>
                  </a:lnTo>
                  <a:lnTo>
                    <a:pt x="148" y="7"/>
                  </a:lnTo>
                  <a:lnTo>
                    <a:pt x="146" y="4"/>
                  </a:lnTo>
                  <a:lnTo>
                    <a:pt x="144" y="3"/>
                  </a:lnTo>
                  <a:lnTo>
                    <a:pt x="142" y="1"/>
                  </a:lnTo>
                  <a:lnTo>
                    <a:pt x="138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50229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KG8awOXMD.PqU6MjePk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l6NcbMUuijSiDJxdh98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Soz7TvmccAkx6mEa.05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.ugfhll.RmHJYdEhKX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8I2GsRme_TkEZKUqC0ry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FFFFF"/>
      </a:lt1>
      <a:dk2>
        <a:srgbClr val="FFFFFF"/>
      </a:dk2>
      <a:lt2>
        <a:srgbClr val="E7E6E6"/>
      </a:lt2>
      <a:accent1>
        <a:srgbClr val="3F5559"/>
      </a:accent1>
      <a:accent2>
        <a:srgbClr val="808B8C"/>
      </a:accent2>
      <a:accent3>
        <a:srgbClr val="F27404"/>
      </a:accent3>
      <a:accent4>
        <a:srgbClr val="24A6A5"/>
      </a:accent4>
      <a:accent5>
        <a:srgbClr val="162526"/>
      </a:accent5>
      <a:accent6>
        <a:srgbClr val="162526"/>
      </a:accent6>
      <a:hlink>
        <a:srgbClr val="FEFFFE"/>
      </a:hlink>
      <a:folHlink>
        <a:srgbClr val="FEFFFE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846</Words>
  <Application>Microsoft Office PowerPoint</Application>
  <PresentationFormat>Custom</PresentationFormat>
  <Paragraphs>94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think-cell Slide</vt:lpstr>
      <vt:lpstr>PowerPoint Presentation</vt:lpstr>
      <vt:lpstr>Agenda</vt:lpstr>
      <vt:lpstr>Introduction</vt:lpstr>
      <vt:lpstr>Our Company</vt:lpstr>
      <vt:lpstr>Our History</vt:lpstr>
      <vt:lpstr>Our Team</vt:lpstr>
      <vt:lpstr>Traction</vt:lpstr>
      <vt:lpstr>Business Model</vt:lpstr>
      <vt:lpstr>Pros and Cons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erybagas</dc:creator>
  <cp:lastModifiedBy>USER</cp:lastModifiedBy>
  <cp:revision>162</cp:revision>
  <dcterms:created xsi:type="dcterms:W3CDTF">2019-08-16T12:08:31Z</dcterms:created>
  <dcterms:modified xsi:type="dcterms:W3CDTF">2022-07-11T06:36:36Z</dcterms:modified>
</cp:coreProperties>
</file>