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71"/>
    <a:srgbClr val="F3CCCA"/>
    <a:srgbClr val="F1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FAE7B-944D-4D68-A516-08945970D9C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25460-C94A-4A45-9B96-0F27F0720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07B02-6C89-43FE-890C-D42656F8E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1F77B8-A25B-42D7-B121-86165D20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6A510-BA6A-4934-B565-F982B2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0C71-BD19-4D13-A6E2-08922C354A25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E18CF0-A48E-4751-AFF7-10355DD9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F8790-D4F1-4AD7-87D6-37CB1BB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DB156-93F1-43C8-8B4B-440B948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223C0C-96D4-4735-848B-76387BE3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F77E3-9476-45BA-9B83-0C51F510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51B2-C9FD-4A5E-9AA6-1B55DEE81DD0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3C1801-EE9E-4A44-B442-FB9E93D8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9C7E1-5A25-4A08-8BB8-1ECCB387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BA623D-04A9-46B1-AFBB-8AC4CFA08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E5537E-E985-475F-937C-E076E6080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1339F3-6968-4602-A547-28D68220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99FA-F707-4C69-9580-6390F84A2F2D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AD5E4-932D-41C6-B282-C394388D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531D7-8B90-490F-A755-5C4AA0AC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81D4E-7AD4-42B0-8735-2759A5BA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E41A8-6102-45CA-A305-AE6E6265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718597-6ACB-4943-A251-61236CB5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6614-E734-4D7A-A769-49BE24BC8F36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B62F4-6E81-4BD7-957C-38C3DC50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B1A41A-AF4F-433B-92FE-45A666A5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7F3DC-5619-42A5-89B1-EA1325C3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BE1F6A-A613-4107-AF57-0F982F0D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6EEA9C-68E5-4EE8-AEDE-0B8AFA54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7A5-55B1-44CF-8094-AC321A90CA8F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98BC1-BE9A-45F3-AA81-9AC59F16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200E29-F3AF-411F-9010-04E23A3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B4936-6CC5-4AF5-978C-540E0FC6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5C0E65-143F-4C19-8781-2FDC0A294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EFEA6B-9C3E-4541-ACDE-3581FD86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DD2630-591E-414F-A7E4-0997DC88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97D-115A-4E20-B359-31972D680BEF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016D8D-1614-45D7-8BE9-C5F8C01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310FCB-CA52-46D7-B9D3-0F88829D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B4CF3-EC12-4CAD-99D9-E561B004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0AB70C-5052-43B8-A179-7A0E79BD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0B0918-C35E-4A25-A1C2-20F66A1B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072177-DE39-49DA-90AB-8CD323BC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72E09A-51CB-4134-84A2-2CBF9E83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65DE1E-0367-417F-99CA-864801B4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CE37-B171-470E-A583-7712A8256CE3}" type="datetime1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48CE2B-F469-498B-B22F-E0877383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C385AE-A44A-4946-B5E4-356B4B1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46124-B650-4AD1-B99B-0154962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957B0C-4786-4755-A8C6-9C112E76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A06-7708-4D0C-AD0E-CD6EC413C249}" type="datetime1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CE2A29-1891-40F3-9C9F-167EA957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216D7D-1430-4985-B633-89B1E1A7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420463B-59AA-41A6-BC98-3A860731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97-593F-4E00-999B-1982BC50F7B2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64E3AB-82AF-4D74-86D3-C99AEB82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FC90CC-D6D5-4525-A1C0-0FA8FE9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8C561-45FC-4488-BBC0-7AA0D48B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E44EE-F3BD-45CF-81AF-35DD7A89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8D5312-A604-42AC-B5C1-326492F2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7D070E-0019-480C-9F16-10603D1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76E-6288-43D3-9A08-F94A34F6B108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BE08DD-4DB1-4C68-8E2B-93F609AC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A3B829-00DB-4529-908F-59A471A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FAD4-45B9-4E77-B4A4-03C5B9DE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76F7D3-B295-4E92-A1A6-0E400F2B7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7F998F-F454-49DF-B4E3-96DD340A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E54E82-0AFC-4568-9B73-A130E81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56A-EAA0-4ED9-9F46-331983D720A9}" type="datetime1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BF1AF9-9110-438F-82F7-199B6140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A5562F-5E29-4C59-9394-EEF967C8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2B1B35-B1A7-40DF-B558-9698C714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E6D27D-DC96-4B4E-B599-73795F78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349C2-C9C4-414B-9ED8-2450F35F9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AC86-072F-4198-AC14-5989DF641320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4B6684-ED92-468B-954F-CE102A853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93C8D9-2693-4972-811E-F2CEF51C6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85F5-60D3-4447-BEA1-A937A969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04387314-A1CC-465C-BA05-67CC62DED4EA}"/>
              </a:ext>
            </a:extLst>
          </p:cNvPr>
          <p:cNvSpPr/>
          <p:nvPr/>
        </p:nvSpPr>
        <p:spPr>
          <a:xfrm>
            <a:off x="2825750" y="738329"/>
            <a:ext cx="5816600" cy="5413185"/>
          </a:xfrm>
          <a:custGeom>
            <a:avLst/>
            <a:gdLst>
              <a:gd name="connsiteX0" fmla="*/ 0 w 5346700"/>
              <a:gd name="connsiteY0" fmla="*/ 2673350 h 5346700"/>
              <a:gd name="connsiteX1" fmla="*/ 2673350 w 5346700"/>
              <a:gd name="connsiteY1" fmla="*/ 0 h 5346700"/>
              <a:gd name="connsiteX2" fmla="*/ 5346700 w 5346700"/>
              <a:gd name="connsiteY2" fmla="*/ 2673350 h 5346700"/>
              <a:gd name="connsiteX3" fmla="*/ 2673350 w 5346700"/>
              <a:gd name="connsiteY3" fmla="*/ 5346700 h 5346700"/>
              <a:gd name="connsiteX4" fmla="*/ 0 w 5346700"/>
              <a:gd name="connsiteY4" fmla="*/ 2673350 h 5346700"/>
              <a:gd name="connsiteX0" fmla="*/ 0 w 5219700"/>
              <a:gd name="connsiteY0" fmla="*/ 2689238 h 5409529"/>
              <a:gd name="connsiteX1" fmla="*/ 2673350 w 5219700"/>
              <a:gd name="connsiteY1" fmla="*/ 15888 h 5409529"/>
              <a:gd name="connsiteX2" fmla="*/ 5219700 w 5219700"/>
              <a:gd name="connsiteY2" fmla="*/ 3768738 h 5409529"/>
              <a:gd name="connsiteX3" fmla="*/ 2673350 w 5219700"/>
              <a:gd name="connsiteY3" fmla="*/ 5362588 h 5409529"/>
              <a:gd name="connsiteX4" fmla="*/ 0 w 5219700"/>
              <a:gd name="connsiteY4" fmla="*/ 2689238 h 5409529"/>
              <a:gd name="connsiteX0" fmla="*/ 0 w 5816600"/>
              <a:gd name="connsiteY0" fmla="*/ 2652571 h 5413185"/>
              <a:gd name="connsiteX1" fmla="*/ 3270250 w 5816600"/>
              <a:gd name="connsiteY1" fmla="*/ 17321 h 5413185"/>
              <a:gd name="connsiteX2" fmla="*/ 5816600 w 5816600"/>
              <a:gd name="connsiteY2" fmla="*/ 3770171 h 5413185"/>
              <a:gd name="connsiteX3" fmla="*/ 3270250 w 5816600"/>
              <a:gd name="connsiteY3" fmla="*/ 5364021 h 5413185"/>
              <a:gd name="connsiteX4" fmla="*/ 0 w 5816600"/>
              <a:gd name="connsiteY4" fmla="*/ 2652571 h 541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600" h="5413185">
                <a:moveTo>
                  <a:pt x="0" y="2652571"/>
                </a:moveTo>
                <a:cubicBezTo>
                  <a:pt x="0" y="1176121"/>
                  <a:pt x="2300817" y="-168946"/>
                  <a:pt x="3270250" y="17321"/>
                </a:cubicBezTo>
                <a:cubicBezTo>
                  <a:pt x="4239683" y="203588"/>
                  <a:pt x="5816600" y="2293721"/>
                  <a:pt x="5816600" y="3770171"/>
                </a:cubicBezTo>
                <a:cubicBezTo>
                  <a:pt x="5816600" y="5246621"/>
                  <a:pt x="4239683" y="5550288"/>
                  <a:pt x="3270250" y="5364021"/>
                </a:cubicBezTo>
                <a:cubicBezTo>
                  <a:pt x="2300817" y="5177754"/>
                  <a:pt x="0" y="4129021"/>
                  <a:pt x="0" y="2652571"/>
                </a:cubicBez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xmlns="" id="{F2048318-3643-4EB4-904C-9EE979F54B2D}"/>
              </a:ext>
            </a:extLst>
          </p:cNvPr>
          <p:cNvSpPr/>
          <p:nvPr/>
        </p:nvSpPr>
        <p:spPr>
          <a:xfrm>
            <a:off x="4286250" y="706486"/>
            <a:ext cx="4832350" cy="4497198"/>
          </a:xfrm>
          <a:custGeom>
            <a:avLst/>
            <a:gdLst>
              <a:gd name="connsiteX0" fmla="*/ 0 w 5346700"/>
              <a:gd name="connsiteY0" fmla="*/ 2673350 h 5346700"/>
              <a:gd name="connsiteX1" fmla="*/ 2673350 w 5346700"/>
              <a:gd name="connsiteY1" fmla="*/ 0 h 5346700"/>
              <a:gd name="connsiteX2" fmla="*/ 5346700 w 5346700"/>
              <a:gd name="connsiteY2" fmla="*/ 2673350 h 5346700"/>
              <a:gd name="connsiteX3" fmla="*/ 2673350 w 5346700"/>
              <a:gd name="connsiteY3" fmla="*/ 5346700 h 5346700"/>
              <a:gd name="connsiteX4" fmla="*/ 0 w 5346700"/>
              <a:gd name="connsiteY4" fmla="*/ 2673350 h 5346700"/>
              <a:gd name="connsiteX0" fmla="*/ 0 w 5219700"/>
              <a:gd name="connsiteY0" fmla="*/ 2689238 h 5409529"/>
              <a:gd name="connsiteX1" fmla="*/ 2673350 w 5219700"/>
              <a:gd name="connsiteY1" fmla="*/ 15888 h 5409529"/>
              <a:gd name="connsiteX2" fmla="*/ 5219700 w 5219700"/>
              <a:gd name="connsiteY2" fmla="*/ 3768738 h 5409529"/>
              <a:gd name="connsiteX3" fmla="*/ 2673350 w 5219700"/>
              <a:gd name="connsiteY3" fmla="*/ 5362588 h 5409529"/>
              <a:gd name="connsiteX4" fmla="*/ 0 w 5219700"/>
              <a:gd name="connsiteY4" fmla="*/ 2689238 h 5409529"/>
              <a:gd name="connsiteX0" fmla="*/ 0 w 5816600"/>
              <a:gd name="connsiteY0" fmla="*/ 2652571 h 5413185"/>
              <a:gd name="connsiteX1" fmla="*/ 3270250 w 5816600"/>
              <a:gd name="connsiteY1" fmla="*/ 17321 h 5413185"/>
              <a:gd name="connsiteX2" fmla="*/ 5816600 w 5816600"/>
              <a:gd name="connsiteY2" fmla="*/ 3770171 h 5413185"/>
              <a:gd name="connsiteX3" fmla="*/ 3270250 w 5816600"/>
              <a:gd name="connsiteY3" fmla="*/ 5364021 h 5413185"/>
              <a:gd name="connsiteX4" fmla="*/ 0 w 5816600"/>
              <a:gd name="connsiteY4" fmla="*/ 2652571 h 541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600" h="5413185">
                <a:moveTo>
                  <a:pt x="0" y="2652571"/>
                </a:moveTo>
                <a:cubicBezTo>
                  <a:pt x="0" y="1176121"/>
                  <a:pt x="2300817" y="-168946"/>
                  <a:pt x="3270250" y="17321"/>
                </a:cubicBezTo>
                <a:cubicBezTo>
                  <a:pt x="4239683" y="203588"/>
                  <a:pt x="5816600" y="2293721"/>
                  <a:pt x="5816600" y="3770171"/>
                </a:cubicBezTo>
                <a:cubicBezTo>
                  <a:pt x="5816600" y="5246621"/>
                  <a:pt x="4239683" y="5550288"/>
                  <a:pt x="3270250" y="5364021"/>
                </a:cubicBezTo>
                <a:cubicBezTo>
                  <a:pt x="2300817" y="5177754"/>
                  <a:pt x="0" y="4129021"/>
                  <a:pt x="0" y="2652571"/>
                </a:cubicBezTo>
                <a:close/>
              </a:path>
            </a:pathLst>
          </a:custGeom>
          <a:solidFill>
            <a:srgbClr val="F1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57EB2C-6261-4991-851A-EF4013CE9462}"/>
              </a:ext>
            </a:extLst>
          </p:cNvPr>
          <p:cNvSpPr txBox="1"/>
          <p:nvPr/>
        </p:nvSpPr>
        <p:spPr>
          <a:xfrm>
            <a:off x="2209801" y="1925489"/>
            <a:ext cx="7772400" cy="33547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8000" b="1" dirty="0">
                <a:solidFill>
                  <a:srgbClr val="EE7971"/>
                </a:solidFill>
                <a:latin typeface="+mj-lt"/>
              </a:rPr>
              <a:t>CALENDAR </a:t>
            </a:r>
            <a:r>
              <a:rPr lang="en-US" sz="13800" b="1" dirty="0" smtClean="0">
                <a:solidFill>
                  <a:srgbClr val="EE7971"/>
                </a:solidFill>
                <a:latin typeface="+mj-lt"/>
              </a:rPr>
              <a:t>2019</a:t>
            </a:r>
            <a:endParaRPr lang="en-US" sz="8000" b="1" dirty="0">
              <a:solidFill>
                <a:srgbClr val="EE79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02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1AA62CB3-DA08-4AED-A6CA-24875D5E8621}"/>
              </a:ext>
            </a:extLst>
          </p:cNvPr>
          <p:cNvSpPr/>
          <p:nvPr/>
        </p:nvSpPr>
        <p:spPr>
          <a:xfrm>
            <a:off x="0" y="-27888"/>
            <a:ext cx="4194028" cy="3037639"/>
          </a:xfrm>
          <a:custGeom>
            <a:avLst/>
            <a:gdLst>
              <a:gd name="connsiteX0" fmla="*/ 0 w 4194028"/>
              <a:gd name="connsiteY0" fmla="*/ 0 h 3037639"/>
              <a:gd name="connsiteX1" fmla="*/ 3906791 w 4194028"/>
              <a:gd name="connsiteY1" fmla="*/ 0 h 3037639"/>
              <a:gd name="connsiteX2" fmla="*/ 3931462 w 4194028"/>
              <a:gd name="connsiteY2" fmla="*/ 61431 h 3037639"/>
              <a:gd name="connsiteX3" fmla="*/ 4194028 w 4194028"/>
              <a:gd name="connsiteY3" fmla="*/ 1069889 h 3037639"/>
              <a:gd name="connsiteX4" fmla="*/ 944489 w 4194028"/>
              <a:gd name="connsiteY4" fmla="*/ 2966878 h 3037639"/>
              <a:gd name="connsiteX5" fmla="*/ 230631 w 4194028"/>
              <a:gd name="connsiteY5" fmla="*/ 2728935 h 3037639"/>
              <a:gd name="connsiteX6" fmla="*/ 0 w 4194028"/>
              <a:gd name="connsiteY6" fmla="*/ 2622383 h 3037639"/>
              <a:gd name="connsiteX7" fmla="*/ 0 w 4194028"/>
              <a:gd name="connsiteY7" fmla="*/ 0 h 303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3037639">
                <a:moveTo>
                  <a:pt x="0" y="0"/>
                </a:moveTo>
                <a:lnTo>
                  <a:pt x="3906791" y="0"/>
                </a:lnTo>
                <a:lnTo>
                  <a:pt x="3931462" y="61431"/>
                </a:lnTo>
                <a:cubicBezTo>
                  <a:pt x="4071879" y="426930"/>
                  <a:pt x="4165453" y="771932"/>
                  <a:pt x="4194028" y="1069889"/>
                </a:cubicBezTo>
                <a:cubicBezTo>
                  <a:pt x="4194028" y="2906644"/>
                  <a:pt x="2040369" y="3205003"/>
                  <a:pt x="944489" y="2966878"/>
                </a:cubicBezTo>
                <a:cubicBezTo>
                  <a:pt x="739012" y="2922230"/>
                  <a:pt x="493668" y="2841977"/>
                  <a:pt x="230631" y="2728935"/>
                </a:cubicBezTo>
                <a:lnTo>
                  <a:pt x="0" y="2622383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6BBFA0-E0F0-49AF-9672-BC2A274BC27C}"/>
              </a:ext>
            </a:extLst>
          </p:cNvPr>
          <p:cNvGrpSpPr/>
          <p:nvPr/>
        </p:nvGrpSpPr>
        <p:grpSpPr>
          <a:xfrm>
            <a:off x="2601006" y="592798"/>
            <a:ext cx="6989989" cy="5672404"/>
            <a:chOff x="4752067" y="592798"/>
            <a:chExt cx="6989989" cy="56724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117EF8F1-6574-484E-BEEE-F10817527964}"/>
                </a:ext>
              </a:extLst>
            </p:cNvPr>
            <p:cNvSpPr/>
            <p:nvPr/>
          </p:nvSpPr>
          <p:spPr>
            <a:xfrm>
              <a:off x="4752067" y="592798"/>
              <a:ext cx="6989989" cy="5672404"/>
            </a:xfrm>
            <a:prstGeom prst="roundRect">
              <a:avLst>
                <a:gd name="adj" fmla="val 424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5500992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6293238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7085484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7877730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8669976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9462222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10254467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550099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6293238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7085484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787773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8669976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946222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10254467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550099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6293238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7085484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787773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8669976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946222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10254467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550099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6293238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7085484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787773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8669976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946222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10254467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550099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6293238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7085484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7877730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8669976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9462222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10254467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550099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6293238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7085484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787773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8669976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946222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10254467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E21E0B-E6C6-4296-B1D2-DBC3C588244C}"/>
              </a:ext>
            </a:extLst>
          </p:cNvPr>
          <p:cNvSpPr txBox="1"/>
          <p:nvPr/>
        </p:nvSpPr>
        <p:spPr>
          <a:xfrm>
            <a:off x="9938681" y="3077029"/>
            <a:ext cx="1948519" cy="1769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1500" b="1" dirty="0">
                <a:solidFill>
                  <a:srgbClr val="EE7971"/>
                </a:solidFill>
                <a:latin typeface="+mj-lt"/>
              </a:rPr>
              <a:t>09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10E495-BA9A-400F-9BD1-457633715CAA}"/>
              </a:ext>
            </a:extLst>
          </p:cNvPr>
          <p:cNvSpPr txBox="1"/>
          <p:nvPr/>
        </p:nvSpPr>
        <p:spPr>
          <a:xfrm>
            <a:off x="9938681" y="4972540"/>
            <a:ext cx="1948518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cursus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7A3EA0-A29B-432C-8EE9-A3B55CAD6F00}"/>
              </a:ext>
            </a:extLst>
          </p:cNvPr>
          <p:cNvSpPr/>
          <p:nvPr/>
        </p:nvSpPr>
        <p:spPr>
          <a:xfrm>
            <a:off x="4228697" y="283787"/>
            <a:ext cx="3734606" cy="566057"/>
          </a:xfrm>
          <a:prstGeom prst="roundRect">
            <a:avLst>
              <a:gd name="adj" fmla="val 50000"/>
            </a:avLst>
          </a:prstGeom>
          <a:solidFill>
            <a:srgbClr val="EE797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SEPTEMBER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FC3407-BF04-45FE-B098-94679C2D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9" y="3015193"/>
            <a:ext cx="2681366" cy="325545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E8153FF6-07CF-4478-97D0-31524912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E4B4-3FD9-4D1D-989F-C619D3016B84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27E2198-B031-4747-B1B6-B1F5CFD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1AA62CB3-DA08-4AED-A6CA-24875D5E8621}"/>
              </a:ext>
            </a:extLst>
          </p:cNvPr>
          <p:cNvSpPr/>
          <p:nvPr/>
        </p:nvSpPr>
        <p:spPr>
          <a:xfrm>
            <a:off x="0" y="-27888"/>
            <a:ext cx="4194028" cy="3037639"/>
          </a:xfrm>
          <a:custGeom>
            <a:avLst/>
            <a:gdLst>
              <a:gd name="connsiteX0" fmla="*/ 0 w 4194028"/>
              <a:gd name="connsiteY0" fmla="*/ 0 h 3037639"/>
              <a:gd name="connsiteX1" fmla="*/ 3906791 w 4194028"/>
              <a:gd name="connsiteY1" fmla="*/ 0 h 3037639"/>
              <a:gd name="connsiteX2" fmla="*/ 3931462 w 4194028"/>
              <a:gd name="connsiteY2" fmla="*/ 61431 h 3037639"/>
              <a:gd name="connsiteX3" fmla="*/ 4194028 w 4194028"/>
              <a:gd name="connsiteY3" fmla="*/ 1069889 h 3037639"/>
              <a:gd name="connsiteX4" fmla="*/ 944489 w 4194028"/>
              <a:gd name="connsiteY4" fmla="*/ 2966878 h 3037639"/>
              <a:gd name="connsiteX5" fmla="*/ 230631 w 4194028"/>
              <a:gd name="connsiteY5" fmla="*/ 2728935 h 3037639"/>
              <a:gd name="connsiteX6" fmla="*/ 0 w 4194028"/>
              <a:gd name="connsiteY6" fmla="*/ 2622383 h 3037639"/>
              <a:gd name="connsiteX7" fmla="*/ 0 w 4194028"/>
              <a:gd name="connsiteY7" fmla="*/ 0 h 303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3037639">
                <a:moveTo>
                  <a:pt x="0" y="0"/>
                </a:moveTo>
                <a:lnTo>
                  <a:pt x="3906791" y="0"/>
                </a:lnTo>
                <a:lnTo>
                  <a:pt x="3931462" y="61431"/>
                </a:lnTo>
                <a:cubicBezTo>
                  <a:pt x="4071879" y="426930"/>
                  <a:pt x="4165453" y="771932"/>
                  <a:pt x="4194028" y="1069889"/>
                </a:cubicBezTo>
                <a:cubicBezTo>
                  <a:pt x="4194028" y="2906644"/>
                  <a:pt x="2040369" y="3205003"/>
                  <a:pt x="944489" y="2966878"/>
                </a:cubicBezTo>
                <a:cubicBezTo>
                  <a:pt x="739012" y="2922230"/>
                  <a:pt x="493668" y="2841977"/>
                  <a:pt x="230631" y="2728935"/>
                </a:cubicBezTo>
                <a:lnTo>
                  <a:pt x="0" y="2622383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2D05BE0-6EBE-48EE-8BA2-43CE263BABA2}"/>
              </a:ext>
            </a:extLst>
          </p:cNvPr>
          <p:cNvGrpSpPr/>
          <p:nvPr/>
        </p:nvGrpSpPr>
        <p:grpSpPr>
          <a:xfrm>
            <a:off x="8842070" y="4129839"/>
            <a:ext cx="3349930" cy="2728161"/>
            <a:chOff x="5920472" y="1750509"/>
            <a:chExt cx="6271528" cy="510749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7F6980D-4AF8-4E1A-AB5D-1EB5B37A6864}"/>
                </a:ext>
              </a:extLst>
            </p:cNvPr>
            <p:cNvSpPr/>
            <p:nvPr/>
          </p:nvSpPr>
          <p:spPr>
            <a:xfrm>
              <a:off x="6759037" y="1750509"/>
              <a:ext cx="5432963" cy="5107491"/>
            </a:xfrm>
            <a:custGeom>
              <a:avLst/>
              <a:gdLst>
                <a:gd name="connsiteX0" fmla="*/ 5105314 w 5432963"/>
                <a:gd name="connsiteY0" fmla="*/ 1218 h 5107491"/>
                <a:gd name="connsiteX1" fmla="*/ 5419221 w 5432963"/>
                <a:gd name="connsiteY1" fmla="*/ 98457 h 5107491"/>
                <a:gd name="connsiteX2" fmla="*/ 5432963 w 5432963"/>
                <a:gd name="connsiteY2" fmla="*/ 109037 h 5107491"/>
                <a:gd name="connsiteX3" fmla="*/ 5432963 w 5432963"/>
                <a:gd name="connsiteY3" fmla="*/ 5107491 h 5107491"/>
                <a:gd name="connsiteX4" fmla="*/ 4130562 w 5432963"/>
                <a:gd name="connsiteY4" fmla="*/ 5107491 h 5107491"/>
                <a:gd name="connsiteX5" fmla="*/ 0 w 5432963"/>
                <a:gd name="connsiteY5" fmla="*/ 5107491 h 5107491"/>
                <a:gd name="connsiteX6" fmla="*/ 18825 w 5432963"/>
                <a:gd name="connsiteY6" fmla="*/ 5074726 h 5107491"/>
                <a:gd name="connsiteX7" fmla="*/ 966776 w 5432963"/>
                <a:gd name="connsiteY7" fmla="*/ 2970559 h 5107491"/>
                <a:gd name="connsiteX8" fmla="*/ 3814024 w 5432963"/>
                <a:gd name="connsiteY8" fmla="*/ 505260 h 5107491"/>
                <a:gd name="connsiteX9" fmla="*/ 3824111 w 5432963"/>
                <a:gd name="connsiteY9" fmla="*/ 498856 h 5107491"/>
                <a:gd name="connsiteX10" fmla="*/ 3958290 w 5432963"/>
                <a:gd name="connsiteY10" fmla="*/ 413673 h 5107491"/>
                <a:gd name="connsiteX11" fmla="*/ 5105314 w 5432963"/>
                <a:gd name="connsiteY11" fmla="*/ 1218 h 510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2963" h="5107491">
                  <a:moveTo>
                    <a:pt x="5105314" y="1218"/>
                  </a:moveTo>
                  <a:cubicBezTo>
                    <a:pt x="5222021" y="7530"/>
                    <a:pt x="5327535" y="38550"/>
                    <a:pt x="5419221" y="98457"/>
                  </a:cubicBezTo>
                  <a:lnTo>
                    <a:pt x="5432963" y="109037"/>
                  </a:lnTo>
                  <a:lnTo>
                    <a:pt x="5432963" y="5107491"/>
                  </a:lnTo>
                  <a:lnTo>
                    <a:pt x="4130562" y="5107491"/>
                  </a:lnTo>
                  <a:lnTo>
                    <a:pt x="0" y="5107491"/>
                  </a:lnTo>
                  <a:lnTo>
                    <a:pt x="18825" y="5074726"/>
                  </a:lnTo>
                  <a:cubicBezTo>
                    <a:pt x="277381" y="4551761"/>
                    <a:pt x="159141" y="3726089"/>
                    <a:pt x="966776" y="2970559"/>
                  </a:cubicBezTo>
                  <a:cubicBezTo>
                    <a:pt x="1541856" y="2432581"/>
                    <a:pt x="2749075" y="1202005"/>
                    <a:pt x="3814024" y="505260"/>
                  </a:cubicBezTo>
                  <a:lnTo>
                    <a:pt x="3824111" y="498856"/>
                  </a:lnTo>
                  <a:lnTo>
                    <a:pt x="3958290" y="413673"/>
                  </a:lnTo>
                  <a:cubicBezTo>
                    <a:pt x="4388005" y="149530"/>
                    <a:pt x="4788019" y="-15943"/>
                    <a:pt x="5105314" y="1218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A80D81B-5C46-44D9-B299-D1314B23423C}"/>
                </a:ext>
              </a:extLst>
            </p:cNvPr>
            <p:cNvSpPr/>
            <p:nvPr/>
          </p:nvSpPr>
          <p:spPr>
            <a:xfrm>
              <a:off x="5920472" y="2249365"/>
              <a:ext cx="4662676" cy="4608635"/>
            </a:xfrm>
            <a:custGeom>
              <a:avLst/>
              <a:gdLst>
                <a:gd name="connsiteX0" fmla="*/ 4662676 w 4662676"/>
                <a:gd name="connsiteY0" fmla="*/ 0 h 4608635"/>
                <a:gd name="connsiteX1" fmla="*/ 4652589 w 4662676"/>
                <a:gd name="connsiteY1" fmla="*/ 6404 h 4608635"/>
                <a:gd name="connsiteX2" fmla="*/ 1805341 w 4662676"/>
                <a:gd name="connsiteY2" fmla="*/ 2471703 h 4608635"/>
                <a:gd name="connsiteX3" fmla="*/ 857390 w 4662676"/>
                <a:gd name="connsiteY3" fmla="*/ 4575870 h 4608635"/>
                <a:gd name="connsiteX4" fmla="*/ 838565 w 4662676"/>
                <a:gd name="connsiteY4" fmla="*/ 4608635 h 4608635"/>
                <a:gd name="connsiteX5" fmla="*/ 0 w 4662676"/>
                <a:gd name="connsiteY5" fmla="*/ 4608635 h 4608635"/>
                <a:gd name="connsiteX6" fmla="*/ 11875 w 4662676"/>
                <a:gd name="connsiteY6" fmla="*/ 4581012 h 4608635"/>
                <a:gd name="connsiteX7" fmla="*/ 841627 w 4662676"/>
                <a:gd name="connsiteY7" fmla="*/ 2744134 h 4608635"/>
                <a:gd name="connsiteX8" fmla="*/ 4565816 w 4662676"/>
                <a:gd name="connsiteY8" fmla="*/ 827 h 4608635"/>
                <a:gd name="connsiteX9" fmla="*/ 4662676 w 4662676"/>
                <a:gd name="connsiteY9" fmla="*/ 0 h 460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676" h="4608635">
                  <a:moveTo>
                    <a:pt x="4662676" y="0"/>
                  </a:moveTo>
                  <a:lnTo>
                    <a:pt x="4652589" y="6404"/>
                  </a:lnTo>
                  <a:cubicBezTo>
                    <a:pt x="3587640" y="703149"/>
                    <a:pt x="2380421" y="1933725"/>
                    <a:pt x="1805341" y="2471703"/>
                  </a:cubicBezTo>
                  <a:cubicBezTo>
                    <a:pt x="997706" y="3227233"/>
                    <a:pt x="1115946" y="4052905"/>
                    <a:pt x="857390" y="4575870"/>
                  </a:cubicBezTo>
                  <a:lnTo>
                    <a:pt x="838565" y="4608635"/>
                  </a:lnTo>
                  <a:lnTo>
                    <a:pt x="0" y="4608635"/>
                  </a:lnTo>
                  <a:lnTo>
                    <a:pt x="11875" y="4581012"/>
                  </a:lnTo>
                  <a:cubicBezTo>
                    <a:pt x="193266" y="4096750"/>
                    <a:pt x="148551" y="3392495"/>
                    <a:pt x="841627" y="2744134"/>
                  </a:cubicBezTo>
                  <a:cubicBezTo>
                    <a:pt x="1590517" y="2043561"/>
                    <a:pt x="3499360" y="72093"/>
                    <a:pt x="4565816" y="827"/>
                  </a:cubicBezTo>
                  <a:lnTo>
                    <a:pt x="4662676" y="0"/>
                  </a:ln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374531" y="1728021"/>
            <a:ext cx="5654688" cy="4588802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C2F3E15-6031-4526-9596-266597AB0D76}"/>
              </a:ext>
            </a:extLst>
          </p:cNvPr>
          <p:cNvSpPr/>
          <p:nvPr/>
        </p:nvSpPr>
        <p:spPr>
          <a:xfrm>
            <a:off x="980388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9933077-B571-4A30-AF9A-8DEDC44C9768}"/>
              </a:ext>
            </a:extLst>
          </p:cNvPr>
          <p:cNvSpPr/>
          <p:nvPr/>
        </p:nvSpPr>
        <p:spPr>
          <a:xfrm>
            <a:off x="1621291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6D79B8C1-1E8A-4EB6-992E-DA537E6C6CA2}"/>
              </a:ext>
            </a:extLst>
          </p:cNvPr>
          <p:cNvSpPr/>
          <p:nvPr/>
        </p:nvSpPr>
        <p:spPr>
          <a:xfrm>
            <a:off x="2262194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7822C2F-CEA8-4130-B1F4-55D09BD21754}"/>
              </a:ext>
            </a:extLst>
          </p:cNvPr>
          <p:cNvSpPr/>
          <p:nvPr/>
        </p:nvSpPr>
        <p:spPr>
          <a:xfrm>
            <a:off x="2903097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6F211E74-0CAD-4151-AB5F-39343589AB68}"/>
              </a:ext>
            </a:extLst>
          </p:cNvPr>
          <p:cNvSpPr/>
          <p:nvPr/>
        </p:nvSpPr>
        <p:spPr>
          <a:xfrm>
            <a:off x="3544000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F0B9ECA-7291-4592-A3E3-9DFA6563E5E3}"/>
              </a:ext>
            </a:extLst>
          </p:cNvPr>
          <p:cNvSpPr/>
          <p:nvPr/>
        </p:nvSpPr>
        <p:spPr>
          <a:xfrm>
            <a:off x="4184903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84ED6B56-EF15-4741-A1A1-D5645EC41611}"/>
              </a:ext>
            </a:extLst>
          </p:cNvPr>
          <p:cNvSpPr/>
          <p:nvPr/>
        </p:nvSpPr>
        <p:spPr>
          <a:xfrm>
            <a:off x="4825805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40514C9F-C3B1-48E9-8B61-1C8F9C9CC5E8}"/>
              </a:ext>
            </a:extLst>
          </p:cNvPr>
          <p:cNvSpPr/>
          <p:nvPr/>
        </p:nvSpPr>
        <p:spPr>
          <a:xfrm>
            <a:off x="980388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80458BA0-96EF-438D-9C9C-B2602E36079E}"/>
              </a:ext>
            </a:extLst>
          </p:cNvPr>
          <p:cNvSpPr/>
          <p:nvPr/>
        </p:nvSpPr>
        <p:spPr>
          <a:xfrm>
            <a:off x="1621291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A448B1D-083E-4029-B14B-F8DDF458045C}"/>
              </a:ext>
            </a:extLst>
          </p:cNvPr>
          <p:cNvSpPr/>
          <p:nvPr/>
        </p:nvSpPr>
        <p:spPr>
          <a:xfrm>
            <a:off x="2262194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AB600CD8-8A29-42CC-BA18-FD9BC9C6B33A}"/>
              </a:ext>
            </a:extLst>
          </p:cNvPr>
          <p:cNvSpPr/>
          <p:nvPr/>
        </p:nvSpPr>
        <p:spPr>
          <a:xfrm>
            <a:off x="2903097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30081E4-22A4-4462-925F-26D00EAF1011}"/>
              </a:ext>
            </a:extLst>
          </p:cNvPr>
          <p:cNvSpPr/>
          <p:nvPr/>
        </p:nvSpPr>
        <p:spPr>
          <a:xfrm>
            <a:off x="3544000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CF47F27-FFE6-4EA0-A095-9CB919E62995}"/>
              </a:ext>
            </a:extLst>
          </p:cNvPr>
          <p:cNvSpPr/>
          <p:nvPr/>
        </p:nvSpPr>
        <p:spPr>
          <a:xfrm>
            <a:off x="4184903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397D9C96-FD47-4485-BD80-C481582073EA}"/>
              </a:ext>
            </a:extLst>
          </p:cNvPr>
          <p:cNvSpPr/>
          <p:nvPr/>
        </p:nvSpPr>
        <p:spPr>
          <a:xfrm>
            <a:off x="4825805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27BE9ECF-941B-46F3-A491-E2D0ABA23523}"/>
              </a:ext>
            </a:extLst>
          </p:cNvPr>
          <p:cNvSpPr/>
          <p:nvPr/>
        </p:nvSpPr>
        <p:spPr>
          <a:xfrm>
            <a:off x="980388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07A6D94D-26C9-4384-8876-3A29CC25C1CB}"/>
              </a:ext>
            </a:extLst>
          </p:cNvPr>
          <p:cNvSpPr/>
          <p:nvPr/>
        </p:nvSpPr>
        <p:spPr>
          <a:xfrm>
            <a:off x="1621291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9F83F276-6830-4C26-BAE5-C4D73ED28D05}"/>
              </a:ext>
            </a:extLst>
          </p:cNvPr>
          <p:cNvSpPr/>
          <p:nvPr/>
        </p:nvSpPr>
        <p:spPr>
          <a:xfrm>
            <a:off x="2262194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6074CFB6-B63E-4B3D-BBAD-091D9A75D788}"/>
              </a:ext>
            </a:extLst>
          </p:cNvPr>
          <p:cNvSpPr/>
          <p:nvPr/>
        </p:nvSpPr>
        <p:spPr>
          <a:xfrm>
            <a:off x="2903097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550EE489-9B2A-43E3-89E7-298FF8CCE0AF}"/>
              </a:ext>
            </a:extLst>
          </p:cNvPr>
          <p:cNvSpPr/>
          <p:nvPr/>
        </p:nvSpPr>
        <p:spPr>
          <a:xfrm>
            <a:off x="3544000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8626A142-07E1-450D-A6B0-8DC5180D0B99}"/>
              </a:ext>
            </a:extLst>
          </p:cNvPr>
          <p:cNvSpPr/>
          <p:nvPr/>
        </p:nvSpPr>
        <p:spPr>
          <a:xfrm>
            <a:off x="4184903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13F8CF8D-525F-4129-9F8A-506BF454763E}"/>
              </a:ext>
            </a:extLst>
          </p:cNvPr>
          <p:cNvSpPr/>
          <p:nvPr/>
        </p:nvSpPr>
        <p:spPr>
          <a:xfrm>
            <a:off x="4825805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35987294-02A5-47CE-99E2-BE68AC3732A7}"/>
              </a:ext>
            </a:extLst>
          </p:cNvPr>
          <p:cNvSpPr/>
          <p:nvPr/>
        </p:nvSpPr>
        <p:spPr>
          <a:xfrm>
            <a:off x="980388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C62CF3D-E25B-4230-9A58-D087210D9432}"/>
              </a:ext>
            </a:extLst>
          </p:cNvPr>
          <p:cNvSpPr/>
          <p:nvPr/>
        </p:nvSpPr>
        <p:spPr>
          <a:xfrm>
            <a:off x="1621291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213D0ADD-DA5C-4F2E-8F85-73B58CB612D1}"/>
              </a:ext>
            </a:extLst>
          </p:cNvPr>
          <p:cNvSpPr/>
          <p:nvPr/>
        </p:nvSpPr>
        <p:spPr>
          <a:xfrm>
            <a:off x="2262194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A9F75C09-3CF9-482F-8A9C-FE7D975CC778}"/>
              </a:ext>
            </a:extLst>
          </p:cNvPr>
          <p:cNvSpPr/>
          <p:nvPr/>
        </p:nvSpPr>
        <p:spPr>
          <a:xfrm>
            <a:off x="2903097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54F7A74C-07F1-4B8D-AE05-BAE7457C9C37}"/>
              </a:ext>
            </a:extLst>
          </p:cNvPr>
          <p:cNvSpPr/>
          <p:nvPr/>
        </p:nvSpPr>
        <p:spPr>
          <a:xfrm>
            <a:off x="3544000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40C8012E-F0F4-4967-A0D7-6382C10F1BDD}"/>
              </a:ext>
            </a:extLst>
          </p:cNvPr>
          <p:cNvSpPr/>
          <p:nvPr/>
        </p:nvSpPr>
        <p:spPr>
          <a:xfrm>
            <a:off x="4184903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6C7D2F38-FB3A-427A-8FB1-C367EAB4ABB2}"/>
              </a:ext>
            </a:extLst>
          </p:cNvPr>
          <p:cNvSpPr/>
          <p:nvPr/>
        </p:nvSpPr>
        <p:spPr>
          <a:xfrm>
            <a:off x="4825805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B9DB23D0-AC48-40CD-9FE5-828FAFDDAEF4}"/>
              </a:ext>
            </a:extLst>
          </p:cNvPr>
          <p:cNvSpPr/>
          <p:nvPr/>
        </p:nvSpPr>
        <p:spPr>
          <a:xfrm>
            <a:off x="980388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5E45163A-4264-4A42-AAA7-0707FF0F6DFA}"/>
              </a:ext>
            </a:extLst>
          </p:cNvPr>
          <p:cNvSpPr/>
          <p:nvPr/>
        </p:nvSpPr>
        <p:spPr>
          <a:xfrm>
            <a:off x="1621291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08ED763D-7773-4EA4-8962-3EA918780911}"/>
              </a:ext>
            </a:extLst>
          </p:cNvPr>
          <p:cNvSpPr/>
          <p:nvPr/>
        </p:nvSpPr>
        <p:spPr>
          <a:xfrm>
            <a:off x="2262194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A7C198D-4A78-4E21-BB32-D1402AD74D28}"/>
              </a:ext>
            </a:extLst>
          </p:cNvPr>
          <p:cNvSpPr/>
          <p:nvPr/>
        </p:nvSpPr>
        <p:spPr>
          <a:xfrm>
            <a:off x="2903097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3AABF4F1-625E-4251-92C9-06DC7D2597DA}"/>
              </a:ext>
            </a:extLst>
          </p:cNvPr>
          <p:cNvSpPr/>
          <p:nvPr/>
        </p:nvSpPr>
        <p:spPr>
          <a:xfrm>
            <a:off x="3544000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5590B32B-BFCF-49EE-BF01-CB81EF715427}"/>
              </a:ext>
            </a:extLst>
          </p:cNvPr>
          <p:cNvSpPr/>
          <p:nvPr/>
        </p:nvSpPr>
        <p:spPr>
          <a:xfrm>
            <a:off x="4184903" y="5171743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62B66AB0-156D-4F3A-A60E-24F7756615FF}"/>
              </a:ext>
            </a:extLst>
          </p:cNvPr>
          <p:cNvSpPr/>
          <p:nvPr/>
        </p:nvSpPr>
        <p:spPr>
          <a:xfrm>
            <a:off x="4825805" y="5171743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74014F7-A02F-4183-9CAC-67B91C47DE37}"/>
              </a:ext>
            </a:extLst>
          </p:cNvPr>
          <p:cNvSpPr/>
          <p:nvPr/>
        </p:nvSpPr>
        <p:spPr>
          <a:xfrm>
            <a:off x="980388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5C5FB41-A860-48F2-9115-EB24FA0D668F}"/>
              </a:ext>
            </a:extLst>
          </p:cNvPr>
          <p:cNvSpPr/>
          <p:nvPr/>
        </p:nvSpPr>
        <p:spPr>
          <a:xfrm>
            <a:off x="1621291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8EECBDE-C10D-4CC4-93DA-662CECC82D48}"/>
              </a:ext>
            </a:extLst>
          </p:cNvPr>
          <p:cNvSpPr/>
          <p:nvPr/>
        </p:nvSpPr>
        <p:spPr>
          <a:xfrm>
            <a:off x="2262194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BA837FE-8FE5-47DC-ADCF-D846B421509D}"/>
              </a:ext>
            </a:extLst>
          </p:cNvPr>
          <p:cNvSpPr/>
          <p:nvPr/>
        </p:nvSpPr>
        <p:spPr>
          <a:xfrm>
            <a:off x="2903097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EDBC569-9AB2-4B8A-AC0D-512134979F41}"/>
              </a:ext>
            </a:extLst>
          </p:cNvPr>
          <p:cNvSpPr/>
          <p:nvPr/>
        </p:nvSpPr>
        <p:spPr>
          <a:xfrm>
            <a:off x="3544000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5303FD7E-39B2-441A-BF2C-52AF1F14F651}"/>
              </a:ext>
            </a:extLst>
          </p:cNvPr>
          <p:cNvSpPr/>
          <p:nvPr/>
        </p:nvSpPr>
        <p:spPr>
          <a:xfrm>
            <a:off x="4184903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1FEDEA9E-C0CA-4FA1-A585-876FE385D59F}"/>
              </a:ext>
            </a:extLst>
          </p:cNvPr>
          <p:cNvSpPr/>
          <p:nvPr/>
        </p:nvSpPr>
        <p:spPr>
          <a:xfrm>
            <a:off x="4825805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6189BF7F-1B6A-46F3-AA03-F9F67896E8A0}"/>
              </a:ext>
            </a:extLst>
          </p:cNvPr>
          <p:cNvSpPr/>
          <p:nvPr/>
        </p:nvSpPr>
        <p:spPr>
          <a:xfrm>
            <a:off x="6162781" y="1728021"/>
            <a:ext cx="5654688" cy="4588802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B5378172-95DC-4338-BBE3-BA9B855FE8F9}"/>
              </a:ext>
            </a:extLst>
          </p:cNvPr>
          <p:cNvSpPr/>
          <p:nvPr/>
        </p:nvSpPr>
        <p:spPr>
          <a:xfrm>
            <a:off x="6768638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xmlns="" id="{0DF1D115-294B-4238-9C1D-9CC443D8D13B}"/>
              </a:ext>
            </a:extLst>
          </p:cNvPr>
          <p:cNvSpPr/>
          <p:nvPr/>
        </p:nvSpPr>
        <p:spPr>
          <a:xfrm>
            <a:off x="7409541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xmlns="" id="{D04EBB89-8676-4FC4-947E-8C9B2A398416}"/>
              </a:ext>
            </a:extLst>
          </p:cNvPr>
          <p:cNvSpPr/>
          <p:nvPr/>
        </p:nvSpPr>
        <p:spPr>
          <a:xfrm>
            <a:off x="8050444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xmlns="" id="{69C370B5-9B81-4C4A-A617-CC87A8B4DD50}"/>
              </a:ext>
            </a:extLst>
          </p:cNvPr>
          <p:cNvSpPr/>
          <p:nvPr/>
        </p:nvSpPr>
        <p:spPr>
          <a:xfrm>
            <a:off x="8691347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xmlns="" id="{30D00D0B-35FA-4FF6-9501-6F9B9E1372C7}"/>
              </a:ext>
            </a:extLst>
          </p:cNvPr>
          <p:cNvSpPr/>
          <p:nvPr/>
        </p:nvSpPr>
        <p:spPr>
          <a:xfrm>
            <a:off x="9332250" y="2599886"/>
            <a:ext cx="597557" cy="5975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xmlns="" id="{3CC564C5-4471-4A25-ACB7-B1DE73BE1D75}"/>
              </a:ext>
            </a:extLst>
          </p:cNvPr>
          <p:cNvSpPr/>
          <p:nvPr/>
        </p:nvSpPr>
        <p:spPr>
          <a:xfrm>
            <a:off x="9973153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xmlns="" id="{DD621FC3-29C7-4B1D-A037-2F7B74057226}"/>
              </a:ext>
            </a:extLst>
          </p:cNvPr>
          <p:cNvSpPr/>
          <p:nvPr/>
        </p:nvSpPr>
        <p:spPr>
          <a:xfrm>
            <a:off x="10614055" y="2599886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7B1766B9-DAB0-4183-8C29-D8F66F178F83}"/>
              </a:ext>
            </a:extLst>
          </p:cNvPr>
          <p:cNvSpPr/>
          <p:nvPr/>
        </p:nvSpPr>
        <p:spPr>
          <a:xfrm>
            <a:off x="6768638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CC9FE9A5-6A6C-49AB-9B65-3D297C669AC9}"/>
              </a:ext>
            </a:extLst>
          </p:cNvPr>
          <p:cNvSpPr/>
          <p:nvPr/>
        </p:nvSpPr>
        <p:spPr>
          <a:xfrm>
            <a:off x="7409541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67851A2E-13BB-419B-BB5C-331FEB2EA03E}"/>
              </a:ext>
            </a:extLst>
          </p:cNvPr>
          <p:cNvSpPr/>
          <p:nvPr/>
        </p:nvSpPr>
        <p:spPr>
          <a:xfrm>
            <a:off x="8050444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xmlns="" id="{E7046D18-1F4E-4692-A2C4-33E6629B30D6}"/>
              </a:ext>
            </a:extLst>
          </p:cNvPr>
          <p:cNvSpPr/>
          <p:nvPr/>
        </p:nvSpPr>
        <p:spPr>
          <a:xfrm>
            <a:off x="8691347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xmlns="" id="{BEB6CC4D-6CD2-4408-AEDB-ECABBC0ECD78}"/>
              </a:ext>
            </a:extLst>
          </p:cNvPr>
          <p:cNvSpPr/>
          <p:nvPr/>
        </p:nvSpPr>
        <p:spPr>
          <a:xfrm>
            <a:off x="9332250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xmlns="" id="{0FBD8D8C-9132-4E8F-B252-1B17A48C4930}"/>
              </a:ext>
            </a:extLst>
          </p:cNvPr>
          <p:cNvSpPr/>
          <p:nvPr/>
        </p:nvSpPr>
        <p:spPr>
          <a:xfrm>
            <a:off x="9973153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xmlns="" id="{7CB5F0F3-F4D5-4BAC-871B-7F153631AF92}"/>
              </a:ext>
            </a:extLst>
          </p:cNvPr>
          <p:cNvSpPr/>
          <p:nvPr/>
        </p:nvSpPr>
        <p:spPr>
          <a:xfrm>
            <a:off x="10614055" y="3242850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xmlns="" id="{92D16868-0DB6-48FC-BE0F-571ECBB42EDF}"/>
              </a:ext>
            </a:extLst>
          </p:cNvPr>
          <p:cNvSpPr/>
          <p:nvPr/>
        </p:nvSpPr>
        <p:spPr>
          <a:xfrm>
            <a:off x="6768638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xmlns="" id="{0B84C462-2CAD-4C4A-B4BE-140695B80761}"/>
              </a:ext>
            </a:extLst>
          </p:cNvPr>
          <p:cNvSpPr/>
          <p:nvPr/>
        </p:nvSpPr>
        <p:spPr>
          <a:xfrm>
            <a:off x="7409541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xmlns="" id="{007D35EC-58A9-421E-98AB-8D8BBDB1C03B}"/>
              </a:ext>
            </a:extLst>
          </p:cNvPr>
          <p:cNvSpPr/>
          <p:nvPr/>
        </p:nvSpPr>
        <p:spPr>
          <a:xfrm>
            <a:off x="8050444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xmlns="" id="{14DAD2BC-9E8E-461F-AFFD-3A73AF4E967D}"/>
              </a:ext>
            </a:extLst>
          </p:cNvPr>
          <p:cNvSpPr/>
          <p:nvPr/>
        </p:nvSpPr>
        <p:spPr>
          <a:xfrm>
            <a:off x="8691347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xmlns="" id="{011F1FDA-5D1D-4A84-A20E-47CDDCF126C7}"/>
              </a:ext>
            </a:extLst>
          </p:cNvPr>
          <p:cNvSpPr/>
          <p:nvPr/>
        </p:nvSpPr>
        <p:spPr>
          <a:xfrm>
            <a:off x="9332250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xmlns="" id="{5812E5C0-36AF-4535-ADB7-FBEA8B45D374}"/>
              </a:ext>
            </a:extLst>
          </p:cNvPr>
          <p:cNvSpPr/>
          <p:nvPr/>
        </p:nvSpPr>
        <p:spPr>
          <a:xfrm>
            <a:off x="9973153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xmlns="" id="{22A546FF-B89B-4AF2-896B-B0EA46D34EB7}"/>
              </a:ext>
            </a:extLst>
          </p:cNvPr>
          <p:cNvSpPr/>
          <p:nvPr/>
        </p:nvSpPr>
        <p:spPr>
          <a:xfrm>
            <a:off x="10614055" y="3885815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xmlns="" id="{65C7DF33-4A04-4995-8CF0-E9A20566DF79}"/>
              </a:ext>
            </a:extLst>
          </p:cNvPr>
          <p:cNvSpPr/>
          <p:nvPr/>
        </p:nvSpPr>
        <p:spPr>
          <a:xfrm>
            <a:off x="6768638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xmlns="" id="{D6672B5E-6F8F-4D4E-BF18-945960F61556}"/>
              </a:ext>
            </a:extLst>
          </p:cNvPr>
          <p:cNvSpPr/>
          <p:nvPr/>
        </p:nvSpPr>
        <p:spPr>
          <a:xfrm>
            <a:off x="7409541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xmlns="" id="{C0A86FDA-7745-4DA6-BBF9-26B22ECF479A}"/>
              </a:ext>
            </a:extLst>
          </p:cNvPr>
          <p:cNvSpPr/>
          <p:nvPr/>
        </p:nvSpPr>
        <p:spPr>
          <a:xfrm>
            <a:off x="8050444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xmlns="" id="{BE9B05DD-46EB-4FF0-912A-727DA3B7A06B}"/>
              </a:ext>
            </a:extLst>
          </p:cNvPr>
          <p:cNvSpPr/>
          <p:nvPr/>
        </p:nvSpPr>
        <p:spPr>
          <a:xfrm>
            <a:off x="8691347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xmlns="" id="{CFDAA0FB-ED89-4224-97E0-50AFEB5328EF}"/>
              </a:ext>
            </a:extLst>
          </p:cNvPr>
          <p:cNvSpPr/>
          <p:nvPr/>
        </p:nvSpPr>
        <p:spPr>
          <a:xfrm>
            <a:off x="9332250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167973B6-B54D-4EB5-9CCE-DE979B1090E1}"/>
              </a:ext>
            </a:extLst>
          </p:cNvPr>
          <p:cNvSpPr/>
          <p:nvPr/>
        </p:nvSpPr>
        <p:spPr>
          <a:xfrm>
            <a:off x="9973153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D477426F-87E7-4267-BA69-C24D850F5AEF}"/>
              </a:ext>
            </a:extLst>
          </p:cNvPr>
          <p:cNvSpPr/>
          <p:nvPr/>
        </p:nvSpPr>
        <p:spPr>
          <a:xfrm>
            <a:off x="10614055" y="4528779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xmlns="" id="{B5A74341-72A2-4108-AE29-77F028FD41D8}"/>
              </a:ext>
            </a:extLst>
          </p:cNvPr>
          <p:cNvSpPr/>
          <p:nvPr/>
        </p:nvSpPr>
        <p:spPr>
          <a:xfrm>
            <a:off x="6768638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xmlns="" id="{DE65CF51-D6FB-4C77-9DE9-1FD2F9031323}"/>
              </a:ext>
            </a:extLst>
          </p:cNvPr>
          <p:cNvSpPr/>
          <p:nvPr/>
        </p:nvSpPr>
        <p:spPr>
          <a:xfrm>
            <a:off x="7409541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xmlns="" id="{F43DC75D-299E-4AE7-8987-D65416D844A7}"/>
              </a:ext>
            </a:extLst>
          </p:cNvPr>
          <p:cNvSpPr/>
          <p:nvPr/>
        </p:nvSpPr>
        <p:spPr>
          <a:xfrm>
            <a:off x="8050444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xmlns="" id="{FAE72F3D-9EAB-4A9A-869A-63C1FE2735BF}"/>
              </a:ext>
            </a:extLst>
          </p:cNvPr>
          <p:cNvSpPr/>
          <p:nvPr/>
        </p:nvSpPr>
        <p:spPr>
          <a:xfrm>
            <a:off x="8691347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xmlns="" id="{B9DD3AE6-F616-4C9D-893C-1FAAA0649DFC}"/>
              </a:ext>
            </a:extLst>
          </p:cNvPr>
          <p:cNvSpPr/>
          <p:nvPr/>
        </p:nvSpPr>
        <p:spPr>
          <a:xfrm>
            <a:off x="9332250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xmlns="" id="{F70D1D1E-F0C5-4258-99D9-68C3C312E72F}"/>
              </a:ext>
            </a:extLst>
          </p:cNvPr>
          <p:cNvSpPr/>
          <p:nvPr/>
        </p:nvSpPr>
        <p:spPr>
          <a:xfrm>
            <a:off x="9973153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xmlns="" id="{F1EB1228-FB5E-4474-A669-4D4AA402FA7C}"/>
              </a:ext>
            </a:extLst>
          </p:cNvPr>
          <p:cNvSpPr/>
          <p:nvPr/>
        </p:nvSpPr>
        <p:spPr>
          <a:xfrm>
            <a:off x="10614055" y="5171743"/>
            <a:ext cx="597557" cy="597557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DFE1D39C-9CF3-4655-AC34-B83D67F8DD84}"/>
              </a:ext>
            </a:extLst>
          </p:cNvPr>
          <p:cNvSpPr/>
          <p:nvPr/>
        </p:nvSpPr>
        <p:spPr>
          <a:xfrm>
            <a:off x="6768638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6F080C4E-2CE1-4DB5-B92D-3D1D87439083}"/>
              </a:ext>
            </a:extLst>
          </p:cNvPr>
          <p:cNvSpPr/>
          <p:nvPr/>
        </p:nvSpPr>
        <p:spPr>
          <a:xfrm>
            <a:off x="7409541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88C9E9CE-0084-494E-9509-9E3CADFDC7AA}"/>
              </a:ext>
            </a:extLst>
          </p:cNvPr>
          <p:cNvSpPr/>
          <p:nvPr/>
        </p:nvSpPr>
        <p:spPr>
          <a:xfrm>
            <a:off x="8050444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DC181E3C-76E2-4183-93B2-589D790BEB7F}"/>
              </a:ext>
            </a:extLst>
          </p:cNvPr>
          <p:cNvSpPr/>
          <p:nvPr/>
        </p:nvSpPr>
        <p:spPr>
          <a:xfrm>
            <a:off x="8691347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4CF6D819-D4FF-40B9-926C-C19D59CC3F25}"/>
              </a:ext>
            </a:extLst>
          </p:cNvPr>
          <p:cNvSpPr/>
          <p:nvPr/>
        </p:nvSpPr>
        <p:spPr>
          <a:xfrm>
            <a:off x="9332250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THU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BA878BA-7D3C-43E6-9F2A-3092CB9D8002}"/>
              </a:ext>
            </a:extLst>
          </p:cNvPr>
          <p:cNvSpPr/>
          <p:nvPr/>
        </p:nvSpPr>
        <p:spPr>
          <a:xfrm>
            <a:off x="9973153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50DA22E6-09DB-406E-BF8D-2A97C008037E}"/>
              </a:ext>
            </a:extLst>
          </p:cNvPr>
          <p:cNvSpPr/>
          <p:nvPr/>
        </p:nvSpPr>
        <p:spPr>
          <a:xfrm>
            <a:off x="10614055" y="2275545"/>
            <a:ext cx="597557" cy="27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C6FFC99-898C-47A9-87E7-9647B286039D}"/>
              </a:ext>
            </a:extLst>
          </p:cNvPr>
          <p:cNvGrpSpPr/>
          <p:nvPr/>
        </p:nvGrpSpPr>
        <p:grpSpPr>
          <a:xfrm>
            <a:off x="6562309" y="347818"/>
            <a:ext cx="4855633" cy="1261884"/>
            <a:chOff x="6477000" y="347818"/>
            <a:chExt cx="4855633" cy="1261884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F283F23A-9CBD-4B5C-9640-15ADF97A20FD}"/>
                </a:ext>
              </a:extLst>
            </p:cNvPr>
            <p:cNvSpPr txBox="1"/>
            <p:nvPr/>
          </p:nvSpPr>
          <p:spPr>
            <a:xfrm>
              <a:off x="8750157" y="547873"/>
              <a:ext cx="2582476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Nunc cursus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eros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velit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dignissim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varius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Nam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aliquam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risus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D3E6434-9E7A-4506-A5E6-C07ECA0B4E3A}"/>
                </a:ext>
              </a:extLst>
            </p:cNvPr>
            <p:cNvGrpSpPr/>
            <p:nvPr/>
          </p:nvGrpSpPr>
          <p:grpSpPr>
            <a:xfrm>
              <a:off x="6477000" y="347818"/>
              <a:ext cx="1906800" cy="1261884"/>
              <a:chOff x="6204500" y="347818"/>
              <a:chExt cx="1906800" cy="126188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D7A234D0-C576-4FBF-BD80-9F7D0A8077E6}"/>
                  </a:ext>
                </a:extLst>
              </p:cNvPr>
              <p:cNvSpPr txBox="1"/>
              <p:nvPr/>
            </p:nvSpPr>
            <p:spPr>
              <a:xfrm>
                <a:off x="6204500" y="347818"/>
                <a:ext cx="19068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buClr>
                    <a:schemeClr val="accent1"/>
                  </a:buClr>
                </a:pPr>
                <a:r>
                  <a:rPr lang="en-US" sz="6000" b="1" dirty="0">
                    <a:solidFill>
                      <a:srgbClr val="EE7971"/>
                    </a:solidFill>
                    <a:latin typeface="+mj-lt"/>
                  </a:rPr>
                  <a:t>11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17B19BA3-7B73-4948-BFE9-B7CC5B3AA5EC}"/>
                  </a:ext>
                </a:extLst>
              </p:cNvPr>
              <p:cNvSpPr txBox="1"/>
              <p:nvPr/>
            </p:nvSpPr>
            <p:spPr>
              <a:xfrm>
                <a:off x="6204500" y="1240370"/>
                <a:ext cx="190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buClr>
                    <a:schemeClr val="accent1"/>
                  </a:buClr>
                </a:pPr>
                <a:r>
                  <a:rPr lang="en-US" sz="2400" b="1" dirty="0">
                    <a:solidFill>
                      <a:srgbClr val="EE7971"/>
                    </a:solidFill>
                    <a:latin typeface="+mj-lt"/>
                  </a:rPr>
                  <a:t>NOVEMBER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CFB8E8A-EFE1-49E6-A26D-F72A4472048A}"/>
                </a:ext>
              </a:extLst>
            </p:cNvPr>
            <p:cNvCxnSpPr/>
            <p:nvPr/>
          </p:nvCxnSpPr>
          <p:spPr>
            <a:xfrm>
              <a:off x="8566978" y="407204"/>
              <a:ext cx="0" cy="1143113"/>
            </a:xfrm>
            <a:prstGeom prst="line">
              <a:avLst/>
            </a:prstGeom>
            <a:ln>
              <a:solidFill>
                <a:srgbClr val="EE79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B60CE61C-EB78-4669-9AB8-5E9438748C68}"/>
              </a:ext>
            </a:extLst>
          </p:cNvPr>
          <p:cNvGrpSpPr/>
          <p:nvPr/>
        </p:nvGrpSpPr>
        <p:grpSpPr>
          <a:xfrm>
            <a:off x="774059" y="347818"/>
            <a:ext cx="4855633" cy="1261884"/>
            <a:chOff x="6477000" y="347818"/>
            <a:chExt cx="4855633" cy="126188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32212BC-D5C8-43FE-846A-B2BE47EA6589}"/>
                </a:ext>
              </a:extLst>
            </p:cNvPr>
            <p:cNvSpPr txBox="1"/>
            <p:nvPr/>
          </p:nvSpPr>
          <p:spPr>
            <a:xfrm>
              <a:off x="8750157" y="547873"/>
              <a:ext cx="2582476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Nunc cursus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eros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nec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velit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dignissim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varius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Nam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aliquam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risus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7B629904-3D1B-40A9-904A-EFAA6DF4884F}"/>
                </a:ext>
              </a:extLst>
            </p:cNvPr>
            <p:cNvGrpSpPr/>
            <p:nvPr/>
          </p:nvGrpSpPr>
          <p:grpSpPr>
            <a:xfrm>
              <a:off x="6477000" y="347818"/>
              <a:ext cx="1906800" cy="1261884"/>
              <a:chOff x="6204500" y="347818"/>
              <a:chExt cx="1906800" cy="1261884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433D493B-5DA4-4765-BC41-7D1791160131}"/>
                  </a:ext>
                </a:extLst>
              </p:cNvPr>
              <p:cNvSpPr txBox="1"/>
              <p:nvPr/>
            </p:nvSpPr>
            <p:spPr>
              <a:xfrm>
                <a:off x="6204500" y="347818"/>
                <a:ext cx="19068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buClr>
                    <a:schemeClr val="accent1"/>
                  </a:buClr>
                </a:pPr>
                <a:r>
                  <a:rPr lang="en-US" sz="6000" b="1" dirty="0">
                    <a:solidFill>
                      <a:srgbClr val="EE7971"/>
                    </a:solidFill>
                    <a:latin typeface="+mj-lt"/>
                  </a:rPr>
                  <a:t>10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91F9A80A-D6BD-4B5A-9E17-191045D7BED5}"/>
                  </a:ext>
                </a:extLst>
              </p:cNvPr>
              <p:cNvSpPr txBox="1"/>
              <p:nvPr/>
            </p:nvSpPr>
            <p:spPr>
              <a:xfrm>
                <a:off x="6204500" y="1240370"/>
                <a:ext cx="190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buClr>
                    <a:schemeClr val="accent1"/>
                  </a:buClr>
                </a:pPr>
                <a:r>
                  <a:rPr lang="en-US" sz="2400" b="1" dirty="0">
                    <a:solidFill>
                      <a:srgbClr val="EE7971"/>
                    </a:solidFill>
                    <a:latin typeface="+mj-lt"/>
                  </a:rPr>
                  <a:t>OCTOBER</a:t>
                </a:r>
              </a:p>
            </p:txBody>
          </p:sp>
        </p:grp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7BB79085-84A1-45BE-A492-8BEE9A61147C}"/>
                </a:ext>
              </a:extLst>
            </p:cNvPr>
            <p:cNvCxnSpPr/>
            <p:nvPr/>
          </p:nvCxnSpPr>
          <p:spPr>
            <a:xfrm>
              <a:off x="8566978" y="407204"/>
              <a:ext cx="0" cy="1143113"/>
            </a:xfrm>
            <a:prstGeom prst="line">
              <a:avLst/>
            </a:prstGeom>
            <a:ln>
              <a:solidFill>
                <a:srgbClr val="EE79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B0BD12C7-26ED-4C61-B59F-0756814A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6AE-213B-4BC4-9C53-F22221796DE6}" type="datetime1">
              <a:rPr lang="en-US" smtClean="0"/>
              <a:t>7/11/2022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18157568-E0F8-4468-98E0-68D0C096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2D05BE0-6EBE-48EE-8BA2-43CE263BABA2}"/>
              </a:ext>
            </a:extLst>
          </p:cNvPr>
          <p:cNvGrpSpPr/>
          <p:nvPr/>
        </p:nvGrpSpPr>
        <p:grpSpPr>
          <a:xfrm>
            <a:off x="8842070" y="4129839"/>
            <a:ext cx="3349930" cy="2728161"/>
            <a:chOff x="5920472" y="1750509"/>
            <a:chExt cx="6271528" cy="510749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7F6980D-4AF8-4E1A-AB5D-1EB5B37A6864}"/>
                </a:ext>
              </a:extLst>
            </p:cNvPr>
            <p:cNvSpPr/>
            <p:nvPr/>
          </p:nvSpPr>
          <p:spPr>
            <a:xfrm>
              <a:off x="6759037" y="1750509"/>
              <a:ext cx="5432963" cy="5107491"/>
            </a:xfrm>
            <a:custGeom>
              <a:avLst/>
              <a:gdLst>
                <a:gd name="connsiteX0" fmla="*/ 5105314 w 5432963"/>
                <a:gd name="connsiteY0" fmla="*/ 1218 h 5107491"/>
                <a:gd name="connsiteX1" fmla="*/ 5419221 w 5432963"/>
                <a:gd name="connsiteY1" fmla="*/ 98457 h 5107491"/>
                <a:gd name="connsiteX2" fmla="*/ 5432963 w 5432963"/>
                <a:gd name="connsiteY2" fmla="*/ 109037 h 5107491"/>
                <a:gd name="connsiteX3" fmla="*/ 5432963 w 5432963"/>
                <a:gd name="connsiteY3" fmla="*/ 5107491 h 5107491"/>
                <a:gd name="connsiteX4" fmla="*/ 4130562 w 5432963"/>
                <a:gd name="connsiteY4" fmla="*/ 5107491 h 5107491"/>
                <a:gd name="connsiteX5" fmla="*/ 0 w 5432963"/>
                <a:gd name="connsiteY5" fmla="*/ 5107491 h 5107491"/>
                <a:gd name="connsiteX6" fmla="*/ 18825 w 5432963"/>
                <a:gd name="connsiteY6" fmla="*/ 5074726 h 5107491"/>
                <a:gd name="connsiteX7" fmla="*/ 966776 w 5432963"/>
                <a:gd name="connsiteY7" fmla="*/ 2970559 h 5107491"/>
                <a:gd name="connsiteX8" fmla="*/ 3814024 w 5432963"/>
                <a:gd name="connsiteY8" fmla="*/ 505260 h 5107491"/>
                <a:gd name="connsiteX9" fmla="*/ 3824111 w 5432963"/>
                <a:gd name="connsiteY9" fmla="*/ 498856 h 5107491"/>
                <a:gd name="connsiteX10" fmla="*/ 3958290 w 5432963"/>
                <a:gd name="connsiteY10" fmla="*/ 413673 h 5107491"/>
                <a:gd name="connsiteX11" fmla="*/ 5105314 w 5432963"/>
                <a:gd name="connsiteY11" fmla="*/ 1218 h 510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2963" h="5107491">
                  <a:moveTo>
                    <a:pt x="5105314" y="1218"/>
                  </a:moveTo>
                  <a:cubicBezTo>
                    <a:pt x="5222021" y="7530"/>
                    <a:pt x="5327535" y="38550"/>
                    <a:pt x="5419221" y="98457"/>
                  </a:cubicBezTo>
                  <a:lnTo>
                    <a:pt x="5432963" y="109037"/>
                  </a:lnTo>
                  <a:lnTo>
                    <a:pt x="5432963" y="5107491"/>
                  </a:lnTo>
                  <a:lnTo>
                    <a:pt x="4130562" y="5107491"/>
                  </a:lnTo>
                  <a:lnTo>
                    <a:pt x="0" y="5107491"/>
                  </a:lnTo>
                  <a:lnTo>
                    <a:pt x="18825" y="5074726"/>
                  </a:lnTo>
                  <a:cubicBezTo>
                    <a:pt x="277381" y="4551761"/>
                    <a:pt x="159141" y="3726089"/>
                    <a:pt x="966776" y="2970559"/>
                  </a:cubicBezTo>
                  <a:cubicBezTo>
                    <a:pt x="1541856" y="2432581"/>
                    <a:pt x="2749075" y="1202005"/>
                    <a:pt x="3814024" y="505260"/>
                  </a:cubicBezTo>
                  <a:lnTo>
                    <a:pt x="3824111" y="498856"/>
                  </a:lnTo>
                  <a:lnTo>
                    <a:pt x="3958290" y="413673"/>
                  </a:lnTo>
                  <a:cubicBezTo>
                    <a:pt x="4388005" y="149530"/>
                    <a:pt x="4788019" y="-15943"/>
                    <a:pt x="5105314" y="1218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A80D81B-5C46-44D9-B299-D1314B23423C}"/>
                </a:ext>
              </a:extLst>
            </p:cNvPr>
            <p:cNvSpPr/>
            <p:nvPr/>
          </p:nvSpPr>
          <p:spPr>
            <a:xfrm>
              <a:off x="5920472" y="2249365"/>
              <a:ext cx="4662676" cy="4608635"/>
            </a:xfrm>
            <a:custGeom>
              <a:avLst/>
              <a:gdLst>
                <a:gd name="connsiteX0" fmla="*/ 4662676 w 4662676"/>
                <a:gd name="connsiteY0" fmla="*/ 0 h 4608635"/>
                <a:gd name="connsiteX1" fmla="*/ 4652589 w 4662676"/>
                <a:gd name="connsiteY1" fmla="*/ 6404 h 4608635"/>
                <a:gd name="connsiteX2" fmla="*/ 1805341 w 4662676"/>
                <a:gd name="connsiteY2" fmla="*/ 2471703 h 4608635"/>
                <a:gd name="connsiteX3" fmla="*/ 857390 w 4662676"/>
                <a:gd name="connsiteY3" fmla="*/ 4575870 h 4608635"/>
                <a:gd name="connsiteX4" fmla="*/ 838565 w 4662676"/>
                <a:gd name="connsiteY4" fmla="*/ 4608635 h 4608635"/>
                <a:gd name="connsiteX5" fmla="*/ 0 w 4662676"/>
                <a:gd name="connsiteY5" fmla="*/ 4608635 h 4608635"/>
                <a:gd name="connsiteX6" fmla="*/ 11875 w 4662676"/>
                <a:gd name="connsiteY6" fmla="*/ 4581012 h 4608635"/>
                <a:gd name="connsiteX7" fmla="*/ 841627 w 4662676"/>
                <a:gd name="connsiteY7" fmla="*/ 2744134 h 4608635"/>
                <a:gd name="connsiteX8" fmla="*/ 4565816 w 4662676"/>
                <a:gd name="connsiteY8" fmla="*/ 827 h 4608635"/>
                <a:gd name="connsiteX9" fmla="*/ 4662676 w 4662676"/>
                <a:gd name="connsiteY9" fmla="*/ 0 h 460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676" h="4608635">
                  <a:moveTo>
                    <a:pt x="4662676" y="0"/>
                  </a:moveTo>
                  <a:lnTo>
                    <a:pt x="4652589" y="6404"/>
                  </a:lnTo>
                  <a:cubicBezTo>
                    <a:pt x="3587640" y="703149"/>
                    <a:pt x="2380421" y="1933725"/>
                    <a:pt x="1805341" y="2471703"/>
                  </a:cubicBezTo>
                  <a:cubicBezTo>
                    <a:pt x="997706" y="3227233"/>
                    <a:pt x="1115946" y="4052905"/>
                    <a:pt x="857390" y="4575870"/>
                  </a:cubicBezTo>
                  <a:lnTo>
                    <a:pt x="838565" y="4608635"/>
                  </a:lnTo>
                  <a:lnTo>
                    <a:pt x="0" y="4608635"/>
                  </a:lnTo>
                  <a:lnTo>
                    <a:pt x="11875" y="4581012"/>
                  </a:lnTo>
                  <a:cubicBezTo>
                    <a:pt x="193266" y="4096750"/>
                    <a:pt x="148551" y="3392495"/>
                    <a:pt x="841627" y="2744134"/>
                  </a:cubicBezTo>
                  <a:cubicBezTo>
                    <a:pt x="1590517" y="2043561"/>
                    <a:pt x="3499360" y="72093"/>
                    <a:pt x="4565816" y="827"/>
                  </a:cubicBezTo>
                  <a:lnTo>
                    <a:pt x="4662676" y="0"/>
                  </a:ln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8D8E331-0267-4D2C-9B73-7269A0FEB05D}"/>
              </a:ext>
            </a:extLst>
          </p:cNvPr>
          <p:cNvCxnSpPr/>
          <p:nvPr/>
        </p:nvCxnSpPr>
        <p:spPr>
          <a:xfrm>
            <a:off x="0" y="969272"/>
            <a:ext cx="12192000" cy="0"/>
          </a:xfrm>
          <a:prstGeom prst="line">
            <a:avLst/>
          </a:prstGeom>
          <a:ln>
            <a:solidFill>
              <a:srgbClr val="EE7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0AF8A5-EE9F-4EA0-8EE1-41F59E2E7756}"/>
              </a:ext>
            </a:extLst>
          </p:cNvPr>
          <p:cNvGrpSpPr/>
          <p:nvPr/>
        </p:nvGrpSpPr>
        <p:grpSpPr>
          <a:xfrm>
            <a:off x="1631354" y="1623631"/>
            <a:ext cx="8929293" cy="2207826"/>
            <a:chOff x="1631354" y="1553336"/>
            <a:chExt cx="8929293" cy="220782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1631354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2272257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2913160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3554063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4194966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4835869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5476771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6117673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6758576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7399479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8040382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8681285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9322188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9963090" y="2520641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1631354" y="3163605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2272257" y="3163605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2913160" y="3163605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31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2913160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3554063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4194966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4835869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5476771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6117673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6758576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7399479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8040382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8681285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9322188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9963090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1631354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2272257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2913160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3554063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4194966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4835869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5476771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88DF0AE3-5AC0-4B36-8E61-DA935A67E32C}"/>
                </a:ext>
              </a:extLst>
            </p:cNvPr>
            <p:cNvSpPr/>
            <p:nvPr/>
          </p:nvSpPr>
          <p:spPr>
            <a:xfrm>
              <a:off x="6117673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338F25A2-4101-4968-A452-DBAA8AF3CE64}"/>
                </a:ext>
              </a:extLst>
            </p:cNvPr>
            <p:cNvSpPr/>
            <p:nvPr/>
          </p:nvSpPr>
          <p:spPr>
            <a:xfrm>
              <a:off x="6758576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BDB0BF5F-6219-4A46-9EA9-DA48CE2F5344}"/>
                </a:ext>
              </a:extLst>
            </p:cNvPr>
            <p:cNvSpPr/>
            <p:nvPr/>
          </p:nvSpPr>
          <p:spPr>
            <a:xfrm>
              <a:off x="7399479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B2AE30DD-E363-4549-B300-028CBDD134A4}"/>
                </a:ext>
              </a:extLst>
            </p:cNvPr>
            <p:cNvSpPr/>
            <p:nvPr/>
          </p:nvSpPr>
          <p:spPr>
            <a:xfrm>
              <a:off x="8040382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C22C719A-F02A-48E4-B2C8-BE291C111F46}"/>
                </a:ext>
              </a:extLst>
            </p:cNvPr>
            <p:cNvSpPr/>
            <p:nvPr/>
          </p:nvSpPr>
          <p:spPr>
            <a:xfrm>
              <a:off x="8681285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A88437A6-071D-4C36-92F4-665BC1E89AE4}"/>
                </a:ext>
              </a:extLst>
            </p:cNvPr>
            <p:cNvSpPr/>
            <p:nvPr/>
          </p:nvSpPr>
          <p:spPr>
            <a:xfrm>
              <a:off x="9322188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80A51D4A-B487-4541-B862-6C3293F9994C}"/>
                </a:ext>
              </a:extLst>
            </p:cNvPr>
            <p:cNvSpPr/>
            <p:nvPr/>
          </p:nvSpPr>
          <p:spPr>
            <a:xfrm>
              <a:off x="9963090" y="1553336"/>
              <a:ext cx="597557" cy="275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xmlns="" id="{F5AFEA48-F2CA-48E8-83C2-B930B77F4A72}"/>
                </a:ext>
              </a:extLst>
            </p:cNvPr>
            <p:cNvSpPr/>
            <p:nvPr/>
          </p:nvSpPr>
          <p:spPr>
            <a:xfrm>
              <a:off x="1631354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xmlns="" id="{E1FFE136-7999-4578-AFED-4835F072E486}"/>
                </a:ext>
              </a:extLst>
            </p:cNvPr>
            <p:cNvSpPr/>
            <p:nvPr/>
          </p:nvSpPr>
          <p:spPr>
            <a:xfrm>
              <a:off x="2272257" y="1877677"/>
              <a:ext cx="597557" cy="597557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xmlns="" id="{7843F251-B6E1-4E2C-88CA-7D6DE5255D62}"/>
              </a:ext>
            </a:extLst>
          </p:cNvPr>
          <p:cNvSpPr/>
          <p:nvPr/>
        </p:nvSpPr>
        <p:spPr>
          <a:xfrm>
            <a:off x="4228697" y="686244"/>
            <a:ext cx="3734606" cy="566057"/>
          </a:xfrm>
          <a:prstGeom prst="roundRect">
            <a:avLst>
              <a:gd name="adj" fmla="val 50000"/>
            </a:avLst>
          </a:prstGeom>
          <a:solidFill>
            <a:srgbClr val="EE797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DECEMBER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59D274A-8D41-47C7-BF46-9CC1F686CFA7}"/>
              </a:ext>
            </a:extLst>
          </p:cNvPr>
          <p:cNvSpPr/>
          <p:nvPr/>
        </p:nvSpPr>
        <p:spPr>
          <a:xfrm>
            <a:off x="859367" y="4019196"/>
            <a:ext cx="10473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ligula dictum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Morbi vel maximus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Etiam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lorem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magna.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accumsan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Phasellus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justo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A2170BA2-0EA1-43B6-A4DF-16E0B746B8B0}"/>
              </a:ext>
            </a:extLst>
          </p:cNvPr>
          <p:cNvSpPr/>
          <p:nvPr/>
        </p:nvSpPr>
        <p:spPr>
          <a:xfrm>
            <a:off x="859367" y="5227299"/>
            <a:ext cx="10473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ligula dictum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Morbi vel maximus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Etiam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lorem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magna.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accumsan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Phasellus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justo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8C9CD056-E1CC-49A9-BF8C-7673B519D54B}"/>
              </a:ext>
            </a:extLst>
          </p:cNvPr>
          <p:cNvGrpSpPr/>
          <p:nvPr/>
        </p:nvGrpSpPr>
        <p:grpSpPr>
          <a:xfrm>
            <a:off x="5941558" y="5004255"/>
            <a:ext cx="308884" cy="68982"/>
            <a:chOff x="9296400" y="19050"/>
            <a:chExt cx="639762" cy="142875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2C4AAF55-3748-498B-92A4-3AE4B402DB6C}"/>
                </a:ext>
              </a:extLst>
            </p:cNvPr>
            <p:cNvSpPr/>
            <p:nvPr/>
          </p:nvSpPr>
          <p:spPr>
            <a:xfrm>
              <a:off x="9296400" y="19050"/>
              <a:ext cx="142875" cy="142875"/>
            </a:xfrm>
            <a:prstGeom prst="ellipse">
              <a:avLst/>
            </a:prstGeom>
            <a:noFill/>
            <a:ln>
              <a:solidFill>
                <a:srgbClr val="EE79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E773FC9B-3468-4474-8CD8-A4DA435E8A12}"/>
                </a:ext>
              </a:extLst>
            </p:cNvPr>
            <p:cNvSpPr/>
            <p:nvPr/>
          </p:nvSpPr>
          <p:spPr>
            <a:xfrm>
              <a:off x="9547225" y="19050"/>
              <a:ext cx="142875" cy="142875"/>
            </a:xfrm>
            <a:prstGeom prst="ellipse">
              <a:avLst/>
            </a:prstGeom>
            <a:noFill/>
            <a:ln>
              <a:solidFill>
                <a:srgbClr val="EE79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034876C1-1FB0-453E-8AA0-9DAFFC4D0F73}"/>
                </a:ext>
              </a:extLst>
            </p:cNvPr>
            <p:cNvSpPr/>
            <p:nvPr/>
          </p:nvSpPr>
          <p:spPr>
            <a:xfrm>
              <a:off x="9793287" y="19050"/>
              <a:ext cx="142875" cy="142875"/>
            </a:xfrm>
            <a:prstGeom prst="ellipse">
              <a:avLst/>
            </a:prstGeom>
            <a:noFill/>
            <a:ln>
              <a:solidFill>
                <a:srgbClr val="EE79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xmlns="" id="{0B21E736-F85D-47D0-A94B-4E41526D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8DA-3C28-495D-AB3A-B6AA01D6973A}" type="datetime1">
              <a:rPr lang="en-US" smtClean="0"/>
              <a:t>7/11/2022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70D4493D-887B-44DD-BBFD-3192C66F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EDDE17-9BEC-4643-A941-696197F1D515}"/>
              </a:ext>
            </a:extLst>
          </p:cNvPr>
          <p:cNvGrpSpPr/>
          <p:nvPr/>
        </p:nvGrpSpPr>
        <p:grpSpPr>
          <a:xfrm>
            <a:off x="2762250" y="2165509"/>
            <a:ext cx="1746250" cy="1510982"/>
            <a:chOff x="2825750" y="706486"/>
            <a:chExt cx="6292850" cy="54450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04387314-A1CC-465C-BA05-67CC62DED4EA}"/>
                </a:ext>
              </a:extLst>
            </p:cNvPr>
            <p:cNvSpPr/>
            <p:nvPr/>
          </p:nvSpPr>
          <p:spPr>
            <a:xfrm>
              <a:off x="2825750" y="738329"/>
              <a:ext cx="5816600" cy="5413185"/>
            </a:xfrm>
            <a:custGeom>
              <a:avLst/>
              <a:gdLst>
                <a:gd name="connsiteX0" fmla="*/ 0 w 5346700"/>
                <a:gd name="connsiteY0" fmla="*/ 2673350 h 5346700"/>
                <a:gd name="connsiteX1" fmla="*/ 2673350 w 5346700"/>
                <a:gd name="connsiteY1" fmla="*/ 0 h 5346700"/>
                <a:gd name="connsiteX2" fmla="*/ 5346700 w 5346700"/>
                <a:gd name="connsiteY2" fmla="*/ 2673350 h 5346700"/>
                <a:gd name="connsiteX3" fmla="*/ 2673350 w 5346700"/>
                <a:gd name="connsiteY3" fmla="*/ 5346700 h 5346700"/>
                <a:gd name="connsiteX4" fmla="*/ 0 w 5346700"/>
                <a:gd name="connsiteY4" fmla="*/ 2673350 h 5346700"/>
                <a:gd name="connsiteX0" fmla="*/ 0 w 5219700"/>
                <a:gd name="connsiteY0" fmla="*/ 2689238 h 5409529"/>
                <a:gd name="connsiteX1" fmla="*/ 2673350 w 5219700"/>
                <a:gd name="connsiteY1" fmla="*/ 15888 h 5409529"/>
                <a:gd name="connsiteX2" fmla="*/ 5219700 w 5219700"/>
                <a:gd name="connsiteY2" fmla="*/ 3768738 h 5409529"/>
                <a:gd name="connsiteX3" fmla="*/ 2673350 w 5219700"/>
                <a:gd name="connsiteY3" fmla="*/ 5362588 h 5409529"/>
                <a:gd name="connsiteX4" fmla="*/ 0 w 5219700"/>
                <a:gd name="connsiteY4" fmla="*/ 2689238 h 5409529"/>
                <a:gd name="connsiteX0" fmla="*/ 0 w 5816600"/>
                <a:gd name="connsiteY0" fmla="*/ 2652571 h 5413185"/>
                <a:gd name="connsiteX1" fmla="*/ 3270250 w 5816600"/>
                <a:gd name="connsiteY1" fmla="*/ 17321 h 5413185"/>
                <a:gd name="connsiteX2" fmla="*/ 5816600 w 5816600"/>
                <a:gd name="connsiteY2" fmla="*/ 3770171 h 5413185"/>
                <a:gd name="connsiteX3" fmla="*/ 3270250 w 5816600"/>
                <a:gd name="connsiteY3" fmla="*/ 5364021 h 5413185"/>
                <a:gd name="connsiteX4" fmla="*/ 0 w 5816600"/>
                <a:gd name="connsiteY4" fmla="*/ 2652571 h 541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6600" h="5413185">
                  <a:moveTo>
                    <a:pt x="0" y="2652571"/>
                  </a:moveTo>
                  <a:cubicBezTo>
                    <a:pt x="0" y="1176121"/>
                    <a:pt x="2300817" y="-168946"/>
                    <a:pt x="3270250" y="17321"/>
                  </a:cubicBezTo>
                  <a:cubicBezTo>
                    <a:pt x="4239683" y="203588"/>
                    <a:pt x="5816600" y="2293721"/>
                    <a:pt x="5816600" y="3770171"/>
                  </a:cubicBezTo>
                  <a:cubicBezTo>
                    <a:pt x="5816600" y="5246621"/>
                    <a:pt x="4239683" y="5550288"/>
                    <a:pt x="3270250" y="5364021"/>
                  </a:cubicBezTo>
                  <a:cubicBezTo>
                    <a:pt x="2300817" y="5177754"/>
                    <a:pt x="0" y="4129021"/>
                    <a:pt x="0" y="2652571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xmlns="" id="{F2048318-3643-4EB4-904C-9EE979F54B2D}"/>
                </a:ext>
              </a:extLst>
            </p:cNvPr>
            <p:cNvSpPr/>
            <p:nvPr/>
          </p:nvSpPr>
          <p:spPr>
            <a:xfrm>
              <a:off x="4286250" y="706486"/>
              <a:ext cx="4832350" cy="4497198"/>
            </a:xfrm>
            <a:custGeom>
              <a:avLst/>
              <a:gdLst>
                <a:gd name="connsiteX0" fmla="*/ 0 w 5346700"/>
                <a:gd name="connsiteY0" fmla="*/ 2673350 h 5346700"/>
                <a:gd name="connsiteX1" fmla="*/ 2673350 w 5346700"/>
                <a:gd name="connsiteY1" fmla="*/ 0 h 5346700"/>
                <a:gd name="connsiteX2" fmla="*/ 5346700 w 5346700"/>
                <a:gd name="connsiteY2" fmla="*/ 2673350 h 5346700"/>
                <a:gd name="connsiteX3" fmla="*/ 2673350 w 5346700"/>
                <a:gd name="connsiteY3" fmla="*/ 5346700 h 5346700"/>
                <a:gd name="connsiteX4" fmla="*/ 0 w 5346700"/>
                <a:gd name="connsiteY4" fmla="*/ 2673350 h 5346700"/>
                <a:gd name="connsiteX0" fmla="*/ 0 w 5219700"/>
                <a:gd name="connsiteY0" fmla="*/ 2689238 h 5409529"/>
                <a:gd name="connsiteX1" fmla="*/ 2673350 w 5219700"/>
                <a:gd name="connsiteY1" fmla="*/ 15888 h 5409529"/>
                <a:gd name="connsiteX2" fmla="*/ 5219700 w 5219700"/>
                <a:gd name="connsiteY2" fmla="*/ 3768738 h 5409529"/>
                <a:gd name="connsiteX3" fmla="*/ 2673350 w 5219700"/>
                <a:gd name="connsiteY3" fmla="*/ 5362588 h 5409529"/>
                <a:gd name="connsiteX4" fmla="*/ 0 w 5219700"/>
                <a:gd name="connsiteY4" fmla="*/ 2689238 h 5409529"/>
                <a:gd name="connsiteX0" fmla="*/ 0 w 5816600"/>
                <a:gd name="connsiteY0" fmla="*/ 2652571 h 5413185"/>
                <a:gd name="connsiteX1" fmla="*/ 3270250 w 5816600"/>
                <a:gd name="connsiteY1" fmla="*/ 17321 h 5413185"/>
                <a:gd name="connsiteX2" fmla="*/ 5816600 w 5816600"/>
                <a:gd name="connsiteY2" fmla="*/ 3770171 h 5413185"/>
                <a:gd name="connsiteX3" fmla="*/ 3270250 w 5816600"/>
                <a:gd name="connsiteY3" fmla="*/ 5364021 h 5413185"/>
                <a:gd name="connsiteX4" fmla="*/ 0 w 5816600"/>
                <a:gd name="connsiteY4" fmla="*/ 2652571 h 541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6600" h="5413185">
                  <a:moveTo>
                    <a:pt x="0" y="2652571"/>
                  </a:moveTo>
                  <a:cubicBezTo>
                    <a:pt x="0" y="1176121"/>
                    <a:pt x="2300817" y="-168946"/>
                    <a:pt x="3270250" y="17321"/>
                  </a:cubicBezTo>
                  <a:cubicBezTo>
                    <a:pt x="4239683" y="203588"/>
                    <a:pt x="5816600" y="2293721"/>
                    <a:pt x="5816600" y="3770171"/>
                  </a:cubicBezTo>
                  <a:cubicBezTo>
                    <a:pt x="5816600" y="5246621"/>
                    <a:pt x="4239683" y="5550288"/>
                    <a:pt x="3270250" y="5364021"/>
                  </a:cubicBezTo>
                  <a:cubicBezTo>
                    <a:pt x="2300817" y="5177754"/>
                    <a:pt x="0" y="4129021"/>
                    <a:pt x="0" y="2652571"/>
                  </a:cubicBez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57EB2C-6261-4991-851A-EF4013CE9462}"/>
              </a:ext>
            </a:extLst>
          </p:cNvPr>
          <p:cNvSpPr txBox="1"/>
          <p:nvPr/>
        </p:nvSpPr>
        <p:spPr>
          <a:xfrm>
            <a:off x="2209801" y="281345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8000" b="1" dirty="0">
                <a:solidFill>
                  <a:srgbClr val="EE7971"/>
                </a:solidFill>
                <a:latin typeface="+mj-lt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26" y="4126345"/>
            <a:ext cx="4604950" cy="8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E1962A8-72D3-459B-885E-9A6AEE217F49}"/>
              </a:ext>
            </a:extLst>
          </p:cNvPr>
          <p:cNvSpPr/>
          <p:nvPr/>
        </p:nvSpPr>
        <p:spPr>
          <a:xfrm>
            <a:off x="-1" y="0"/>
            <a:ext cx="4194028" cy="5609081"/>
          </a:xfrm>
          <a:custGeom>
            <a:avLst/>
            <a:gdLst>
              <a:gd name="connsiteX0" fmla="*/ 0 w 4194028"/>
              <a:gd name="connsiteY0" fmla="*/ 0 h 5609081"/>
              <a:gd name="connsiteX1" fmla="*/ 2349328 w 4194028"/>
              <a:gd name="connsiteY1" fmla="*/ 0 h 5609081"/>
              <a:gd name="connsiteX2" fmla="*/ 2414068 w 4194028"/>
              <a:gd name="connsiteY2" fmla="*/ 76835 h 5609081"/>
              <a:gd name="connsiteX3" fmla="*/ 4194028 w 4194028"/>
              <a:gd name="connsiteY3" fmla="*/ 3641331 h 5609081"/>
              <a:gd name="connsiteX4" fmla="*/ 944489 w 4194028"/>
              <a:gd name="connsiteY4" fmla="*/ 5538320 h 5609081"/>
              <a:gd name="connsiteX5" fmla="*/ 230631 w 4194028"/>
              <a:gd name="connsiteY5" fmla="*/ 5300377 h 5609081"/>
              <a:gd name="connsiteX6" fmla="*/ 0 w 4194028"/>
              <a:gd name="connsiteY6" fmla="*/ 5193825 h 5609081"/>
              <a:gd name="connsiteX7" fmla="*/ 0 w 4194028"/>
              <a:gd name="connsiteY7" fmla="*/ 0 h 56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5609081">
                <a:moveTo>
                  <a:pt x="0" y="0"/>
                </a:moveTo>
                <a:lnTo>
                  <a:pt x="2349328" y="0"/>
                </a:lnTo>
                <a:lnTo>
                  <a:pt x="2414068" y="76835"/>
                </a:lnTo>
                <a:cubicBezTo>
                  <a:pt x="3281318" y="1132233"/>
                  <a:pt x="4098778" y="2648141"/>
                  <a:pt x="4194028" y="3641331"/>
                </a:cubicBezTo>
                <a:cubicBezTo>
                  <a:pt x="4194028" y="5478086"/>
                  <a:pt x="2040369" y="5776445"/>
                  <a:pt x="944489" y="5538320"/>
                </a:cubicBezTo>
                <a:cubicBezTo>
                  <a:pt x="739012" y="5493672"/>
                  <a:pt x="493668" y="5413419"/>
                  <a:pt x="230631" y="5300377"/>
                </a:cubicBezTo>
                <a:lnTo>
                  <a:pt x="0" y="5193825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7971E018-DF18-40E1-83DC-F371BB5E416F}"/>
              </a:ext>
            </a:extLst>
          </p:cNvPr>
          <p:cNvSpPr/>
          <p:nvPr/>
        </p:nvSpPr>
        <p:spPr>
          <a:xfrm>
            <a:off x="6759037" y="1750509"/>
            <a:ext cx="5432963" cy="5107491"/>
          </a:xfrm>
          <a:custGeom>
            <a:avLst/>
            <a:gdLst>
              <a:gd name="connsiteX0" fmla="*/ 5105314 w 5432963"/>
              <a:gd name="connsiteY0" fmla="*/ 1218 h 5107491"/>
              <a:gd name="connsiteX1" fmla="*/ 5419221 w 5432963"/>
              <a:gd name="connsiteY1" fmla="*/ 98457 h 5107491"/>
              <a:gd name="connsiteX2" fmla="*/ 5432963 w 5432963"/>
              <a:gd name="connsiteY2" fmla="*/ 109037 h 5107491"/>
              <a:gd name="connsiteX3" fmla="*/ 5432963 w 5432963"/>
              <a:gd name="connsiteY3" fmla="*/ 5107491 h 5107491"/>
              <a:gd name="connsiteX4" fmla="*/ 4130562 w 5432963"/>
              <a:gd name="connsiteY4" fmla="*/ 5107491 h 5107491"/>
              <a:gd name="connsiteX5" fmla="*/ 0 w 5432963"/>
              <a:gd name="connsiteY5" fmla="*/ 5107491 h 5107491"/>
              <a:gd name="connsiteX6" fmla="*/ 18825 w 5432963"/>
              <a:gd name="connsiteY6" fmla="*/ 5074726 h 5107491"/>
              <a:gd name="connsiteX7" fmla="*/ 966776 w 5432963"/>
              <a:gd name="connsiteY7" fmla="*/ 2970559 h 5107491"/>
              <a:gd name="connsiteX8" fmla="*/ 3814024 w 5432963"/>
              <a:gd name="connsiteY8" fmla="*/ 505260 h 5107491"/>
              <a:gd name="connsiteX9" fmla="*/ 3824111 w 5432963"/>
              <a:gd name="connsiteY9" fmla="*/ 498856 h 5107491"/>
              <a:gd name="connsiteX10" fmla="*/ 3958290 w 5432963"/>
              <a:gd name="connsiteY10" fmla="*/ 413673 h 5107491"/>
              <a:gd name="connsiteX11" fmla="*/ 5105314 w 5432963"/>
              <a:gd name="connsiteY11" fmla="*/ 1218 h 510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2963" h="5107491">
                <a:moveTo>
                  <a:pt x="5105314" y="1218"/>
                </a:moveTo>
                <a:cubicBezTo>
                  <a:pt x="5222021" y="7530"/>
                  <a:pt x="5327535" y="38550"/>
                  <a:pt x="5419221" y="98457"/>
                </a:cubicBezTo>
                <a:lnTo>
                  <a:pt x="5432963" y="109037"/>
                </a:lnTo>
                <a:lnTo>
                  <a:pt x="5432963" y="5107491"/>
                </a:lnTo>
                <a:lnTo>
                  <a:pt x="4130562" y="5107491"/>
                </a:lnTo>
                <a:lnTo>
                  <a:pt x="0" y="5107491"/>
                </a:lnTo>
                <a:lnTo>
                  <a:pt x="18825" y="5074726"/>
                </a:lnTo>
                <a:cubicBezTo>
                  <a:pt x="277381" y="4551761"/>
                  <a:pt x="159141" y="3726089"/>
                  <a:pt x="966776" y="2970559"/>
                </a:cubicBezTo>
                <a:cubicBezTo>
                  <a:pt x="1541856" y="2432581"/>
                  <a:pt x="2749075" y="1202005"/>
                  <a:pt x="3814024" y="505260"/>
                </a:cubicBezTo>
                <a:lnTo>
                  <a:pt x="3824111" y="498856"/>
                </a:lnTo>
                <a:lnTo>
                  <a:pt x="3958290" y="413673"/>
                </a:lnTo>
                <a:cubicBezTo>
                  <a:pt x="4388005" y="149530"/>
                  <a:pt x="4788019" y="-15943"/>
                  <a:pt x="5105314" y="1218"/>
                </a:cubicBez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7A55337-88B6-4F0D-AA7A-03289C6FCA91}"/>
              </a:ext>
            </a:extLst>
          </p:cNvPr>
          <p:cNvSpPr/>
          <p:nvPr/>
        </p:nvSpPr>
        <p:spPr>
          <a:xfrm>
            <a:off x="5920472" y="2249365"/>
            <a:ext cx="4662676" cy="4608635"/>
          </a:xfrm>
          <a:custGeom>
            <a:avLst/>
            <a:gdLst>
              <a:gd name="connsiteX0" fmla="*/ 4662676 w 4662676"/>
              <a:gd name="connsiteY0" fmla="*/ 0 h 4608635"/>
              <a:gd name="connsiteX1" fmla="*/ 4652589 w 4662676"/>
              <a:gd name="connsiteY1" fmla="*/ 6404 h 4608635"/>
              <a:gd name="connsiteX2" fmla="*/ 1805341 w 4662676"/>
              <a:gd name="connsiteY2" fmla="*/ 2471703 h 4608635"/>
              <a:gd name="connsiteX3" fmla="*/ 857390 w 4662676"/>
              <a:gd name="connsiteY3" fmla="*/ 4575870 h 4608635"/>
              <a:gd name="connsiteX4" fmla="*/ 838565 w 4662676"/>
              <a:gd name="connsiteY4" fmla="*/ 4608635 h 4608635"/>
              <a:gd name="connsiteX5" fmla="*/ 0 w 4662676"/>
              <a:gd name="connsiteY5" fmla="*/ 4608635 h 4608635"/>
              <a:gd name="connsiteX6" fmla="*/ 11875 w 4662676"/>
              <a:gd name="connsiteY6" fmla="*/ 4581012 h 4608635"/>
              <a:gd name="connsiteX7" fmla="*/ 841627 w 4662676"/>
              <a:gd name="connsiteY7" fmla="*/ 2744134 h 4608635"/>
              <a:gd name="connsiteX8" fmla="*/ 4565816 w 4662676"/>
              <a:gd name="connsiteY8" fmla="*/ 827 h 4608635"/>
              <a:gd name="connsiteX9" fmla="*/ 4662676 w 4662676"/>
              <a:gd name="connsiteY9" fmla="*/ 0 h 460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2676" h="4608635">
                <a:moveTo>
                  <a:pt x="4662676" y="0"/>
                </a:moveTo>
                <a:lnTo>
                  <a:pt x="4652589" y="6404"/>
                </a:lnTo>
                <a:cubicBezTo>
                  <a:pt x="3587640" y="703149"/>
                  <a:pt x="2380421" y="1933725"/>
                  <a:pt x="1805341" y="2471703"/>
                </a:cubicBezTo>
                <a:cubicBezTo>
                  <a:pt x="997706" y="3227233"/>
                  <a:pt x="1115946" y="4052905"/>
                  <a:pt x="857390" y="4575870"/>
                </a:cubicBezTo>
                <a:lnTo>
                  <a:pt x="838565" y="4608635"/>
                </a:lnTo>
                <a:lnTo>
                  <a:pt x="0" y="4608635"/>
                </a:lnTo>
                <a:lnTo>
                  <a:pt x="11875" y="4581012"/>
                </a:lnTo>
                <a:cubicBezTo>
                  <a:pt x="193266" y="4096750"/>
                  <a:pt x="148551" y="3392495"/>
                  <a:pt x="841627" y="2744134"/>
                </a:cubicBezTo>
                <a:cubicBezTo>
                  <a:pt x="1590517" y="2043561"/>
                  <a:pt x="3499360" y="72093"/>
                  <a:pt x="4565816" y="827"/>
                </a:cubicBezTo>
                <a:lnTo>
                  <a:pt x="4662676" y="0"/>
                </a:lnTo>
                <a:close/>
              </a:path>
            </a:pathLst>
          </a:custGeom>
          <a:solidFill>
            <a:srgbClr val="F1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847725" y="592798"/>
            <a:ext cx="10496550" cy="567240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58D3906A-8F44-4BFD-824D-8BAA5320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24" y="3943349"/>
            <a:ext cx="3306066" cy="191564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68E6B9E-286E-4A69-A733-52EA17E9507F}"/>
              </a:ext>
            </a:extLst>
          </p:cNvPr>
          <p:cNvSpPr txBox="1"/>
          <p:nvPr/>
        </p:nvSpPr>
        <p:spPr>
          <a:xfrm>
            <a:off x="7497701" y="3027385"/>
            <a:ext cx="3306065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cursus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342ED5A-40C1-44F3-9BA6-506E0DEC34C1}"/>
              </a:ext>
            </a:extLst>
          </p:cNvPr>
          <p:cNvSpPr txBox="1"/>
          <p:nvPr/>
        </p:nvSpPr>
        <p:spPr>
          <a:xfrm>
            <a:off x="7497701" y="2195349"/>
            <a:ext cx="330606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800" b="1" dirty="0">
                <a:solidFill>
                  <a:srgbClr val="EE7971"/>
                </a:solidFill>
                <a:latin typeface="+mj-lt"/>
              </a:rPr>
              <a:t>JANUARY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C2F3E15-6031-4526-9596-266597AB0D76}"/>
              </a:ext>
            </a:extLst>
          </p:cNvPr>
          <p:cNvSpPr/>
          <p:nvPr/>
        </p:nvSpPr>
        <p:spPr>
          <a:xfrm>
            <a:off x="1638300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9933077-B571-4A30-AF9A-8DEDC44C9768}"/>
              </a:ext>
            </a:extLst>
          </p:cNvPr>
          <p:cNvSpPr/>
          <p:nvPr/>
        </p:nvSpPr>
        <p:spPr>
          <a:xfrm>
            <a:off x="2430546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6D79B8C1-1E8A-4EB6-992E-DA537E6C6CA2}"/>
              </a:ext>
            </a:extLst>
          </p:cNvPr>
          <p:cNvSpPr/>
          <p:nvPr/>
        </p:nvSpPr>
        <p:spPr>
          <a:xfrm>
            <a:off x="3222792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7822C2F-CEA8-4130-B1F4-55D09BD21754}"/>
              </a:ext>
            </a:extLst>
          </p:cNvPr>
          <p:cNvSpPr/>
          <p:nvPr/>
        </p:nvSpPr>
        <p:spPr>
          <a:xfrm>
            <a:off x="4015038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6F211E74-0CAD-4151-AB5F-39343589AB68}"/>
              </a:ext>
            </a:extLst>
          </p:cNvPr>
          <p:cNvSpPr/>
          <p:nvPr/>
        </p:nvSpPr>
        <p:spPr>
          <a:xfrm>
            <a:off x="4807284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F0B9ECA-7291-4592-A3E3-9DFA6563E5E3}"/>
              </a:ext>
            </a:extLst>
          </p:cNvPr>
          <p:cNvSpPr/>
          <p:nvPr/>
        </p:nvSpPr>
        <p:spPr>
          <a:xfrm>
            <a:off x="5599530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84ED6B56-EF15-4741-A1A1-D5645EC41611}"/>
              </a:ext>
            </a:extLst>
          </p:cNvPr>
          <p:cNvSpPr/>
          <p:nvPr/>
        </p:nvSpPr>
        <p:spPr>
          <a:xfrm>
            <a:off x="6391775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40514C9F-C3B1-48E9-8B61-1C8F9C9CC5E8}"/>
              </a:ext>
            </a:extLst>
          </p:cNvPr>
          <p:cNvSpPr/>
          <p:nvPr/>
        </p:nvSpPr>
        <p:spPr>
          <a:xfrm>
            <a:off x="1638300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80458BA0-96EF-438D-9C9C-B2602E36079E}"/>
              </a:ext>
            </a:extLst>
          </p:cNvPr>
          <p:cNvSpPr/>
          <p:nvPr/>
        </p:nvSpPr>
        <p:spPr>
          <a:xfrm>
            <a:off x="2430546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A448B1D-083E-4029-B14B-F8DDF458045C}"/>
              </a:ext>
            </a:extLst>
          </p:cNvPr>
          <p:cNvSpPr/>
          <p:nvPr/>
        </p:nvSpPr>
        <p:spPr>
          <a:xfrm>
            <a:off x="3222792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AB600CD8-8A29-42CC-BA18-FD9BC9C6B33A}"/>
              </a:ext>
            </a:extLst>
          </p:cNvPr>
          <p:cNvSpPr/>
          <p:nvPr/>
        </p:nvSpPr>
        <p:spPr>
          <a:xfrm>
            <a:off x="4015038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30081E4-22A4-4462-925F-26D00EAF1011}"/>
              </a:ext>
            </a:extLst>
          </p:cNvPr>
          <p:cNvSpPr/>
          <p:nvPr/>
        </p:nvSpPr>
        <p:spPr>
          <a:xfrm>
            <a:off x="4807284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CF47F27-FFE6-4EA0-A095-9CB919E62995}"/>
              </a:ext>
            </a:extLst>
          </p:cNvPr>
          <p:cNvSpPr/>
          <p:nvPr/>
        </p:nvSpPr>
        <p:spPr>
          <a:xfrm>
            <a:off x="5599530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397D9C96-FD47-4485-BD80-C481582073EA}"/>
              </a:ext>
            </a:extLst>
          </p:cNvPr>
          <p:cNvSpPr/>
          <p:nvPr/>
        </p:nvSpPr>
        <p:spPr>
          <a:xfrm>
            <a:off x="6391775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27BE9ECF-941B-46F3-A491-E2D0ABA23523}"/>
              </a:ext>
            </a:extLst>
          </p:cNvPr>
          <p:cNvSpPr/>
          <p:nvPr/>
        </p:nvSpPr>
        <p:spPr>
          <a:xfrm>
            <a:off x="1638300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07A6D94D-26C9-4384-8876-3A29CC25C1CB}"/>
              </a:ext>
            </a:extLst>
          </p:cNvPr>
          <p:cNvSpPr/>
          <p:nvPr/>
        </p:nvSpPr>
        <p:spPr>
          <a:xfrm>
            <a:off x="2430546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9F83F276-6830-4C26-BAE5-C4D73ED28D05}"/>
              </a:ext>
            </a:extLst>
          </p:cNvPr>
          <p:cNvSpPr/>
          <p:nvPr/>
        </p:nvSpPr>
        <p:spPr>
          <a:xfrm>
            <a:off x="3222792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6074CFB6-B63E-4B3D-BBAD-091D9A75D788}"/>
              </a:ext>
            </a:extLst>
          </p:cNvPr>
          <p:cNvSpPr/>
          <p:nvPr/>
        </p:nvSpPr>
        <p:spPr>
          <a:xfrm>
            <a:off x="4015038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550EE489-9B2A-43E3-89E7-298FF8CCE0AF}"/>
              </a:ext>
            </a:extLst>
          </p:cNvPr>
          <p:cNvSpPr/>
          <p:nvPr/>
        </p:nvSpPr>
        <p:spPr>
          <a:xfrm>
            <a:off x="4807284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8626A142-07E1-450D-A6B0-8DC5180D0B99}"/>
              </a:ext>
            </a:extLst>
          </p:cNvPr>
          <p:cNvSpPr/>
          <p:nvPr/>
        </p:nvSpPr>
        <p:spPr>
          <a:xfrm>
            <a:off x="5599530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13F8CF8D-525F-4129-9F8A-506BF454763E}"/>
              </a:ext>
            </a:extLst>
          </p:cNvPr>
          <p:cNvSpPr/>
          <p:nvPr/>
        </p:nvSpPr>
        <p:spPr>
          <a:xfrm>
            <a:off x="6391775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35987294-02A5-47CE-99E2-BE68AC3732A7}"/>
              </a:ext>
            </a:extLst>
          </p:cNvPr>
          <p:cNvSpPr/>
          <p:nvPr/>
        </p:nvSpPr>
        <p:spPr>
          <a:xfrm>
            <a:off x="1638300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C62CF3D-E25B-4230-9A58-D087210D9432}"/>
              </a:ext>
            </a:extLst>
          </p:cNvPr>
          <p:cNvSpPr/>
          <p:nvPr/>
        </p:nvSpPr>
        <p:spPr>
          <a:xfrm>
            <a:off x="2430546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213D0ADD-DA5C-4F2E-8F85-73B58CB612D1}"/>
              </a:ext>
            </a:extLst>
          </p:cNvPr>
          <p:cNvSpPr/>
          <p:nvPr/>
        </p:nvSpPr>
        <p:spPr>
          <a:xfrm>
            <a:off x="3222792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A9F75C09-3CF9-482F-8A9C-FE7D975CC778}"/>
              </a:ext>
            </a:extLst>
          </p:cNvPr>
          <p:cNvSpPr/>
          <p:nvPr/>
        </p:nvSpPr>
        <p:spPr>
          <a:xfrm>
            <a:off x="4015038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54F7A74C-07F1-4B8D-AE05-BAE7457C9C37}"/>
              </a:ext>
            </a:extLst>
          </p:cNvPr>
          <p:cNvSpPr/>
          <p:nvPr/>
        </p:nvSpPr>
        <p:spPr>
          <a:xfrm>
            <a:off x="4807284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40C8012E-F0F4-4967-A0D7-6382C10F1BDD}"/>
              </a:ext>
            </a:extLst>
          </p:cNvPr>
          <p:cNvSpPr/>
          <p:nvPr/>
        </p:nvSpPr>
        <p:spPr>
          <a:xfrm>
            <a:off x="5599530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6C7D2F38-FB3A-427A-8FB1-C367EAB4ABB2}"/>
              </a:ext>
            </a:extLst>
          </p:cNvPr>
          <p:cNvSpPr/>
          <p:nvPr/>
        </p:nvSpPr>
        <p:spPr>
          <a:xfrm>
            <a:off x="6391775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B9DB23D0-AC48-40CD-9FE5-828FAFDDAEF4}"/>
              </a:ext>
            </a:extLst>
          </p:cNvPr>
          <p:cNvSpPr/>
          <p:nvPr/>
        </p:nvSpPr>
        <p:spPr>
          <a:xfrm>
            <a:off x="1638300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5E45163A-4264-4A42-AAA7-0707FF0F6DFA}"/>
              </a:ext>
            </a:extLst>
          </p:cNvPr>
          <p:cNvSpPr/>
          <p:nvPr/>
        </p:nvSpPr>
        <p:spPr>
          <a:xfrm>
            <a:off x="2430546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08ED763D-7773-4EA4-8962-3EA918780911}"/>
              </a:ext>
            </a:extLst>
          </p:cNvPr>
          <p:cNvSpPr/>
          <p:nvPr/>
        </p:nvSpPr>
        <p:spPr>
          <a:xfrm>
            <a:off x="3222792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A7C198D-4A78-4E21-BB32-D1402AD74D28}"/>
              </a:ext>
            </a:extLst>
          </p:cNvPr>
          <p:cNvSpPr/>
          <p:nvPr/>
        </p:nvSpPr>
        <p:spPr>
          <a:xfrm>
            <a:off x="4015038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3AABF4F1-625E-4251-92C9-06DC7D2597DA}"/>
              </a:ext>
            </a:extLst>
          </p:cNvPr>
          <p:cNvSpPr/>
          <p:nvPr/>
        </p:nvSpPr>
        <p:spPr>
          <a:xfrm>
            <a:off x="4807284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5590B32B-BFCF-49EE-BF01-CB81EF715427}"/>
              </a:ext>
            </a:extLst>
          </p:cNvPr>
          <p:cNvSpPr/>
          <p:nvPr/>
        </p:nvSpPr>
        <p:spPr>
          <a:xfrm>
            <a:off x="5599530" y="4849722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62B66AB0-156D-4F3A-A60E-24F7756615FF}"/>
              </a:ext>
            </a:extLst>
          </p:cNvPr>
          <p:cNvSpPr/>
          <p:nvPr/>
        </p:nvSpPr>
        <p:spPr>
          <a:xfrm>
            <a:off x="6391775" y="4849722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74014F7-A02F-4183-9CAC-67B91C47DE37}"/>
              </a:ext>
            </a:extLst>
          </p:cNvPr>
          <p:cNvSpPr/>
          <p:nvPr/>
        </p:nvSpPr>
        <p:spPr>
          <a:xfrm>
            <a:off x="1638300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5C5FB41-A860-48F2-9115-EB24FA0D668F}"/>
              </a:ext>
            </a:extLst>
          </p:cNvPr>
          <p:cNvSpPr/>
          <p:nvPr/>
        </p:nvSpPr>
        <p:spPr>
          <a:xfrm>
            <a:off x="2430546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8EECBDE-C10D-4CC4-93DA-662CECC82D48}"/>
              </a:ext>
            </a:extLst>
          </p:cNvPr>
          <p:cNvSpPr/>
          <p:nvPr/>
        </p:nvSpPr>
        <p:spPr>
          <a:xfrm>
            <a:off x="3222792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BA837FE-8FE5-47DC-ADCF-D846B421509D}"/>
              </a:ext>
            </a:extLst>
          </p:cNvPr>
          <p:cNvSpPr/>
          <p:nvPr/>
        </p:nvSpPr>
        <p:spPr>
          <a:xfrm>
            <a:off x="4015038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EDBC569-9AB2-4B8A-AC0D-512134979F41}"/>
              </a:ext>
            </a:extLst>
          </p:cNvPr>
          <p:cNvSpPr/>
          <p:nvPr/>
        </p:nvSpPr>
        <p:spPr>
          <a:xfrm>
            <a:off x="4807284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5303FD7E-39B2-441A-BF2C-52AF1F14F651}"/>
              </a:ext>
            </a:extLst>
          </p:cNvPr>
          <p:cNvSpPr/>
          <p:nvPr/>
        </p:nvSpPr>
        <p:spPr>
          <a:xfrm>
            <a:off x="5599530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1FEDEA9E-C0CA-4FA1-A585-876FE385D59F}"/>
              </a:ext>
            </a:extLst>
          </p:cNvPr>
          <p:cNvSpPr/>
          <p:nvPr/>
        </p:nvSpPr>
        <p:spPr>
          <a:xfrm>
            <a:off x="6391775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9F8E8AC-3D1B-4BF2-AC30-B9DF44CA2CC5}"/>
              </a:ext>
            </a:extLst>
          </p:cNvPr>
          <p:cNvSpPr/>
          <p:nvPr/>
        </p:nvSpPr>
        <p:spPr>
          <a:xfrm>
            <a:off x="7497701" y="2064544"/>
            <a:ext cx="784287" cy="60494"/>
          </a:xfrm>
          <a:prstGeom prst="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D3316D2-E4BC-4083-AAD8-8A9B936F9814}"/>
              </a:ext>
            </a:extLst>
          </p:cNvPr>
          <p:cNvSpPr txBox="1"/>
          <p:nvPr/>
        </p:nvSpPr>
        <p:spPr>
          <a:xfrm>
            <a:off x="7497701" y="991504"/>
            <a:ext cx="3306065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600" b="1" dirty="0">
                <a:solidFill>
                  <a:srgbClr val="EE7971"/>
                </a:solidFill>
                <a:latin typeface="+mj-lt"/>
              </a:rPr>
              <a:t>01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F6D51B-9A0E-4231-92F3-B8C675B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83E-CDA4-4DC3-9D85-1B0B77C2BCC0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97D965-0442-448D-9550-D7CEA274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F5A6B2F1-50A8-486A-B72F-B2FD1E72A462}"/>
              </a:ext>
            </a:extLst>
          </p:cNvPr>
          <p:cNvSpPr/>
          <p:nvPr/>
        </p:nvSpPr>
        <p:spPr>
          <a:xfrm>
            <a:off x="-1" y="0"/>
            <a:ext cx="4194028" cy="5609081"/>
          </a:xfrm>
          <a:custGeom>
            <a:avLst/>
            <a:gdLst>
              <a:gd name="connsiteX0" fmla="*/ 0 w 4194028"/>
              <a:gd name="connsiteY0" fmla="*/ 0 h 5609081"/>
              <a:gd name="connsiteX1" fmla="*/ 2349328 w 4194028"/>
              <a:gd name="connsiteY1" fmla="*/ 0 h 5609081"/>
              <a:gd name="connsiteX2" fmla="*/ 2414068 w 4194028"/>
              <a:gd name="connsiteY2" fmla="*/ 76835 h 5609081"/>
              <a:gd name="connsiteX3" fmla="*/ 4194028 w 4194028"/>
              <a:gd name="connsiteY3" fmla="*/ 3641331 h 5609081"/>
              <a:gd name="connsiteX4" fmla="*/ 944489 w 4194028"/>
              <a:gd name="connsiteY4" fmla="*/ 5538320 h 5609081"/>
              <a:gd name="connsiteX5" fmla="*/ 230631 w 4194028"/>
              <a:gd name="connsiteY5" fmla="*/ 5300377 h 5609081"/>
              <a:gd name="connsiteX6" fmla="*/ 0 w 4194028"/>
              <a:gd name="connsiteY6" fmla="*/ 5193825 h 5609081"/>
              <a:gd name="connsiteX7" fmla="*/ 0 w 4194028"/>
              <a:gd name="connsiteY7" fmla="*/ 0 h 56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5609081">
                <a:moveTo>
                  <a:pt x="0" y="0"/>
                </a:moveTo>
                <a:lnTo>
                  <a:pt x="2349328" y="0"/>
                </a:lnTo>
                <a:lnTo>
                  <a:pt x="2414068" y="76835"/>
                </a:lnTo>
                <a:cubicBezTo>
                  <a:pt x="3281318" y="1132233"/>
                  <a:pt x="4098778" y="2648141"/>
                  <a:pt x="4194028" y="3641331"/>
                </a:cubicBezTo>
                <a:cubicBezTo>
                  <a:pt x="4194028" y="5478086"/>
                  <a:pt x="2040369" y="5776445"/>
                  <a:pt x="944489" y="5538320"/>
                </a:cubicBezTo>
                <a:cubicBezTo>
                  <a:pt x="739012" y="5493672"/>
                  <a:pt x="493668" y="5413419"/>
                  <a:pt x="230631" y="5300377"/>
                </a:cubicBezTo>
                <a:lnTo>
                  <a:pt x="0" y="5193825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7971E018-DF18-40E1-83DC-F371BB5E416F}"/>
              </a:ext>
            </a:extLst>
          </p:cNvPr>
          <p:cNvSpPr/>
          <p:nvPr/>
        </p:nvSpPr>
        <p:spPr>
          <a:xfrm>
            <a:off x="6759037" y="1750509"/>
            <a:ext cx="5432963" cy="5107491"/>
          </a:xfrm>
          <a:custGeom>
            <a:avLst/>
            <a:gdLst>
              <a:gd name="connsiteX0" fmla="*/ 5105314 w 5432963"/>
              <a:gd name="connsiteY0" fmla="*/ 1218 h 5107491"/>
              <a:gd name="connsiteX1" fmla="*/ 5419221 w 5432963"/>
              <a:gd name="connsiteY1" fmla="*/ 98457 h 5107491"/>
              <a:gd name="connsiteX2" fmla="*/ 5432963 w 5432963"/>
              <a:gd name="connsiteY2" fmla="*/ 109037 h 5107491"/>
              <a:gd name="connsiteX3" fmla="*/ 5432963 w 5432963"/>
              <a:gd name="connsiteY3" fmla="*/ 5107491 h 5107491"/>
              <a:gd name="connsiteX4" fmla="*/ 4130562 w 5432963"/>
              <a:gd name="connsiteY4" fmla="*/ 5107491 h 5107491"/>
              <a:gd name="connsiteX5" fmla="*/ 0 w 5432963"/>
              <a:gd name="connsiteY5" fmla="*/ 5107491 h 5107491"/>
              <a:gd name="connsiteX6" fmla="*/ 18825 w 5432963"/>
              <a:gd name="connsiteY6" fmla="*/ 5074726 h 5107491"/>
              <a:gd name="connsiteX7" fmla="*/ 966776 w 5432963"/>
              <a:gd name="connsiteY7" fmla="*/ 2970559 h 5107491"/>
              <a:gd name="connsiteX8" fmla="*/ 3814024 w 5432963"/>
              <a:gd name="connsiteY8" fmla="*/ 505260 h 5107491"/>
              <a:gd name="connsiteX9" fmla="*/ 3824111 w 5432963"/>
              <a:gd name="connsiteY9" fmla="*/ 498856 h 5107491"/>
              <a:gd name="connsiteX10" fmla="*/ 3958290 w 5432963"/>
              <a:gd name="connsiteY10" fmla="*/ 413673 h 5107491"/>
              <a:gd name="connsiteX11" fmla="*/ 5105314 w 5432963"/>
              <a:gd name="connsiteY11" fmla="*/ 1218 h 510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2963" h="5107491">
                <a:moveTo>
                  <a:pt x="5105314" y="1218"/>
                </a:moveTo>
                <a:cubicBezTo>
                  <a:pt x="5222021" y="7530"/>
                  <a:pt x="5327535" y="38550"/>
                  <a:pt x="5419221" y="98457"/>
                </a:cubicBezTo>
                <a:lnTo>
                  <a:pt x="5432963" y="109037"/>
                </a:lnTo>
                <a:lnTo>
                  <a:pt x="5432963" y="5107491"/>
                </a:lnTo>
                <a:lnTo>
                  <a:pt x="4130562" y="5107491"/>
                </a:lnTo>
                <a:lnTo>
                  <a:pt x="0" y="5107491"/>
                </a:lnTo>
                <a:lnTo>
                  <a:pt x="18825" y="5074726"/>
                </a:lnTo>
                <a:cubicBezTo>
                  <a:pt x="277381" y="4551761"/>
                  <a:pt x="159141" y="3726089"/>
                  <a:pt x="966776" y="2970559"/>
                </a:cubicBezTo>
                <a:cubicBezTo>
                  <a:pt x="1541856" y="2432581"/>
                  <a:pt x="2749075" y="1202005"/>
                  <a:pt x="3814024" y="505260"/>
                </a:cubicBezTo>
                <a:lnTo>
                  <a:pt x="3824111" y="498856"/>
                </a:lnTo>
                <a:lnTo>
                  <a:pt x="3958290" y="413673"/>
                </a:lnTo>
                <a:cubicBezTo>
                  <a:pt x="4388005" y="149530"/>
                  <a:pt x="4788019" y="-15943"/>
                  <a:pt x="5105314" y="1218"/>
                </a:cubicBez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7A55337-88B6-4F0D-AA7A-03289C6FCA91}"/>
              </a:ext>
            </a:extLst>
          </p:cNvPr>
          <p:cNvSpPr/>
          <p:nvPr/>
        </p:nvSpPr>
        <p:spPr>
          <a:xfrm>
            <a:off x="5920472" y="2249365"/>
            <a:ext cx="4662676" cy="4608635"/>
          </a:xfrm>
          <a:custGeom>
            <a:avLst/>
            <a:gdLst>
              <a:gd name="connsiteX0" fmla="*/ 4662676 w 4662676"/>
              <a:gd name="connsiteY0" fmla="*/ 0 h 4608635"/>
              <a:gd name="connsiteX1" fmla="*/ 4652589 w 4662676"/>
              <a:gd name="connsiteY1" fmla="*/ 6404 h 4608635"/>
              <a:gd name="connsiteX2" fmla="*/ 1805341 w 4662676"/>
              <a:gd name="connsiteY2" fmla="*/ 2471703 h 4608635"/>
              <a:gd name="connsiteX3" fmla="*/ 857390 w 4662676"/>
              <a:gd name="connsiteY3" fmla="*/ 4575870 h 4608635"/>
              <a:gd name="connsiteX4" fmla="*/ 838565 w 4662676"/>
              <a:gd name="connsiteY4" fmla="*/ 4608635 h 4608635"/>
              <a:gd name="connsiteX5" fmla="*/ 0 w 4662676"/>
              <a:gd name="connsiteY5" fmla="*/ 4608635 h 4608635"/>
              <a:gd name="connsiteX6" fmla="*/ 11875 w 4662676"/>
              <a:gd name="connsiteY6" fmla="*/ 4581012 h 4608635"/>
              <a:gd name="connsiteX7" fmla="*/ 841627 w 4662676"/>
              <a:gd name="connsiteY7" fmla="*/ 2744134 h 4608635"/>
              <a:gd name="connsiteX8" fmla="*/ 4565816 w 4662676"/>
              <a:gd name="connsiteY8" fmla="*/ 827 h 4608635"/>
              <a:gd name="connsiteX9" fmla="*/ 4662676 w 4662676"/>
              <a:gd name="connsiteY9" fmla="*/ 0 h 460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2676" h="4608635">
                <a:moveTo>
                  <a:pt x="4662676" y="0"/>
                </a:moveTo>
                <a:lnTo>
                  <a:pt x="4652589" y="6404"/>
                </a:lnTo>
                <a:cubicBezTo>
                  <a:pt x="3587640" y="703149"/>
                  <a:pt x="2380421" y="1933725"/>
                  <a:pt x="1805341" y="2471703"/>
                </a:cubicBezTo>
                <a:cubicBezTo>
                  <a:pt x="997706" y="3227233"/>
                  <a:pt x="1115946" y="4052905"/>
                  <a:pt x="857390" y="4575870"/>
                </a:cubicBezTo>
                <a:lnTo>
                  <a:pt x="838565" y="4608635"/>
                </a:lnTo>
                <a:lnTo>
                  <a:pt x="0" y="4608635"/>
                </a:lnTo>
                <a:lnTo>
                  <a:pt x="11875" y="4581012"/>
                </a:lnTo>
                <a:cubicBezTo>
                  <a:pt x="193266" y="4096750"/>
                  <a:pt x="148551" y="3392495"/>
                  <a:pt x="841627" y="2744134"/>
                </a:cubicBezTo>
                <a:cubicBezTo>
                  <a:pt x="1590517" y="2043561"/>
                  <a:pt x="3499360" y="72093"/>
                  <a:pt x="4565816" y="827"/>
                </a:cubicBezTo>
                <a:lnTo>
                  <a:pt x="4662676" y="0"/>
                </a:lnTo>
                <a:close/>
              </a:path>
            </a:pathLst>
          </a:custGeom>
          <a:solidFill>
            <a:srgbClr val="F1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847725" y="592798"/>
            <a:ext cx="10496550" cy="567240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E86A24-2489-47A4-91CE-BC160A11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82" y="3260134"/>
            <a:ext cx="3498105" cy="25988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342ED5A-40C1-44F3-9BA6-506E0DEC34C1}"/>
              </a:ext>
            </a:extLst>
          </p:cNvPr>
          <p:cNvSpPr txBox="1"/>
          <p:nvPr/>
        </p:nvSpPr>
        <p:spPr>
          <a:xfrm>
            <a:off x="7497701" y="2195349"/>
            <a:ext cx="330606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800" b="1" dirty="0">
                <a:solidFill>
                  <a:srgbClr val="EE7971"/>
                </a:solidFill>
                <a:latin typeface="+mj-lt"/>
              </a:rPr>
              <a:t>FEBRUARY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C2F3E15-6031-4526-9596-266597AB0D76}"/>
              </a:ext>
            </a:extLst>
          </p:cNvPr>
          <p:cNvSpPr/>
          <p:nvPr/>
        </p:nvSpPr>
        <p:spPr>
          <a:xfrm>
            <a:off x="1638300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9933077-B571-4A30-AF9A-8DEDC44C9768}"/>
              </a:ext>
            </a:extLst>
          </p:cNvPr>
          <p:cNvSpPr/>
          <p:nvPr/>
        </p:nvSpPr>
        <p:spPr>
          <a:xfrm>
            <a:off x="2430546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6D79B8C1-1E8A-4EB6-992E-DA537E6C6CA2}"/>
              </a:ext>
            </a:extLst>
          </p:cNvPr>
          <p:cNvSpPr/>
          <p:nvPr/>
        </p:nvSpPr>
        <p:spPr>
          <a:xfrm>
            <a:off x="3222792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7822C2F-CEA8-4130-B1F4-55D09BD21754}"/>
              </a:ext>
            </a:extLst>
          </p:cNvPr>
          <p:cNvSpPr/>
          <p:nvPr/>
        </p:nvSpPr>
        <p:spPr>
          <a:xfrm>
            <a:off x="4015038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6F211E74-0CAD-4151-AB5F-39343589AB68}"/>
              </a:ext>
            </a:extLst>
          </p:cNvPr>
          <p:cNvSpPr/>
          <p:nvPr/>
        </p:nvSpPr>
        <p:spPr>
          <a:xfrm>
            <a:off x="4807284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F0B9ECA-7291-4592-A3E3-9DFA6563E5E3}"/>
              </a:ext>
            </a:extLst>
          </p:cNvPr>
          <p:cNvSpPr/>
          <p:nvPr/>
        </p:nvSpPr>
        <p:spPr>
          <a:xfrm>
            <a:off x="5599530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84ED6B56-EF15-4741-A1A1-D5645EC41611}"/>
              </a:ext>
            </a:extLst>
          </p:cNvPr>
          <p:cNvSpPr/>
          <p:nvPr/>
        </p:nvSpPr>
        <p:spPr>
          <a:xfrm>
            <a:off x="6391775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40514C9F-C3B1-48E9-8B61-1C8F9C9CC5E8}"/>
              </a:ext>
            </a:extLst>
          </p:cNvPr>
          <p:cNvSpPr/>
          <p:nvPr/>
        </p:nvSpPr>
        <p:spPr>
          <a:xfrm>
            <a:off x="1638300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80458BA0-96EF-438D-9C9C-B2602E36079E}"/>
              </a:ext>
            </a:extLst>
          </p:cNvPr>
          <p:cNvSpPr/>
          <p:nvPr/>
        </p:nvSpPr>
        <p:spPr>
          <a:xfrm>
            <a:off x="2430546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A448B1D-083E-4029-B14B-F8DDF458045C}"/>
              </a:ext>
            </a:extLst>
          </p:cNvPr>
          <p:cNvSpPr/>
          <p:nvPr/>
        </p:nvSpPr>
        <p:spPr>
          <a:xfrm>
            <a:off x="3222792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AB600CD8-8A29-42CC-BA18-FD9BC9C6B33A}"/>
              </a:ext>
            </a:extLst>
          </p:cNvPr>
          <p:cNvSpPr/>
          <p:nvPr/>
        </p:nvSpPr>
        <p:spPr>
          <a:xfrm>
            <a:off x="4015038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30081E4-22A4-4462-925F-26D00EAF1011}"/>
              </a:ext>
            </a:extLst>
          </p:cNvPr>
          <p:cNvSpPr/>
          <p:nvPr/>
        </p:nvSpPr>
        <p:spPr>
          <a:xfrm>
            <a:off x="4807284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CF47F27-FFE6-4EA0-A095-9CB919E62995}"/>
              </a:ext>
            </a:extLst>
          </p:cNvPr>
          <p:cNvSpPr/>
          <p:nvPr/>
        </p:nvSpPr>
        <p:spPr>
          <a:xfrm>
            <a:off x="5599530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397D9C96-FD47-4485-BD80-C481582073EA}"/>
              </a:ext>
            </a:extLst>
          </p:cNvPr>
          <p:cNvSpPr/>
          <p:nvPr/>
        </p:nvSpPr>
        <p:spPr>
          <a:xfrm>
            <a:off x="6391775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27BE9ECF-941B-46F3-A491-E2D0ABA23523}"/>
              </a:ext>
            </a:extLst>
          </p:cNvPr>
          <p:cNvSpPr/>
          <p:nvPr/>
        </p:nvSpPr>
        <p:spPr>
          <a:xfrm>
            <a:off x="1638300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07A6D94D-26C9-4384-8876-3A29CC25C1CB}"/>
              </a:ext>
            </a:extLst>
          </p:cNvPr>
          <p:cNvSpPr/>
          <p:nvPr/>
        </p:nvSpPr>
        <p:spPr>
          <a:xfrm>
            <a:off x="2430546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9F83F276-6830-4C26-BAE5-C4D73ED28D05}"/>
              </a:ext>
            </a:extLst>
          </p:cNvPr>
          <p:cNvSpPr/>
          <p:nvPr/>
        </p:nvSpPr>
        <p:spPr>
          <a:xfrm>
            <a:off x="3222792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6074CFB6-B63E-4B3D-BBAD-091D9A75D788}"/>
              </a:ext>
            </a:extLst>
          </p:cNvPr>
          <p:cNvSpPr/>
          <p:nvPr/>
        </p:nvSpPr>
        <p:spPr>
          <a:xfrm>
            <a:off x="4015038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550EE489-9B2A-43E3-89E7-298FF8CCE0AF}"/>
              </a:ext>
            </a:extLst>
          </p:cNvPr>
          <p:cNvSpPr/>
          <p:nvPr/>
        </p:nvSpPr>
        <p:spPr>
          <a:xfrm>
            <a:off x="4807284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8626A142-07E1-450D-A6B0-8DC5180D0B99}"/>
              </a:ext>
            </a:extLst>
          </p:cNvPr>
          <p:cNvSpPr/>
          <p:nvPr/>
        </p:nvSpPr>
        <p:spPr>
          <a:xfrm>
            <a:off x="5599530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13F8CF8D-525F-4129-9F8A-506BF454763E}"/>
              </a:ext>
            </a:extLst>
          </p:cNvPr>
          <p:cNvSpPr/>
          <p:nvPr/>
        </p:nvSpPr>
        <p:spPr>
          <a:xfrm>
            <a:off x="6391775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35987294-02A5-47CE-99E2-BE68AC3732A7}"/>
              </a:ext>
            </a:extLst>
          </p:cNvPr>
          <p:cNvSpPr/>
          <p:nvPr/>
        </p:nvSpPr>
        <p:spPr>
          <a:xfrm>
            <a:off x="1638300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C62CF3D-E25B-4230-9A58-D087210D9432}"/>
              </a:ext>
            </a:extLst>
          </p:cNvPr>
          <p:cNvSpPr/>
          <p:nvPr/>
        </p:nvSpPr>
        <p:spPr>
          <a:xfrm>
            <a:off x="2430546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213D0ADD-DA5C-4F2E-8F85-73B58CB612D1}"/>
              </a:ext>
            </a:extLst>
          </p:cNvPr>
          <p:cNvSpPr/>
          <p:nvPr/>
        </p:nvSpPr>
        <p:spPr>
          <a:xfrm>
            <a:off x="3222792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A9F75C09-3CF9-482F-8A9C-FE7D975CC778}"/>
              </a:ext>
            </a:extLst>
          </p:cNvPr>
          <p:cNvSpPr/>
          <p:nvPr/>
        </p:nvSpPr>
        <p:spPr>
          <a:xfrm>
            <a:off x="4015038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54F7A74C-07F1-4B8D-AE05-BAE7457C9C37}"/>
              </a:ext>
            </a:extLst>
          </p:cNvPr>
          <p:cNvSpPr/>
          <p:nvPr/>
        </p:nvSpPr>
        <p:spPr>
          <a:xfrm>
            <a:off x="4807284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40C8012E-F0F4-4967-A0D7-6382C10F1BDD}"/>
              </a:ext>
            </a:extLst>
          </p:cNvPr>
          <p:cNvSpPr/>
          <p:nvPr/>
        </p:nvSpPr>
        <p:spPr>
          <a:xfrm>
            <a:off x="5599530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6C7D2F38-FB3A-427A-8FB1-C367EAB4ABB2}"/>
              </a:ext>
            </a:extLst>
          </p:cNvPr>
          <p:cNvSpPr/>
          <p:nvPr/>
        </p:nvSpPr>
        <p:spPr>
          <a:xfrm>
            <a:off x="6391775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B9DB23D0-AC48-40CD-9FE5-828FAFDDAEF4}"/>
              </a:ext>
            </a:extLst>
          </p:cNvPr>
          <p:cNvSpPr/>
          <p:nvPr/>
        </p:nvSpPr>
        <p:spPr>
          <a:xfrm>
            <a:off x="1638300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5E45163A-4264-4A42-AAA7-0707FF0F6DFA}"/>
              </a:ext>
            </a:extLst>
          </p:cNvPr>
          <p:cNvSpPr/>
          <p:nvPr/>
        </p:nvSpPr>
        <p:spPr>
          <a:xfrm>
            <a:off x="2430546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08ED763D-7773-4EA4-8962-3EA918780911}"/>
              </a:ext>
            </a:extLst>
          </p:cNvPr>
          <p:cNvSpPr/>
          <p:nvPr/>
        </p:nvSpPr>
        <p:spPr>
          <a:xfrm>
            <a:off x="3222792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A7C198D-4A78-4E21-BB32-D1402AD74D28}"/>
              </a:ext>
            </a:extLst>
          </p:cNvPr>
          <p:cNvSpPr/>
          <p:nvPr/>
        </p:nvSpPr>
        <p:spPr>
          <a:xfrm>
            <a:off x="4015038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3AABF4F1-625E-4251-92C9-06DC7D2597DA}"/>
              </a:ext>
            </a:extLst>
          </p:cNvPr>
          <p:cNvSpPr/>
          <p:nvPr/>
        </p:nvSpPr>
        <p:spPr>
          <a:xfrm>
            <a:off x="4807284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5590B32B-BFCF-49EE-BF01-CB81EF715427}"/>
              </a:ext>
            </a:extLst>
          </p:cNvPr>
          <p:cNvSpPr/>
          <p:nvPr/>
        </p:nvSpPr>
        <p:spPr>
          <a:xfrm>
            <a:off x="5599530" y="4849722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62B66AB0-156D-4F3A-A60E-24F7756615FF}"/>
              </a:ext>
            </a:extLst>
          </p:cNvPr>
          <p:cNvSpPr/>
          <p:nvPr/>
        </p:nvSpPr>
        <p:spPr>
          <a:xfrm>
            <a:off x="6391775" y="4849722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74014F7-A02F-4183-9CAC-67B91C47DE37}"/>
              </a:ext>
            </a:extLst>
          </p:cNvPr>
          <p:cNvSpPr/>
          <p:nvPr/>
        </p:nvSpPr>
        <p:spPr>
          <a:xfrm>
            <a:off x="1638300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5C5FB41-A860-48F2-9115-EB24FA0D668F}"/>
              </a:ext>
            </a:extLst>
          </p:cNvPr>
          <p:cNvSpPr/>
          <p:nvPr/>
        </p:nvSpPr>
        <p:spPr>
          <a:xfrm>
            <a:off x="2430546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8EECBDE-C10D-4CC4-93DA-662CECC82D48}"/>
              </a:ext>
            </a:extLst>
          </p:cNvPr>
          <p:cNvSpPr/>
          <p:nvPr/>
        </p:nvSpPr>
        <p:spPr>
          <a:xfrm>
            <a:off x="3222792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BA837FE-8FE5-47DC-ADCF-D846B421509D}"/>
              </a:ext>
            </a:extLst>
          </p:cNvPr>
          <p:cNvSpPr/>
          <p:nvPr/>
        </p:nvSpPr>
        <p:spPr>
          <a:xfrm>
            <a:off x="4015038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EDBC569-9AB2-4B8A-AC0D-512134979F41}"/>
              </a:ext>
            </a:extLst>
          </p:cNvPr>
          <p:cNvSpPr/>
          <p:nvPr/>
        </p:nvSpPr>
        <p:spPr>
          <a:xfrm>
            <a:off x="4807284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5303FD7E-39B2-441A-BF2C-52AF1F14F651}"/>
              </a:ext>
            </a:extLst>
          </p:cNvPr>
          <p:cNvSpPr/>
          <p:nvPr/>
        </p:nvSpPr>
        <p:spPr>
          <a:xfrm>
            <a:off x="5599530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1FEDEA9E-C0CA-4FA1-A585-876FE385D59F}"/>
              </a:ext>
            </a:extLst>
          </p:cNvPr>
          <p:cNvSpPr/>
          <p:nvPr/>
        </p:nvSpPr>
        <p:spPr>
          <a:xfrm>
            <a:off x="6391775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9F8E8AC-3D1B-4BF2-AC30-B9DF44CA2CC5}"/>
              </a:ext>
            </a:extLst>
          </p:cNvPr>
          <p:cNvSpPr/>
          <p:nvPr/>
        </p:nvSpPr>
        <p:spPr>
          <a:xfrm>
            <a:off x="7497701" y="2064544"/>
            <a:ext cx="784287" cy="60494"/>
          </a:xfrm>
          <a:prstGeom prst="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E21E0B-E6C6-4296-B1D2-DBC3C588244C}"/>
              </a:ext>
            </a:extLst>
          </p:cNvPr>
          <p:cNvSpPr txBox="1"/>
          <p:nvPr/>
        </p:nvSpPr>
        <p:spPr>
          <a:xfrm>
            <a:off x="7497701" y="991504"/>
            <a:ext cx="3306065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600" b="1" dirty="0">
                <a:solidFill>
                  <a:srgbClr val="EE7971"/>
                </a:solidFill>
                <a:latin typeface="+mj-lt"/>
              </a:rPr>
              <a:t>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2B54B-2852-47E3-861F-66D05D66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3826-ACB3-4FA0-B61D-D45363A678CC}" type="datetime1">
              <a:rPr lang="en-US" smtClean="0"/>
              <a:t>7/11/2022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0D1A26-EC68-4A89-B1C5-0D404CE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AEA1ECA9-FD5B-4B1B-9D26-08AD45BB2C9C}"/>
              </a:ext>
            </a:extLst>
          </p:cNvPr>
          <p:cNvSpPr/>
          <p:nvPr/>
        </p:nvSpPr>
        <p:spPr>
          <a:xfrm>
            <a:off x="-1" y="0"/>
            <a:ext cx="4194028" cy="5609081"/>
          </a:xfrm>
          <a:custGeom>
            <a:avLst/>
            <a:gdLst>
              <a:gd name="connsiteX0" fmla="*/ 0 w 4194028"/>
              <a:gd name="connsiteY0" fmla="*/ 0 h 5609081"/>
              <a:gd name="connsiteX1" fmla="*/ 2349328 w 4194028"/>
              <a:gd name="connsiteY1" fmla="*/ 0 h 5609081"/>
              <a:gd name="connsiteX2" fmla="*/ 2414068 w 4194028"/>
              <a:gd name="connsiteY2" fmla="*/ 76835 h 5609081"/>
              <a:gd name="connsiteX3" fmla="*/ 4194028 w 4194028"/>
              <a:gd name="connsiteY3" fmla="*/ 3641331 h 5609081"/>
              <a:gd name="connsiteX4" fmla="*/ 944489 w 4194028"/>
              <a:gd name="connsiteY4" fmla="*/ 5538320 h 5609081"/>
              <a:gd name="connsiteX5" fmla="*/ 230631 w 4194028"/>
              <a:gd name="connsiteY5" fmla="*/ 5300377 h 5609081"/>
              <a:gd name="connsiteX6" fmla="*/ 0 w 4194028"/>
              <a:gd name="connsiteY6" fmla="*/ 5193825 h 5609081"/>
              <a:gd name="connsiteX7" fmla="*/ 0 w 4194028"/>
              <a:gd name="connsiteY7" fmla="*/ 0 h 56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5609081">
                <a:moveTo>
                  <a:pt x="0" y="0"/>
                </a:moveTo>
                <a:lnTo>
                  <a:pt x="2349328" y="0"/>
                </a:lnTo>
                <a:lnTo>
                  <a:pt x="2414068" y="76835"/>
                </a:lnTo>
                <a:cubicBezTo>
                  <a:pt x="3281318" y="1132233"/>
                  <a:pt x="4098778" y="2648141"/>
                  <a:pt x="4194028" y="3641331"/>
                </a:cubicBezTo>
                <a:cubicBezTo>
                  <a:pt x="4194028" y="5478086"/>
                  <a:pt x="2040369" y="5776445"/>
                  <a:pt x="944489" y="5538320"/>
                </a:cubicBezTo>
                <a:cubicBezTo>
                  <a:pt x="739012" y="5493672"/>
                  <a:pt x="493668" y="5413419"/>
                  <a:pt x="230631" y="5300377"/>
                </a:cubicBezTo>
                <a:lnTo>
                  <a:pt x="0" y="5193825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7971E018-DF18-40E1-83DC-F371BB5E416F}"/>
              </a:ext>
            </a:extLst>
          </p:cNvPr>
          <p:cNvSpPr/>
          <p:nvPr/>
        </p:nvSpPr>
        <p:spPr>
          <a:xfrm>
            <a:off x="6759037" y="1750509"/>
            <a:ext cx="5432963" cy="5107491"/>
          </a:xfrm>
          <a:custGeom>
            <a:avLst/>
            <a:gdLst>
              <a:gd name="connsiteX0" fmla="*/ 5105314 w 5432963"/>
              <a:gd name="connsiteY0" fmla="*/ 1218 h 5107491"/>
              <a:gd name="connsiteX1" fmla="*/ 5419221 w 5432963"/>
              <a:gd name="connsiteY1" fmla="*/ 98457 h 5107491"/>
              <a:gd name="connsiteX2" fmla="*/ 5432963 w 5432963"/>
              <a:gd name="connsiteY2" fmla="*/ 109037 h 5107491"/>
              <a:gd name="connsiteX3" fmla="*/ 5432963 w 5432963"/>
              <a:gd name="connsiteY3" fmla="*/ 5107491 h 5107491"/>
              <a:gd name="connsiteX4" fmla="*/ 4130562 w 5432963"/>
              <a:gd name="connsiteY4" fmla="*/ 5107491 h 5107491"/>
              <a:gd name="connsiteX5" fmla="*/ 0 w 5432963"/>
              <a:gd name="connsiteY5" fmla="*/ 5107491 h 5107491"/>
              <a:gd name="connsiteX6" fmla="*/ 18825 w 5432963"/>
              <a:gd name="connsiteY6" fmla="*/ 5074726 h 5107491"/>
              <a:gd name="connsiteX7" fmla="*/ 966776 w 5432963"/>
              <a:gd name="connsiteY7" fmla="*/ 2970559 h 5107491"/>
              <a:gd name="connsiteX8" fmla="*/ 3814024 w 5432963"/>
              <a:gd name="connsiteY8" fmla="*/ 505260 h 5107491"/>
              <a:gd name="connsiteX9" fmla="*/ 3824111 w 5432963"/>
              <a:gd name="connsiteY9" fmla="*/ 498856 h 5107491"/>
              <a:gd name="connsiteX10" fmla="*/ 3958290 w 5432963"/>
              <a:gd name="connsiteY10" fmla="*/ 413673 h 5107491"/>
              <a:gd name="connsiteX11" fmla="*/ 5105314 w 5432963"/>
              <a:gd name="connsiteY11" fmla="*/ 1218 h 510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2963" h="5107491">
                <a:moveTo>
                  <a:pt x="5105314" y="1218"/>
                </a:moveTo>
                <a:cubicBezTo>
                  <a:pt x="5222021" y="7530"/>
                  <a:pt x="5327535" y="38550"/>
                  <a:pt x="5419221" y="98457"/>
                </a:cubicBezTo>
                <a:lnTo>
                  <a:pt x="5432963" y="109037"/>
                </a:lnTo>
                <a:lnTo>
                  <a:pt x="5432963" y="5107491"/>
                </a:lnTo>
                <a:lnTo>
                  <a:pt x="4130562" y="5107491"/>
                </a:lnTo>
                <a:lnTo>
                  <a:pt x="0" y="5107491"/>
                </a:lnTo>
                <a:lnTo>
                  <a:pt x="18825" y="5074726"/>
                </a:lnTo>
                <a:cubicBezTo>
                  <a:pt x="277381" y="4551761"/>
                  <a:pt x="159141" y="3726089"/>
                  <a:pt x="966776" y="2970559"/>
                </a:cubicBezTo>
                <a:cubicBezTo>
                  <a:pt x="1541856" y="2432581"/>
                  <a:pt x="2749075" y="1202005"/>
                  <a:pt x="3814024" y="505260"/>
                </a:cubicBezTo>
                <a:lnTo>
                  <a:pt x="3824111" y="498856"/>
                </a:lnTo>
                <a:lnTo>
                  <a:pt x="3958290" y="413673"/>
                </a:lnTo>
                <a:cubicBezTo>
                  <a:pt x="4388005" y="149530"/>
                  <a:pt x="4788019" y="-15943"/>
                  <a:pt x="5105314" y="1218"/>
                </a:cubicBez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7A55337-88B6-4F0D-AA7A-03289C6FCA91}"/>
              </a:ext>
            </a:extLst>
          </p:cNvPr>
          <p:cNvSpPr/>
          <p:nvPr/>
        </p:nvSpPr>
        <p:spPr>
          <a:xfrm>
            <a:off x="5920472" y="2249365"/>
            <a:ext cx="4662676" cy="4608635"/>
          </a:xfrm>
          <a:custGeom>
            <a:avLst/>
            <a:gdLst>
              <a:gd name="connsiteX0" fmla="*/ 4662676 w 4662676"/>
              <a:gd name="connsiteY0" fmla="*/ 0 h 4608635"/>
              <a:gd name="connsiteX1" fmla="*/ 4652589 w 4662676"/>
              <a:gd name="connsiteY1" fmla="*/ 6404 h 4608635"/>
              <a:gd name="connsiteX2" fmla="*/ 1805341 w 4662676"/>
              <a:gd name="connsiteY2" fmla="*/ 2471703 h 4608635"/>
              <a:gd name="connsiteX3" fmla="*/ 857390 w 4662676"/>
              <a:gd name="connsiteY3" fmla="*/ 4575870 h 4608635"/>
              <a:gd name="connsiteX4" fmla="*/ 838565 w 4662676"/>
              <a:gd name="connsiteY4" fmla="*/ 4608635 h 4608635"/>
              <a:gd name="connsiteX5" fmla="*/ 0 w 4662676"/>
              <a:gd name="connsiteY5" fmla="*/ 4608635 h 4608635"/>
              <a:gd name="connsiteX6" fmla="*/ 11875 w 4662676"/>
              <a:gd name="connsiteY6" fmla="*/ 4581012 h 4608635"/>
              <a:gd name="connsiteX7" fmla="*/ 841627 w 4662676"/>
              <a:gd name="connsiteY7" fmla="*/ 2744134 h 4608635"/>
              <a:gd name="connsiteX8" fmla="*/ 4565816 w 4662676"/>
              <a:gd name="connsiteY8" fmla="*/ 827 h 4608635"/>
              <a:gd name="connsiteX9" fmla="*/ 4662676 w 4662676"/>
              <a:gd name="connsiteY9" fmla="*/ 0 h 460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2676" h="4608635">
                <a:moveTo>
                  <a:pt x="4662676" y="0"/>
                </a:moveTo>
                <a:lnTo>
                  <a:pt x="4652589" y="6404"/>
                </a:lnTo>
                <a:cubicBezTo>
                  <a:pt x="3587640" y="703149"/>
                  <a:pt x="2380421" y="1933725"/>
                  <a:pt x="1805341" y="2471703"/>
                </a:cubicBezTo>
                <a:cubicBezTo>
                  <a:pt x="997706" y="3227233"/>
                  <a:pt x="1115946" y="4052905"/>
                  <a:pt x="857390" y="4575870"/>
                </a:cubicBezTo>
                <a:lnTo>
                  <a:pt x="838565" y="4608635"/>
                </a:lnTo>
                <a:lnTo>
                  <a:pt x="0" y="4608635"/>
                </a:lnTo>
                <a:lnTo>
                  <a:pt x="11875" y="4581012"/>
                </a:lnTo>
                <a:cubicBezTo>
                  <a:pt x="193266" y="4096750"/>
                  <a:pt x="148551" y="3392495"/>
                  <a:pt x="841627" y="2744134"/>
                </a:cubicBezTo>
                <a:cubicBezTo>
                  <a:pt x="1590517" y="2043561"/>
                  <a:pt x="3499360" y="72093"/>
                  <a:pt x="4565816" y="827"/>
                </a:cubicBezTo>
                <a:lnTo>
                  <a:pt x="4662676" y="0"/>
                </a:lnTo>
                <a:close/>
              </a:path>
            </a:pathLst>
          </a:custGeom>
          <a:solidFill>
            <a:srgbClr val="F1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847725" y="592798"/>
            <a:ext cx="10496550" cy="567240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342ED5A-40C1-44F3-9BA6-506E0DEC34C1}"/>
              </a:ext>
            </a:extLst>
          </p:cNvPr>
          <p:cNvSpPr txBox="1"/>
          <p:nvPr/>
        </p:nvSpPr>
        <p:spPr>
          <a:xfrm>
            <a:off x="7497701" y="2195349"/>
            <a:ext cx="330606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800" b="1" dirty="0">
                <a:solidFill>
                  <a:srgbClr val="EE7971"/>
                </a:solidFill>
                <a:latin typeface="+mj-lt"/>
              </a:rPr>
              <a:t>MARCH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9F8E8AC-3D1B-4BF2-AC30-B9DF44CA2CC5}"/>
              </a:ext>
            </a:extLst>
          </p:cNvPr>
          <p:cNvSpPr/>
          <p:nvPr/>
        </p:nvSpPr>
        <p:spPr>
          <a:xfrm>
            <a:off x="7497701" y="2064544"/>
            <a:ext cx="784287" cy="60494"/>
          </a:xfrm>
          <a:prstGeom prst="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E21E0B-E6C6-4296-B1D2-DBC3C588244C}"/>
              </a:ext>
            </a:extLst>
          </p:cNvPr>
          <p:cNvSpPr txBox="1"/>
          <p:nvPr/>
        </p:nvSpPr>
        <p:spPr>
          <a:xfrm>
            <a:off x="7497701" y="991504"/>
            <a:ext cx="3306065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600" b="1" dirty="0">
                <a:solidFill>
                  <a:srgbClr val="EE7971"/>
                </a:solidFill>
                <a:latin typeface="+mj-lt"/>
              </a:rPr>
              <a:t>03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5008BAC-7625-4DF6-BB42-57F80AB6E11F}"/>
              </a:ext>
            </a:extLst>
          </p:cNvPr>
          <p:cNvGrpSpPr/>
          <p:nvPr/>
        </p:nvGrpSpPr>
        <p:grpSpPr>
          <a:xfrm>
            <a:off x="1638300" y="870784"/>
            <a:ext cx="5492139" cy="5116433"/>
            <a:chOff x="1638300" y="991504"/>
            <a:chExt cx="5492139" cy="511643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1638300" y="139243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2430546" y="139243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3222792" y="139243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4015038" y="139243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4807284" y="139243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5599530" y="139243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6391775" y="139243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1638300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2430546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3222792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4015038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4807284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5599530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6391775" y="218723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1638300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2430546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3222792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4015038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4807284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5599530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6391775" y="298202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1638300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2430546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3222792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4015038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4807284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5599530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6391775" y="377681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1638300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2430546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3222792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4015038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4807284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5599530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6391775" y="457161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1638300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2430546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3222792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4015038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4807284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5599530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6391775" y="99150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A34ABC26-BD08-43A7-AD7C-A22130553FBF}"/>
                </a:ext>
              </a:extLst>
            </p:cNvPr>
            <p:cNvSpPr/>
            <p:nvPr/>
          </p:nvSpPr>
          <p:spPr>
            <a:xfrm>
              <a:off x="1638300" y="5369273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xmlns="" id="{7004CFD5-4E5A-4449-82D2-20F9AD1AA502}"/>
                </a:ext>
              </a:extLst>
            </p:cNvPr>
            <p:cNvSpPr/>
            <p:nvPr/>
          </p:nvSpPr>
          <p:spPr>
            <a:xfrm>
              <a:off x="2430546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xmlns="" id="{92F10AFD-C22C-40D5-87F7-893BFE355063}"/>
                </a:ext>
              </a:extLst>
            </p:cNvPr>
            <p:cNvSpPr/>
            <p:nvPr/>
          </p:nvSpPr>
          <p:spPr>
            <a:xfrm>
              <a:off x="3222792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xmlns="" id="{48ADFB98-B592-4379-B6AD-63A0C55CCC66}"/>
                </a:ext>
              </a:extLst>
            </p:cNvPr>
            <p:cNvSpPr/>
            <p:nvPr/>
          </p:nvSpPr>
          <p:spPr>
            <a:xfrm>
              <a:off x="4015038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xmlns="" id="{6EDDB0F0-26C9-467F-82FA-DB276A1973EE}"/>
                </a:ext>
              </a:extLst>
            </p:cNvPr>
            <p:cNvSpPr/>
            <p:nvPr/>
          </p:nvSpPr>
          <p:spPr>
            <a:xfrm>
              <a:off x="4807284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xmlns="" id="{F49386FF-A8AB-492B-BEA5-EC99532DEC8F}"/>
                </a:ext>
              </a:extLst>
            </p:cNvPr>
            <p:cNvSpPr/>
            <p:nvPr/>
          </p:nvSpPr>
          <p:spPr>
            <a:xfrm>
              <a:off x="5599530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17AB9EC0-1AF3-4AC0-B804-D3709399FA50}"/>
                </a:ext>
              </a:extLst>
            </p:cNvPr>
            <p:cNvSpPr/>
            <p:nvPr/>
          </p:nvSpPr>
          <p:spPr>
            <a:xfrm>
              <a:off x="6391775" y="5369273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21F2270D-57FB-4224-862F-A6C93D7E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37608" y="3078746"/>
            <a:ext cx="2963566" cy="278025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847A9FD-7E1A-437A-88E3-B4E292E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DB0E-5A48-412A-9E2A-568D36D5365A}" type="datetime1">
              <a:rPr lang="en-US" smtClean="0"/>
              <a:t>7/11/2022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FECE1B-6E88-4CD5-B5D8-1839DC1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E63899-A4C7-4504-AE77-C69F745159DF}"/>
              </a:ext>
            </a:extLst>
          </p:cNvPr>
          <p:cNvGrpSpPr/>
          <p:nvPr/>
        </p:nvGrpSpPr>
        <p:grpSpPr>
          <a:xfrm>
            <a:off x="3919806" y="121181"/>
            <a:ext cx="8272194" cy="6736820"/>
            <a:chOff x="5920472" y="1750509"/>
            <a:chExt cx="6271528" cy="510749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971E018-DF18-40E1-83DC-F371BB5E416F}"/>
                </a:ext>
              </a:extLst>
            </p:cNvPr>
            <p:cNvSpPr/>
            <p:nvPr/>
          </p:nvSpPr>
          <p:spPr>
            <a:xfrm>
              <a:off x="6759037" y="1750509"/>
              <a:ext cx="5432963" cy="5107491"/>
            </a:xfrm>
            <a:custGeom>
              <a:avLst/>
              <a:gdLst>
                <a:gd name="connsiteX0" fmla="*/ 5105314 w 5432963"/>
                <a:gd name="connsiteY0" fmla="*/ 1218 h 5107491"/>
                <a:gd name="connsiteX1" fmla="*/ 5419221 w 5432963"/>
                <a:gd name="connsiteY1" fmla="*/ 98457 h 5107491"/>
                <a:gd name="connsiteX2" fmla="*/ 5432963 w 5432963"/>
                <a:gd name="connsiteY2" fmla="*/ 109037 h 5107491"/>
                <a:gd name="connsiteX3" fmla="*/ 5432963 w 5432963"/>
                <a:gd name="connsiteY3" fmla="*/ 5107491 h 5107491"/>
                <a:gd name="connsiteX4" fmla="*/ 4130562 w 5432963"/>
                <a:gd name="connsiteY4" fmla="*/ 5107491 h 5107491"/>
                <a:gd name="connsiteX5" fmla="*/ 0 w 5432963"/>
                <a:gd name="connsiteY5" fmla="*/ 5107491 h 5107491"/>
                <a:gd name="connsiteX6" fmla="*/ 18825 w 5432963"/>
                <a:gd name="connsiteY6" fmla="*/ 5074726 h 5107491"/>
                <a:gd name="connsiteX7" fmla="*/ 966776 w 5432963"/>
                <a:gd name="connsiteY7" fmla="*/ 2970559 h 5107491"/>
                <a:gd name="connsiteX8" fmla="*/ 3814024 w 5432963"/>
                <a:gd name="connsiteY8" fmla="*/ 505260 h 5107491"/>
                <a:gd name="connsiteX9" fmla="*/ 3824111 w 5432963"/>
                <a:gd name="connsiteY9" fmla="*/ 498856 h 5107491"/>
                <a:gd name="connsiteX10" fmla="*/ 3958290 w 5432963"/>
                <a:gd name="connsiteY10" fmla="*/ 413673 h 5107491"/>
                <a:gd name="connsiteX11" fmla="*/ 5105314 w 5432963"/>
                <a:gd name="connsiteY11" fmla="*/ 1218 h 510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2963" h="5107491">
                  <a:moveTo>
                    <a:pt x="5105314" y="1218"/>
                  </a:moveTo>
                  <a:cubicBezTo>
                    <a:pt x="5222021" y="7530"/>
                    <a:pt x="5327535" y="38550"/>
                    <a:pt x="5419221" y="98457"/>
                  </a:cubicBezTo>
                  <a:lnTo>
                    <a:pt x="5432963" y="109037"/>
                  </a:lnTo>
                  <a:lnTo>
                    <a:pt x="5432963" y="5107491"/>
                  </a:lnTo>
                  <a:lnTo>
                    <a:pt x="4130562" y="5107491"/>
                  </a:lnTo>
                  <a:lnTo>
                    <a:pt x="0" y="5107491"/>
                  </a:lnTo>
                  <a:lnTo>
                    <a:pt x="18825" y="5074726"/>
                  </a:lnTo>
                  <a:cubicBezTo>
                    <a:pt x="277381" y="4551761"/>
                    <a:pt x="159141" y="3726089"/>
                    <a:pt x="966776" y="2970559"/>
                  </a:cubicBezTo>
                  <a:cubicBezTo>
                    <a:pt x="1541856" y="2432581"/>
                    <a:pt x="2749075" y="1202005"/>
                    <a:pt x="3814024" y="505260"/>
                  </a:cubicBezTo>
                  <a:lnTo>
                    <a:pt x="3824111" y="498856"/>
                  </a:lnTo>
                  <a:lnTo>
                    <a:pt x="3958290" y="413673"/>
                  </a:lnTo>
                  <a:cubicBezTo>
                    <a:pt x="4388005" y="149530"/>
                    <a:pt x="4788019" y="-15943"/>
                    <a:pt x="5105314" y="1218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7A55337-88B6-4F0D-AA7A-03289C6FCA91}"/>
                </a:ext>
              </a:extLst>
            </p:cNvPr>
            <p:cNvSpPr/>
            <p:nvPr/>
          </p:nvSpPr>
          <p:spPr>
            <a:xfrm>
              <a:off x="5920472" y="2249365"/>
              <a:ext cx="4662676" cy="4608635"/>
            </a:xfrm>
            <a:custGeom>
              <a:avLst/>
              <a:gdLst>
                <a:gd name="connsiteX0" fmla="*/ 4662676 w 4662676"/>
                <a:gd name="connsiteY0" fmla="*/ 0 h 4608635"/>
                <a:gd name="connsiteX1" fmla="*/ 4652589 w 4662676"/>
                <a:gd name="connsiteY1" fmla="*/ 6404 h 4608635"/>
                <a:gd name="connsiteX2" fmla="*/ 1805341 w 4662676"/>
                <a:gd name="connsiteY2" fmla="*/ 2471703 h 4608635"/>
                <a:gd name="connsiteX3" fmla="*/ 857390 w 4662676"/>
                <a:gd name="connsiteY3" fmla="*/ 4575870 h 4608635"/>
                <a:gd name="connsiteX4" fmla="*/ 838565 w 4662676"/>
                <a:gd name="connsiteY4" fmla="*/ 4608635 h 4608635"/>
                <a:gd name="connsiteX5" fmla="*/ 0 w 4662676"/>
                <a:gd name="connsiteY5" fmla="*/ 4608635 h 4608635"/>
                <a:gd name="connsiteX6" fmla="*/ 11875 w 4662676"/>
                <a:gd name="connsiteY6" fmla="*/ 4581012 h 4608635"/>
                <a:gd name="connsiteX7" fmla="*/ 841627 w 4662676"/>
                <a:gd name="connsiteY7" fmla="*/ 2744134 h 4608635"/>
                <a:gd name="connsiteX8" fmla="*/ 4565816 w 4662676"/>
                <a:gd name="connsiteY8" fmla="*/ 827 h 4608635"/>
                <a:gd name="connsiteX9" fmla="*/ 4662676 w 4662676"/>
                <a:gd name="connsiteY9" fmla="*/ 0 h 460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676" h="4608635">
                  <a:moveTo>
                    <a:pt x="4662676" y="0"/>
                  </a:moveTo>
                  <a:lnTo>
                    <a:pt x="4652589" y="6404"/>
                  </a:lnTo>
                  <a:cubicBezTo>
                    <a:pt x="3587640" y="703149"/>
                    <a:pt x="2380421" y="1933725"/>
                    <a:pt x="1805341" y="2471703"/>
                  </a:cubicBezTo>
                  <a:cubicBezTo>
                    <a:pt x="997706" y="3227233"/>
                    <a:pt x="1115946" y="4052905"/>
                    <a:pt x="857390" y="4575870"/>
                  </a:cubicBezTo>
                  <a:lnTo>
                    <a:pt x="838565" y="4608635"/>
                  </a:lnTo>
                  <a:lnTo>
                    <a:pt x="0" y="4608635"/>
                  </a:lnTo>
                  <a:lnTo>
                    <a:pt x="11875" y="4581012"/>
                  </a:lnTo>
                  <a:cubicBezTo>
                    <a:pt x="193266" y="4096750"/>
                    <a:pt x="148551" y="3392495"/>
                    <a:pt x="841627" y="2744134"/>
                  </a:cubicBezTo>
                  <a:cubicBezTo>
                    <a:pt x="1590517" y="2043561"/>
                    <a:pt x="3499360" y="72093"/>
                    <a:pt x="4565816" y="827"/>
                  </a:cubicBezTo>
                  <a:lnTo>
                    <a:pt x="4662676" y="0"/>
                  </a:ln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49E5AE6-B6B6-4EE9-95F9-58C3687DABD0}"/>
              </a:ext>
            </a:extLst>
          </p:cNvPr>
          <p:cNvGrpSpPr/>
          <p:nvPr/>
        </p:nvGrpSpPr>
        <p:grpSpPr>
          <a:xfrm>
            <a:off x="4752067" y="592798"/>
            <a:ext cx="6989989" cy="5672404"/>
            <a:chOff x="847725" y="592798"/>
            <a:chExt cx="6989989" cy="56724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117EF8F1-6574-484E-BEEE-F10817527964}"/>
                </a:ext>
              </a:extLst>
            </p:cNvPr>
            <p:cNvSpPr/>
            <p:nvPr/>
          </p:nvSpPr>
          <p:spPr>
            <a:xfrm>
              <a:off x="847725" y="592798"/>
              <a:ext cx="6989989" cy="5672404"/>
            </a:xfrm>
            <a:prstGeom prst="roundRect">
              <a:avLst>
                <a:gd name="adj" fmla="val 424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1596650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2388896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3181142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3973388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4765634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5557880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6350125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159665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2388896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318114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3973388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4765634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555788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6350125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159665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2388896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318114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3973388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4765634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555788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6350125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159665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2388896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318114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3973388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4765634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555788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6350125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1596650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2388896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318114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3973388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4765634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5557880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6350125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159665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2388896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318114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3973388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4765634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555788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6350125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A0ACEB2-FC07-41E8-8600-FBE90BF2A896}"/>
              </a:ext>
            </a:extLst>
          </p:cNvPr>
          <p:cNvGrpSpPr/>
          <p:nvPr/>
        </p:nvGrpSpPr>
        <p:grpSpPr>
          <a:xfrm>
            <a:off x="996058" y="592798"/>
            <a:ext cx="3306065" cy="1942509"/>
            <a:chOff x="12612843" y="991504"/>
            <a:chExt cx="3306065" cy="19425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342ED5A-40C1-44F3-9BA6-506E0DEC34C1}"/>
                </a:ext>
              </a:extLst>
            </p:cNvPr>
            <p:cNvSpPr txBox="1"/>
            <p:nvPr/>
          </p:nvSpPr>
          <p:spPr>
            <a:xfrm>
              <a:off x="12612843" y="2195349"/>
              <a:ext cx="330606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4800" b="1" dirty="0">
                  <a:solidFill>
                    <a:srgbClr val="EE7971"/>
                  </a:solidFill>
                  <a:latin typeface="+mj-lt"/>
                </a:rPr>
                <a:t>APRIL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E9F8E8AC-3D1B-4BF2-AC30-B9DF44CA2CC5}"/>
                </a:ext>
              </a:extLst>
            </p:cNvPr>
            <p:cNvSpPr/>
            <p:nvPr/>
          </p:nvSpPr>
          <p:spPr>
            <a:xfrm>
              <a:off x="15134621" y="2064544"/>
              <a:ext cx="784287" cy="60494"/>
            </a:xfrm>
            <a:prstGeom prst="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2E21E0B-E6C6-4296-B1D2-DBC3C588244C}"/>
                </a:ext>
              </a:extLst>
            </p:cNvPr>
            <p:cNvSpPr txBox="1"/>
            <p:nvPr/>
          </p:nvSpPr>
          <p:spPr>
            <a:xfrm>
              <a:off x="12612843" y="991504"/>
              <a:ext cx="330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6600" b="1" dirty="0">
                  <a:solidFill>
                    <a:srgbClr val="EE7971"/>
                  </a:solidFill>
                  <a:latin typeface="+mj-lt"/>
                </a:rPr>
                <a:t>04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D67000-B4AD-4C0A-A250-A5329928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5" y="1656100"/>
            <a:ext cx="3553198" cy="458868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AA373FB4-57ED-4087-800F-97CC53DF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573C-0F72-418B-9BAB-0FA5C559CB6F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AF17D17-C873-4D4B-9F25-569929C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E63899-A4C7-4504-AE77-C69F745159DF}"/>
              </a:ext>
            </a:extLst>
          </p:cNvPr>
          <p:cNvGrpSpPr/>
          <p:nvPr/>
        </p:nvGrpSpPr>
        <p:grpSpPr>
          <a:xfrm>
            <a:off x="3919806" y="121181"/>
            <a:ext cx="8272194" cy="6736820"/>
            <a:chOff x="5920472" y="1750509"/>
            <a:chExt cx="6271528" cy="510749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971E018-DF18-40E1-83DC-F371BB5E416F}"/>
                </a:ext>
              </a:extLst>
            </p:cNvPr>
            <p:cNvSpPr/>
            <p:nvPr/>
          </p:nvSpPr>
          <p:spPr>
            <a:xfrm>
              <a:off x="6759037" y="1750509"/>
              <a:ext cx="5432963" cy="5107491"/>
            </a:xfrm>
            <a:custGeom>
              <a:avLst/>
              <a:gdLst>
                <a:gd name="connsiteX0" fmla="*/ 5105314 w 5432963"/>
                <a:gd name="connsiteY0" fmla="*/ 1218 h 5107491"/>
                <a:gd name="connsiteX1" fmla="*/ 5419221 w 5432963"/>
                <a:gd name="connsiteY1" fmla="*/ 98457 h 5107491"/>
                <a:gd name="connsiteX2" fmla="*/ 5432963 w 5432963"/>
                <a:gd name="connsiteY2" fmla="*/ 109037 h 5107491"/>
                <a:gd name="connsiteX3" fmla="*/ 5432963 w 5432963"/>
                <a:gd name="connsiteY3" fmla="*/ 5107491 h 5107491"/>
                <a:gd name="connsiteX4" fmla="*/ 4130562 w 5432963"/>
                <a:gd name="connsiteY4" fmla="*/ 5107491 h 5107491"/>
                <a:gd name="connsiteX5" fmla="*/ 0 w 5432963"/>
                <a:gd name="connsiteY5" fmla="*/ 5107491 h 5107491"/>
                <a:gd name="connsiteX6" fmla="*/ 18825 w 5432963"/>
                <a:gd name="connsiteY6" fmla="*/ 5074726 h 5107491"/>
                <a:gd name="connsiteX7" fmla="*/ 966776 w 5432963"/>
                <a:gd name="connsiteY7" fmla="*/ 2970559 h 5107491"/>
                <a:gd name="connsiteX8" fmla="*/ 3814024 w 5432963"/>
                <a:gd name="connsiteY8" fmla="*/ 505260 h 5107491"/>
                <a:gd name="connsiteX9" fmla="*/ 3824111 w 5432963"/>
                <a:gd name="connsiteY9" fmla="*/ 498856 h 5107491"/>
                <a:gd name="connsiteX10" fmla="*/ 3958290 w 5432963"/>
                <a:gd name="connsiteY10" fmla="*/ 413673 h 5107491"/>
                <a:gd name="connsiteX11" fmla="*/ 5105314 w 5432963"/>
                <a:gd name="connsiteY11" fmla="*/ 1218 h 510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2963" h="5107491">
                  <a:moveTo>
                    <a:pt x="5105314" y="1218"/>
                  </a:moveTo>
                  <a:cubicBezTo>
                    <a:pt x="5222021" y="7530"/>
                    <a:pt x="5327535" y="38550"/>
                    <a:pt x="5419221" y="98457"/>
                  </a:cubicBezTo>
                  <a:lnTo>
                    <a:pt x="5432963" y="109037"/>
                  </a:lnTo>
                  <a:lnTo>
                    <a:pt x="5432963" y="5107491"/>
                  </a:lnTo>
                  <a:lnTo>
                    <a:pt x="4130562" y="5107491"/>
                  </a:lnTo>
                  <a:lnTo>
                    <a:pt x="0" y="5107491"/>
                  </a:lnTo>
                  <a:lnTo>
                    <a:pt x="18825" y="5074726"/>
                  </a:lnTo>
                  <a:cubicBezTo>
                    <a:pt x="277381" y="4551761"/>
                    <a:pt x="159141" y="3726089"/>
                    <a:pt x="966776" y="2970559"/>
                  </a:cubicBezTo>
                  <a:cubicBezTo>
                    <a:pt x="1541856" y="2432581"/>
                    <a:pt x="2749075" y="1202005"/>
                    <a:pt x="3814024" y="505260"/>
                  </a:cubicBezTo>
                  <a:lnTo>
                    <a:pt x="3824111" y="498856"/>
                  </a:lnTo>
                  <a:lnTo>
                    <a:pt x="3958290" y="413673"/>
                  </a:lnTo>
                  <a:cubicBezTo>
                    <a:pt x="4388005" y="149530"/>
                    <a:pt x="4788019" y="-15943"/>
                    <a:pt x="5105314" y="1218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7A55337-88B6-4F0D-AA7A-03289C6FCA91}"/>
                </a:ext>
              </a:extLst>
            </p:cNvPr>
            <p:cNvSpPr/>
            <p:nvPr/>
          </p:nvSpPr>
          <p:spPr>
            <a:xfrm>
              <a:off x="5920472" y="2249365"/>
              <a:ext cx="4662676" cy="4608635"/>
            </a:xfrm>
            <a:custGeom>
              <a:avLst/>
              <a:gdLst>
                <a:gd name="connsiteX0" fmla="*/ 4662676 w 4662676"/>
                <a:gd name="connsiteY0" fmla="*/ 0 h 4608635"/>
                <a:gd name="connsiteX1" fmla="*/ 4652589 w 4662676"/>
                <a:gd name="connsiteY1" fmla="*/ 6404 h 4608635"/>
                <a:gd name="connsiteX2" fmla="*/ 1805341 w 4662676"/>
                <a:gd name="connsiteY2" fmla="*/ 2471703 h 4608635"/>
                <a:gd name="connsiteX3" fmla="*/ 857390 w 4662676"/>
                <a:gd name="connsiteY3" fmla="*/ 4575870 h 4608635"/>
                <a:gd name="connsiteX4" fmla="*/ 838565 w 4662676"/>
                <a:gd name="connsiteY4" fmla="*/ 4608635 h 4608635"/>
                <a:gd name="connsiteX5" fmla="*/ 0 w 4662676"/>
                <a:gd name="connsiteY5" fmla="*/ 4608635 h 4608635"/>
                <a:gd name="connsiteX6" fmla="*/ 11875 w 4662676"/>
                <a:gd name="connsiteY6" fmla="*/ 4581012 h 4608635"/>
                <a:gd name="connsiteX7" fmla="*/ 841627 w 4662676"/>
                <a:gd name="connsiteY7" fmla="*/ 2744134 h 4608635"/>
                <a:gd name="connsiteX8" fmla="*/ 4565816 w 4662676"/>
                <a:gd name="connsiteY8" fmla="*/ 827 h 4608635"/>
                <a:gd name="connsiteX9" fmla="*/ 4662676 w 4662676"/>
                <a:gd name="connsiteY9" fmla="*/ 0 h 460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676" h="4608635">
                  <a:moveTo>
                    <a:pt x="4662676" y="0"/>
                  </a:moveTo>
                  <a:lnTo>
                    <a:pt x="4652589" y="6404"/>
                  </a:lnTo>
                  <a:cubicBezTo>
                    <a:pt x="3587640" y="703149"/>
                    <a:pt x="2380421" y="1933725"/>
                    <a:pt x="1805341" y="2471703"/>
                  </a:cubicBezTo>
                  <a:cubicBezTo>
                    <a:pt x="997706" y="3227233"/>
                    <a:pt x="1115946" y="4052905"/>
                    <a:pt x="857390" y="4575870"/>
                  </a:cubicBezTo>
                  <a:lnTo>
                    <a:pt x="838565" y="4608635"/>
                  </a:lnTo>
                  <a:lnTo>
                    <a:pt x="0" y="4608635"/>
                  </a:lnTo>
                  <a:lnTo>
                    <a:pt x="11875" y="4581012"/>
                  </a:lnTo>
                  <a:cubicBezTo>
                    <a:pt x="193266" y="4096750"/>
                    <a:pt x="148551" y="3392495"/>
                    <a:pt x="841627" y="2744134"/>
                  </a:cubicBezTo>
                  <a:cubicBezTo>
                    <a:pt x="1590517" y="2043561"/>
                    <a:pt x="3499360" y="72093"/>
                    <a:pt x="4565816" y="827"/>
                  </a:cubicBezTo>
                  <a:lnTo>
                    <a:pt x="4662676" y="0"/>
                  </a:ln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4752067" y="592798"/>
            <a:ext cx="6989989" cy="567240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9C2F3E15-6031-4526-9596-266597AB0D76}"/>
              </a:ext>
            </a:extLst>
          </p:cNvPr>
          <p:cNvSpPr/>
          <p:nvPr/>
        </p:nvSpPr>
        <p:spPr>
          <a:xfrm>
            <a:off x="5500992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9933077-B571-4A30-AF9A-8DEDC44C9768}"/>
              </a:ext>
            </a:extLst>
          </p:cNvPr>
          <p:cNvSpPr/>
          <p:nvPr/>
        </p:nvSpPr>
        <p:spPr>
          <a:xfrm>
            <a:off x="6293238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6D79B8C1-1E8A-4EB6-992E-DA537E6C6CA2}"/>
              </a:ext>
            </a:extLst>
          </p:cNvPr>
          <p:cNvSpPr/>
          <p:nvPr/>
        </p:nvSpPr>
        <p:spPr>
          <a:xfrm>
            <a:off x="7085484" y="1670546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7822C2F-CEA8-4130-B1F4-55D09BD21754}"/>
              </a:ext>
            </a:extLst>
          </p:cNvPr>
          <p:cNvSpPr/>
          <p:nvPr/>
        </p:nvSpPr>
        <p:spPr>
          <a:xfrm>
            <a:off x="7877730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6F211E74-0CAD-4151-AB5F-39343589AB68}"/>
              </a:ext>
            </a:extLst>
          </p:cNvPr>
          <p:cNvSpPr/>
          <p:nvPr/>
        </p:nvSpPr>
        <p:spPr>
          <a:xfrm>
            <a:off x="8669976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F0B9ECA-7291-4592-A3E3-9DFA6563E5E3}"/>
              </a:ext>
            </a:extLst>
          </p:cNvPr>
          <p:cNvSpPr/>
          <p:nvPr/>
        </p:nvSpPr>
        <p:spPr>
          <a:xfrm>
            <a:off x="9462222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84ED6B56-EF15-4741-A1A1-D5645EC41611}"/>
              </a:ext>
            </a:extLst>
          </p:cNvPr>
          <p:cNvSpPr/>
          <p:nvPr/>
        </p:nvSpPr>
        <p:spPr>
          <a:xfrm>
            <a:off x="10254467" y="1670546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40514C9F-C3B1-48E9-8B61-1C8F9C9CC5E8}"/>
              </a:ext>
            </a:extLst>
          </p:cNvPr>
          <p:cNvSpPr/>
          <p:nvPr/>
        </p:nvSpPr>
        <p:spPr>
          <a:xfrm>
            <a:off x="5500992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80458BA0-96EF-438D-9C9C-B2602E36079E}"/>
              </a:ext>
            </a:extLst>
          </p:cNvPr>
          <p:cNvSpPr/>
          <p:nvPr/>
        </p:nvSpPr>
        <p:spPr>
          <a:xfrm>
            <a:off x="6293238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A448B1D-083E-4029-B14B-F8DDF458045C}"/>
              </a:ext>
            </a:extLst>
          </p:cNvPr>
          <p:cNvSpPr/>
          <p:nvPr/>
        </p:nvSpPr>
        <p:spPr>
          <a:xfrm>
            <a:off x="7085484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AB600CD8-8A29-42CC-BA18-FD9BC9C6B33A}"/>
              </a:ext>
            </a:extLst>
          </p:cNvPr>
          <p:cNvSpPr/>
          <p:nvPr/>
        </p:nvSpPr>
        <p:spPr>
          <a:xfrm>
            <a:off x="7877730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30081E4-22A4-4462-925F-26D00EAF1011}"/>
              </a:ext>
            </a:extLst>
          </p:cNvPr>
          <p:cNvSpPr/>
          <p:nvPr/>
        </p:nvSpPr>
        <p:spPr>
          <a:xfrm>
            <a:off x="8669976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CF47F27-FFE6-4EA0-A095-9CB919E62995}"/>
              </a:ext>
            </a:extLst>
          </p:cNvPr>
          <p:cNvSpPr/>
          <p:nvPr/>
        </p:nvSpPr>
        <p:spPr>
          <a:xfrm>
            <a:off x="9462222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397D9C96-FD47-4485-BD80-C481582073EA}"/>
              </a:ext>
            </a:extLst>
          </p:cNvPr>
          <p:cNvSpPr/>
          <p:nvPr/>
        </p:nvSpPr>
        <p:spPr>
          <a:xfrm>
            <a:off x="10254467" y="2465340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27BE9ECF-941B-46F3-A491-E2D0ABA23523}"/>
              </a:ext>
            </a:extLst>
          </p:cNvPr>
          <p:cNvSpPr/>
          <p:nvPr/>
        </p:nvSpPr>
        <p:spPr>
          <a:xfrm>
            <a:off x="5500992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07A6D94D-26C9-4384-8876-3A29CC25C1CB}"/>
              </a:ext>
            </a:extLst>
          </p:cNvPr>
          <p:cNvSpPr/>
          <p:nvPr/>
        </p:nvSpPr>
        <p:spPr>
          <a:xfrm>
            <a:off x="6293238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9F83F276-6830-4C26-BAE5-C4D73ED28D05}"/>
              </a:ext>
            </a:extLst>
          </p:cNvPr>
          <p:cNvSpPr/>
          <p:nvPr/>
        </p:nvSpPr>
        <p:spPr>
          <a:xfrm>
            <a:off x="7085484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6074CFB6-B63E-4B3D-BBAD-091D9A75D788}"/>
              </a:ext>
            </a:extLst>
          </p:cNvPr>
          <p:cNvSpPr/>
          <p:nvPr/>
        </p:nvSpPr>
        <p:spPr>
          <a:xfrm>
            <a:off x="7877730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550EE489-9B2A-43E3-89E7-298FF8CCE0AF}"/>
              </a:ext>
            </a:extLst>
          </p:cNvPr>
          <p:cNvSpPr/>
          <p:nvPr/>
        </p:nvSpPr>
        <p:spPr>
          <a:xfrm>
            <a:off x="8669976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8626A142-07E1-450D-A6B0-8DC5180D0B99}"/>
              </a:ext>
            </a:extLst>
          </p:cNvPr>
          <p:cNvSpPr/>
          <p:nvPr/>
        </p:nvSpPr>
        <p:spPr>
          <a:xfrm>
            <a:off x="9462222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13F8CF8D-525F-4129-9F8A-506BF454763E}"/>
              </a:ext>
            </a:extLst>
          </p:cNvPr>
          <p:cNvSpPr/>
          <p:nvPr/>
        </p:nvSpPr>
        <p:spPr>
          <a:xfrm>
            <a:off x="10254467" y="3260134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35987294-02A5-47CE-99E2-BE68AC3732A7}"/>
              </a:ext>
            </a:extLst>
          </p:cNvPr>
          <p:cNvSpPr/>
          <p:nvPr/>
        </p:nvSpPr>
        <p:spPr>
          <a:xfrm>
            <a:off x="5500992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5C62CF3D-E25B-4230-9A58-D087210D9432}"/>
              </a:ext>
            </a:extLst>
          </p:cNvPr>
          <p:cNvSpPr/>
          <p:nvPr/>
        </p:nvSpPr>
        <p:spPr>
          <a:xfrm>
            <a:off x="6293238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213D0ADD-DA5C-4F2E-8F85-73B58CB612D1}"/>
              </a:ext>
            </a:extLst>
          </p:cNvPr>
          <p:cNvSpPr/>
          <p:nvPr/>
        </p:nvSpPr>
        <p:spPr>
          <a:xfrm>
            <a:off x="7085484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A9F75C09-3CF9-482F-8A9C-FE7D975CC778}"/>
              </a:ext>
            </a:extLst>
          </p:cNvPr>
          <p:cNvSpPr/>
          <p:nvPr/>
        </p:nvSpPr>
        <p:spPr>
          <a:xfrm>
            <a:off x="7877730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54F7A74C-07F1-4B8D-AE05-BAE7457C9C37}"/>
              </a:ext>
            </a:extLst>
          </p:cNvPr>
          <p:cNvSpPr/>
          <p:nvPr/>
        </p:nvSpPr>
        <p:spPr>
          <a:xfrm>
            <a:off x="8669976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40C8012E-F0F4-4967-A0D7-6382C10F1BDD}"/>
              </a:ext>
            </a:extLst>
          </p:cNvPr>
          <p:cNvSpPr/>
          <p:nvPr/>
        </p:nvSpPr>
        <p:spPr>
          <a:xfrm>
            <a:off x="9462222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6C7D2F38-FB3A-427A-8FB1-C367EAB4ABB2}"/>
              </a:ext>
            </a:extLst>
          </p:cNvPr>
          <p:cNvSpPr/>
          <p:nvPr/>
        </p:nvSpPr>
        <p:spPr>
          <a:xfrm>
            <a:off x="10254467" y="4054928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B9DB23D0-AC48-40CD-9FE5-828FAFDDAEF4}"/>
              </a:ext>
            </a:extLst>
          </p:cNvPr>
          <p:cNvSpPr/>
          <p:nvPr/>
        </p:nvSpPr>
        <p:spPr>
          <a:xfrm>
            <a:off x="5500992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5E45163A-4264-4A42-AAA7-0707FF0F6DFA}"/>
              </a:ext>
            </a:extLst>
          </p:cNvPr>
          <p:cNvSpPr/>
          <p:nvPr/>
        </p:nvSpPr>
        <p:spPr>
          <a:xfrm>
            <a:off x="6293238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08ED763D-7773-4EA4-8962-3EA918780911}"/>
              </a:ext>
            </a:extLst>
          </p:cNvPr>
          <p:cNvSpPr/>
          <p:nvPr/>
        </p:nvSpPr>
        <p:spPr>
          <a:xfrm>
            <a:off x="7085484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A7C198D-4A78-4E21-BB32-D1402AD74D28}"/>
              </a:ext>
            </a:extLst>
          </p:cNvPr>
          <p:cNvSpPr/>
          <p:nvPr/>
        </p:nvSpPr>
        <p:spPr>
          <a:xfrm>
            <a:off x="7877730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3AABF4F1-625E-4251-92C9-06DC7D2597DA}"/>
              </a:ext>
            </a:extLst>
          </p:cNvPr>
          <p:cNvSpPr/>
          <p:nvPr/>
        </p:nvSpPr>
        <p:spPr>
          <a:xfrm>
            <a:off x="8669976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5590B32B-BFCF-49EE-BF01-CB81EF715427}"/>
              </a:ext>
            </a:extLst>
          </p:cNvPr>
          <p:cNvSpPr/>
          <p:nvPr/>
        </p:nvSpPr>
        <p:spPr>
          <a:xfrm>
            <a:off x="9462222" y="4849722"/>
            <a:ext cx="738664" cy="738664"/>
          </a:xfrm>
          <a:prstGeom prst="roundRect">
            <a:avLst/>
          </a:pr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62B66AB0-156D-4F3A-A60E-24F7756615FF}"/>
              </a:ext>
            </a:extLst>
          </p:cNvPr>
          <p:cNvSpPr/>
          <p:nvPr/>
        </p:nvSpPr>
        <p:spPr>
          <a:xfrm>
            <a:off x="10254467" y="4849722"/>
            <a:ext cx="738664" cy="738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74014F7-A02F-4183-9CAC-67B91C47DE37}"/>
              </a:ext>
            </a:extLst>
          </p:cNvPr>
          <p:cNvSpPr/>
          <p:nvPr/>
        </p:nvSpPr>
        <p:spPr>
          <a:xfrm>
            <a:off x="5500992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5C5FB41-A860-48F2-9115-EB24FA0D668F}"/>
              </a:ext>
            </a:extLst>
          </p:cNvPr>
          <p:cNvSpPr/>
          <p:nvPr/>
        </p:nvSpPr>
        <p:spPr>
          <a:xfrm>
            <a:off x="6293238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8EECBDE-C10D-4CC4-93DA-662CECC82D48}"/>
              </a:ext>
            </a:extLst>
          </p:cNvPr>
          <p:cNvSpPr/>
          <p:nvPr/>
        </p:nvSpPr>
        <p:spPr>
          <a:xfrm>
            <a:off x="7085484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BA837FE-8FE5-47DC-ADCF-D846B421509D}"/>
              </a:ext>
            </a:extLst>
          </p:cNvPr>
          <p:cNvSpPr/>
          <p:nvPr/>
        </p:nvSpPr>
        <p:spPr>
          <a:xfrm>
            <a:off x="7877730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EDBC569-9AB2-4B8A-AC0D-512134979F41}"/>
              </a:ext>
            </a:extLst>
          </p:cNvPr>
          <p:cNvSpPr/>
          <p:nvPr/>
        </p:nvSpPr>
        <p:spPr>
          <a:xfrm>
            <a:off x="8669976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THU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5303FD7E-39B2-441A-BF2C-52AF1F14F651}"/>
              </a:ext>
            </a:extLst>
          </p:cNvPr>
          <p:cNvSpPr/>
          <p:nvPr/>
        </p:nvSpPr>
        <p:spPr>
          <a:xfrm>
            <a:off x="9462222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1FEDEA9E-C0CA-4FA1-A585-876FE385D59F}"/>
              </a:ext>
            </a:extLst>
          </p:cNvPr>
          <p:cNvSpPr/>
          <p:nvPr/>
        </p:nvSpPr>
        <p:spPr>
          <a:xfrm>
            <a:off x="10254467" y="1269614"/>
            <a:ext cx="738664" cy="340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A0ACEB2-FC07-41E8-8600-FBE90BF2A896}"/>
              </a:ext>
            </a:extLst>
          </p:cNvPr>
          <p:cNvGrpSpPr/>
          <p:nvPr/>
        </p:nvGrpSpPr>
        <p:grpSpPr>
          <a:xfrm>
            <a:off x="996058" y="592798"/>
            <a:ext cx="3306065" cy="1942509"/>
            <a:chOff x="12612843" y="991504"/>
            <a:chExt cx="3306065" cy="19425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342ED5A-40C1-44F3-9BA6-506E0DEC34C1}"/>
                </a:ext>
              </a:extLst>
            </p:cNvPr>
            <p:cNvSpPr txBox="1"/>
            <p:nvPr/>
          </p:nvSpPr>
          <p:spPr>
            <a:xfrm>
              <a:off x="12612843" y="2195349"/>
              <a:ext cx="330606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4800" b="1" dirty="0">
                  <a:solidFill>
                    <a:srgbClr val="EE7971"/>
                  </a:solidFill>
                  <a:latin typeface="+mj-lt"/>
                </a:rPr>
                <a:t>MAY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E9F8E8AC-3D1B-4BF2-AC30-B9DF44CA2CC5}"/>
                </a:ext>
              </a:extLst>
            </p:cNvPr>
            <p:cNvSpPr/>
            <p:nvPr/>
          </p:nvSpPr>
          <p:spPr>
            <a:xfrm>
              <a:off x="15134621" y="2064544"/>
              <a:ext cx="784287" cy="60494"/>
            </a:xfrm>
            <a:prstGeom prst="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2E21E0B-E6C6-4296-B1D2-DBC3C588244C}"/>
                </a:ext>
              </a:extLst>
            </p:cNvPr>
            <p:cNvSpPr txBox="1"/>
            <p:nvPr/>
          </p:nvSpPr>
          <p:spPr>
            <a:xfrm>
              <a:off x="12612843" y="991504"/>
              <a:ext cx="330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6600" b="1" dirty="0">
                  <a:solidFill>
                    <a:srgbClr val="EE7971"/>
                  </a:solidFill>
                  <a:latin typeface="+mj-lt"/>
                </a:rPr>
                <a:t>05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4CF66E-B55D-45C2-8998-D929FB8B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2" y="1109414"/>
            <a:ext cx="2525988" cy="51557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EB424-6AD7-466F-A175-C77DBA41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1691-C437-408B-868A-12DEEEEB9B81}" type="datetime1">
              <a:rPr lang="en-US" smtClean="0"/>
              <a:t>7/11/2022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E4EF86-E0DA-4DC5-9344-ACEEE086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EBA163-BC7F-4856-B9BC-4289CAC1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3" y="1212491"/>
            <a:ext cx="2626384" cy="50923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E63899-A4C7-4504-AE77-C69F745159DF}"/>
              </a:ext>
            </a:extLst>
          </p:cNvPr>
          <p:cNvGrpSpPr/>
          <p:nvPr/>
        </p:nvGrpSpPr>
        <p:grpSpPr>
          <a:xfrm>
            <a:off x="3919806" y="121181"/>
            <a:ext cx="8272194" cy="6736820"/>
            <a:chOff x="5920472" y="1750509"/>
            <a:chExt cx="6271528" cy="510749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971E018-DF18-40E1-83DC-F371BB5E416F}"/>
                </a:ext>
              </a:extLst>
            </p:cNvPr>
            <p:cNvSpPr/>
            <p:nvPr/>
          </p:nvSpPr>
          <p:spPr>
            <a:xfrm>
              <a:off x="6759037" y="1750509"/>
              <a:ext cx="5432963" cy="5107491"/>
            </a:xfrm>
            <a:custGeom>
              <a:avLst/>
              <a:gdLst>
                <a:gd name="connsiteX0" fmla="*/ 5105314 w 5432963"/>
                <a:gd name="connsiteY0" fmla="*/ 1218 h 5107491"/>
                <a:gd name="connsiteX1" fmla="*/ 5419221 w 5432963"/>
                <a:gd name="connsiteY1" fmla="*/ 98457 h 5107491"/>
                <a:gd name="connsiteX2" fmla="*/ 5432963 w 5432963"/>
                <a:gd name="connsiteY2" fmla="*/ 109037 h 5107491"/>
                <a:gd name="connsiteX3" fmla="*/ 5432963 w 5432963"/>
                <a:gd name="connsiteY3" fmla="*/ 5107491 h 5107491"/>
                <a:gd name="connsiteX4" fmla="*/ 4130562 w 5432963"/>
                <a:gd name="connsiteY4" fmla="*/ 5107491 h 5107491"/>
                <a:gd name="connsiteX5" fmla="*/ 0 w 5432963"/>
                <a:gd name="connsiteY5" fmla="*/ 5107491 h 5107491"/>
                <a:gd name="connsiteX6" fmla="*/ 18825 w 5432963"/>
                <a:gd name="connsiteY6" fmla="*/ 5074726 h 5107491"/>
                <a:gd name="connsiteX7" fmla="*/ 966776 w 5432963"/>
                <a:gd name="connsiteY7" fmla="*/ 2970559 h 5107491"/>
                <a:gd name="connsiteX8" fmla="*/ 3814024 w 5432963"/>
                <a:gd name="connsiteY8" fmla="*/ 505260 h 5107491"/>
                <a:gd name="connsiteX9" fmla="*/ 3824111 w 5432963"/>
                <a:gd name="connsiteY9" fmla="*/ 498856 h 5107491"/>
                <a:gd name="connsiteX10" fmla="*/ 3958290 w 5432963"/>
                <a:gd name="connsiteY10" fmla="*/ 413673 h 5107491"/>
                <a:gd name="connsiteX11" fmla="*/ 5105314 w 5432963"/>
                <a:gd name="connsiteY11" fmla="*/ 1218 h 510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2963" h="5107491">
                  <a:moveTo>
                    <a:pt x="5105314" y="1218"/>
                  </a:moveTo>
                  <a:cubicBezTo>
                    <a:pt x="5222021" y="7530"/>
                    <a:pt x="5327535" y="38550"/>
                    <a:pt x="5419221" y="98457"/>
                  </a:cubicBezTo>
                  <a:lnTo>
                    <a:pt x="5432963" y="109037"/>
                  </a:lnTo>
                  <a:lnTo>
                    <a:pt x="5432963" y="5107491"/>
                  </a:lnTo>
                  <a:lnTo>
                    <a:pt x="4130562" y="5107491"/>
                  </a:lnTo>
                  <a:lnTo>
                    <a:pt x="0" y="5107491"/>
                  </a:lnTo>
                  <a:lnTo>
                    <a:pt x="18825" y="5074726"/>
                  </a:lnTo>
                  <a:cubicBezTo>
                    <a:pt x="277381" y="4551761"/>
                    <a:pt x="159141" y="3726089"/>
                    <a:pt x="966776" y="2970559"/>
                  </a:cubicBezTo>
                  <a:cubicBezTo>
                    <a:pt x="1541856" y="2432581"/>
                    <a:pt x="2749075" y="1202005"/>
                    <a:pt x="3814024" y="505260"/>
                  </a:cubicBezTo>
                  <a:lnTo>
                    <a:pt x="3824111" y="498856"/>
                  </a:lnTo>
                  <a:lnTo>
                    <a:pt x="3958290" y="413673"/>
                  </a:lnTo>
                  <a:cubicBezTo>
                    <a:pt x="4388005" y="149530"/>
                    <a:pt x="4788019" y="-15943"/>
                    <a:pt x="5105314" y="1218"/>
                  </a:cubicBezTo>
                  <a:close/>
                </a:path>
              </a:pathLst>
            </a:cu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7A55337-88B6-4F0D-AA7A-03289C6FCA91}"/>
                </a:ext>
              </a:extLst>
            </p:cNvPr>
            <p:cNvSpPr/>
            <p:nvPr/>
          </p:nvSpPr>
          <p:spPr>
            <a:xfrm>
              <a:off x="5920472" y="2249365"/>
              <a:ext cx="4662676" cy="4608635"/>
            </a:xfrm>
            <a:custGeom>
              <a:avLst/>
              <a:gdLst>
                <a:gd name="connsiteX0" fmla="*/ 4662676 w 4662676"/>
                <a:gd name="connsiteY0" fmla="*/ 0 h 4608635"/>
                <a:gd name="connsiteX1" fmla="*/ 4652589 w 4662676"/>
                <a:gd name="connsiteY1" fmla="*/ 6404 h 4608635"/>
                <a:gd name="connsiteX2" fmla="*/ 1805341 w 4662676"/>
                <a:gd name="connsiteY2" fmla="*/ 2471703 h 4608635"/>
                <a:gd name="connsiteX3" fmla="*/ 857390 w 4662676"/>
                <a:gd name="connsiteY3" fmla="*/ 4575870 h 4608635"/>
                <a:gd name="connsiteX4" fmla="*/ 838565 w 4662676"/>
                <a:gd name="connsiteY4" fmla="*/ 4608635 h 4608635"/>
                <a:gd name="connsiteX5" fmla="*/ 0 w 4662676"/>
                <a:gd name="connsiteY5" fmla="*/ 4608635 h 4608635"/>
                <a:gd name="connsiteX6" fmla="*/ 11875 w 4662676"/>
                <a:gd name="connsiteY6" fmla="*/ 4581012 h 4608635"/>
                <a:gd name="connsiteX7" fmla="*/ 841627 w 4662676"/>
                <a:gd name="connsiteY7" fmla="*/ 2744134 h 4608635"/>
                <a:gd name="connsiteX8" fmla="*/ 4565816 w 4662676"/>
                <a:gd name="connsiteY8" fmla="*/ 827 h 4608635"/>
                <a:gd name="connsiteX9" fmla="*/ 4662676 w 4662676"/>
                <a:gd name="connsiteY9" fmla="*/ 0 h 460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676" h="4608635">
                  <a:moveTo>
                    <a:pt x="4662676" y="0"/>
                  </a:moveTo>
                  <a:lnTo>
                    <a:pt x="4652589" y="6404"/>
                  </a:lnTo>
                  <a:cubicBezTo>
                    <a:pt x="3587640" y="703149"/>
                    <a:pt x="2380421" y="1933725"/>
                    <a:pt x="1805341" y="2471703"/>
                  </a:cubicBezTo>
                  <a:cubicBezTo>
                    <a:pt x="997706" y="3227233"/>
                    <a:pt x="1115946" y="4052905"/>
                    <a:pt x="857390" y="4575870"/>
                  </a:cubicBezTo>
                  <a:lnTo>
                    <a:pt x="838565" y="4608635"/>
                  </a:lnTo>
                  <a:lnTo>
                    <a:pt x="0" y="4608635"/>
                  </a:lnTo>
                  <a:lnTo>
                    <a:pt x="11875" y="4581012"/>
                  </a:lnTo>
                  <a:cubicBezTo>
                    <a:pt x="193266" y="4096750"/>
                    <a:pt x="148551" y="3392495"/>
                    <a:pt x="841627" y="2744134"/>
                  </a:cubicBezTo>
                  <a:cubicBezTo>
                    <a:pt x="1590517" y="2043561"/>
                    <a:pt x="3499360" y="72093"/>
                    <a:pt x="4565816" y="827"/>
                  </a:cubicBezTo>
                  <a:lnTo>
                    <a:pt x="4662676" y="0"/>
                  </a:lnTo>
                  <a:close/>
                </a:path>
              </a:pathLst>
            </a:custGeom>
            <a:solidFill>
              <a:srgbClr val="F1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117EF8F1-6574-484E-BEEE-F10817527964}"/>
              </a:ext>
            </a:extLst>
          </p:cNvPr>
          <p:cNvSpPr/>
          <p:nvPr/>
        </p:nvSpPr>
        <p:spPr>
          <a:xfrm>
            <a:off x="4752067" y="592798"/>
            <a:ext cx="6989989" cy="567240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A0ACEB2-FC07-41E8-8600-FBE90BF2A896}"/>
              </a:ext>
            </a:extLst>
          </p:cNvPr>
          <p:cNvGrpSpPr/>
          <p:nvPr/>
        </p:nvGrpSpPr>
        <p:grpSpPr>
          <a:xfrm>
            <a:off x="996058" y="592798"/>
            <a:ext cx="3306065" cy="1942509"/>
            <a:chOff x="12612843" y="991504"/>
            <a:chExt cx="3306065" cy="19425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342ED5A-40C1-44F3-9BA6-506E0DEC34C1}"/>
                </a:ext>
              </a:extLst>
            </p:cNvPr>
            <p:cNvSpPr txBox="1"/>
            <p:nvPr/>
          </p:nvSpPr>
          <p:spPr>
            <a:xfrm>
              <a:off x="12612843" y="2195349"/>
              <a:ext cx="330606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4800" b="1" dirty="0">
                  <a:solidFill>
                    <a:srgbClr val="EE7971"/>
                  </a:solidFill>
                  <a:latin typeface="+mj-lt"/>
                </a:rPr>
                <a:t>JUNE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E9F8E8AC-3D1B-4BF2-AC30-B9DF44CA2CC5}"/>
                </a:ext>
              </a:extLst>
            </p:cNvPr>
            <p:cNvSpPr/>
            <p:nvPr/>
          </p:nvSpPr>
          <p:spPr>
            <a:xfrm>
              <a:off x="15134621" y="2064544"/>
              <a:ext cx="784287" cy="60494"/>
            </a:xfrm>
            <a:prstGeom prst="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2E21E0B-E6C6-4296-B1D2-DBC3C588244C}"/>
                </a:ext>
              </a:extLst>
            </p:cNvPr>
            <p:cNvSpPr txBox="1"/>
            <p:nvPr/>
          </p:nvSpPr>
          <p:spPr>
            <a:xfrm>
              <a:off x="12612843" y="991504"/>
              <a:ext cx="330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buClr>
                  <a:schemeClr val="accent1"/>
                </a:buClr>
              </a:pPr>
              <a:r>
                <a:rPr lang="en-US" sz="6600" b="1" dirty="0">
                  <a:solidFill>
                    <a:srgbClr val="EE7971"/>
                  </a:solidFill>
                  <a:latin typeface="+mj-lt"/>
                </a:rPr>
                <a:t>06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02191CF-B553-4DAF-81BA-3BB8E9DDB810}"/>
              </a:ext>
            </a:extLst>
          </p:cNvPr>
          <p:cNvGrpSpPr/>
          <p:nvPr/>
        </p:nvGrpSpPr>
        <p:grpSpPr>
          <a:xfrm>
            <a:off x="5500992" y="872217"/>
            <a:ext cx="5492139" cy="5113566"/>
            <a:chOff x="5500992" y="1269614"/>
            <a:chExt cx="5492139" cy="511356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5500992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6293238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7085484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7877730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8669976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9462222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10254467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550099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6293238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7085484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787773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8669976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946222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10254467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550099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6293238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7085484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787773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8669976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946222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10254467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550099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6293238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7085484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787773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8669976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946222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10254467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550099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6293238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7085484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7877730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8669976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946222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10254467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550099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6293238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7085484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787773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8669976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946222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10254467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F6BDC01F-743D-4FD1-8BDF-ECCE432A6B52}"/>
                </a:ext>
              </a:extLst>
            </p:cNvPr>
            <p:cNvSpPr/>
            <p:nvPr/>
          </p:nvSpPr>
          <p:spPr>
            <a:xfrm>
              <a:off x="5500992" y="564451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xmlns="" id="{4A9D99CD-15F8-40DD-98F3-B71B849A2964}"/>
                </a:ext>
              </a:extLst>
            </p:cNvPr>
            <p:cNvSpPr/>
            <p:nvPr/>
          </p:nvSpPr>
          <p:spPr>
            <a:xfrm>
              <a:off x="6293238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xmlns="" id="{5EB805B0-C1BB-479B-8BB1-A314AC7B90E7}"/>
                </a:ext>
              </a:extLst>
            </p:cNvPr>
            <p:cNvSpPr/>
            <p:nvPr/>
          </p:nvSpPr>
          <p:spPr>
            <a:xfrm>
              <a:off x="7085484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xmlns="" id="{C7D62B89-CC94-4DF3-8238-259A9F4C471F}"/>
                </a:ext>
              </a:extLst>
            </p:cNvPr>
            <p:cNvSpPr/>
            <p:nvPr/>
          </p:nvSpPr>
          <p:spPr>
            <a:xfrm>
              <a:off x="7877730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xmlns="" id="{DD0C1456-29E3-47D1-A518-6E6D162B8B96}"/>
                </a:ext>
              </a:extLst>
            </p:cNvPr>
            <p:cNvSpPr/>
            <p:nvPr/>
          </p:nvSpPr>
          <p:spPr>
            <a:xfrm>
              <a:off x="8669976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xmlns="" id="{B6270C22-D8E5-419C-88E1-53C8144CAC97}"/>
                </a:ext>
              </a:extLst>
            </p:cNvPr>
            <p:cNvSpPr/>
            <p:nvPr/>
          </p:nvSpPr>
          <p:spPr>
            <a:xfrm>
              <a:off x="9462222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xmlns="" id="{D713D899-0ED1-41CF-A437-9C5D2D131974}"/>
                </a:ext>
              </a:extLst>
            </p:cNvPr>
            <p:cNvSpPr/>
            <p:nvPr/>
          </p:nvSpPr>
          <p:spPr>
            <a:xfrm>
              <a:off x="10254467" y="564451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EE666-A8A3-4232-9A98-7815303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5B0B-DD4D-4E04-95A1-5C5832E747A4}" type="datetime1">
              <a:rPr lang="en-US" smtClean="0"/>
              <a:t>7/11/2022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6D1196A-F703-4B5B-BD84-CF2D4ED7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50EE9380-92D3-4635-95BA-68091714275E}"/>
              </a:ext>
            </a:extLst>
          </p:cNvPr>
          <p:cNvSpPr/>
          <p:nvPr/>
        </p:nvSpPr>
        <p:spPr>
          <a:xfrm>
            <a:off x="0" y="-27888"/>
            <a:ext cx="4194028" cy="3037639"/>
          </a:xfrm>
          <a:custGeom>
            <a:avLst/>
            <a:gdLst>
              <a:gd name="connsiteX0" fmla="*/ 0 w 4194028"/>
              <a:gd name="connsiteY0" fmla="*/ 0 h 3037639"/>
              <a:gd name="connsiteX1" fmla="*/ 3906791 w 4194028"/>
              <a:gd name="connsiteY1" fmla="*/ 0 h 3037639"/>
              <a:gd name="connsiteX2" fmla="*/ 3931462 w 4194028"/>
              <a:gd name="connsiteY2" fmla="*/ 61431 h 3037639"/>
              <a:gd name="connsiteX3" fmla="*/ 4194028 w 4194028"/>
              <a:gd name="connsiteY3" fmla="*/ 1069889 h 3037639"/>
              <a:gd name="connsiteX4" fmla="*/ 944489 w 4194028"/>
              <a:gd name="connsiteY4" fmla="*/ 2966878 h 3037639"/>
              <a:gd name="connsiteX5" fmla="*/ 230631 w 4194028"/>
              <a:gd name="connsiteY5" fmla="*/ 2728935 h 3037639"/>
              <a:gd name="connsiteX6" fmla="*/ 0 w 4194028"/>
              <a:gd name="connsiteY6" fmla="*/ 2622383 h 3037639"/>
              <a:gd name="connsiteX7" fmla="*/ 0 w 4194028"/>
              <a:gd name="connsiteY7" fmla="*/ 0 h 303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3037639">
                <a:moveTo>
                  <a:pt x="0" y="0"/>
                </a:moveTo>
                <a:lnTo>
                  <a:pt x="3906791" y="0"/>
                </a:lnTo>
                <a:lnTo>
                  <a:pt x="3931462" y="61431"/>
                </a:lnTo>
                <a:cubicBezTo>
                  <a:pt x="4071879" y="426930"/>
                  <a:pt x="4165453" y="771932"/>
                  <a:pt x="4194028" y="1069889"/>
                </a:cubicBezTo>
                <a:cubicBezTo>
                  <a:pt x="4194028" y="2906644"/>
                  <a:pt x="2040369" y="3205003"/>
                  <a:pt x="944489" y="2966878"/>
                </a:cubicBezTo>
                <a:cubicBezTo>
                  <a:pt x="739012" y="2922230"/>
                  <a:pt x="493668" y="2841977"/>
                  <a:pt x="230631" y="2728935"/>
                </a:cubicBezTo>
                <a:lnTo>
                  <a:pt x="0" y="2622383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6BBFA0-E0F0-49AF-9672-BC2A274BC27C}"/>
              </a:ext>
            </a:extLst>
          </p:cNvPr>
          <p:cNvGrpSpPr/>
          <p:nvPr/>
        </p:nvGrpSpPr>
        <p:grpSpPr>
          <a:xfrm>
            <a:off x="2601006" y="592798"/>
            <a:ext cx="6989989" cy="5672404"/>
            <a:chOff x="4752067" y="592798"/>
            <a:chExt cx="6989989" cy="56724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117EF8F1-6574-484E-BEEE-F10817527964}"/>
                </a:ext>
              </a:extLst>
            </p:cNvPr>
            <p:cNvSpPr/>
            <p:nvPr/>
          </p:nvSpPr>
          <p:spPr>
            <a:xfrm>
              <a:off x="4752067" y="592798"/>
              <a:ext cx="6989989" cy="5672404"/>
            </a:xfrm>
            <a:prstGeom prst="roundRect">
              <a:avLst>
                <a:gd name="adj" fmla="val 424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5500992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6293238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7085484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7877730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8669976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9462222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10254467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550099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6293238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7085484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787773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8669976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946222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10254467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550099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6293238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7085484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787773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8669976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946222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10254467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550099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6293238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7085484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787773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8669976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946222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10254467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550099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6293238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7085484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7877730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31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8669976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9462222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10254467" y="4849722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550099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6293238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7085484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787773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8669976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946222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10254467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E21E0B-E6C6-4296-B1D2-DBC3C588244C}"/>
              </a:ext>
            </a:extLst>
          </p:cNvPr>
          <p:cNvSpPr txBox="1"/>
          <p:nvPr/>
        </p:nvSpPr>
        <p:spPr>
          <a:xfrm>
            <a:off x="9938681" y="3077029"/>
            <a:ext cx="1948519" cy="1769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1500" b="1" dirty="0">
                <a:solidFill>
                  <a:srgbClr val="EE7971"/>
                </a:solidFill>
                <a:latin typeface="+mj-lt"/>
              </a:rPr>
              <a:t>07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10E495-BA9A-400F-9BD1-457633715CAA}"/>
              </a:ext>
            </a:extLst>
          </p:cNvPr>
          <p:cNvSpPr txBox="1"/>
          <p:nvPr/>
        </p:nvSpPr>
        <p:spPr>
          <a:xfrm>
            <a:off x="9938681" y="4972540"/>
            <a:ext cx="1948518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cursus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38EF5-DF2C-4414-B9CF-595FA75D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2" y="3077029"/>
            <a:ext cx="2875782" cy="31379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7A3EA0-A29B-432C-8EE9-A3B55CAD6F00}"/>
              </a:ext>
            </a:extLst>
          </p:cNvPr>
          <p:cNvSpPr/>
          <p:nvPr/>
        </p:nvSpPr>
        <p:spPr>
          <a:xfrm>
            <a:off x="4228697" y="283787"/>
            <a:ext cx="3734606" cy="566057"/>
          </a:xfrm>
          <a:prstGeom prst="roundRect">
            <a:avLst>
              <a:gd name="adj" fmla="val 50000"/>
            </a:avLst>
          </a:prstGeom>
          <a:solidFill>
            <a:srgbClr val="EE797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JULY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8164D92-F867-449B-9895-446488F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4874-3E8A-437C-A790-D5F26DCA1415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BFC36799-E098-4046-8A94-83B8E347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xmlns="" id="{265FFAAD-98A1-490C-A8F3-D89C6846C7F0}"/>
              </a:ext>
            </a:extLst>
          </p:cNvPr>
          <p:cNvSpPr/>
          <p:nvPr/>
        </p:nvSpPr>
        <p:spPr>
          <a:xfrm>
            <a:off x="0" y="-27888"/>
            <a:ext cx="4194028" cy="3037639"/>
          </a:xfrm>
          <a:custGeom>
            <a:avLst/>
            <a:gdLst>
              <a:gd name="connsiteX0" fmla="*/ 0 w 4194028"/>
              <a:gd name="connsiteY0" fmla="*/ 0 h 3037639"/>
              <a:gd name="connsiteX1" fmla="*/ 3906791 w 4194028"/>
              <a:gd name="connsiteY1" fmla="*/ 0 h 3037639"/>
              <a:gd name="connsiteX2" fmla="*/ 3931462 w 4194028"/>
              <a:gd name="connsiteY2" fmla="*/ 61431 h 3037639"/>
              <a:gd name="connsiteX3" fmla="*/ 4194028 w 4194028"/>
              <a:gd name="connsiteY3" fmla="*/ 1069889 h 3037639"/>
              <a:gd name="connsiteX4" fmla="*/ 944489 w 4194028"/>
              <a:gd name="connsiteY4" fmla="*/ 2966878 h 3037639"/>
              <a:gd name="connsiteX5" fmla="*/ 230631 w 4194028"/>
              <a:gd name="connsiteY5" fmla="*/ 2728935 h 3037639"/>
              <a:gd name="connsiteX6" fmla="*/ 0 w 4194028"/>
              <a:gd name="connsiteY6" fmla="*/ 2622383 h 3037639"/>
              <a:gd name="connsiteX7" fmla="*/ 0 w 4194028"/>
              <a:gd name="connsiteY7" fmla="*/ 0 h 303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4028" h="3037639">
                <a:moveTo>
                  <a:pt x="0" y="0"/>
                </a:moveTo>
                <a:lnTo>
                  <a:pt x="3906791" y="0"/>
                </a:lnTo>
                <a:lnTo>
                  <a:pt x="3931462" y="61431"/>
                </a:lnTo>
                <a:cubicBezTo>
                  <a:pt x="4071879" y="426930"/>
                  <a:pt x="4165453" y="771932"/>
                  <a:pt x="4194028" y="1069889"/>
                </a:cubicBezTo>
                <a:cubicBezTo>
                  <a:pt x="4194028" y="2906644"/>
                  <a:pt x="2040369" y="3205003"/>
                  <a:pt x="944489" y="2966878"/>
                </a:cubicBezTo>
                <a:cubicBezTo>
                  <a:pt x="739012" y="2922230"/>
                  <a:pt x="493668" y="2841977"/>
                  <a:pt x="230631" y="2728935"/>
                </a:cubicBezTo>
                <a:lnTo>
                  <a:pt x="0" y="2622383"/>
                </a:lnTo>
                <a:lnTo>
                  <a:pt x="0" y="0"/>
                </a:lnTo>
                <a:close/>
              </a:path>
            </a:pathLst>
          </a:custGeom>
          <a:solidFill>
            <a:srgbClr val="F3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6BBFA0-E0F0-49AF-9672-BC2A274BC27C}"/>
              </a:ext>
            </a:extLst>
          </p:cNvPr>
          <p:cNvGrpSpPr/>
          <p:nvPr/>
        </p:nvGrpSpPr>
        <p:grpSpPr>
          <a:xfrm>
            <a:off x="2601006" y="592798"/>
            <a:ext cx="6989989" cy="5672404"/>
            <a:chOff x="4752067" y="592798"/>
            <a:chExt cx="6989989" cy="56724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117EF8F1-6574-484E-BEEE-F10817527964}"/>
                </a:ext>
              </a:extLst>
            </p:cNvPr>
            <p:cNvSpPr/>
            <p:nvPr/>
          </p:nvSpPr>
          <p:spPr>
            <a:xfrm>
              <a:off x="4752067" y="592798"/>
              <a:ext cx="6989989" cy="5672404"/>
            </a:xfrm>
            <a:prstGeom prst="roundRect">
              <a:avLst>
                <a:gd name="adj" fmla="val 424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C2F3E15-6031-4526-9596-266597AB0D76}"/>
                </a:ext>
              </a:extLst>
            </p:cNvPr>
            <p:cNvSpPr/>
            <p:nvPr/>
          </p:nvSpPr>
          <p:spPr>
            <a:xfrm>
              <a:off x="5500992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99933077-B571-4A30-AF9A-8DEDC44C9768}"/>
                </a:ext>
              </a:extLst>
            </p:cNvPr>
            <p:cNvSpPr/>
            <p:nvPr/>
          </p:nvSpPr>
          <p:spPr>
            <a:xfrm>
              <a:off x="6293238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6D79B8C1-1E8A-4EB6-992E-DA537E6C6CA2}"/>
                </a:ext>
              </a:extLst>
            </p:cNvPr>
            <p:cNvSpPr/>
            <p:nvPr/>
          </p:nvSpPr>
          <p:spPr>
            <a:xfrm>
              <a:off x="7085484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67822C2F-CEA8-4130-B1F4-55D09BD21754}"/>
                </a:ext>
              </a:extLst>
            </p:cNvPr>
            <p:cNvSpPr/>
            <p:nvPr/>
          </p:nvSpPr>
          <p:spPr>
            <a:xfrm>
              <a:off x="7877730" y="1670546"/>
              <a:ext cx="738664" cy="738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6F211E74-0CAD-4151-AB5F-39343589AB68}"/>
                </a:ext>
              </a:extLst>
            </p:cNvPr>
            <p:cNvSpPr/>
            <p:nvPr/>
          </p:nvSpPr>
          <p:spPr>
            <a:xfrm>
              <a:off x="8669976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3F0B9ECA-7291-4592-A3E3-9DFA6563E5E3}"/>
                </a:ext>
              </a:extLst>
            </p:cNvPr>
            <p:cNvSpPr/>
            <p:nvPr/>
          </p:nvSpPr>
          <p:spPr>
            <a:xfrm>
              <a:off x="9462222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84ED6B56-EF15-4741-A1A1-D5645EC41611}"/>
                </a:ext>
              </a:extLst>
            </p:cNvPr>
            <p:cNvSpPr/>
            <p:nvPr/>
          </p:nvSpPr>
          <p:spPr>
            <a:xfrm>
              <a:off x="10254467" y="1670546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40514C9F-C3B1-48E9-8B61-1C8F9C9CC5E8}"/>
                </a:ext>
              </a:extLst>
            </p:cNvPr>
            <p:cNvSpPr/>
            <p:nvPr/>
          </p:nvSpPr>
          <p:spPr>
            <a:xfrm>
              <a:off x="550099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80458BA0-96EF-438D-9C9C-B2602E36079E}"/>
                </a:ext>
              </a:extLst>
            </p:cNvPr>
            <p:cNvSpPr/>
            <p:nvPr/>
          </p:nvSpPr>
          <p:spPr>
            <a:xfrm>
              <a:off x="6293238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CA448B1D-083E-4029-B14B-F8DDF458045C}"/>
                </a:ext>
              </a:extLst>
            </p:cNvPr>
            <p:cNvSpPr/>
            <p:nvPr/>
          </p:nvSpPr>
          <p:spPr>
            <a:xfrm>
              <a:off x="7085484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AB600CD8-8A29-42CC-BA18-FD9BC9C6B33A}"/>
                </a:ext>
              </a:extLst>
            </p:cNvPr>
            <p:cNvSpPr/>
            <p:nvPr/>
          </p:nvSpPr>
          <p:spPr>
            <a:xfrm>
              <a:off x="7877730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130081E4-22A4-4462-925F-26D00EAF1011}"/>
                </a:ext>
              </a:extLst>
            </p:cNvPr>
            <p:cNvSpPr/>
            <p:nvPr/>
          </p:nvSpPr>
          <p:spPr>
            <a:xfrm>
              <a:off x="8669976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7CF47F27-FFE6-4EA0-A095-9CB919E62995}"/>
                </a:ext>
              </a:extLst>
            </p:cNvPr>
            <p:cNvSpPr/>
            <p:nvPr/>
          </p:nvSpPr>
          <p:spPr>
            <a:xfrm>
              <a:off x="9462222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397D9C96-FD47-4485-BD80-C481582073EA}"/>
                </a:ext>
              </a:extLst>
            </p:cNvPr>
            <p:cNvSpPr/>
            <p:nvPr/>
          </p:nvSpPr>
          <p:spPr>
            <a:xfrm>
              <a:off x="10254467" y="2465340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27BE9ECF-941B-46F3-A491-E2D0ABA23523}"/>
                </a:ext>
              </a:extLst>
            </p:cNvPr>
            <p:cNvSpPr/>
            <p:nvPr/>
          </p:nvSpPr>
          <p:spPr>
            <a:xfrm>
              <a:off x="550099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07A6D94D-26C9-4384-8876-3A29CC25C1CB}"/>
                </a:ext>
              </a:extLst>
            </p:cNvPr>
            <p:cNvSpPr/>
            <p:nvPr/>
          </p:nvSpPr>
          <p:spPr>
            <a:xfrm>
              <a:off x="6293238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F83F276-6830-4C26-BAE5-C4D73ED28D05}"/>
                </a:ext>
              </a:extLst>
            </p:cNvPr>
            <p:cNvSpPr/>
            <p:nvPr/>
          </p:nvSpPr>
          <p:spPr>
            <a:xfrm>
              <a:off x="7085484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6074CFB6-B63E-4B3D-BBAD-091D9A75D788}"/>
                </a:ext>
              </a:extLst>
            </p:cNvPr>
            <p:cNvSpPr/>
            <p:nvPr/>
          </p:nvSpPr>
          <p:spPr>
            <a:xfrm>
              <a:off x="7877730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550EE489-9B2A-43E3-89E7-298FF8CCE0AF}"/>
                </a:ext>
              </a:extLst>
            </p:cNvPr>
            <p:cNvSpPr/>
            <p:nvPr/>
          </p:nvSpPr>
          <p:spPr>
            <a:xfrm>
              <a:off x="8669976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xmlns="" id="{8626A142-07E1-450D-A6B0-8DC5180D0B99}"/>
                </a:ext>
              </a:extLst>
            </p:cNvPr>
            <p:cNvSpPr/>
            <p:nvPr/>
          </p:nvSpPr>
          <p:spPr>
            <a:xfrm>
              <a:off x="9462222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13F8CF8D-525F-4129-9F8A-506BF454763E}"/>
                </a:ext>
              </a:extLst>
            </p:cNvPr>
            <p:cNvSpPr/>
            <p:nvPr/>
          </p:nvSpPr>
          <p:spPr>
            <a:xfrm>
              <a:off x="10254467" y="3260134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xmlns="" id="{35987294-02A5-47CE-99E2-BE68AC3732A7}"/>
                </a:ext>
              </a:extLst>
            </p:cNvPr>
            <p:cNvSpPr/>
            <p:nvPr/>
          </p:nvSpPr>
          <p:spPr>
            <a:xfrm>
              <a:off x="550099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5C62CF3D-E25B-4230-9A58-D087210D9432}"/>
                </a:ext>
              </a:extLst>
            </p:cNvPr>
            <p:cNvSpPr/>
            <p:nvPr/>
          </p:nvSpPr>
          <p:spPr>
            <a:xfrm>
              <a:off x="6293238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213D0ADD-DA5C-4F2E-8F85-73B58CB612D1}"/>
                </a:ext>
              </a:extLst>
            </p:cNvPr>
            <p:cNvSpPr/>
            <p:nvPr/>
          </p:nvSpPr>
          <p:spPr>
            <a:xfrm>
              <a:off x="7085484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A9F75C09-3CF9-482F-8A9C-FE7D975CC778}"/>
                </a:ext>
              </a:extLst>
            </p:cNvPr>
            <p:cNvSpPr/>
            <p:nvPr/>
          </p:nvSpPr>
          <p:spPr>
            <a:xfrm>
              <a:off x="7877730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4F7A74C-07F1-4B8D-AE05-BAE7457C9C37}"/>
                </a:ext>
              </a:extLst>
            </p:cNvPr>
            <p:cNvSpPr/>
            <p:nvPr/>
          </p:nvSpPr>
          <p:spPr>
            <a:xfrm>
              <a:off x="8669976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40C8012E-F0F4-4967-A0D7-6382C10F1BDD}"/>
                </a:ext>
              </a:extLst>
            </p:cNvPr>
            <p:cNvSpPr/>
            <p:nvPr/>
          </p:nvSpPr>
          <p:spPr>
            <a:xfrm>
              <a:off x="9462222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6C7D2F38-FB3A-427A-8FB1-C367EAB4ABB2}"/>
                </a:ext>
              </a:extLst>
            </p:cNvPr>
            <p:cNvSpPr/>
            <p:nvPr/>
          </p:nvSpPr>
          <p:spPr>
            <a:xfrm>
              <a:off x="10254467" y="4054928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9DB23D0-AC48-40CD-9FE5-828FAFDDAEF4}"/>
                </a:ext>
              </a:extLst>
            </p:cNvPr>
            <p:cNvSpPr/>
            <p:nvPr/>
          </p:nvSpPr>
          <p:spPr>
            <a:xfrm>
              <a:off x="550099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xmlns="" id="{5E45163A-4264-4A42-AAA7-0707FF0F6DFA}"/>
                </a:ext>
              </a:extLst>
            </p:cNvPr>
            <p:cNvSpPr/>
            <p:nvPr/>
          </p:nvSpPr>
          <p:spPr>
            <a:xfrm>
              <a:off x="6293238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26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08ED763D-7773-4EA4-8962-3EA918780911}"/>
                </a:ext>
              </a:extLst>
            </p:cNvPr>
            <p:cNvSpPr/>
            <p:nvPr/>
          </p:nvSpPr>
          <p:spPr>
            <a:xfrm>
              <a:off x="7085484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27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xmlns="" id="{CA7C198D-4A78-4E21-BB32-D1402AD74D28}"/>
                </a:ext>
              </a:extLst>
            </p:cNvPr>
            <p:cNvSpPr/>
            <p:nvPr/>
          </p:nvSpPr>
          <p:spPr>
            <a:xfrm>
              <a:off x="7877730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3AABF4F1-625E-4251-92C9-06DC7D2597DA}"/>
                </a:ext>
              </a:extLst>
            </p:cNvPr>
            <p:cNvSpPr/>
            <p:nvPr/>
          </p:nvSpPr>
          <p:spPr>
            <a:xfrm>
              <a:off x="8669976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5590B32B-BFCF-49EE-BF01-CB81EF715427}"/>
                </a:ext>
              </a:extLst>
            </p:cNvPr>
            <p:cNvSpPr/>
            <p:nvPr/>
          </p:nvSpPr>
          <p:spPr>
            <a:xfrm>
              <a:off x="9462222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xmlns="" id="{62B66AB0-156D-4F3A-A60E-24F7756615FF}"/>
                </a:ext>
              </a:extLst>
            </p:cNvPr>
            <p:cNvSpPr/>
            <p:nvPr/>
          </p:nvSpPr>
          <p:spPr>
            <a:xfrm>
              <a:off x="10254467" y="4849722"/>
              <a:ext cx="738664" cy="738664"/>
            </a:xfrm>
            <a:prstGeom prst="roundRect">
              <a:avLst/>
            </a:prstGeom>
            <a:solidFill>
              <a:srgbClr val="F3C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31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974014F7-A02F-4183-9CAC-67B91C47DE37}"/>
                </a:ext>
              </a:extLst>
            </p:cNvPr>
            <p:cNvSpPr/>
            <p:nvPr/>
          </p:nvSpPr>
          <p:spPr>
            <a:xfrm>
              <a:off x="550099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5C5FB41-A860-48F2-9115-EB24FA0D668F}"/>
                </a:ext>
              </a:extLst>
            </p:cNvPr>
            <p:cNvSpPr/>
            <p:nvPr/>
          </p:nvSpPr>
          <p:spPr>
            <a:xfrm>
              <a:off x="6293238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78EECBDE-C10D-4CC4-93DA-662CECC82D48}"/>
                </a:ext>
              </a:extLst>
            </p:cNvPr>
            <p:cNvSpPr/>
            <p:nvPr/>
          </p:nvSpPr>
          <p:spPr>
            <a:xfrm>
              <a:off x="7085484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5BA837FE-8FE5-47DC-ADCF-D846B421509D}"/>
                </a:ext>
              </a:extLst>
            </p:cNvPr>
            <p:cNvSpPr/>
            <p:nvPr/>
          </p:nvSpPr>
          <p:spPr>
            <a:xfrm>
              <a:off x="7877730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0EDBC569-9AB2-4B8A-AC0D-512134979F41}"/>
                </a:ext>
              </a:extLst>
            </p:cNvPr>
            <p:cNvSpPr/>
            <p:nvPr/>
          </p:nvSpPr>
          <p:spPr>
            <a:xfrm>
              <a:off x="8669976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03FD7E-39B2-441A-BF2C-52AF1F14F651}"/>
                </a:ext>
              </a:extLst>
            </p:cNvPr>
            <p:cNvSpPr/>
            <p:nvPr/>
          </p:nvSpPr>
          <p:spPr>
            <a:xfrm>
              <a:off x="9462222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FRI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FEDEA9E-C0CA-4FA1-A585-876FE385D59F}"/>
                </a:ext>
              </a:extLst>
            </p:cNvPr>
            <p:cNvSpPr/>
            <p:nvPr/>
          </p:nvSpPr>
          <p:spPr>
            <a:xfrm>
              <a:off x="10254467" y="1269614"/>
              <a:ext cx="738664" cy="340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SAT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2E21E0B-E6C6-4296-B1D2-DBC3C588244C}"/>
              </a:ext>
            </a:extLst>
          </p:cNvPr>
          <p:cNvSpPr txBox="1"/>
          <p:nvPr/>
        </p:nvSpPr>
        <p:spPr>
          <a:xfrm>
            <a:off x="9938681" y="3077029"/>
            <a:ext cx="1948519" cy="1769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1500" b="1" dirty="0">
                <a:solidFill>
                  <a:srgbClr val="EE7971"/>
                </a:solidFill>
                <a:latin typeface="+mj-lt"/>
              </a:rPr>
              <a:t>08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10E495-BA9A-400F-9BD1-457633715CAA}"/>
              </a:ext>
            </a:extLst>
          </p:cNvPr>
          <p:cNvSpPr txBox="1"/>
          <p:nvPr/>
        </p:nvSpPr>
        <p:spPr>
          <a:xfrm>
            <a:off x="9938681" y="4972540"/>
            <a:ext cx="1948518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cursus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dignissim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Nam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7A3EA0-A29B-432C-8EE9-A3B55CAD6F00}"/>
              </a:ext>
            </a:extLst>
          </p:cNvPr>
          <p:cNvSpPr/>
          <p:nvPr/>
        </p:nvSpPr>
        <p:spPr>
          <a:xfrm>
            <a:off x="4228697" y="283787"/>
            <a:ext cx="3734606" cy="566057"/>
          </a:xfrm>
          <a:prstGeom prst="roundRect">
            <a:avLst>
              <a:gd name="adj" fmla="val 50000"/>
            </a:avLst>
          </a:prstGeom>
          <a:solidFill>
            <a:srgbClr val="EE797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AUGUST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643EC1-8013-40E5-A5FA-00DEEB70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" y="4054928"/>
            <a:ext cx="2731177" cy="22102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3E390-CC70-46C6-A94A-A9719A3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EA0C-5FA6-42C0-BBD3-8A95C737FCA9}" type="datetime1">
              <a:rPr lang="en-US" smtClean="0"/>
              <a:t>7/11/2022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AC84B0-0E08-4B27-AB11-C7C64325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85F5-60D3-4447-BEA1-A937A96940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765</Words>
  <Application>Microsoft Office PowerPoint</Application>
  <PresentationFormat>Custom</PresentationFormat>
  <Paragraphs>511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USER</cp:lastModifiedBy>
  <cp:revision>25</cp:revision>
  <dcterms:created xsi:type="dcterms:W3CDTF">2018-12-20T06:53:31Z</dcterms:created>
  <dcterms:modified xsi:type="dcterms:W3CDTF">2022-07-11T06:41:14Z</dcterms:modified>
</cp:coreProperties>
</file>