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80850D-285A-4C86-9EA9-E43AC33FFD6F}">
          <p14:sldIdLst>
            <p14:sldId id="256"/>
            <p14:sldId id="257"/>
            <p14:sldId id="258"/>
            <p14:sldId id="259"/>
            <p14:sldId id="260"/>
            <p14:sldId id="261"/>
            <p14:sldId id="269"/>
            <p14:sldId id="270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9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C33629-C804-65EE-3D89-4F9FC329F7D2}" name="PeruOffice1" initials="P" userId="PeruOffice1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D8BD"/>
    <a:srgbClr val="24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364" autoAdjust="0"/>
  </p:normalViewPr>
  <p:slideViewPr>
    <p:cSldViewPr snapToGrid="0">
      <p:cViewPr>
        <p:scale>
          <a:sx n="90" d="100"/>
          <a:sy n="90" d="100"/>
        </p:scale>
        <p:origin x="-1392" y="-438"/>
      </p:cViewPr>
      <p:guideLst>
        <p:guide orient="horz" pos="936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85F3A-5AF6-45DC-83A4-0FE5C359CD3C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0B2B9-07FE-486D-8FC4-01250521D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3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0B2B9-07FE-486D-8FC4-01250521D8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4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0B2B9-07FE-486D-8FC4-01250521D8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0B2B9-07FE-486D-8FC4-01250521D8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61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639D6-F7C8-43AB-9EB6-93335D49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2853F5D-4097-4283-BCBE-479B3B383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D8D755-7C76-41A9-8D68-3250C6E0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7317F6-6F29-45E6-9B9A-13B137F3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6318A4-DE6C-4A9F-9984-50CC5F3C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78221-DD9D-4FD8-9599-BDF41B22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9AD6C3-14B6-4A5B-BA43-14FBB1210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6AA401F-3DBA-4B1A-A8E5-43B1B226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37EEED-9A55-4A03-931C-A59C8507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5A24C5-2B10-48A0-A6B7-24631DB8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46BBE5E-6989-4B85-9E01-637B86863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6F04594-4965-478E-AA7A-937B421DC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5BFC46-BCD8-41AA-BAD2-7B4EC8BA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A0774A1-D038-414D-9C64-EF9F7222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65D1DD-0300-4BAD-A427-A35CFC7FE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3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C5E09-484D-4D74-8098-37623023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66216A-5959-4C48-9CFF-1DF33E0B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7CB7A4-8C37-4951-8107-D585EAC2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1F116E-045C-4D75-92B4-A12F614F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A3BCBD-8D73-46B3-83AE-1983AF2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2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43DE1E-180A-4CB9-94AF-AD9F566C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44A137-E3F5-475B-8F6F-3D0CA1E8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D7FC28-47B3-4310-8A7C-0F7E373C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A61309-03AB-4F2C-96A7-5BCEF6DF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AE8870-F8A5-4554-BC92-B675FB25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0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16C618-6CD2-4DD0-88A9-53B04DD3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E3DCC2-C5BA-4C57-A7F5-6D9345A64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45E95D-2866-41AB-9F20-BB03BE78E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6C67327-7716-4169-B51A-25F5D3CF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24BB9F-E74B-4C50-ADC6-944518C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E60748-325E-4D3A-A5E9-1527B44F0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C0014-EF94-4753-86C2-FC62517B9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64B53E-1C71-4A84-A966-4378503FF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2837AE6-45AD-46A8-A108-B6ACFD492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85D4DC0-0347-4F57-9E14-6F19D5E74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72908D-D498-491D-96AB-A99A127C2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4246E7A-6AD8-4310-8206-820E395F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2F1A7C0-CB43-4702-8286-CE37E763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F576252-3E97-4A26-A558-2EFC6DA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2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3FD6A5-6ED3-4BDF-9A69-2E25CDD7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57AB91-F63E-4CC3-AFDC-FA6C29A2C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76F8E4B-07D8-4847-8A94-D527E1B0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F39A1CC-AC14-47F2-8093-0E6CD3E6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8CAE938-E16D-4C15-A241-B15C95F3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888FAA-7C6E-4B48-B0FD-0AF4AD57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19E59B9-DF1D-42BE-AF0F-E7B64F3B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9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5546F5-A95F-4686-BC81-ADD7A508F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992767-0EC5-4FE3-B410-BA18C0D8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2A097D-EBFC-4104-BE2F-E8D289350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AD7B4C-631E-4C07-828C-BAA8F0D4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97A1497-F983-45C5-88EF-1C12E523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D27DC4-4F5B-4B9F-88D0-839866DA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467DF-A170-48DF-AAD8-8268C735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7D6D5E6-5258-4989-B64F-9FD4ABEF5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F71135-D178-40CE-B29F-AA82436E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41B859B-049D-494C-BE17-2D8F09DD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5741F9-D5C5-4AC8-A8A9-BFF50DF0C76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A1035C-D736-479F-9986-420DF929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0D2AC0-A09D-4BDF-BD96-9085C3AE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1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2F624C-8014-436B-960A-9671A02C6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08" y="365126"/>
            <a:ext cx="11351985" cy="825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A072C6C-D533-44F8-85E2-C7DBA2437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008" y="1465943"/>
            <a:ext cx="11351985" cy="4711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4653DA-B7B4-42CC-850E-9BD6C4F7A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220F7-CCA3-48BA-889F-FFDC4DCBF7F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5">
            <a:extLst>
              <a:ext uri="{FF2B5EF4-FFF2-40B4-BE49-F238E27FC236}">
                <a16:creationId xmlns:a16="http://schemas.microsoft.com/office/drawing/2014/main" xmlns="" id="{ECA1B8FE-EF2B-4842-B65C-21A6DA81D0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8" y="6401750"/>
            <a:ext cx="779657" cy="274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A61F2620-51D0-4F86-BD51-51FBDB1171A2}"/>
              </a:ext>
            </a:extLst>
          </p:cNvPr>
          <p:cNvCxnSpPr>
            <a:cxnSpLocks/>
          </p:cNvCxnSpPr>
          <p:nvPr userDrawn="1"/>
        </p:nvCxnSpPr>
        <p:spPr>
          <a:xfrm>
            <a:off x="1333500" y="6538912"/>
            <a:ext cx="99441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2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76EBD43-4FCB-4CFF-8386-7B0B700E27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ED4461-98A0-4206-BAAA-3E4BBF7B3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988" y="1671488"/>
            <a:ext cx="7078662" cy="2387600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CORPORATE ONBOARDING POWERPOINT TEMPLATE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0D175A8-CE05-469B-A26F-6806DA882401}"/>
              </a:ext>
            </a:extLst>
          </p:cNvPr>
          <p:cNvSpPr/>
          <p:nvPr/>
        </p:nvSpPr>
        <p:spPr>
          <a:xfrm>
            <a:off x="91440" y="-804672"/>
            <a:ext cx="621792" cy="621792"/>
          </a:xfrm>
          <a:prstGeom prst="ellips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6D8DD11-EB76-4C70-A1BD-016CA1AC7764}"/>
              </a:ext>
            </a:extLst>
          </p:cNvPr>
          <p:cNvSpPr/>
          <p:nvPr/>
        </p:nvSpPr>
        <p:spPr>
          <a:xfrm>
            <a:off x="885070" y="-804672"/>
            <a:ext cx="621792" cy="621792"/>
          </a:xfrm>
          <a:prstGeom prst="ellips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DBDCB6D4-3DD3-4551-9DB0-20B594438DD6}"/>
              </a:ext>
            </a:extLst>
          </p:cNvPr>
          <p:cNvSpPr/>
          <p:nvPr/>
        </p:nvSpPr>
        <p:spPr>
          <a:xfrm>
            <a:off x="8302626" y="0"/>
            <a:ext cx="3889374" cy="4438650"/>
          </a:xfrm>
          <a:custGeom>
            <a:avLst/>
            <a:gdLst>
              <a:gd name="connsiteX0" fmla="*/ 1722039 w 3889374"/>
              <a:gd name="connsiteY0" fmla="*/ 0 h 4438650"/>
              <a:gd name="connsiteX1" fmla="*/ 3889374 w 3889374"/>
              <a:gd name="connsiteY1" fmla="*/ 0 h 4438650"/>
              <a:gd name="connsiteX2" fmla="*/ 3889374 w 3889374"/>
              <a:gd name="connsiteY2" fmla="*/ 1051612 h 4438650"/>
              <a:gd name="connsiteX3" fmla="*/ 2575323 w 3889374"/>
              <a:gd name="connsiteY3" fmla="*/ 4438650 h 4438650"/>
              <a:gd name="connsiteX4" fmla="*/ 0 w 3889374"/>
              <a:gd name="connsiteY4" fmla="*/ 443865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9374" h="4438650">
                <a:moveTo>
                  <a:pt x="1722039" y="0"/>
                </a:moveTo>
                <a:lnTo>
                  <a:pt x="3889374" y="0"/>
                </a:lnTo>
                <a:lnTo>
                  <a:pt x="3889374" y="1051612"/>
                </a:lnTo>
                <a:lnTo>
                  <a:pt x="2575323" y="4438650"/>
                </a:lnTo>
                <a:lnTo>
                  <a:pt x="0" y="4438650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A8A2264F-46E2-40DC-B945-FEFA2AF6457D}"/>
              </a:ext>
            </a:extLst>
          </p:cNvPr>
          <p:cNvSpPr/>
          <p:nvPr/>
        </p:nvSpPr>
        <p:spPr>
          <a:xfrm>
            <a:off x="9902826" y="4438650"/>
            <a:ext cx="2289174" cy="2419350"/>
          </a:xfrm>
          <a:custGeom>
            <a:avLst/>
            <a:gdLst>
              <a:gd name="connsiteX0" fmla="*/ 969482 w 2289174"/>
              <a:gd name="connsiteY0" fmla="*/ 0 h 2419350"/>
              <a:gd name="connsiteX1" fmla="*/ 2289174 w 2289174"/>
              <a:gd name="connsiteY1" fmla="*/ 0 h 2419350"/>
              <a:gd name="connsiteX2" fmla="*/ 2289174 w 2289174"/>
              <a:gd name="connsiteY2" fmla="*/ 2419350 h 2419350"/>
              <a:gd name="connsiteX3" fmla="*/ 0 w 2289174"/>
              <a:gd name="connsiteY3" fmla="*/ 2419350 h 241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174" h="2419350">
                <a:moveTo>
                  <a:pt x="969482" y="0"/>
                </a:moveTo>
                <a:lnTo>
                  <a:pt x="2289174" y="0"/>
                </a:lnTo>
                <a:lnTo>
                  <a:pt x="2289174" y="2419350"/>
                </a:lnTo>
                <a:lnTo>
                  <a:pt x="0" y="2419350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7FD32BC-9130-4E10-9731-A3DE66A3ADA8}"/>
              </a:ext>
            </a:extLst>
          </p:cNvPr>
          <p:cNvCxnSpPr>
            <a:cxnSpLocks/>
          </p:cNvCxnSpPr>
          <p:nvPr/>
        </p:nvCxnSpPr>
        <p:spPr>
          <a:xfrm flipH="1">
            <a:off x="2148114" y="4433977"/>
            <a:ext cx="5322363" cy="0"/>
          </a:xfrm>
          <a:prstGeom prst="line">
            <a:avLst/>
          </a:prstGeom>
          <a:ln>
            <a:solidFill>
              <a:srgbClr val="8BD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AEF22F5-A8A3-42F0-A888-E5ACC68E4C87}"/>
              </a:ext>
            </a:extLst>
          </p:cNvPr>
          <p:cNvSpPr/>
          <p:nvPr/>
        </p:nvSpPr>
        <p:spPr>
          <a:xfrm>
            <a:off x="0" y="0"/>
            <a:ext cx="787677" cy="1946935"/>
          </a:xfrm>
          <a:custGeom>
            <a:avLst/>
            <a:gdLst>
              <a:gd name="connsiteX0" fmla="*/ 0 w 787677"/>
              <a:gd name="connsiteY0" fmla="*/ 0 h 1946935"/>
              <a:gd name="connsiteX1" fmla="*/ 787677 w 787677"/>
              <a:gd name="connsiteY1" fmla="*/ 0 h 1946935"/>
              <a:gd name="connsiteX2" fmla="*/ 0 w 787677"/>
              <a:gd name="connsiteY2" fmla="*/ 1946935 h 194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677" h="1946935">
                <a:moveTo>
                  <a:pt x="0" y="0"/>
                </a:moveTo>
                <a:lnTo>
                  <a:pt x="787677" y="0"/>
                </a:lnTo>
                <a:lnTo>
                  <a:pt x="0" y="1946935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38" y="4175111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1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6233A36-5F32-4CF3-976F-FD900321D79B}"/>
              </a:ext>
            </a:extLst>
          </p:cNvPr>
          <p:cNvSpPr/>
          <p:nvPr/>
        </p:nvSpPr>
        <p:spPr>
          <a:xfrm>
            <a:off x="0" y="548640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xmlns="" id="{9686E8CF-67B3-4C6F-A3CD-4C21362DFA90}"/>
              </a:ext>
            </a:extLst>
          </p:cNvPr>
          <p:cNvSpPr/>
          <p:nvPr/>
        </p:nvSpPr>
        <p:spPr>
          <a:xfrm rot="1052166">
            <a:off x="-517909" y="-1528869"/>
            <a:ext cx="8714923" cy="9293132"/>
          </a:xfrm>
          <a:custGeom>
            <a:avLst/>
            <a:gdLst>
              <a:gd name="connsiteX0" fmla="*/ 0 w 8714923"/>
              <a:gd name="connsiteY0" fmla="*/ 2753842 h 9293132"/>
              <a:gd name="connsiteX1" fmla="*/ 8714923 w 8714923"/>
              <a:gd name="connsiteY1" fmla="*/ 0 h 9293132"/>
              <a:gd name="connsiteX2" fmla="*/ 8714922 w 8714923"/>
              <a:gd name="connsiteY2" fmla="*/ 7192242 h 9293132"/>
              <a:gd name="connsiteX3" fmla="*/ 2066361 w 8714923"/>
              <a:gd name="connsiteY3" fmla="*/ 9293132 h 92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4923" h="9293132">
                <a:moveTo>
                  <a:pt x="0" y="2753842"/>
                </a:moveTo>
                <a:lnTo>
                  <a:pt x="8714923" y="0"/>
                </a:lnTo>
                <a:lnTo>
                  <a:pt x="8714922" y="7192242"/>
                </a:lnTo>
                <a:lnTo>
                  <a:pt x="2066361" y="9293132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xmlns="" id="{B8185C9D-96FC-4ECF-BE98-4C0D763E4201}"/>
              </a:ext>
            </a:extLst>
          </p:cNvPr>
          <p:cNvSpPr/>
          <p:nvPr/>
        </p:nvSpPr>
        <p:spPr>
          <a:xfrm rot="1052166">
            <a:off x="-825909" y="-1528869"/>
            <a:ext cx="8714923" cy="9293132"/>
          </a:xfrm>
          <a:custGeom>
            <a:avLst/>
            <a:gdLst>
              <a:gd name="connsiteX0" fmla="*/ 0 w 8714923"/>
              <a:gd name="connsiteY0" fmla="*/ 2753842 h 9293132"/>
              <a:gd name="connsiteX1" fmla="*/ 8714923 w 8714923"/>
              <a:gd name="connsiteY1" fmla="*/ 0 h 9293132"/>
              <a:gd name="connsiteX2" fmla="*/ 8714922 w 8714923"/>
              <a:gd name="connsiteY2" fmla="*/ 7192242 h 9293132"/>
              <a:gd name="connsiteX3" fmla="*/ 2066361 w 8714923"/>
              <a:gd name="connsiteY3" fmla="*/ 9293132 h 929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4923" h="9293132">
                <a:moveTo>
                  <a:pt x="0" y="2753842"/>
                </a:moveTo>
                <a:lnTo>
                  <a:pt x="8714923" y="0"/>
                </a:lnTo>
                <a:lnTo>
                  <a:pt x="8714922" y="7192242"/>
                </a:lnTo>
                <a:lnTo>
                  <a:pt x="2066361" y="9293132"/>
                </a:lnTo>
                <a:close/>
              </a:path>
            </a:pathLst>
          </a:cu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22EABAE3-1AE9-411F-8EB3-E3EE5910B5B9}"/>
              </a:ext>
            </a:extLst>
          </p:cNvPr>
          <p:cNvSpPr/>
          <p:nvPr/>
        </p:nvSpPr>
        <p:spPr>
          <a:xfrm>
            <a:off x="1930400" y="1880296"/>
            <a:ext cx="10261600" cy="34156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tx1">
                <a:alpha val="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62BBC2E8-B71B-40F5-974D-96120EFF5E45}"/>
              </a:ext>
            </a:extLst>
          </p:cNvPr>
          <p:cNvSpPr txBox="1">
            <a:spLocks/>
          </p:cNvSpPr>
          <p:nvPr/>
        </p:nvSpPr>
        <p:spPr>
          <a:xfrm>
            <a:off x="6096000" y="2235200"/>
            <a:ext cx="5688013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FDD8AF8-C2DB-4592-85C2-2FDAF5DE89D0}"/>
              </a:ext>
            </a:extLst>
          </p:cNvPr>
          <p:cNvSpPr/>
          <p:nvPr/>
        </p:nvSpPr>
        <p:spPr>
          <a:xfrm>
            <a:off x="3009900" y="2574013"/>
            <a:ext cx="7442199" cy="1957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200" dirty="0">
                <a:solidFill>
                  <a:srgbClr val="243665"/>
                </a:solidFill>
              </a:rPr>
              <a:t>QUESTIONS?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FF6FB3C-9D6E-4408-8AFA-DEBB89961A52}"/>
              </a:ext>
            </a:extLst>
          </p:cNvPr>
          <p:cNvCxnSpPr>
            <a:cxnSpLocks/>
          </p:cNvCxnSpPr>
          <p:nvPr/>
        </p:nvCxnSpPr>
        <p:spPr>
          <a:xfrm flipH="1">
            <a:off x="8267700" y="3621010"/>
            <a:ext cx="3924302" cy="0"/>
          </a:xfrm>
          <a:prstGeom prst="line">
            <a:avLst/>
          </a:prstGeom>
          <a:ln>
            <a:solidFill>
              <a:srgbClr val="8BD8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AE767BC5-9DB9-4E72-B6FB-6537292F6ED5}"/>
              </a:ext>
            </a:extLst>
          </p:cNvPr>
          <p:cNvGrpSpPr/>
          <p:nvPr/>
        </p:nvGrpSpPr>
        <p:grpSpPr>
          <a:xfrm>
            <a:off x="1485581" y="3080458"/>
            <a:ext cx="1015279" cy="1015279"/>
            <a:chOff x="724630" y="1938070"/>
            <a:chExt cx="1039904" cy="10399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FBEC5D4E-5A7B-45EA-8DA1-BE68220D4510}"/>
                </a:ext>
              </a:extLst>
            </p:cNvPr>
            <p:cNvSpPr/>
            <p:nvPr/>
          </p:nvSpPr>
          <p:spPr>
            <a:xfrm>
              <a:off x="724630" y="1938070"/>
              <a:ext cx="1039904" cy="1039904"/>
            </a:xfrm>
            <a:prstGeom prst="ellipse">
              <a:avLst/>
            </a:prstGeom>
            <a:solidFill>
              <a:srgbClr val="8BD8BD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3" name="Graphic 52" descr="Question Mark with solid fill">
              <a:extLst>
                <a:ext uri="{FF2B5EF4-FFF2-40B4-BE49-F238E27FC236}">
                  <a16:creationId xmlns:a16="http://schemas.microsoft.com/office/drawing/2014/main" xmlns="" id="{38C643E6-7898-4F5D-A2B4-9B2CD6243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903793" y="2117233"/>
              <a:ext cx="681579" cy="681579"/>
            </a:xfrm>
            <a:prstGeom prst="rect">
              <a:avLst/>
            </a:prstGeom>
          </p:spPr>
        </p:pic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xmlns="" id="{FE98CBF4-3E18-47FA-B6D7-AC7779E005B7}"/>
              </a:ext>
            </a:extLst>
          </p:cNvPr>
          <p:cNvSpPr/>
          <p:nvPr/>
        </p:nvSpPr>
        <p:spPr>
          <a:xfrm>
            <a:off x="-58525" y="0"/>
            <a:ext cx="787677" cy="1946935"/>
          </a:xfrm>
          <a:custGeom>
            <a:avLst/>
            <a:gdLst>
              <a:gd name="connsiteX0" fmla="*/ 0 w 787677"/>
              <a:gd name="connsiteY0" fmla="*/ 0 h 1946935"/>
              <a:gd name="connsiteX1" fmla="*/ 787677 w 787677"/>
              <a:gd name="connsiteY1" fmla="*/ 0 h 1946935"/>
              <a:gd name="connsiteX2" fmla="*/ 0 w 787677"/>
              <a:gd name="connsiteY2" fmla="*/ 1946935 h 1946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7677" h="1946935">
                <a:moveTo>
                  <a:pt x="0" y="0"/>
                </a:moveTo>
                <a:lnTo>
                  <a:pt x="787677" y="0"/>
                </a:lnTo>
                <a:lnTo>
                  <a:pt x="0" y="1946935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900" y="4065030"/>
            <a:ext cx="3594067" cy="6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80480-0001-40CD-AB64-6E99BF31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MISSION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5885748-D4BC-4061-8752-0B8AEE828B58}"/>
              </a:ext>
            </a:extLst>
          </p:cNvPr>
          <p:cNvSpPr/>
          <p:nvPr/>
        </p:nvSpPr>
        <p:spPr>
          <a:xfrm>
            <a:off x="0" y="2312239"/>
            <a:ext cx="12192000" cy="384810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B7D84A9D-0782-4189-BB47-EBA24690C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75" y="4645476"/>
            <a:ext cx="3316522" cy="1174753"/>
          </a:xfrm>
        </p:spPr>
        <p:txBody>
          <a:bodyPr lIns="0" tIns="0" rIns="0" bIns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521ADD51-9C5D-4764-8DFF-8784530FC243}"/>
              </a:ext>
            </a:extLst>
          </p:cNvPr>
          <p:cNvSpPr txBox="1">
            <a:spLocks/>
          </p:cNvSpPr>
          <p:nvPr/>
        </p:nvSpPr>
        <p:spPr>
          <a:xfrm>
            <a:off x="620475" y="4297213"/>
            <a:ext cx="3316522" cy="3076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2000" b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endParaRPr lang="en-US" sz="20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3AD0EDFC-78B4-4300-9EEA-E0430A1397AD}"/>
              </a:ext>
            </a:extLst>
          </p:cNvPr>
          <p:cNvSpPr txBox="1">
            <a:spLocks/>
          </p:cNvSpPr>
          <p:nvPr/>
        </p:nvSpPr>
        <p:spPr>
          <a:xfrm>
            <a:off x="4493975" y="4645476"/>
            <a:ext cx="3316522" cy="11747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C34830E6-4C94-4171-B4FB-5D20579A3653}"/>
              </a:ext>
            </a:extLst>
          </p:cNvPr>
          <p:cNvSpPr txBox="1">
            <a:spLocks/>
          </p:cNvSpPr>
          <p:nvPr/>
        </p:nvSpPr>
        <p:spPr>
          <a:xfrm>
            <a:off x="4493975" y="4297213"/>
            <a:ext cx="3316522" cy="3076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2000" b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endParaRPr lang="en-US" sz="20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507407A7-2DAF-415D-9EE1-C8A9ADC5E38B}"/>
              </a:ext>
            </a:extLst>
          </p:cNvPr>
          <p:cNvSpPr txBox="1">
            <a:spLocks/>
          </p:cNvSpPr>
          <p:nvPr/>
        </p:nvSpPr>
        <p:spPr>
          <a:xfrm>
            <a:off x="8280692" y="4645476"/>
            <a:ext cx="3316522" cy="11747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1FB28D39-F854-4908-A7EE-EBC908D7025F}"/>
              </a:ext>
            </a:extLst>
          </p:cNvPr>
          <p:cNvSpPr txBox="1">
            <a:spLocks/>
          </p:cNvSpPr>
          <p:nvPr/>
        </p:nvSpPr>
        <p:spPr>
          <a:xfrm>
            <a:off x="8280692" y="4297213"/>
            <a:ext cx="3316522" cy="30769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2000" b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endParaRPr lang="en-US" sz="2000" b="1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C424820E-5092-4183-A53E-EB1344E6037A}"/>
              </a:ext>
            </a:extLst>
          </p:cNvPr>
          <p:cNvGrpSpPr/>
          <p:nvPr/>
        </p:nvGrpSpPr>
        <p:grpSpPr>
          <a:xfrm>
            <a:off x="4204003" y="2307605"/>
            <a:ext cx="3783995" cy="3230084"/>
            <a:chOff x="4204003" y="-2035277"/>
            <a:chExt cx="3783995" cy="1126776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06AE3051-5AEE-4651-8E78-4606BAD9D3F5}"/>
                </a:ext>
              </a:extLst>
            </p:cNvPr>
            <p:cNvCxnSpPr>
              <a:cxnSpLocks/>
            </p:cNvCxnSpPr>
            <p:nvPr/>
          </p:nvCxnSpPr>
          <p:spPr>
            <a:xfrm>
              <a:off x="4204003" y="-2035277"/>
              <a:ext cx="0" cy="11267767"/>
            </a:xfrm>
            <a:prstGeom prst="line">
              <a:avLst/>
            </a:prstGeom>
            <a:ln>
              <a:solidFill>
                <a:srgbClr val="8BD8BD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6371DE2-4FC4-457F-B89B-4341053F4475}"/>
                </a:ext>
              </a:extLst>
            </p:cNvPr>
            <p:cNvCxnSpPr>
              <a:cxnSpLocks/>
            </p:cNvCxnSpPr>
            <p:nvPr/>
          </p:nvCxnSpPr>
          <p:spPr>
            <a:xfrm>
              <a:off x="7987998" y="-2035277"/>
              <a:ext cx="0" cy="11267767"/>
            </a:xfrm>
            <a:prstGeom prst="line">
              <a:avLst/>
            </a:prstGeom>
            <a:ln>
              <a:solidFill>
                <a:srgbClr val="8BD8BD">
                  <a:alpha val="7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group of people sitting around a table with laptops&#10;&#10;Description automatically generated">
            <a:extLst>
              <a:ext uri="{FF2B5EF4-FFF2-40B4-BE49-F238E27FC236}">
                <a16:creationId xmlns:a16="http://schemas.microsoft.com/office/drawing/2014/main" xmlns="" id="{B550F728-DB78-4096-9586-1A3257B933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09" r="234" b="35833"/>
          <a:stretch/>
        </p:blipFill>
        <p:spPr>
          <a:xfrm>
            <a:off x="401174" y="1454754"/>
            <a:ext cx="11370817" cy="23674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450C7D9-19C8-4358-8FF9-BFBAE69E406B}"/>
              </a:ext>
            </a:extLst>
          </p:cNvPr>
          <p:cNvSpPr/>
          <p:nvPr/>
        </p:nvSpPr>
        <p:spPr>
          <a:xfrm>
            <a:off x="620474" y="3511398"/>
            <a:ext cx="621586" cy="62158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9927FA3-E557-49C3-8352-7808E857F0F1}"/>
              </a:ext>
            </a:extLst>
          </p:cNvPr>
          <p:cNvSpPr/>
          <p:nvPr/>
        </p:nvSpPr>
        <p:spPr>
          <a:xfrm>
            <a:off x="4493975" y="3511398"/>
            <a:ext cx="621586" cy="62158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4458BAF9-1837-42EA-BD93-021109AF515F}"/>
              </a:ext>
            </a:extLst>
          </p:cNvPr>
          <p:cNvSpPr/>
          <p:nvPr/>
        </p:nvSpPr>
        <p:spPr>
          <a:xfrm>
            <a:off x="8280692" y="3511398"/>
            <a:ext cx="621586" cy="621586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xmlns="" id="{9ADED5D5-B6B3-4A46-A239-73AA446D445B}"/>
              </a:ext>
            </a:extLst>
          </p:cNvPr>
          <p:cNvGrpSpPr/>
          <p:nvPr/>
        </p:nvGrpSpPr>
        <p:grpSpPr>
          <a:xfrm>
            <a:off x="730318" y="3620320"/>
            <a:ext cx="401898" cy="403742"/>
            <a:chOff x="5554663" y="4332288"/>
            <a:chExt cx="346075" cy="347663"/>
          </a:xfrm>
          <a:solidFill>
            <a:schemeClr val="bg1"/>
          </a:solidFill>
        </p:grpSpPr>
        <p:sp>
          <p:nvSpPr>
            <p:cNvPr id="47" name="Freeform 531">
              <a:extLst>
                <a:ext uri="{FF2B5EF4-FFF2-40B4-BE49-F238E27FC236}">
                  <a16:creationId xmlns:a16="http://schemas.microsoft.com/office/drawing/2014/main" xmlns="" id="{B9DE5DAF-EA2B-45D4-970B-B78B615FD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4825" y="4362451"/>
              <a:ext cx="285750" cy="287338"/>
            </a:xfrm>
            <a:custGeom>
              <a:avLst/>
              <a:gdLst>
                <a:gd name="T0" fmla="*/ 38 w 76"/>
                <a:gd name="T1" fmla="*/ 76 h 76"/>
                <a:gd name="T2" fmla="*/ 0 w 76"/>
                <a:gd name="T3" fmla="*/ 38 h 76"/>
                <a:gd name="T4" fmla="*/ 38 w 76"/>
                <a:gd name="T5" fmla="*/ 0 h 76"/>
                <a:gd name="T6" fmla="*/ 76 w 76"/>
                <a:gd name="T7" fmla="*/ 38 h 76"/>
                <a:gd name="T8" fmla="*/ 38 w 76"/>
                <a:gd name="T9" fmla="*/ 76 h 76"/>
                <a:gd name="T10" fmla="*/ 38 w 76"/>
                <a:gd name="T11" fmla="*/ 4 h 76"/>
                <a:gd name="T12" fmla="*/ 4 w 76"/>
                <a:gd name="T13" fmla="*/ 38 h 76"/>
                <a:gd name="T14" fmla="*/ 38 w 76"/>
                <a:gd name="T15" fmla="*/ 72 h 76"/>
                <a:gd name="T16" fmla="*/ 72 w 76"/>
                <a:gd name="T17" fmla="*/ 38 h 76"/>
                <a:gd name="T18" fmla="*/ 38 w 76"/>
                <a:gd name="T19" fmla="*/ 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76">
                  <a:moveTo>
                    <a:pt x="38" y="76"/>
                  </a:move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59" y="0"/>
                    <a:pt x="76" y="17"/>
                    <a:pt x="76" y="38"/>
                  </a:cubicBezTo>
                  <a:cubicBezTo>
                    <a:pt x="76" y="59"/>
                    <a:pt x="59" y="76"/>
                    <a:pt x="38" y="76"/>
                  </a:cubicBezTo>
                  <a:close/>
                  <a:moveTo>
                    <a:pt x="38" y="4"/>
                  </a:moveTo>
                  <a:cubicBezTo>
                    <a:pt x="19" y="4"/>
                    <a:pt x="4" y="19"/>
                    <a:pt x="4" y="38"/>
                  </a:cubicBezTo>
                  <a:cubicBezTo>
                    <a:pt x="4" y="57"/>
                    <a:pt x="19" y="72"/>
                    <a:pt x="38" y="72"/>
                  </a:cubicBezTo>
                  <a:cubicBezTo>
                    <a:pt x="57" y="72"/>
                    <a:pt x="72" y="57"/>
                    <a:pt x="72" y="38"/>
                  </a:cubicBezTo>
                  <a:cubicBezTo>
                    <a:pt x="72" y="19"/>
                    <a:pt x="57" y="4"/>
                    <a:pt x="3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8" name="Freeform 532">
              <a:extLst>
                <a:ext uri="{FF2B5EF4-FFF2-40B4-BE49-F238E27FC236}">
                  <a16:creationId xmlns:a16="http://schemas.microsoft.com/office/drawing/2014/main" xmlns="" id="{B27FAFBB-36E8-47A5-981B-51979F9D84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56263" y="4433888"/>
              <a:ext cx="142875" cy="144463"/>
            </a:xfrm>
            <a:custGeom>
              <a:avLst/>
              <a:gdLst>
                <a:gd name="T0" fmla="*/ 19 w 38"/>
                <a:gd name="T1" fmla="*/ 38 h 38"/>
                <a:gd name="T2" fmla="*/ 0 w 38"/>
                <a:gd name="T3" fmla="*/ 19 h 38"/>
                <a:gd name="T4" fmla="*/ 19 w 38"/>
                <a:gd name="T5" fmla="*/ 0 h 38"/>
                <a:gd name="T6" fmla="*/ 38 w 38"/>
                <a:gd name="T7" fmla="*/ 19 h 38"/>
                <a:gd name="T8" fmla="*/ 19 w 38"/>
                <a:gd name="T9" fmla="*/ 38 h 38"/>
                <a:gd name="T10" fmla="*/ 19 w 38"/>
                <a:gd name="T11" fmla="*/ 4 h 38"/>
                <a:gd name="T12" fmla="*/ 4 w 38"/>
                <a:gd name="T13" fmla="*/ 19 h 38"/>
                <a:gd name="T14" fmla="*/ 19 w 38"/>
                <a:gd name="T15" fmla="*/ 34 h 38"/>
                <a:gd name="T16" fmla="*/ 34 w 38"/>
                <a:gd name="T17" fmla="*/ 19 h 38"/>
                <a:gd name="T18" fmla="*/ 19 w 38"/>
                <a:gd name="T19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38">
                  <a:moveTo>
                    <a:pt x="19" y="38"/>
                  </a:moveTo>
                  <a:cubicBezTo>
                    <a:pt x="8" y="38"/>
                    <a:pt x="0" y="30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30" y="0"/>
                    <a:pt x="38" y="8"/>
                    <a:pt x="38" y="19"/>
                  </a:cubicBezTo>
                  <a:cubicBezTo>
                    <a:pt x="38" y="30"/>
                    <a:pt x="30" y="38"/>
                    <a:pt x="19" y="38"/>
                  </a:cubicBezTo>
                  <a:close/>
                  <a:moveTo>
                    <a:pt x="19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7"/>
                    <a:pt x="11" y="34"/>
                    <a:pt x="19" y="34"/>
                  </a:cubicBezTo>
                  <a:cubicBezTo>
                    <a:pt x="27" y="34"/>
                    <a:pt x="34" y="27"/>
                    <a:pt x="34" y="19"/>
                  </a:cubicBezTo>
                  <a:cubicBezTo>
                    <a:pt x="34" y="11"/>
                    <a:pt x="27" y="4"/>
                    <a:pt x="1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533">
              <a:extLst>
                <a:ext uri="{FF2B5EF4-FFF2-40B4-BE49-F238E27FC236}">
                  <a16:creationId xmlns:a16="http://schemas.microsoft.com/office/drawing/2014/main" xmlns="" id="{57C74F21-63F3-4116-8FE4-2A9EF32C0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4332288"/>
              <a:ext cx="15875" cy="347663"/>
            </a:xfrm>
            <a:custGeom>
              <a:avLst/>
              <a:gdLst>
                <a:gd name="T0" fmla="*/ 2 w 4"/>
                <a:gd name="T1" fmla="*/ 92 h 92"/>
                <a:gd name="T2" fmla="*/ 0 w 4"/>
                <a:gd name="T3" fmla="*/ 90 h 92"/>
                <a:gd name="T4" fmla="*/ 0 w 4"/>
                <a:gd name="T5" fmla="*/ 2 h 92"/>
                <a:gd name="T6" fmla="*/ 2 w 4"/>
                <a:gd name="T7" fmla="*/ 0 h 92"/>
                <a:gd name="T8" fmla="*/ 4 w 4"/>
                <a:gd name="T9" fmla="*/ 2 h 92"/>
                <a:gd name="T10" fmla="*/ 4 w 4"/>
                <a:gd name="T11" fmla="*/ 90 h 92"/>
                <a:gd name="T12" fmla="*/ 2 w 4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92">
                  <a:moveTo>
                    <a:pt x="2" y="92"/>
                  </a:moveTo>
                  <a:cubicBezTo>
                    <a:pt x="1" y="92"/>
                    <a:pt x="0" y="91"/>
                    <a:pt x="0" y="9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90"/>
                    <a:pt x="4" y="90"/>
                    <a:pt x="4" y="90"/>
                  </a:cubicBezTo>
                  <a:cubicBezTo>
                    <a:pt x="4" y="91"/>
                    <a:pt x="3" y="92"/>
                    <a:pt x="2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534">
              <a:extLst>
                <a:ext uri="{FF2B5EF4-FFF2-40B4-BE49-F238E27FC236}">
                  <a16:creationId xmlns:a16="http://schemas.microsoft.com/office/drawing/2014/main" xmlns="" id="{6ACD3A49-434C-41B7-A3A5-0F0D9CCFB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4498976"/>
              <a:ext cx="346075" cy="14288"/>
            </a:xfrm>
            <a:custGeom>
              <a:avLst/>
              <a:gdLst>
                <a:gd name="T0" fmla="*/ 90 w 92"/>
                <a:gd name="T1" fmla="*/ 4 h 4"/>
                <a:gd name="T2" fmla="*/ 2 w 92"/>
                <a:gd name="T3" fmla="*/ 4 h 4"/>
                <a:gd name="T4" fmla="*/ 0 w 92"/>
                <a:gd name="T5" fmla="*/ 2 h 4"/>
                <a:gd name="T6" fmla="*/ 2 w 92"/>
                <a:gd name="T7" fmla="*/ 0 h 4"/>
                <a:gd name="T8" fmla="*/ 90 w 92"/>
                <a:gd name="T9" fmla="*/ 0 h 4"/>
                <a:gd name="T10" fmla="*/ 92 w 92"/>
                <a:gd name="T11" fmla="*/ 2 h 4"/>
                <a:gd name="T12" fmla="*/ 90 w 9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4">
                  <a:moveTo>
                    <a:pt x="9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1" y="0"/>
                    <a:pt x="92" y="1"/>
                    <a:pt x="92" y="2"/>
                  </a:cubicBezTo>
                  <a:cubicBezTo>
                    <a:pt x="92" y="3"/>
                    <a:pt x="91" y="4"/>
                    <a:pt x="9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5D29892A-B9F3-4FD3-BB7A-C7F2181CA5D4}"/>
              </a:ext>
            </a:extLst>
          </p:cNvPr>
          <p:cNvGrpSpPr/>
          <p:nvPr/>
        </p:nvGrpSpPr>
        <p:grpSpPr>
          <a:xfrm>
            <a:off x="4618534" y="3635099"/>
            <a:ext cx="372469" cy="374185"/>
            <a:chOff x="9169400" y="3255963"/>
            <a:chExt cx="344488" cy="346075"/>
          </a:xfrm>
        </p:grpSpPr>
        <p:sp>
          <p:nvSpPr>
            <p:cNvPr id="52" name="Freeform 115">
              <a:extLst>
                <a:ext uri="{FF2B5EF4-FFF2-40B4-BE49-F238E27FC236}">
                  <a16:creationId xmlns:a16="http://schemas.microsoft.com/office/drawing/2014/main" xmlns="" id="{EBF869DD-C680-4B48-AE21-02AADF8D8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9400" y="3255963"/>
              <a:ext cx="344488" cy="346075"/>
            </a:xfrm>
            <a:custGeom>
              <a:avLst/>
              <a:gdLst>
                <a:gd name="T0" fmla="*/ 64 w 92"/>
                <a:gd name="T1" fmla="*/ 17 h 92"/>
                <a:gd name="T2" fmla="*/ 52 w 92"/>
                <a:gd name="T3" fmla="*/ 13 h 92"/>
                <a:gd name="T4" fmla="*/ 52 w 92"/>
                <a:gd name="T5" fmla="*/ 0 h 92"/>
                <a:gd name="T6" fmla="*/ 40 w 92"/>
                <a:gd name="T7" fmla="*/ 0 h 92"/>
                <a:gd name="T8" fmla="*/ 40 w 92"/>
                <a:gd name="T9" fmla="*/ 13 h 92"/>
                <a:gd name="T10" fmla="*/ 28 w 92"/>
                <a:gd name="T11" fmla="*/ 17 h 92"/>
                <a:gd name="T12" fmla="*/ 19 w 92"/>
                <a:gd name="T13" fmla="*/ 8 h 92"/>
                <a:gd name="T14" fmla="*/ 8 w 92"/>
                <a:gd name="T15" fmla="*/ 19 h 92"/>
                <a:gd name="T16" fmla="*/ 17 w 92"/>
                <a:gd name="T17" fmla="*/ 28 h 92"/>
                <a:gd name="T18" fmla="*/ 13 w 92"/>
                <a:gd name="T19" fmla="*/ 40 h 92"/>
                <a:gd name="T20" fmla="*/ 0 w 92"/>
                <a:gd name="T21" fmla="*/ 40 h 92"/>
                <a:gd name="T22" fmla="*/ 0 w 92"/>
                <a:gd name="T23" fmla="*/ 52 h 92"/>
                <a:gd name="T24" fmla="*/ 13 w 92"/>
                <a:gd name="T25" fmla="*/ 52 h 92"/>
                <a:gd name="T26" fmla="*/ 17 w 92"/>
                <a:gd name="T27" fmla="*/ 64 h 92"/>
                <a:gd name="T28" fmla="*/ 8 w 92"/>
                <a:gd name="T29" fmla="*/ 73 h 92"/>
                <a:gd name="T30" fmla="*/ 19 w 92"/>
                <a:gd name="T31" fmla="*/ 84 h 92"/>
                <a:gd name="T32" fmla="*/ 28 w 92"/>
                <a:gd name="T33" fmla="*/ 75 h 92"/>
                <a:gd name="T34" fmla="*/ 40 w 92"/>
                <a:gd name="T35" fmla="*/ 79 h 92"/>
                <a:gd name="T36" fmla="*/ 40 w 92"/>
                <a:gd name="T37" fmla="*/ 92 h 92"/>
                <a:gd name="T38" fmla="*/ 52 w 92"/>
                <a:gd name="T39" fmla="*/ 92 h 92"/>
                <a:gd name="T40" fmla="*/ 52 w 92"/>
                <a:gd name="T41" fmla="*/ 79 h 92"/>
                <a:gd name="T42" fmla="*/ 64 w 92"/>
                <a:gd name="T43" fmla="*/ 75 h 92"/>
                <a:gd name="T44" fmla="*/ 73 w 92"/>
                <a:gd name="T45" fmla="*/ 84 h 92"/>
                <a:gd name="T46" fmla="*/ 84 w 92"/>
                <a:gd name="T47" fmla="*/ 73 h 92"/>
                <a:gd name="T48" fmla="*/ 75 w 92"/>
                <a:gd name="T49" fmla="*/ 64 h 92"/>
                <a:gd name="T50" fmla="*/ 79 w 92"/>
                <a:gd name="T51" fmla="*/ 52 h 92"/>
                <a:gd name="T52" fmla="*/ 92 w 92"/>
                <a:gd name="T53" fmla="*/ 52 h 92"/>
                <a:gd name="T54" fmla="*/ 92 w 92"/>
                <a:gd name="T55" fmla="*/ 40 h 92"/>
                <a:gd name="T56" fmla="*/ 79 w 92"/>
                <a:gd name="T57" fmla="*/ 40 h 92"/>
                <a:gd name="T58" fmla="*/ 77 w 92"/>
                <a:gd name="T5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2" h="92">
                  <a:moveTo>
                    <a:pt x="64" y="17"/>
                  </a:moveTo>
                  <a:cubicBezTo>
                    <a:pt x="61" y="15"/>
                    <a:pt x="55" y="14"/>
                    <a:pt x="52" y="13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4"/>
                    <a:pt x="31" y="15"/>
                    <a:pt x="28" y="17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31"/>
                    <a:pt x="14" y="37"/>
                    <a:pt x="13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14" y="55"/>
                    <a:pt x="15" y="61"/>
                    <a:pt x="17" y="64"/>
                  </a:cubicBezTo>
                  <a:cubicBezTo>
                    <a:pt x="8" y="73"/>
                    <a:pt x="8" y="73"/>
                    <a:pt x="8" y="73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28" y="75"/>
                    <a:pt x="28" y="75"/>
                    <a:pt x="28" y="75"/>
                  </a:cubicBezTo>
                  <a:cubicBezTo>
                    <a:pt x="31" y="77"/>
                    <a:pt x="37" y="78"/>
                    <a:pt x="40" y="79"/>
                  </a:cubicBezTo>
                  <a:cubicBezTo>
                    <a:pt x="40" y="92"/>
                    <a:pt x="40" y="92"/>
                    <a:pt x="40" y="92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5" y="78"/>
                    <a:pt x="61" y="77"/>
                    <a:pt x="64" y="75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75" y="64"/>
                    <a:pt x="75" y="64"/>
                    <a:pt x="75" y="64"/>
                  </a:cubicBezTo>
                  <a:cubicBezTo>
                    <a:pt x="77" y="61"/>
                    <a:pt x="78" y="55"/>
                    <a:pt x="79" y="52"/>
                  </a:cubicBezTo>
                  <a:cubicBezTo>
                    <a:pt x="92" y="52"/>
                    <a:pt x="92" y="52"/>
                    <a:pt x="92" y="52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38"/>
                    <a:pt x="78" y="35"/>
                    <a:pt x="77" y="33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116">
              <a:extLst>
                <a:ext uri="{FF2B5EF4-FFF2-40B4-BE49-F238E27FC236}">
                  <a16:creationId xmlns:a16="http://schemas.microsoft.com/office/drawing/2014/main" xmlns="" id="{1AE2134A-AED5-4795-8366-F47DFB05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7350" y="3255963"/>
              <a:ext cx="236538" cy="211138"/>
            </a:xfrm>
            <a:custGeom>
              <a:avLst/>
              <a:gdLst>
                <a:gd name="T0" fmla="*/ 149 w 149"/>
                <a:gd name="T1" fmla="*/ 0 h 133"/>
                <a:gd name="T2" fmla="*/ 43 w 149"/>
                <a:gd name="T3" fmla="*/ 133 h 133"/>
                <a:gd name="T4" fmla="*/ 0 w 149"/>
                <a:gd name="T5" fmla="*/ 9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9" h="133">
                  <a:moveTo>
                    <a:pt x="149" y="0"/>
                  </a:moveTo>
                  <a:lnTo>
                    <a:pt x="43" y="133"/>
                  </a:lnTo>
                  <a:lnTo>
                    <a:pt x="0" y="90"/>
                  </a:ln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874C9FBB-0D64-4C1D-A100-F4B9D0DBA555}"/>
              </a:ext>
            </a:extLst>
          </p:cNvPr>
          <p:cNvGrpSpPr/>
          <p:nvPr/>
        </p:nvGrpSpPr>
        <p:grpSpPr>
          <a:xfrm>
            <a:off x="8409461" y="3627675"/>
            <a:ext cx="364049" cy="389032"/>
            <a:chOff x="6291263" y="4338639"/>
            <a:chExt cx="323851" cy="346075"/>
          </a:xfrm>
        </p:grpSpPr>
        <p:sp>
          <p:nvSpPr>
            <p:cNvPr id="55" name="Oval 151">
              <a:extLst>
                <a:ext uri="{FF2B5EF4-FFF2-40B4-BE49-F238E27FC236}">
                  <a16:creationId xmlns:a16="http://schemas.microsoft.com/office/drawing/2014/main" xmlns="" id="{B6598531-9322-4086-A8B3-B83C9064E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1426" y="4338639"/>
              <a:ext cx="104775" cy="106363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152">
              <a:extLst>
                <a:ext uri="{FF2B5EF4-FFF2-40B4-BE49-F238E27FC236}">
                  <a16:creationId xmlns:a16="http://schemas.microsoft.com/office/drawing/2014/main" xmlns="" id="{84203A62-93F4-4273-8C1C-48308232D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3651" y="4618039"/>
              <a:ext cx="60325" cy="66675"/>
            </a:xfrm>
            <a:custGeom>
              <a:avLst/>
              <a:gdLst>
                <a:gd name="T0" fmla="*/ 0 w 38"/>
                <a:gd name="T1" fmla="*/ 28 h 42"/>
                <a:gd name="T2" fmla="*/ 0 w 38"/>
                <a:gd name="T3" fmla="*/ 42 h 42"/>
                <a:gd name="T4" fmla="*/ 38 w 38"/>
                <a:gd name="T5" fmla="*/ 42 h 42"/>
                <a:gd name="T6" fmla="*/ 38 w 38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42">
                  <a:moveTo>
                    <a:pt x="0" y="28"/>
                  </a:moveTo>
                  <a:lnTo>
                    <a:pt x="0" y="42"/>
                  </a:lnTo>
                  <a:lnTo>
                    <a:pt x="38" y="42"/>
                  </a:lnTo>
                  <a:lnTo>
                    <a:pt x="38" y="0"/>
                  </a:ln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7" name="Freeform 153">
              <a:extLst>
                <a:ext uri="{FF2B5EF4-FFF2-40B4-BE49-F238E27FC236}">
                  <a16:creationId xmlns:a16="http://schemas.microsoft.com/office/drawing/2014/main" xmlns="" id="{E7C87BFA-CE5A-4DD0-8B1D-8DFD71D3A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4475164"/>
              <a:ext cx="165100" cy="112713"/>
            </a:xfrm>
            <a:custGeom>
              <a:avLst/>
              <a:gdLst>
                <a:gd name="T0" fmla="*/ 42 w 44"/>
                <a:gd name="T1" fmla="*/ 14 h 30"/>
                <a:gd name="T2" fmla="*/ 44 w 44"/>
                <a:gd name="T3" fmla="*/ 0 h 30"/>
                <a:gd name="T4" fmla="*/ 0 w 44"/>
                <a:gd name="T5" fmla="*/ 0 h 30"/>
                <a:gd name="T6" fmla="*/ 14 w 44"/>
                <a:gd name="T7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0">
                  <a:moveTo>
                    <a:pt x="42" y="14"/>
                  </a:moveTo>
                  <a:cubicBezTo>
                    <a:pt x="43" y="10"/>
                    <a:pt x="44" y="5"/>
                    <a:pt x="4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6" y="26"/>
                    <a:pt x="14" y="30"/>
                  </a:cubicBez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Oval 154">
              <a:extLst>
                <a:ext uri="{FF2B5EF4-FFF2-40B4-BE49-F238E27FC236}">
                  <a16:creationId xmlns:a16="http://schemas.microsoft.com/office/drawing/2014/main" xmlns="" id="{8C6872CD-C0CF-479D-A134-0BA7FF804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1" y="4338639"/>
              <a:ext cx="44450" cy="46038"/>
            </a:xfrm>
            <a:prstGeom prst="ellipse">
              <a:avLst/>
            </a:pr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55">
              <a:extLst>
                <a:ext uri="{FF2B5EF4-FFF2-40B4-BE49-F238E27FC236}">
                  <a16:creationId xmlns:a16="http://schemas.microsoft.com/office/drawing/2014/main" xmlns="" id="{C53B9881-A6ED-40A0-9E42-C64BF8E6D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6" y="4398964"/>
              <a:ext cx="74613" cy="53975"/>
            </a:xfrm>
            <a:custGeom>
              <a:avLst/>
              <a:gdLst>
                <a:gd name="T0" fmla="*/ 14 w 20"/>
                <a:gd name="T1" fmla="*/ 14 h 14"/>
                <a:gd name="T2" fmla="*/ 20 w 20"/>
                <a:gd name="T3" fmla="*/ 0 h 14"/>
                <a:gd name="T4" fmla="*/ 0 w 20"/>
                <a:gd name="T5" fmla="*/ 0 h 14"/>
                <a:gd name="T6" fmla="*/ 6 w 20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4">
                  <a:moveTo>
                    <a:pt x="14" y="14"/>
                  </a:moveTo>
                  <a:cubicBezTo>
                    <a:pt x="17" y="12"/>
                    <a:pt x="20" y="7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3" y="12"/>
                    <a:pt x="6" y="14"/>
                  </a:cubicBezTo>
                </a:path>
              </a:pathLst>
            </a:custGeom>
            <a:noFill/>
            <a:ln w="14288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56">
              <a:extLst>
                <a:ext uri="{FF2B5EF4-FFF2-40B4-BE49-F238E27FC236}">
                  <a16:creationId xmlns:a16="http://schemas.microsoft.com/office/drawing/2014/main" xmlns="" id="{797E2201-AAE3-4FD9-9D71-78706FB52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1263" y="4489451"/>
              <a:ext cx="323850" cy="195263"/>
            </a:xfrm>
            <a:custGeom>
              <a:avLst/>
              <a:gdLst>
                <a:gd name="T0" fmla="*/ 0 w 204"/>
                <a:gd name="T1" fmla="*/ 123 h 123"/>
                <a:gd name="T2" fmla="*/ 85 w 204"/>
                <a:gd name="T3" fmla="*/ 38 h 123"/>
                <a:gd name="T4" fmla="*/ 133 w 204"/>
                <a:gd name="T5" fmla="*/ 76 h 123"/>
                <a:gd name="T6" fmla="*/ 204 w 204"/>
                <a:gd name="T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4" h="123">
                  <a:moveTo>
                    <a:pt x="0" y="123"/>
                  </a:moveTo>
                  <a:lnTo>
                    <a:pt x="85" y="38"/>
                  </a:lnTo>
                  <a:lnTo>
                    <a:pt x="133" y="76"/>
                  </a:lnTo>
                  <a:lnTo>
                    <a:pt x="204" y="0"/>
                  </a:ln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57">
              <a:extLst>
                <a:ext uri="{FF2B5EF4-FFF2-40B4-BE49-F238E27FC236}">
                  <a16:creationId xmlns:a16="http://schemas.microsoft.com/office/drawing/2014/main" xmlns="" id="{B6604833-566C-4399-A2C4-DD127F240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1" y="4489451"/>
              <a:ext cx="106363" cy="98425"/>
            </a:xfrm>
            <a:custGeom>
              <a:avLst/>
              <a:gdLst>
                <a:gd name="T0" fmla="*/ 0 w 67"/>
                <a:gd name="T1" fmla="*/ 0 h 62"/>
                <a:gd name="T2" fmla="*/ 67 w 67"/>
                <a:gd name="T3" fmla="*/ 0 h 62"/>
                <a:gd name="T4" fmla="*/ 67 w 67"/>
                <a:gd name="T5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" h="62">
                  <a:moveTo>
                    <a:pt x="0" y="0"/>
                  </a:moveTo>
                  <a:lnTo>
                    <a:pt x="67" y="0"/>
                  </a:lnTo>
                  <a:lnTo>
                    <a:pt x="67" y="62"/>
                  </a:lnTo>
                </a:path>
              </a:pathLst>
            </a:custGeom>
            <a:noFill/>
            <a:ln w="14288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42DDD7-46F4-4C21-80D5-BF63299C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9DBB78FC-F3B3-4E6D-AEA9-CB72C0DCA9AC}"/>
              </a:ext>
            </a:extLst>
          </p:cNvPr>
          <p:cNvSpPr/>
          <p:nvPr/>
        </p:nvSpPr>
        <p:spPr>
          <a:xfrm>
            <a:off x="4842493" y="2483922"/>
            <a:ext cx="2507014" cy="2507014"/>
          </a:xfrm>
          <a:prstGeom prst="ellips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6B091F-849E-4561-9717-287A15868DCB}"/>
              </a:ext>
            </a:extLst>
          </p:cNvPr>
          <p:cNvSpPr/>
          <p:nvPr/>
        </p:nvSpPr>
        <p:spPr>
          <a:xfrm>
            <a:off x="4260740" y="1902169"/>
            <a:ext cx="3670519" cy="3670519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E3AB794D-8C50-41AB-9D90-745076A6539E}"/>
              </a:ext>
            </a:extLst>
          </p:cNvPr>
          <p:cNvSpPr/>
          <p:nvPr/>
        </p:nvSpPr>
        <p:spPr>
          <a:xfrm>
            <a:off x="4695570" y="1811541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4E2F1978-1F6B-4ED0-87DB-A4FC3F3D4FDA}"/>
              </a:ext>
            </a:extLst>
          </p:cNvPr>
          <p:cNvSpPr/>
          <p:nvPr/>
        </p:nvSpPr>
        <p:spPr>
          <a:xfrm>
            <a:off x="4696535" y="5057716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FA1A319D-0407-45E7-A368-698E0A4501AA}"/>
              </a:ext>
            </a:extLst>
          </p:cNvPr>
          <p:cNvSpPr/>
          <p:nvPr/>
        </p:nvSpPr>
        <p:spPr>
          <a:xfrm>
            <a:off x="6821466" y="1811541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6FAD6A5A-2B43-45B6-BC17-91652DE105E5}"/>
              </a:ext>
            </a:extLst>
          </p:cNvPr>
          <p:cNvSpPr/>
          <p:nvPr/>
        </p:nvSpPr>
        <p:spPr>
          <a:xfrm>
            <a:off x="6826833" y="5057716"/>
            <a:ext cx="674964" cy="674964"/>
          </a:xfrm>
          <a:prstGeom prst="ellipse">
            <a:avLst/>
          </a:prstGeom>
          <a:solidFill>
            <a:srgbClr val="243665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20453302-75C3-4856-B9DD-D23EFF191C4C}"/>
              </a:ext>
            </a:extLst>
          </p:cNvPr>
          <p:cNvSpPr txBox="1">
            <a:spLocks/>
          </p:cNvSpPr>
          <p:nvPr/>
        </p:nvSpPr>
        <p:spPr>
          <a:xfrm>
            <a:off x="8200571" y="1500745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243665"/>
                </a:solidFill>
                <a:cs typeface="Segoe UI" panose="020B0502040204020203" pitchFamily="34" charset="0"/>
              </a:rPr>
              <a:t>ipsum dolor sit </a:t>
            </a:r>
            <a:r>
              <a:rPr lang="en-US" sz="2400" b="1" dirty="0" err="1">
                <a:solidFill>
                  <a:srgbClr val="243665"/>
                </a:solidFill>
                <a:cs typeface="Segoe UI" panose="020B0502040204020203" pitchFamily="34" charset="0"/>
              </a:rPr>
              <a:t>amet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Morbi in </a:t>
            </a:r>
            <a:r>
              <a:rPr lang="en-US" sz="1800" dirty="0" err="1"/>
              <a:t>aliquet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. Cras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 vel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vulputate</a:t>
            </a:r>
            <a:r>
              <a:rPr lang="en-US" sz="1800" dirty="0"/>
              <a:t>. 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xmlns="" id="{7551121D-3BA7-4F26-8BCA-212724ABA12D}"/>
              </a:ext>
            </a:extLst>
          </p:cNvPr>
          <p:cNvSpPr txBox="1">
            <a:spLocks/>
          </p:cNvSpPr>
          <p:nvPr/>
        </p:nvSpPr>
        <p:spPr>
          <a:xfrm>
            <a:off x="479425" y="1500745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rgbClr val="243665"/>
                </a:solidFill>
                <a:cs typeface="Segoe UI" panose="020B0502040204020203" pitchFamily="34" charset="0"/>
              </a:rPr>
              <a:t>ipsum dolor sit </a:t>
            </a:r>
            <a:r>
              <a:rPr lang="en-US" sz="2400" b="1" dirty="0" err="1">
                <a:solidFill>
                  <a:srgbClr val="243665"/>
                </a:solidFill>
                <a:cs typeface="Segoe UI" panose="020B0502040204020203" pitchFamily="34" charset="0"/>
              </a:rPr>
              <a:t>amet</a:t>
            </a:r>
            <a:endParaRPr lang="en-US" sz="2400" b="1" dirty="0">
              <a:solidFill>
                <a:srgbClr val="243665"/>
              </a:solidFill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Morbi in </a:t>
            </a:r>
            <a:r>
              <a:rPr lang="en-US" sz="1800" dirty="0" err="1"/>
              <a:t>aliquet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. Cras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 vel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vulputate</a:t>
            </a:r>
            <a:r>
              <a:rPr lang="en-US" sz="1800" dirty="0"/>
              <a:t>.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2103FA5C-8924-45DA-BFE7-41110609E660}"/>
              </a:ext>
            </a:extLst>
          </p:cNvPr>
          <p:cNvCxnSpPr>
            <a:cxnSpLocks/>
          </p:cNvCxnSpPr>
          <p:nvPr/>
        </p:nvCxnSpPr>
        <p:spPr>
          <a:xfrm>
            <a:off x="8331200" y="3737428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5B3A3F3A-6682-41A5-B907-5F8AD6A8BAFB}"/>
              </a:ext>
            </a:extLst>
          </p:cNvPr>
          <p:cNvCxnSpPr>
            <a:cxnSpLocks/>
          </p:cNvCxnSpPr>
          <p:nvPr/>
        </p:nvCxnSpPr>
        <p:spPr>
          <a:xfrm>
            <a:off x="435428" y="3737428"/>
            <a:ext cx="352697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03DFEB05-9AC6-44AC-8204-24B40ADFFB11}"/>
              </a:ext>
            </a:extLst>
          </p:cNvPr>
          <p:cNvGrpSpPr/>
          <p:nvPr/>
        </p:nvGrpSpPr>
        <p:grpSpPr>
          <a:xfrm>
            <a:off x="4903165" y="2036848"/>
            <a:ext cx="259774" cy="224350"/>
            <a:chOff x="5578475" y="2576513"/>
            <a:chExt cx="314326" cy="271463"/>
          </a:xfrm>
        </p:grpSpPr>
        <p:sp>
          <p:nvSpPr>
            <p:cNvPr id="23" name="Line 34">
              <a:extLst>
                <a:ext uri="{FF2B5EF4-FFF2-40B4-BE49-F238E27FC236}">
                  <a16:creationId xmlns:a16="http://schemas.microsoft.com/office/drawing/2014/main" xmlns="" id="{C46164A9-6CE9-418C-AAFC-9FA3A4CB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8475" y="2713038"/>
              <a:ext cx="13493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xmlns="" id="{1F0E5966-25D2-47B9-B934-A64F300A6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7863" y="2713038"/>
              <a:ext cx="134938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C2B8D509-341A-46AD-9554-F8F421D1F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75" y="2636838"/>
              <a:ext cx="314325" cy="211138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A4727B8-012D-4D6A-B474-C7BBBF44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3413" y="2697163"/>
              <a:ext cx="44450" cy="60325"/>
            </a:xfrm>
            <a:prstGeom prst="rect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xmlns="" id="{2F889745-665C-45BF-AA3B-1392E7505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5313" y="2576513"/>
              <a:ext cx="120650" cy="60325"/>
            </a:xfrm>
            <a:custGeom>
              <a:avLst/>
              <a:gdLst>
                <a:gd name="T0" fmla="*/ 0 w 32"/>
                <a:gd name="T1" fmla="*/ 16 h 16"/>
                <a:gd name="T2" fmla="*/ 16 w 32"/>
                <a:gd name="T3" fmla="*/ 0 h 16"/>
                <a:gd name="T4" fmla="*/ 32 w 32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16">
                  <a:moveTo>
                    <a:pt x="0" y="16"/>
                  </a:moveTo>
                  <a:cubicBezTo>
                    <a:pt x="0" y="7"/>
                    <a:pt x="7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F04B2D77-AF8A-439F-9AE0-4C2FA5EDB927}"/>
              </a:ext>
            </a:extLst>
          </p:cNvPr>
          <p:cNvGrpSpPr/>
          <p:nvPr/>
        </p:nvGrpSpPr>
        <p:grpSpPr>
          <a:xfrm>
            <a:off x="4915830" y="5277011"/>
            <a:ext cx="236375" cy="236375"/>
            <a:chOff x="5562600" y="3255963"/>
            <a:chExt cx="346075" cy="346075"/>
          </a:xfrm>
        </p:grpSpPr>
        <p:sp>
          <p:nvSpPr>
            <p:cNvPr id="29" name="Freeform 58">
              <a:extLst>
                <a:ext uri="{FF2B5EF4-FFF2-40B4-BE49-F238E27FC236}">
                  <a16:creationId xmlns:a16="http://schemas.microsoft.com/office/drawing/2014/main" xmlns="" id="{ABE648F9-2C67-4824-B5A8-58860A84A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7A3F49F6-0935-4943-B7D8-250165CEC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C1C0036-4C17-4925-8D0D-38071919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2" name="Line 61">
              <a:extLst>
                <a:ext uri="{FF2B5EF4-FFF2-40B4-BE49-F238E27FC236}">
                  <a16:creationId xmlns:a16="http://schemas.microsoft.com/office/drawing/2014/main" xmlns="" id="{73D9A2EF-E4C4-4226-9C8A-A855832DF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3" name="Line 62">
              <a:extLst>
                <a:ext uri="{FF2B5EF4-FFF2-40B4-BE49-F238E27FC236}">
                  <a16:creationId xmlns:a16="http://schemas.microsoft.com/office/drawing/2014/main" xmlns="" id="{9A749E15-1E3C-483A-BE43-4B3ADD7E1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4" name="Line 63">
              <a:extLst>
                <a:ext uri="{FF2B5EF4-FFF2-40B4-BE49-F238E27FC236}">
                  <a16:creationId xmlns:a16="http://schemas.microsoft.com/office/drawing/2014/main" xmlns="" id="{9C145BA2-208C-4E11-BE26-65B2FA1EA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5" name="Line 64">
              <a:extLst>
                <a:ext uri="{FF2B5EF4-FFF2-40B4-BE49-F238E27FC236}">
                  <a16:creationId xmlns:a16="http://schemas.microsoft.com/office/drawing/2014/main" xmlns="" id="{41E3D115-1473-4B07-BA1B-B66CDC83F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6" name="Line 65">
              <a:extLst>
                <a:ext uri="{FF2B5EF4-FFF2-40B4-BE49-F238E27FC236}">
                  <a16:creationId xmlns:a16="http://schemas.microsoft.com/office/drawing/2014/main" xmlns="" id="{A6F6EDC8-34FF-4276-86E5-8FF0B89BE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7" name="Line 66">
              <a:extLst>
                <a:ext uri="{FF2B5EF4-FFF2-40B4-BE49-F238E27FC236}">
                  <a16:creationId xmlns:a16="http://schemas.microsoft.com/office/drawing/2014/main" xmlns="" id="{3C8978A1-01FE-4F5A-B403-CF1D25A63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8" name="Line 67">
              <a:extLst>
                <a:ext uri="{FF2B5EF4-FFF2-40B4-BE49-F238E27FC236}">
                  <a16:creationId xmlns:a16="http://schemas.microsoft.com/office/drawing/2014/main" xmlns="" id="{1AA292D1-E8AE-424F-8056-0018ECB82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39" name="Line 68">
              <a:extLst>
                <a:ext uri="{FF2B5EF4-FFF2-40B4-BE49-F238E27FC236}">
                  <a16:creationId xmlns:a16="http://schemas.microsoft.com/office/drawing/2014/main" xmlns="" id="{A702C4B3-9225-4921-8A41-2783582CD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1517A586-B027-4385-B372-4A78D72D01FC}"/>
              </a:ext>
            </a:extLst>
          </p:cNvPr>
          <p:cNvGrpSpPr/>
          <p:nvPr/>
        </p:nvGrpSpPr>
        <p:grpSpPr>
          <a:xfrm>
            <a:off x="7029539" y="2019017"/>
            <a:ext cx="258819" cy="260012"/>
            <a:chOff x="9169401" y="2895601"/>
            <a:chExt cx="344488" cy="346075"/>
          </a:xfrm>
        </p:grpSpPr>
        <p:sp>
          <p:nvSpPr>
            <p:cNvPr id="41" name="Oval 37">
              <a:extLst>
                <a:ext uri="{FF2B5EF4-FFF2-40B4-BE49-F238E27FC236}">
                  <a16:creationId xmlns:a16="http://schemas.microsoft.com/office/drawing/2014/main" xmlns="" id="{C20823CE-F9DE-42AD-8B87-98A769AA0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401" y="2895601"/>
              <a:ext cx="269875" cy="26987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Line 38">
              <a:extLst>
                <a:ext uri="{FF2B5EF4-FFF2-40B4-BE49-F238E27FC236}">
                  <a16:creationId xmlns:a16="http://schemas.microsoft.com/office/drawing/2014/main" xmlns="" id="{24597D63-CF8A-43F1-8E65-D717D3AED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98001" y="3124201"/>
              <a:ext cx="115888" cy="11747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xmlns="" id="{3148C085-9B0A-4BC0-AAE0-B35080F75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6563" y="3044826"/>
              <a:ext cx="60325" cy="53975"/>
            </a:xfrm>
            <a:custGeom>
              <a:avLst/>
              <a:gdLst>
                <a:gd name="T0" fmla="*/ 38 w 38"/>
                <a:gd name="T1" fmla="*/ 34 h 34"/>
                <a:gd name="T2" fmla="*/ 0 w 38"/>
                <a:gd name="T3" fmla="*/ 17 h 34"/>
                <a:gd name="T4" fmla="*/ 0 w 38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34"/>
                  </a:move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xmlns="" id="{B80D5936-4592-44DA-AD4B-727AE0AD1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1788" y="3044826"/>
              <a:ext cx="60325" cy="53975"/>
            </a:xfrm>
            <a:custGeom>
              <a:avLst/>
              <a:gdLst>
                <a:gd name="T0" fmla="*/ 38 w 38"/>
                <a:gd name="T1" fmla="*/ 0 h 34"/>
                <a:gd name="T2" fmla="*/ 38 w 38"/>
                <a:gd name="T3" fmla="*/ 17 h 34"/>
                <a:gd name="T4" fmla="*/ 0 w 38"/>
                <a:gd name="T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34">
                  <a:moveTo>
                    <a:pt x="38" y="0"/>
                  </a:moveTo>
                  <a:lnTo>
                    <a:pt x="38" y="17"/>
                  </a:lnTo>
                  <a:lnTo>
                    <a:pt x="0" y="34"/>
                  </a:ln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Oval 41">
              <a:extLst>
                <a:ext uri="{FF2B5EF4-FFF2-40B4-BE49-F238E27FC236}">
                  <a16:creationId xmlns:a16="http://schemas.microsoft.com/office/drawing/2014/main" xmlns="" id="{5CFCBE4E-641E-4C5D-B4F4-F4366C32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5126" y="2936876"/>
              <a:ext cx="98425" cy="115888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xmlns="" id="{42D840FC-595C-4D64-A0AC-D4E1E21EB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5126" y="2970214"/>
              <a:ext cx="93663" cy="22225"/>
            </a:xfrm>
            <a:custGeom>
              <a:avLst/>
              <a:gdLst>
                <a:gd name="T0" fmla="*/ 25 w 25"/>
                <a:gd name="T1" fmla="*/ 5 h 6"/>
                <a:gd name="T2" fmla="*/ 24 w 25"/>
                <a:gd name="T3" fmla="*/ 5 h 6"/>
                <a:gd name="T4" fmla="*/ 15 w 25"/>
                <a:gd name="T5" fmla="*/ 0 h 6"/>
                <a:gd name="T6" fmla="*/ 6 w 25"/>
                <a:gd name="T7" fmla="*/ 5 h 6"/>
                <a:gd name="T8" fmla="*/ 0 w 25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6">
                  <a:moveTo>
                    <a:pt x="25" y="5"/>
                  </a:moveTo>
                  <a:cubicBezTo>
                    <a:pt x="25" y="5"/>
                    <a:pt x="25" y="5"/>
                    <a:pt x="24" y="5"/>
                  </a:cubicBezTo>
                  <a:cubicBezTo>
                    <a:pt x="20" y="6"/>
                    <a:pt x="17" y="4"/>
                    <a:pt x="15" y="0"/>
                  </a:cubicBezTo>
                  <a:cubicBezTo>
                    <a:pt x="14" y="3"/>
                    <a:pt x="9" y="5"/>
                    <a:pt x="6" y="5"/>
                  </a:cubicBezTo>
                  <a:cubicBezTo>
                    <a:pt x="4" y="5"/>
                    <a:pt x="2" y="4"/>
                    <a:pt x="0" y="4"/>
                  </a:cubicBezTo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0F2F74C3-03AA-4492-AC62-BF3F93127EF4}"/>
              </a:ext>
            </a:extLst>
          </p:cNvPr>
          <p:cNvGrpSpPr/>
          <p:nvPr/>
        </p:nvGrpSpPr>
        <p:grpSpPr>
          <a:xfrm>
            <a:off x="7037291" y="5265192"/>
            <a:ext cx="254048" cy="260013"/>
            <a:chOff x="9175750" y="3617913"/>
            <a:chExt cx="338138" cy="346076"/>
          </a:xfrm>
        </p:grpSpPr>
        <p:sp>
          <p:nvSpPr>
            <p:cNvPr id="48" name="Oval 326">
              <a:extLst>
                <a:ext uri="{FF2B5EF4-FFF2-40B4-BE49-F238E27FC236}">
                  <a16:creationId xmlns:a16="http://schemas.microsoft.com/office/drawing/2014/main" xmlns="" id="{FD052B73-DF19-4364-862D-6BB1F33E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5913" y="3617913"/>
              <a:ext cx="106363" cy="104775"/>
            </a:xfrm>
            <a:prstGeom prst="ellipse">
              <a:avLst/>
            </a:pr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327">
              <a:extLst>
                <a:ext uri="{FF2B5EF4-FFF2-40B4-BE49-F238E27FC236}">
                  <a16:creationId xmlns:a16="http://schemas.microsoft.com/office/drawing/2014/main" xmlns="" id="{DC220A57-6186-421B-B66E-995EDDCB5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750" y="3752851"/>
              <a:ext cx="165100" cy="211138"/>
            </a:xfrm>
            <a:custGeom>
              <a:avLst/>
              <a:gdLst>
                <a:gd name="T0" fmla="*/ 44 w 44"/>
                <a:gd name="T1" fmla="*/ 0 h 56"/>
                <a:gd name="T2" fmla="*/ 0 w 44"/>
                <a:gd name="T3" fmla="*/ 0 h 56"/>
                <a:gd name="T4" fmla="*/ 14 w 44"/>
                <a:gd name="T5" fmla="*/ 30 h 56"/>
                <a:gd name="T6" fmla="*/ 14 w 44"/>
                <a:gd name="T7" fmla="*/ 56 h 56"/>
                <a:gd name="T8" fmla="*/ 30 w 44"/>
                <a:gd name="T9" fmla="*/ 56 h 56"/>
                <a:gd name="T10" fmla="*/ 30 w 44"/>
                <a:gd name="T11" fmla="*/ 30 h 56"/>
                <a:gd name="T12" fmla="*/ 44 w 44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56">
                  <a:moveTo>
                    <a:pt x="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7" y="26"/>
                    <a:pt x="14" y="30"/>
                  </a:cubicBezTo>
                  <a:cubicBezTo>
                    <a:pt x="14" y="56"/>
                    <a:pt x="14" y="56"/>
                    <a:pt x="14" y="56"/>
                  </a:cubicBezTo>
                  <a:cubicBezTo>
                    <a:pt x="30" y="56"/>
                    <a:pt x="30" y="56"/>
                    <a:pt x="30" y="56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7" y="26"/>
                    <a:pt x="44" y="16"/>
                    <a:pt x="44" y="0"/>
                  </a:cubicBez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Freeform 328">
              <a:extLst>
                <a:ext uri="{FF2B5EF4-FFF2-40B4-BE49-F238E27FC236}">
                  <a16:creationId xmlns:a16="http://schemas.microsoft.com/office/drawing/2014/main" xmlns="" id="{B04C15E0-7E89-46B1-9DDE-B15FD3D01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4013" y="3752851"/>
              <a:ext cx="30163" cy="104775"/>
            </a:xfrm>
            <a:custGeom>
              <a:avLst/>
              <a:gdLst>
                <a:gd name="T0" fmla="*/ 14 w 19"/>
                <a:gd name="T1" fmla="*/ 0 h 66"/>
                <a:gd name="T2" fmla="*/ 5 w 19"/>
                <a:gd name="T3" fmla="*/ 0 h 66"/>
                <a:gd name="T4" fmla="*/ 0 w 19"/>
                <a:gd name="T5" fmla="*/ 57 h 66"/>
                <a:gd name="T6" fmla="*/ 9 w 19"/>
                <a:gd name="T7" fmla="*/ 66 h 66"/>
                <a:gd name="T8" fmla="*/ 19 w 19"/>
                <a:gd name="T9" fmla="*/ 57 h 66"/>
                <a:gd name="T10" fmla="*/ 14 w 19"/>
                <a:gd name="T11" fmla="*/ 0 h 66"/>
                <a:gd name="T12" fmla="*/ 14 w 1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6">
                  <a:moveTo>
                    <a:pt x="14" y="0"/>
                  </a:moveTo>
                  <a:lnTo>
                    <a:pt x="5" y="0"/>
                  </a:lnTo>
                  <a:lnTo>
                    <a:pt x="0" y="57"/>
                  </a:lnTo>
                  <a:lnTo>
                    <a:pt x="9" y="66"/>
                  </a:lnTo>
                  <a:lnTo>
                    <a:pt x="19" y="57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noFill/>
            <a:ln w="12700" cap="flat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Line 329">
              <a:extLst>
                <a:ext uri="{FF2B5EF4-FFF2-40B4-BE49-F238E27FC236}">
                  <a16:creationId xmlns:a16="http://schemas.microsoft.com/office/drawing/2014/main" xmlns="" id="{B0FA0BFF-ECEB-495B-81A8-B8B78BDD3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56725" y="3643313"/>
              <a:ext cx="55563" cy="603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Line 330">
              <a:extLst>
                <a:ext uri="{FF2B5EF4-FFF2-40B4-BE49-F238E27FC236}">
                  <a16:creationId xmlns:a16="http://schemas.microsoft.com/office/drawing/2014/main" xmlns="" id="{70BD1D98-E94B-4C81-81A7-ED1205EEF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56725" y="3643313"/>
              <a:ext cx="55563" cy="60325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Oval 331">
              <a:extLst>
                <a:ext uri="{FF2B5EF4-FFF2-40B4-BE49-F238E27FC236}">
                  <a16:creationId xmlns:a16="http://schemas.microsoft.com/office/drawing/2014/main" xmlns="" id="{1A4D1427-CB54-4E6A-8BC6-2814688D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3563" y="3752851"/>
              <a:ext cx="60325" cy="60325"/>
            </a:xfrm>
            <a:prstGeom prst="ellipse">
              <a:avLst/>
            </a:pr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332">
              <a:extLst>
                <a:ext uri="{FF2B5EF4-FFF2-40B4-BE49-F238E27FC236}">
                  <a16:creationId xmlns:a16="http://schemas.microsoft.com/office/drawing/2014/main" xmlns="" id="{A9D2F577-1033-49B1-A357-F0148C9C4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6888" y="3689351"/>
              <a:ext cx="112713" cy="96838"/>
            </a:xfrm>
            <a:custGeom>
              <a:avLst/>
              <a:gdLst>
                <a:gd name="T0" fmla="*/ 0 w 30"/>
                <a:gd name="T1" fmla="*/ 26 h 26"/>
                <a:gd name="T2" fmla="*/ 30 w 30"/>
                <a:gd name="T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" h="26">
                  <a:moveTo>
                    <a:pt x="0" y="26"/>
                  </a:moveTo>
                  <a:cubicBezTo>
                    <a:pt x="6" y="14"/>
                    <a:pt x="17" y="4"/>
                    <a:pt x="30" y="0"/>
                  </a:cubicBez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333">
              <a:extLst>
                <a:ext uri="{FF2B5EF4-FFF2-40B4-BE49-F238E27FC236}">
                  <a16:creationId xmlns:a16="http://schemas.microsoft.com/office/drawing/2014/main" xmlns="" id="{A8E26705-5C6F-439F-AAF8-07A95ED9E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3563" y="3676651"/>
              <a:ext cx="46038" cy="49213"/>
            </a:xfrm>
            <a:custGeom>
              <a:avLst/>
              <a:gdLst>
                <a:gd name="T0" fmla="*/ 0 w 29"/>
                <a:gd name="T1" fmla="*/ 0 h 31"/>
                <a:gd name="T2" fmla="*/ 29 w 29"/>
                <a:gd name="T3" fmla="*/ 8 h 31"/>
                <a:gd name="T4" fmla="*/ 17 w 29"/>
                <a:gd name="T5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31">
                  <a:moveTo>
                    <a:pt x="0" y="0"/>
                  </a:moveTo>
                  <a:lnTo>
                    <a:pt x="29" y="8"/>
                  </a:lnTo>
                  <a:lnTo>
                    <a:pt x="17" y="31"/>
                  </a:lnTo>
                </a:path>
              </a:pathLst>
            </a:custGeom>
            <a:noFill/>
            <a:ln w="12700" cap="rnd">
              <a:solidFill>
                <a:schemeClr val="bg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E0A30CD4-6478-4C65-9DC9-D6F59893556D}"/>
              </a:ext>
            </a:extLst>
          </p:cNvPr>
          <p:cNvGrpSpPr/>
          <p:nvPr/>
        </p:nvGrpSpPr>
        <p:grpSpPr>
          <a:xfrm>
            <a:off x="5507718" y="3140939"/>
            <a:ext cx="1176564" cy="1192980"/>
            <a:chOff x="4425950" y="731838"/>
            <a:chExt cx="341313" cy="346075"/>
          </a:xfrm>
        </p:grpSpPr>
        <p:sp>
          <p:nvSpPr>
            <p:cNvPr id="57" name="Freeform 91">
              <a:extLst>
                <a:ext uri="{FF2B5EF4-FFF2-40B4-BE49-F238E27FC236}">
                  <a16:creationId xmlns:a16="http://schemas.microsoft.com/office/drawing/2014/main" xmlns="" id="{5ADB4770-0B4C-4153-87EB-AAA57F91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935038"/>
              <a:ext cx="128588" cy="142875"/>
            </a:xfrm>
            <a:custGeom>
              <a:avLst/>
              <a:gdLst>
                <a:gd name="T0" fmla="*/ 36 w 81"/>
                <a:gd name="T1" fmla="*/ 0 h 90"/>
                <a:gd name="T2" fmla="*/ 0 w 81"/>
                <a:gd name="T3" fmla="*/ 61 h 90"/>
                <a:gd name="T4" fmla="*/ 36 w 81"/>
                <a:gd name="T5" fmla="*/ 54 h 90"/>
                <a:gd name="T6" fmla="*/ 50 w 81"/>
                <a:gd name="T7" fmla="*/ 90 h 90"/>
                <a:gd name="T8" fmla="*/ 81 w 81"/>
                <a:gd name="T9" fmla="*/ 3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0">
                  <a:moveTo>
                    <a:pt x="36" y="0"/>
                  </a:moveTo>
                  <a:lnTo>
                    <a:pt x="0" y="61"/>
                  </a:lnTo>
                  <a:lnTo>
                    <a:pt x="36" y="54"/>
                  </a:lnTo>
                  <a:lnTo>
                    <a:pt x="50" y="90"/>
                  </a:lnTo>
                  <a:lnTo>
                    <a:pt x="81" y="38"/>
                  </a:lnTo>
                </a:path>
              </a:pathLst>
            </a:custGeom>
            <a:noFill/>
            <a:ln w="22225" cap="flat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8" name="Freeform 92">
              <a:extLst>
                <a:ext uri="{FF2B5EF4-FFF2-40B4-BE49-F238E27FC236}">
                  <a16:creationId xmlns:a16="http://schemas.microsoft.com/office/drawing/2014/main" xmlns="" id="{42DF1969-CA30-4FE4-8424-F7F6F2A54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263" y="938213"/>
              <a:ext cx="127000" cy="139700"/>
            </a:xfrm>
            <a:custGeom>
              <a:avLst/>
              <a:gdLst>
                <a:gd name="T0" fmla="*/ 47 w 80"/>
                <a:gd name="T1" fmla="*/ 0 h 88"/>
                <a:gd name="T2" fmla="*/ 80 w 80"/>
                <a:gd name="T3" fmla="*/ 59 h 88"/>
                <a:gd name="T4" fmla="*/ 45 w 80"/>
                <a:gd name="T5" fmla="*/ 52 h 88"/>
                <a:gd name="T6" fmla="*/ 33 w 80"/>
                <a:gd name="T7" fmla="*/ 88 h 88"/>
                <a:gd name="T8" fmla="*/ 0 w 80"/>
                <a:gd name="T9" fmla="*/ 36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88">
                  <a:moveTo>
                    <a:pt x="47" y="0"/>
                  </a:moveTo>
                  <a:lnTo>
                    <a:pt x="80" y="59"/>
                  </a:lnTo>
                  <a:lnTo>
                    <a:pt x="45" y="52"/>
                  </a:lnTo>
                  <a:lnTo>
                    <a:pt x="33" y="88"/>
                  </a:lnTo>
                  <a:lnTo>
                    <a:pt x="0" y="36"/>
                  </a:lnTo>
                </a:path>
              </a:pathLst>
            </a:custGeom>
            <a:noFill/>
            <a:ln w="22225" cap="flat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Oval 93">
              <a:extLst>
                <a:ext uri="{FF2B5EF4-FFF2-40B4-BE49-F238E27FC236}">
                  <a16:creationId xmlns:a16="http://schemas.microsoft.com/office/drawing/2014/main" xmlns="" id="{F8A50E4B-A0EA-46BF-B6ED-2DED9588F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731838"/>
              <a:ext cx="269875" cy="269875"/>
            </a:xfrm>
            <a:prstGeom prst="ellipse">
              <a:avLst/>
            </a:prstGeom>
            <a:noFill/>
            <a:ln w="22225" cap="flat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94">
              <a:extLst>
                <a:ext uri="{FF2B5EF4-FFF2-40B4-BE49-F238E27FC236}">
                  <a16:creationId xmlns:a16="http://schemas.microsoft.com/office/drawing/2014/main" xmlns="" id="{01A06A0F-8E8D-4ADB-B66C-9F2912C35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5" y="800100"/>
              <a:ext cx="136525" cy="127000"/>
            </a:xfrm>
            <a:custGeom>
              <a:avLst/>
              <a:gdLst>
                <a:gd name="T0" fmla="*/ 43 w 86"/>
                <a:gd name="T1" fmla="*/ 0 h 80"/>
                <a:gd name="T2" fmla="*/ 57 w 86"/>
                <a:gd name="T3" fmla="*/ 28 h 80"/>
                <a:gd name="T4" fmla="*/ 86 w 86"/>
                <a:gd name="T5" fmla="*/ 28 h 80"/>
                <a:gd name="T6" fmla="*/ 62 w 86"/>
                <a:gd name="T7" fmla="*/ 47 h 80"/>
                <a:gd name="T8" fmla="*/ 71 w 86"/>
                <a:gd name="T9" fmla="*/ 80 h 80"/>
                <a:gd name="T10" fmla="*/ 43 w 86"/>
                <a:gd name="T11" fmla="*/ 61 h 80"/>
                <a:gd name="T12" fmla="*/ 15 w 86"/>
                <a:gd name="T13" fmla="*/ 80 h 80"/>
                <a:gd name="T14" fmla="*/ 24 w 86"/>
                <a:gd name="T15" fmla="*/ 47 h 80"/>
                <a:gd name="T16" fmla="*/ 0 w 86"/>
                <a:gd name="T17" fmla="*/ 28 h 80"/>
                <a:gd name="T18" fmla="*/ 29 w 86"/>
                <a:gd name="T19" fmla="*/ 28 h 80"/>
                <a:gd name="T20" fmla="*/ 43 w 86"/>
                <a:gd name="T21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" h="80">
                  <a:moveTo>
                    <a:pt x="43" y="0"/>
                  </a:moveTo>
                  <a:lnTo>
                    <a:pt x="57" y="28"/>
                  </a:lnTo>
                  <a:lnTo>
                    <a:pt x="86" y="28"/>
                  </a:lnTo>
                  <a:lnTo>
                    <a:pt x="62" y="47"/>
                  </a:lnTo>
                  <a:lnTo>
                    <a:pt x="71" y="80"/>
                  </a:lnTo>
                  <a:lnTo>
                    <a:pt x="43" y="61"/>
                  </a:lnTo>
                  <a:lnTo>
                    <a:pt x="15" y="80"/>
                  </a:lnTo>
                  <a:lnTo>
                    <a:pt x="24" y="47"/>
                  </a:lnTo>
                  <a:lnTo>
                    <a:pt x="0" y="28"/>
                  </a:lnTo>
                  <a:lnTo>
                    <a:pt x="29" y="28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22225" cap="flat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1" name="Subtitle 2">
            <a:extLst>
              <a:ext uri="{FF2B5EF4-FFF2-40B4-BE49-F238E27FC236}">
                <a16:creationId xmlns:a16="http://schemas.microsoft.com/office/drawing/2014/main" xmlns="" id="{A0CC5922-0D81-49D2-9C23-09BB497E0226}"/>
              </a:ext>
            </a:extLst>
          </p:cNvPr>
          <p:cNvSpPr txBox="1">
            <a:spLocks/>
          </p:cNvSpPr>
          <p:nvPr/>
        </p:nvSpPr>
        <p:spPr>
          <a:xfrm>
            <a:off x="8200571" y="4421745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243665"/>
                </a:solidFill>
                <a:cs typeface="Segoe UI" panose="020B0502040204020203" pitchFamily="34" charset="0"/>
              </a:rPr>
              <a:t>ipsum dolor sit </a:t>
            </a:r>
            <a:r>
              <a:rPr lang="en-US" sz="2400" b="1" dirty="0" err="1">
                <a:solidFill>
                  <a:srgbClr val="243665"/>
                </a:solidFill>
                <a:cs typeface="Segoe UI" panose="020B0502040204020203" pitchFamily="34" charset="0"/>
              </a:rPr>
              <a:t>amet</a:t>
            </a:r>
            <a:endParaRPr lang="en-US" sz="2400" dirty="0"/>
          </a:p>
          <a:p>
            <a:pPr marL="0" indent="0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Morbi in </a:t>
            </a:r>
            <a:r>
              <a:rPr lang="en-US" sz="1800" dirty="0" err="1"/>
              <a:t>aliquet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. Cras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 vel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vulputate</a:t>
            </a:r>
            <a:r>
              <a:rPr lang="en-US" sz="1800" dirty="0"/>
              <a:t>. 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xmlns="" id="{2F1B5E71-9475-4438-938A-7A94B0AE3F88}"/>
              </a:ext>
            </a:extLst>
          </p:cNvPr>
          <p:cNvSpPr txBox="1">
            <a:spLocks/>
          </p:cNvSpPr>
          <p:nvPr/>
        </p:nvSpPr>
        <p:spPr>
          <a:xfrm>
            <a:off x="479425" y="4421745"/>
            <a:ext cx="3656466" cy="1403823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b="1" dirty="0">
                <a:solidFill>
                  <a:srgbClr val="243665"/>
                </a:solidFill>
                <a:cs typeface="Segoe UI" panose="020B0502040204020203" pitchFamily="34" charset="0"/>
              </a:rPr>
              <a:t>ipsum dolor sit </a:t>
            </a:r>
            <a:r>
              <a:rPr lang="en-US" sz="2400" b="1" dirty="0" err="1">
                <a:solidFill>
                  <a:srgbClr val="243665"/>
                </a:solidFill>
                <a:cs typeface="Segoe UI" panose="020B0502040204020203" pitchFamily="34" charset="0"/>
              </a:rPr>
              <a:t>amet</a:t>
            </a:r>
            <a:endParaRPr lang="en-US" sz="2400" b="1" dirty="0">
              <a:solidFill>
                <a:srgbClr val="243665"/>
              </a:solidFill>
              <a:cs typeface="Segoe UI" panose="020B0502040204020203" pitchFamily="34" charset="0"/>
            </a:endParaRPr>
          </a:p>
          <a:p>
            <a:pPr marL="0" indent="0" algn="r">
              <a:buNone/>
            </a:pPr>
            <a:r>
              <a:rPr lang="en-US" sz="1800" dirty="0"/>
              <a:t>Lorem ipsum dolor sit </a:t>
            </a:r>
            <a:r>
              <a:rPr lang="en-US" sz="1800" dirty="0" err="1"/>
              <a:t>amet</a:t>
            </a:r>
            <a:r>
              <a:rPr lang="en-US" sz="1800" dirty="0"/>
              <a:t>, </a:t>
            </a:r>
            <a:r>
              <a:rPr lang="en-US" sz="1800" dirty="0" err="1"/>
              <a:t>consectetur</a:t>
            </a:r>
            <a:r>
              <a:rPr lang="en-US" sz="1800" dirty="0"/>
              <a:t> </a:t>
            </a:r>
            <a:r>
              <a:rPr lang="en-US" sz="1800" dirty="0" err="1"/>
              <a:t>adipiscing</a:t>
            </a:r>
            <a:r>
              <a:rPr lang="en-US" sz="1800" dirty="0"/>
              <a:t> </a:t>
            </a:r>
            <a:r>
              <a:rPr lang="en-US" sz="1800" dirty="0" err="1"/>
              <a:t>elit</a:t>
            </a:r>
            <a:r>
              <a:rPr lang="en-US" sz="1800" dirty="0"/>
              <a:t>. Morbi in </a:t>
            </a:r>
            <a:r>
              <a:rPr lang="en-US" sz="1800" dirty="0" err="1"/>
              <a:t>aliquet</a:t>
            </a:r>
            <a:r>
              <a:rPr lang="en-US" sz="1800" dirty="0"/>
              <a:t> </a:t>
            </a:r>
            <a:r>
              <a:rPr lang="en-US" sz="1800" dirty="0" err="1"/>
              <a:t>enim</a:t>
            </a:r>
            <a:r>
              <a:rPr lang="en-US" sz="1800" dirty="0"/>
              <a:t>. Cras </a:t>
            </a:r>
            <a:r>
              <a:rPr lang="en-US" sz="1800" dirty="0" err="1"/>
              <a:t>hendrerit</a:t>
            </a:r>
            <a:r>
              <a:rPr lang="en-US" sz="1800" dirty="0"/>
              <a:t> </a:t>
            </a:r>
            <a:r>
              <a:rPr lang="en-US" sz="1800" dirty="0" err="1"/>
              <a:t>metus</a:t>
            </a:r>
            <a:r>
              <a:rPr lang="en-US" sz="1800" dirty="0"/>
              <a:t> vel </a:t>
            </a:r>
            <a:r>
              <a:rPr lang="en-US" sz="1800" dirty="0" err="1"/>
              <a:t>sollicitudin</a:t>
            </a:r>
            <a:r>
              <a:rPr lang="en-US" sz="1800" dirty="0"/>
              <a:t> </a:t>
            </a:r>
            <a:r>
              <a:rPr lang="en-US" sz="1800" dirty="0" err="1"/>
              <a:t>vulputate</a:t>
            </a:r>
            <a:r>
              <a:rPr lang="en-US" sz="1800" dirty="0"/>
              <a:t>.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Freeform: Shape 177">
            <a:extLst>
              <a:ext uri="{FF2B5EF4-FFF2-40B4-BE49-F238E27FC236}">
                <a16:creationId xmlns:a16="http://schemas.microsoft.com/office/drawing/2014/main" xmlns="" id="{14A79D1B-6115-4061-9EE5-998221165E8C}"/>
              </a:ext>
            </a:extLst>
          </p:cNvPr>
          <p:cNvSpPr/>
          <p:nvPr/>
        </p:nvSpPr>
        <p:spPr>
          <a:xfrm flipH="1">
            <a:off x="340690" y="5671096"/>
            <a:ext cx="11851311" cy="501104"/>
          </a:xfrm>
          <a:custGeom>
            <a:avLst/>
            <a:gdLst>
              <a:gd name="connsiteX0" fmla="*/ 11851311 w 11851311"/>
              <a:gd name="connsiteY0" fmla="*/ 0 h 501104"/>
              <a:gd name="connsiteX1" fmla="*/ 0 w 11851311"/>
              <a:gd name="connsiteY1" fmla="*/ 0 h 501104"/>
              <a:gd name="connsiteX2" fmla="*/ 0 w 11851311"/>
              <a:gd name="connsiteY2" fmla="*/ 501104 h 501104"/>
              <a:gd name="connsiteX3" fmla="*/ 11726035 w 11851311"/>
              <a:gd name="connsiteY3" fmla="*/ 501104 h 50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1311" h="501104">
                <a:moveTo>
                  <a:pt x="11851311" y="0"/>
                </a:moveTo>
                <a:lnTo>
                  <a:pt x="0" y="0"/>
                </a:lnTo>
                <a:lnTo>
                  <a:pt x="0" y="501104"/>
                </a:lnTo>
                <a:lnTo>
                  <a:pt x="11726035" y="501104"/>
                </a:lnTo>
                <a:close/>
              </a:path>
            </a:pathLst>
          </a:cu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69B886-B104-4D07-B940-3FDC28C1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TIMELINE</a:t>
            </a:r>
          </a:p>
        </p:txBody>
      </p:sp>
      <p:sp>
        <p:nvSpPr>
          <p:cNvPr id="172" name="Parallelogram 171">
            <a:extLst>
              <a:ext uri="{FF2B5EF4-FFF2-40B4-BE49-F238E27FC236}">
                <a16:creationId xmlns:a16="http://schemas.microsoft.com/office/drawing/2014/main" xmlns="" id="{76BA63EF-BAFD-4885-B175-1545470C23BE}"/>
              </a:ext>
            </a:extLst>
          </p:cNvPr>
          <p:cNvSpPr/>
          <p:nvPr/>
        </p:nvSpPr>
        <p:spPr>
          <a:xfrm flipH="1">
            <a:off x="6967837" y="3501053"/>
            <a:ext cx="2265043" cy="665700"/>
          </a:xfrm>
          <a:prstGeom prst="parallelogram">
            <a:avLst/>
          </a:prstGeom>
          <a:solidFill>
            <a:srgbClr val="24366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arallelogram 170">
            <a:extLst>
              <a:ext uri="{FF2B5EF4-FFF2-40B4-BE49-F238E27FC236}">
                <a16:creationId xmlns:a16="http://schemas.microsoft.com/office/drawing/2014/main" xmlns="" id="{4194626C-CA65-4256-8348-ED898DE4D3AE}"/>
              </a:ext>
            </a:extLst>
          </p:cNvPr>
          <p:cNvSpPr/>
          <p:nvPr/>
        </p:nvSpPr>
        <p:spPr>
          <a:xfrm flipH="1">
            <a:off x="2962103" y="2497574"/>
            <a:ext cx="2265043" cy="665700"/>
          </a:xfrm>
          <a:prstGeom prst="parallelogram">
            <a:avLst/>
          </a:prstGeom>
          <a:solidFill>
            <a:srgbClr val="243665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Parallelogram 169">
            <a:extLst>
              <a:ext uri="{FF2B5EF4-FFF2-40B4-BE49-F238E27FC236}">
                <a16:creationId xmlns:a16="http://schemas.microsoft.com/office/drawing/2014/main" xmlns="" id="{1A3D38F5-D61B-4FC9-BE33-EFEE200ECFC4}"/>
              </a:ext>
            </a:extLst>
          </p:cNvPr>
          <p:cNvSpPr/>
          <p:nvPr/>
        </p:nvSpPr>
        <p:spPr>
          <a:xfrm flipH="1">
            <a:off x="8964588" y="4000516"/>
            <a:ext cx="2265043" cy="665700"/>
          </a:xfrm>
          <a:prstGeom prst="parallelogram">
            <a:avLst/>
          </a:prstGeom>
          <a:solidFill>
            <a:srgbClr val="8BD8B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Parallelogram 163">
            <a:extLst>
              <a:ext uri="{FF2B5EF4-FFF2-40B4-BE49-F238E27FC236}">
                <a16:creationId xmlns:a16="http://schemas.microsoft.com/office/drawing/2014/main" xmlns="" id="{67553A4C-7E87-46AD-9147-979780CA519C}"/>
              </a:ext>
            </a:extLst>
          </p:cNvPr>
          <p:cNvSpPr/>
          <p:nvPr/>
        </p:nvSpPr>
        <p:spPr>
          <a:xfrm flipH="1">
            <a:off x="4963479" y="3001458"/>
            <a:ext cx="2265043" cy="665700"/>
          </a:xfrm>
          <a:prstGeom prst="parallelogram">
            <a:avLst/>
          </a:prstGeom>
          <a:solidFill>
            <a:srgbClr val="8BD8B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Parallelogram 162">
            <a:extLst>
              <a:ext uri="{FF2B5EF4-FFF2-40B4-BE49-F238E27FC236}">
                <a16:creationId xmlns:a16="http://schemas.microsoft.com/office/drawing/2014/main" xmlns="" id="{65927B5F-0655-4E35-977C-30C1D62B3387}"/>
              </a:ext>
            </a:extLst>
          </p:cNvPr>
          <p:cNvSpPr/>
          <p:nvPr/>
        </p:nvSpPr>
        <p:spPr>
          <a:xfrm flipH="1">
            <a:off x="961059" y="1993307"/>
            <a:ext cx="2265043" cy="665700"/>
          </a:xfrm>
          <a:prstGeom prst="parallelogram">
            <a:avLst/>
          </a:prstGeom>
          <a:solidFill>
            <a:srgbClr val="8BD8B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xmlns="" id="{A63C1E8C-D50F-4506-97BD-38EC9BD44A27}"/>
              </a:ext>
            </a:extLst>
          </p:cNvPr>
          <p:cNvSpPr/>
          <p:nvPr/>
        </p:nvSpPr>
        <p:spPr>
          <a:xfrm flipH="1">
            <a:off x="9097289" y="4080635"/>
            <a:ext cx="2000859" cy="501104"/>
          </a:xfrm>
          <a:prstGeom prst="parallelogram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xmlns="" id="{6F4CAC44-A244-4AD2-A26C-AAA35A8E9DC3}"/>
              </a:ext>
            </a:extLst>
          </p:cNvPr>
          <p:cNvSpPr/>
          <p:nvPr/>
        </p:nvSpPr>
        <p:spPr>
          <a:xfrm flipH="1">
            <a:off x="7096430" y="3580172"/>
            <a:ext cx="2000859" cy="501104"/>
          </a:xfrm>
          <a:prstGeom prst="parallelogram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xmlns="" id="{E96E0465-CCDC-4253-8AE7-AB5C9B3D9092}"/>
              </a:ext>
            </a:extLst>
          </p:cNvPr>
          <p:cNvSpPr/>
          <p:nvPr/>
        </p:nvSpPr>
        <p:spPr>
          <a:xfrm flipH="1">
            <a:off x="5095571" y="3079708"/>
            <a:ext cx="2000859" cy="501104"/>
          </a:xfrm>
          <a:prstGeom prst="parallelogram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xmlns="" id="{CD3D910F-26A9-44D3-91D5-A11A33866737}"/>
              </a:ext>
            </a:extLst>
          </p:cNvPr>
          <p:cNvSpPr/>
          <p:nvPr/>
        </p:nvSpPr>
        <p:spPr>
          <a:xfrm flipH="1">
            <a:off x="3094712" y="2579244"/>
            <a:ext cx="2000859" cy="501104"/>
          </a:xfrm>
          <a:prstGeom prst="parallelogram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arallelogram 30">
            <a:extLst>
              <a:ext uri="{FF2B5EF4-FFF2-40B4-BE49-F238E27FC236}">
                <a16:creationId xmlns:a16="http://schemas.microsoft.com/office/drawing/2014/main" xmlns="" id="{D9690C46-09A5-4C19-9E1A-E4E143B83759}"/>
              </a:ext>
            </a:extLst>
          </p:cNvPr>
          <p:cNvSpPr/>
          <p:nvPr/>
        </p:nvSpPr>
        <p:spPr>
          <a:xfrm flipH="1">
            <a:off x="1093853" y="2078780"/>
            <a:ext cx="2000859" cy="501104"/>
          </a:xfrm>
          <a:prstGeom prst="parallelogram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xmlns="" id="{A037EE3E-2CB4-477B-AA75-EA4F6C9A7676}"/>
              </a:ext>
            </a:extLst>
          </p:cNvPr>
          <p:cNvSpPr txBox="1">
            <a:spLocks/>
          </p:cNvSpPr>
          <p:nvPr/>
        </p:nvSpPr>
        <p:spPr>
          <a:xfrm>
            <a:off x="1230698" y="2659730"/>
            <a:ext cx="1728942" cy="897527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solidFill>
                  <a:srgbClr val="243665"/>
                </a:solidFill>
              </a:rPr>
              <a:t>Lorem ipsum dolor sit </a:t>
            </a:r>
            <a:r>
              <a:rPr lang="en-US" sz="1400" dirty="0" err="1">
                <a:solidFill>
                  <a:srgbClr val="243665"/>
                </a:solidFill>
              </a:rPr>
              <a:t>amet</a:t>
            </a:r>
            <a:r>
              <a:rPr lang="en-US" sz="1400" dirty="0">
                <a:solidFill>
                  <a:srgbClr val="243665"/>
                </a:solidFill>
              </a:rPr>
              <a:t>, </a:t>
            </a:r>
            <a:r>
              <a:rPr lang="en-US" sz="1400" dirty="0" err="1">
                <a:solidFill>
                  <a:srgbClr val="243665"/>
                </a:solidFill>
              </a:rPr>
              <a:t>consectetur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adipiscing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elit</a:t>
            </a:r>
            <a:r>
              <a:rPr lang="en-US" sz="1400" dirty="0">
                <a:solidFill>
                  <a:srgbClr val="243665"/>
                </a:solidFill>
              </a:rPr>
              <a:t>. Morbi in </a:t>
            </a:r>
            <a:r>
              <a:rPr lang="en-US" sz="1400" dirty="0" err="1">
                <a:solidFill>
                  <a:srgbClr val="243665"/>
                </a:solidFill>
              </a:rPr>
              <a:t>aliquet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enim</a:t>
            </a:r>
            <a:r>
              <a:rPr lang="en-US" sz="1400" dirty="0">
                <a:solidFill>
                  <a:srgbClr val="243665"/>
                </a:solidFill>
              </a:rPr>
              <a:t>. 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xmlns="" id="{4DC55658-B126-4EBB-BE48-DAA9B324C824}"/>
              </a:ext>
            </a:extLst>
          </p:cNvPr>
          <p:cNvSpPr txBox="1">
            <a:spLocks/>
          </p:cNvSpPr>
          <p:nvPr/>
        </p:nvSpPr>
        <p:spPr>
          <a:xfrm>
            <a:off x="1230698" y="1723780"/>
            <a:ext cx="1728942" cy="275263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243665"/>
                </a:solidFill>
              </a:rPr>
              <a:t>2000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xmlns="" id="{2441AC82-8918-4253-8B59-AFEBA89CCB89}"/>
              </a:ext>
            </a:extLst>
          </p:cNvPr>
          <p:cNvSpPr txBox="1">
            <a:spLocks/>
          </p:cNvSpPr>
          <p:nvPr/>
        </p:nvSpPr>
        <p:spPr>
          <a:xfrm>
            <a:off x="3219754" y="1592178"/>
            <a:ext cx="1728942" cy="897527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solidFill>
                  <a:srgbClr val="243665"/>
                </a:solidFill>
              </a:rPr>
              <a:t>Lorem ipsum dolor sit </a:t>
            </a:r>
            <a:r>
              <a:rPr lang="en-US" sz="1400" dirty="0" err="1">
                <a:solidFill>
                  <a:srgbClr val="243665"/>
                </a:solidFill>
              </a:rPr>
              <a:t>amet</a:t>
            </a:r>
            <a:r>
              <a:rPr lang="en-US" sz="1400" dirty="0">
                <a:solidFill>
                  <a:srgbClr val="243665"/>
                </a:solidFill>
              </a:rPr>
              <a:t>, </a:t>
            </a:r>
            <a:r>
              <a:rPr lang="en-US" sz="1400" dirty="0" err="1">
                <a:solidFill>
                  <a:srgbClr val="243665"/>
                </a:solidFill>
              </a:rPr>
              <a:t>consectetur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adipiscing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elit</a:t>
            </a:r>
            <a:r>
              <a:rPr lang="en-US" sz="1400" dirty="0">
                <a:solidFill>
                  <a:srgbClr val="243665"/>
                </a:solidFill>
              </a:rPr>
              <a:t>. Morbi in </a:t>
            </a:r>
            <a:r>
              <a:rPr lang="en-US" sz="1400" dirty="0" err="1">
                <a:solidFill>
                  <a:srgbClr val="243665"/>
                </a:solidFill>
              </a:rPr>
              <a:t>aliquet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enim</a:t>
            </a:r>
            <a:r>
              <a:rPr lang="en-US" sz="1400" dirty="0">
                <a:solidFill>
                  <a:srgbClr val="243665"/>
                </a:solidFill>
              </a:rPr>
              <a:t>. 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xmlns="" id="{C366FDA1-F62E-4496-94C7-9E367887462C}"/>
              </a:ext>
            </a:extLst>
          </p:cNvPr>
          <p:cNvSpPr txBox="1">
            <a:spLocks/>
          </p:cNvSpPr>
          <p:nvPr/>
        </p:nvSpPr>
        <p:spPr>
          <a:xfrm>
            <a:off x="3219754" y="3166509"/>
            <a:ext cx="1728942" cy="275263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243665"/>
                </a:solidFill>
              </a:rPr>
              <a:t>2010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xmlns="" id="{944E08E5-A2FB-433D-ABA3-D3437C2D8168}"/>
              </a:ext>
            </a:extLst>
          </p:cNvPr>
          <p:cNvSpPr txBox="1">
            <a:spLocks/>
          </p:cNvSpPr>
          <p:nvPr/>
        </p:nvSpPr>
        <p:spPr>
          <a:xfrm>
            <a:off x="5227663" y="3660658"/>
            <a:ext cx="1728942" cy="897527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solidFill>
                  <a:srgbClr val="243665"/>
                </a:solidFill>
              </a:rPr>
              <a:t>Lorem ipsum dolor sit </a:t>
            </a:r>
            <a:r>
              <a:rPr lang="en-US" sz="1400" dirty="0" err="1">
                <a:solidFill>
                  <a:srgbClr val="243665"/>
                </a:solidFill>
              </a:rPr>
              <a:t>amet</a:t>
            </a:r>
            <a:r>
              <a:rPr lang="en-US" sz="1400" dirty="0">
                <a:solidFill>
                  <a:srgbClr val="243665"/>
                </a:solidFill>
              </a:rPr>
              <a:t>, </a:t>
            </a:r>
            <a:r>
              <a:rPr lang="en-US" sz="1400" dirty="0" err="1">
                <a:solidFill>
                  <a:srgbClr val="243665"/>
                </a:solidFill>
              </a:rPr>
              <a:t>consectetur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adipiscing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elit</a:t>
            </a:r>
            <a:r>
              <a:rPr lang="en-US" sz="1400" dirty="0">
                <a:solidFill>
                  <a:srgbClr val="243665"/>
                </a:solidFill>
              </a:rPr>
              <a:t>. Morbi in </a:t>
            </a:r>
            <a:r>
              <a:rPr lang="en-US" sz="1400" dirty="0" err="1">
                <a:solidFill>
                  <a:srgbClr val="243665"/>
                </a:solidFill>
              </a:rPr>
              <a:t>aliquet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enim</a:t>
            </a:r>
            <a:r>
              <a:rPr lang="en-US" sz="1400" dirty="0">
                <a:solidFill>
                  <a:srgbClr val="243665"/>
                </a:solidFill>
              </a:rPr>
              <a:t>. 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xmlns="" id="{E34867CD-F7EB-4BDB-975C-2811079FEB55}"/>
              </a:ext>
            </a:extLst>
          </p:cNvPr>
          <p:cNvSpPr txBox="1">
            <a:spLocks/>
          </p:cNvSpPr>
          <p:nvPr/>
        </p:nvSpPr>
        <p:spPr>
          <a:xfrm>
            <a:off x="5227663" y="2720625"/>
            <a:ext cx="1728942" cy="275263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243665"/>
                </a:solidFill>
              </a:rPr>
              <a:t>2020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xmlns="" id="{A30E7585-D6D0-48BE-851D-855128C35FC0}"/>
              </a:ext>
            </a:extLst>
          </p:cNvPr>
          <p:cNvSpPr txBox="1">
            <a:spLocks/>
          </p:cNvSpPr>
          <p:nvPr/>
        </p:nvSpPr>
        <p:spPr>
          <a:xfrm>
            <a:off x="7235573" y="2591931"/>
            <a:ext cx="1728942" cy="897527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solidFill>
                  <a:srgbClr val="243665"/>
                </a:solidFill>
              </a:rPr>
              <a:t>Lorem ipsum dolor sit </a:t>
            </a:r>
            <a:r>
              <a:rPr lang="en-US" sz="1400" dirty="0" err="1">
                <a:solidFill>
                  <a:srgbClr val="243665"/>
                </a:solidFill>
              </a:rPr>
              <a:t>amet</a:t>
            </a:r>
            <a:r>
              <a:rPr lang="en-US" sz="1400" dirty="0">
                <a:solidFill>
                  <a:srgbClr val="243665"/>
                </a:solidFill>
              </a:rPr>
              <a:t>, </a:t>
            </a:r>
            <a:r>
              <a:rPr lang="en-US" sz="1400" dirty="0" err="1">
                <a:solidFill>
                  <a:srgbClr val="243665"/>
                </a:solidFill>
              </a:rPr>
              <a:t>consectetur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adipiscing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elit</a:t>
            </a:r>
            <a:r>
              <a:rPr lang="en-US" sz="1400" dirty="0">
                <a:solidFill>
                  <a:srgbClr val="243665"/>
                </a:solidFill>
              </a:rPr>
              <a:t>. Morbi in </a:t>
            </a:r>
            <a:r>
              <a:rPr lang="en-US" sz="1400" dirty="0" err="1">
                <a:solidFill>
                  <a:srgbClr val="243665"/>
                </a:solidFill>
              </a:rPr>
              <a:t>aliquet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enim</a:t>
            </a:r>
            <a:r>
              <a:rPr lang="en-US" sz="1400" dirty="0">
                <a:solidFill>
                  <a:srgbClr val="243665"/>
                </a:solidFill>
              </a:rPr>
              <a:t>. 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xmlns="" id="{5A5BD8F4-0972-442A-974A-AD07A75E4CA6}"/>
              </a:ext>
            </a:extLst>
          </p:cNvPr>
          <p:cNvSpPr txBox="1">
            <a:spLocks/>
          </p:cNvSpPr>
          <p:nvPr/>
        </p:nvSpPr>
        <p:spPr>
          <a:xfrm>
            <a:off x="7235573" y="4173882"/>
            <a:ext cx="1728942" cy="275263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243665"/>
                </a:solidFill>
              </a:rPr>
              <a:t>2030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xmlns="" id="{9514A68E-824A-4DD3-8C95-47FBB84C960A}"/>
              </a:ext>
            </a:extLst>
          </p:cNvPr>
          <p:cNvSpPr txBox="1">
            <a:spLocks/>
          </p:cNvSpPr>
          <p:nvPr/>
        </p:nvSpPr>
        <p:spPr>
          <a:xfrm>
            <a:off x="9224628" y="4665559"/>
            <a:ext cx="1728942" cy="897527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dirty="0">
                <a:solidFill>
                  <a:srgbClr val="243665"/>
                </a:solidFill>
              </a:rPr>
              <a:t>Lorem ipsum dolor sit </a:t>
            </a:r>
            <a:r>
              <a:rPr lang="en-US" sz="1400" dirty="0" err="1">
                <a:solidFill>
                  <a:srgbClr val="243665"/>
                </a:solidFill>
              </a:rPr>
              <a:t>amet</a:t>
            </a:r>
            <a:r>
              <a:rPr lang="en-US" sz="1400" dirty="0">
                <a:solidFill>
                  <a:srgbClr val="243665"/>
                </a:solidFill>
              </a:rPr>
              <a:t>, </a:t>
            </a:r>
            <a:r>
              <a:rPr lang="en-US" sz="1400" dirty="0" err="1">
                <a:solidFill>
                  <a:srgbClr val="243665"/>
                </a:solidFill>
              </a:rPr>
              <a:t>consectetur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adipiscing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elit</a:t>
            </a:r>
            <a:r>
              <a:rPr lang="en-US" sz="1400" dirty="0">
                <a:solidFill>
                  <a:srgbClr val="243665"/>
                </a:solidFill>
              </a:rPr>
              <a:t>. Morbi in </a:t>
            </a:r>
            <a:r>
              <a:rPr lang="en-US" sz="1400" dirty="0" err="1">
                <a:solidFill>
                  <a:srgbClr val="243665"/>
                </a:solidFill>
              </a:rPr>
              <a:t>aliquet</a:t>
            </a:r>
            <a:r>
              <a:rPr lang="en-US" sz="1400" dirty="0">
                <a:solidFill>
                  <a:srgbClr val="243665"/>
                </a:solidFill>
              </a:rPr>
              <a:t> </a:t>
            </a:r>
            <a:r>
              <a:rPr lang="en-US" sz="1400" dirty="0" err="1">
                <a:solidFill>
                  <a:srgbClr val="243665"/>
                </a:solidFill>
              </a:rPr>
              <a:t>enim</a:t>
            </a:r>
            <a:r>
              <a:rPr lang="en-US" sz="1400" dirty="0">
                <a:solidFill>
                  <a:srgbClr val="243665"/>
                </a:solidFill>
              </a:rPr>
              <a:t>. 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xmlns="" id="{EAB5D627-CE0D-4EA3-8BE7-64E7EBDD0397}"/>
              </a:ext>
            </a:extLst>
          </p:cNvPr>
          <p:cNvSpPr txBox="1">
            <a:spLocks/>
          </p:cNvSpPr>
          <p:nvPr/>
        </p:nvSpPr>
        <p:spPr>
          <a:xfrm>
            <a:off x="9224628" y="3809346"/>
            <a:ext cx="1728942" cy="275263"/>
          </a:xfrm>
          <a:prstGeom prst="rect">
            <a:avLst/>
          </a:prstGeom>
        </p:spPr>
        <p:txBody>
          <a:bodyPr vert="horz" lIns="36000" tIns="36576" rIns="36000" bIns="36576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 b="1" dirty="0">
                <a:solidFill>
                  <a:srgbClr val="243665"/>
                </a:solidFill>
              </a:rPr>
              <a:t>2040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DF281AA1-3B65-40AF-93A1-279B1CC37E55}"/>
              </a:ext>
            </a:extLst>
          </p:cNvPr>
          <p:cNvGrpSpPr/>
          <p:nvPr/>
        </p:nvGrpSpPr>
        <p:grpSpPr>
          <a:xfrm>
            <a:off x="1929764" y="2164814"/>
            <a:ext cx="329037" cy="329037"/>
            <a:chOff x="5562600" y="3255963"/>
            <a:chExt cx="346075" cy="346075"/>
          </a:xfrm>
        </p:grpSpPr>
        <p:sp>
          <p:nvSpPr>
            <p:cNvPr id="85" name="Freeform 58">
              <a:extLst>
                <a:ext uri="{FF2B5EF4-FFF2-40B4-BE49-F238E27FC236}">
                  <a16:creationId xmlns:a16="http://schemas.microsoft.com/office/drawing/2014/main" xmlns="" id="{5800483B-8D32-4FCB-8E01-19CE7E24C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34519FB6-C0D9-4538-B2FE-27BC58A4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xmlns="" id="{F07BC35C-5D7C-4E03-8800-89B3AAFB3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Line 61">
              <a:extLst>
                <a:ext uri="{FF2B5EF4-FFF2-40B4-BE49-F238E27FC236}">
                  <a16:creationId xmlns:a16="http://schemas.microsoft.com/office/drawing/2014/main" xmlns="" id="{94E4F5DD-5483-475B-8999-E55E4704E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9" name="Line 62">
              <a:extLst>
                <a:ext uri="{FF2B5EF4-FFF2-40B4-BE49-F238E27FC236}">
                  <a16:creationId xmlns:a16="http://schemas.microsoft.com/office/drawing/2014/main" xmlns="" id="{586233C2-9C9C-4904-81F3-734722E2B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0" name="Line 63">
              <a:extLst>
                <a:ext uri="{FF2B5EF4-FFF2-40B4-BE49-F238E27FC236}">
                  <a16:creationId xmlns:a16="http://schemas.microsoft.com/office/drawing/2014/main" xmlns="" id="{9AEA4388-F8A7-42CC-9FD9-05EC74DBB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Line 64">
              <a:extLst>
                <a:ext uri="{FF2B5EF4-FFF2-40B4-BE49-F238E27FC236}">
                  <a16:creationId xmlns:a16="http://schemas.microsoft.com/office/drawing/2014/main" xmlns="" id="{55CB2BBA-1A3D-4E6F-BABB-C3ABDE188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2" name="Line 65">
              <a:extLst>
                <a:ext uri="{FF2B5EF4-FFF2-40B4-BE49-F238E27FC236}">
                  <a16:creationId xmlns:a16="http://schemas.microsoft.com/office/drawing/2014/main" xmlns="" id="{96738E78-6A1D-4E27-A51E-F33351C46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3" name="Line 66">
              <a:extLst>
                <a:ext uri="{FF2B5EF4-FFF2-40B4-BE49-F238E27FC236}">
                  <a16:creationId xmlns:a16="http://schemas.microsoft.com/office/drawing/2014/main" xmlns="" id="{A8D93523-24C6-4757-B5E0-460D4F2A5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Line 67">
              <a:extLst>
                <a:ext uri="{FF2B5EF4-FFF2-40B4-BE49-F238E27FC236}">
                  <a16:creationId xmlns:a16="http://schemas.microsoft.com/office/drawing/2014/main" xmlns="" id="{A30CE73E-1D88-48E8-9920-C735DBBA4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5" name="Line 68">
              <a:extLst>
                <a:ext uri="{FF2B5EF4-FFF2-40B4-BE49-F238E27FC236}">
                  <a16:creationId xmlns:a16="http://schemas.microsoft.com/office/drawing/2014/main" xmlns="" id="{4DFF2795-709C-489A-9666-57581EBA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xmlns="" id="{01802D65-8FE9-49BE-BCA1-BBA05924234D}"/>
              </a:ext>
            </a:extLst>
          </p:cNvPr>
          <p:cNvGrpSpPr/>
          <p:nvPr/>
        </p:nvGrpSpPr>
        <p:grpSpPr>
          <a:xfrm>
            <a:off x="5931482" y="3165742"/>
            <a:ext cx="329037" cy="329037"/>
            <a:chOff x="5562600" y="3255963"/>
            <a:chExt cx="346075" cy="346075"/>
          </a:xfrm>
        </p:grpSpPr>
        <p:sp>
          <p:nvSpPr>
            <p:cNvPr id="97" name="Freeform 58">
              <a:extLst>
                <a:ext uri="{FF2B5EF4-FFF2-40B4-BE49-F238E27FC236}">
                  <a16:creationId xmlns:a16="http://schemas.microsoft.com/office/drawing/2014/main" xmlns="" id="{3F0FAAB2-671A-439F-901B-CDAF73DE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xmlns="" id="{3483380C-80A8-4221-97AD-CDF9BD7B8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xmlns="" id="{20B40FF2-5150-4558-9435-1EDE214A7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Line 61">
              <a:extLst>
                <a:ext uri="{FF2B5EF4-FFF2-40B4-BE49-F238E27FC236}">
                  <a16:creationId xmlns:a16="http://schemas.microsoft.com/office/drawing/2014/main" xmlns="" id="{C298DFC9-3451-4772-AA2D-60F9736AE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1" name="Line 62">
              <a:extLst>
                <a:ext uri="{FF2B5EF4-FFF2-40B4-BE49-F238E27FC236}">
                  <a16:creationId xmlns:a16="http://schemas.microsoft.com/office/drawing/2014/main" xmlns="" id="{CFA0CD82-D3BA-4331-95F0-0F7F9035D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2" name="Line 63">
              <a:extLst>
                <a:ext uri="{FF2B5EF4-FFF2-40B4-BE49-F238E27FC236}">
                  <a16:creationId xmlns:a16="http://schemas.microsoft.com/office/drawing/2014/main" xmlns="" id="{45CAC81A-E00D-4C58-BCB9-D7DDF29A5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3" name="Line 64">
              <a:extLst>
                <a:ext uri="{FF2B5EF4-FFF2-40B4-BE49-F238E27FC236}">
                  <a16:creationId xmlns:a16="http://schemas.microsoft.com/office/drawing/2014/main" xmlns="" id="{AE644697-8A98-4395-9FAE-E86840394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4" name="Line 65">
              <a:extLst>
                <a:ext uri="{FF2B5EF4-FFF2-40B4-BE49-F238E27FC236}">
                  <a16:creationId xmlns:a16="http://schemas.microsoft.com/office/drawing/2014/main" xmlns="" id="{F0401E23-D3FE-49EF-9384-03E00A4CA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5" name="Line 66">
              <a:extLst>
                <a:ext uri="{FF2B5EF4-FFF2-40B4-BE49-F238E27FC236}">
                  <a16:creationId xmlns:a16="http://schemas.microsoft.com/office/drawing/2014/main" xmlns="" id="{B7FD48B1-E5EF-4A43-9D16-4B8449D5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6" name="Line 67">
              <a:extLst>
                <a:ext uri="{FF2B5EF4-FFF2-40B4-BE49-F238E27FC236}">
                  <a16:creationId xmlns:a16="http://schemas.microsoft.com/office/drawing/2014/main" xmlns="" id="{50F20FE4-ADAD-4085-B6F7-92F2D120D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7" name="Line 68">
              <a:extLst>
                <a:ext uri="{FF2B5EF4-FFF2-40B4-BE49-F238E27FC236}">
                  <a16:creationId xmlns:a16="http://schemas.microsoft.com/office/drawing/2014/main" xmlns="" id="{6886FA07-9FB9-40E8-8D7E-B8897DC81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xmlns="" id="{62BF1212-8B56-4288-9D4E-049A23BD290F}"/>
              </a:ext>
            </a:extLst>
          </p:cNvPr>
          <p:cNvGrpSpPr/>
          <p:nvPr/>
        </p:nvGrpSpPr>
        <p:grpSpPr>
          <a:xfrm>
            <a:off x="9933200" y="4166669"/>
            <a:ext cx="329037" cy="329037"/>
            <a:chOff x="5562600" y="3255963"/>
            <a:chExt cx="346075" cy="346075"/>
          </a:xfrm>
        </p:grpSpPr>
        <p:sp>
          <p:nvSpPr>
            <p:cNvPr id="109" name="Freeform 58">
              <a:extLst>
                <a:ext uri="{FF2B5EF4-FFF2-40B4-BE49-F238E27FC236}">
                  <a16:creationId xmlns:a16="http://schemas.microsoft.com/office/drawing/2014/main" xmlns="" id="{F809DECC-2D29-4314-B4B7-759DA9F9B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xmlns="" id="{43CC2A30-3CE4-4855-8142-7546A11F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xmlns="" id="{B96ACD87-8836-46A7-89A6-8B7431F0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2" name="Line 61">
              <a:extLst>
                <a:ext uri="{FF2B5EF4-FFF2-40B4-BE49-F238E27FC236}">
                  <a16:creationId xmlns:a16="http://schemas.microsoft.com/office/drawing/2014/main" xmlns="" id="{DA498E93-971D-4136-937B-463A1DDD88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3" name="Line 62">
              <a:extLst>
                <a:ext uri="{FF2B5EF4-FFF2-40B4-BE49-F238E27FC236}">
                  <a16:creationId xmlns:a16="http://schemas.microsoft.com/office/drawing/2014/main" xmlns="" id="{5AEE830D-7C0C-463B-843D-7DE0EDD6F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4" name="Line 63">
              <a:extLst>
                <a:ext uri="{FF2B5EF4-FFF2-40B4-BE49-F238E27FC236}">
                  <a16:creationId xmlns:a16="http://schemas.microsoft.com/office/drawing/2014/main" xmlns="" id="{A696AFC2-A415-4770-8D02-C39AC9BDC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5" name="Line 64">
              <a:extLst>
                <a:ext uri="{FF2B5EF4-FFF2-40B4-BE49-F238E27FC236}">
                  <a16:creationId xmlns:a16="http://schemas.microsoft.com/office/drawing/2014/main" xmlns="" id="{F2A936D6-F7F2-4496-8CC0-C1DBB97DA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6" name="Line 65">
              <a:extLst>
                <a:ext uri="{FF2B5EF4-FFF2-40B4-BE49-F238E27FC236}">
                  <a16:creationId xmlns:a16="http://schemas.microsoft.com/office/drawing/2014/main" xmlns="" id="{05C090B2-AAA0-4EB6-AFCE-9CD0F3018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7" name="Line 66">
              <a:extLst>
                <a:ext uri="{FF2B5EF4-FFF2-40B4-BE49-F238E27FC236}">
                  <a16:creationId xmlns:a16="http://schemas.microsoft.com/office/drawing/2014/main" xmlns="" id="{9522A3DE-3E04-4639-9231-D81C22218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8" name="Line 67">
              <a:extLst>
                <a:ext uri="{FF2B5EF4-FFF2-40B4-BE49-F238E27FC236}">
                  <a16:creationId xmlns:a16="http://schemas.microsoft.com/office/drawing/2014/main" xmlns="" id="{32D56059-3DBD-4203-B5CA-FB2DDFD7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19" name="Line 68">
              <a:extLst>
                <a:ext uri="{FF2B5EF4-FFF2-40B4-BE49-F238E27FC236}">
                  <a16:creationId xmlns:a16="http://schemas.microsoft.com/office/drawing/2014/main" xmlns="" id="{F9E6F04A-F6DC-4348-8C88-BB0F5CE12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2436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xmlns="" id="{CFA631CC-03AB-4A9D-A140-CB372383429F}"/>
              </a:ext>
            </a:extLst>
          </p:cNvPr>
          <p:cNvGrpSpPr/>
          <p:nvPr/>
        </p:nvGrpSpPr>
        <p:grpSpPr>
          <a:xfrm>
            <a:off x="3930623" y="2665278"/>
            <a:ext cx="329037" cy="329037"/>
            <a:chOff x="5562600" y="3255963"/>
            <a:chExt cx="346075" cy="346075"/>
          </a:xfrm>
        </p:grpSpPr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xmlns="" id="{4C1CA886-D73F-4706-B60F-7A7B878B0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xmlns="" id="{2724E186-FF26-480E-8D8B-82E2B30E8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xmlns="" id="{BBA43DA7-792F-4A09-8FF0-9CD87B487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Line 61">
              <a:extLst>
                <a:ext uri="{FF2B5EF4-FFF2-40B4-BE49-F238E27FC236}">
                  <a16:creationId xmlns:a16="http://schemas.microsoft.com/office/drawing/2014/main" xmlns="" id="{EE1FAF3E-2AED-418C-B60C-A17F58E96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Line 62">
              <a:extLst>
                <a:ext uri="{FF2B5EF4-FFF2-40B4-BE49-F238E27FC236}">
                  <a16:creationId xmlns:a16="http://schemas.microsoft.com/office/drawing/2014/main" xmlns="" id="{CDFBC8AF-0ED2-476A-A0A4-51D4A56EE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Line 63">
              <a:extLst>
                <a:ext uri="{FF2B5EF4-FFF2-40B4-BE49-F238E27FC236}">
                  <a16:creationId xmlns:a16="http://schemas.microsoft.com/office/drawing/2014/main" xmlns="" id="{DD1BBC78-17D4-44B7-A954-B0A4150EE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7" name="Line 64">
              <a:extLst>
                <a:ext uri="{FF2B5EF4-FFF2-40B4-BE49-F238E27FC236}">
                  <a16:creationId xmlns:a16="http://schemas.microsoft.com/office/drawing/2014/main" xmlns="" id="{963D76C0-8134-4675-84A1-8387F5315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8" name="Line 65">
              <a:extLst>
                <a:ext uri="{FF2B5EF4-FFF2-40B4-BE49-F238E27FC236}">
                  <a16:creationId xmlns:a16="http://schemas.microsoft.com/office/drawing/2014/main" xmlns="" id="{18DE98BA-F277-4E20-934D-D87EE219C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9" name="Line 66">
              <a:extLst>
                <a:ext uri="{FF2B5EF4-FFF2-40B4-BE49-F238E27FC236}">
                  <a16:creationId xmlns:a16="http://schemas.microsoft.com/office/drawing/2014/main" xmlns="" id="{296C624D-6956-47F6-9BA3-AA58613F7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0" name="Line 67">
              <a:extLst>
                <a:ext uri="{FF2B5EF4-FFF2-40B4-BE49-F238E27FC236}">
                  <a16:creationId xmlns:a16="http://schemas.microsoft.com/office/drawing/2014/main" xmlns="" id="{FAAA9553-0066-4AE8-B8E6-B2304B6EA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1" name="Line 68">
              <a:extLst>
                <a:ext uri="{FF2B5EF4-FFF2-40B4-BE49-F238E27FC236}">
                  <a16:creationId xmlns:a16="http://schemas.microsoft.com/office/drawing/2014/main" xmlns="" id="{79CF8D0E-C7D9-478A-BC70-749DC3E54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9FE88E8B-5338-46E2-B863-64CB6E4ADF5B}"/>
              </a:ext>
            </a:extLst>
          </p:cNvPr>
          <p:cNvGrpSpPr/>
          <p:nvPr/>
        </p:nvGrpSpPr>
        <p:grpSpPr>
          <a:xfrm>
            <a:off x="7932341" y="3666206"/>
            <a:ext cx="329037" cy="329037"/>
            <a:chOff x="5562600" y="3255963"/>
            <a:chExt cx="346075" cy="346075"/>
          </a:xfrm>
        </p:grpSpPr>
        <p:sp>
          <p:nvSpPr>
            <p:cNvPr id="133" name="Freeform 58">
              <a:extLst>
                <a:ext uri="{FF2B5EF4-FFF2-40B4-BE49-F238E27FC236}">
                  <a16:creationId xmlns:a16="http://schemas.microsoft.com/office/drawing/2014/main" xmlns="" id="{07D545AA-6959-4AE9-A857-30578E55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286125"/>
              <a:ext cx="346075" cy="315913"/>
            </a:xfrm>
            <a:custGeom>
              <a:avLst/>
              <a:gdLst>
                <a:gd name="T0" fmla="*/ 38 w 218"/>
                <a:gd name="T1" fmla="*/ 0 h 199"/>
                <a:gd name="T2" fmla="*/ 0 w 218"/>
                <a:gd name="T3" fmla="*/ 0 h 199"/>
                <a:gd name="T4" fmla="*/ 0 w 218"/>
                <a:gd name="T5" fmla="*/ 199 h 199"/>
                <a:gd name="T6" fmla="*/ 218 w 218"/>
                <a:gd name="T7" fmla="*/ 199 h 199"/>
                <a:gd name="T8" fmla="*/ 218 w 218"/>
                <a:gd name="T9" fmla="*/ 0 h 199"/>
                <a:gd name="T10" fmla="*/ 180 w 218"/>
                <a:gd name="T11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8" h="199">
                  <a:moveTo>
                    <a:pt x="38" y="0"/>
                  </a:moveTo>
                  <a:lnTo>
                    <a:pt x="0" y="0"/>
                  </a:lnTo>
                  <a:lnTo>
                    <a:pt x="0" y="199"/>
                  </a:lnTo>
                  <a:lnTo>
                    <a:pt x="218" y="199"/>
                  </a:lnTo>
                  <a:lnTo>
                    <a:pt x="218" y="0"/>
                  </a:lnTo>
                  <a:lnTo>
                    <a:pt x="180" y="0"/>
                  </a:lnTo>
                </a:path>
              </a:pathLst>
            </a:cu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xmlns="" id="{0F40C9B1-AC60-40E2-A5C9-FB5ADD10B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2925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xmlns="" id="{E95C936F-516F-4B35-940D-EA4981CA0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3900" y="3255963"/>
              <a:ext cx="44450" cy="60325"/>
            </a:xfrm>
            <a:prstGeom prst="rect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6" name="Line 61">
              <a:extLst>
                <a:ext uri="{FF2B5EF4-FFF2-40B4-BE49-F238E27FC236}">
                  <a16:creationId xmlns:a16="http://schemas.microsoft.com/office/drawing/2014/main" xmlns="" id="{EB0C167C-C64B-4365-A31F-C97D29E7D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7375" y="3286125"/>
              <a:ext cx="136525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7" name="Line 62">
              <a:extLst>
                <a:ext uri="{FF2B5EF4-FFF2-40B4-BE49-F238E27FC236}">
                  <a16:creationId xmlns:a16="http://schemas.microsoft.com/office/drawing/2014/main" xmlns="" id="{F3D42D2F-BA13-4C28-A583-79AE71731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360738"/>
              <a:ext cx="346075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8" name="Line 63">
              <a:extLst>
                <a:ext uri="{FF2B5EF4-FFF2-40B4-BE49-F238E27FC236}">
                  <a16:creationId xmlns:a16="http://schemas.microsoft.com/office/drawing/2014/main" xmlns="" id="{C2C790BD-BCE8-40BB-9E83-65D8F6629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3088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Line 64">
              <a:extLst>
                <a:ext uri="{FF2B5EF4-FFF2-40B4-BE49-F238E27FC236}">
                  <a16:creationId xmlns:a16="http://schemas.microsoft.com/office/drawing/2014/main" xmlns="" id="{65641813-AC67-4086-AFDE-38545C9CC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Line 65">
              <a:extLst>
                <a:ext uri="{FF2B5EF4-FFF2-40B4-BE49-F238E27FC236}">
                  <a16:creationId xmlns:a16="http://schemas.microsoft.com/office/drawing/2014/main" xmlns="" id="{BE4D00BD-6CA4-4C1B-A5A7-884C42BD4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3900" y="3390900"/>
              <a:ext cx="0" cy="180975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Line 66">
              <a:extLst>
                <a:ext uri="{FF2B5EF4-FFF2-40B4-BE49-F238E27FC236}">
                  <a16:creationId xmlns:a16="http://schemas.microsoft.com/office/drawing/2014/main" xmlns="" id="{8AAF074E-80BD-4C3B-A5FD-0AE0AB9F7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2106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Line 67">
              <a:extLst>
                <a:ext uri="{FF2B5EF4-FFF2-40B4-BE49-F238E27FC236}">
                  <a16:creationId xmlns:a16="http://schemas.microsoft.com/office/drawing/2014/main" xmlns="" id="{E3D888C0-A867-4B74-BC26-FDF1E9CE4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481388"/>
              <a:ext cx="285750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Line 68">
              <a:extLst>
                <a:ext uri="{FF2B5EF4-FFF2-40B4-BE49-F238E27FC236}">
                  <a16:creationId xmlns:a16="http://schemas.microsoft.com/office/drawing/2014/main" xmlns="" id="{DBA6599A-7BD6-4392-BF85-CD7AEA77B1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3541713"/>
              <a:ext cx="285750" cy="0"/>
            </a:xfrm>
            <a:prstGeom prst="line">
              <a:avLst/>
            </a:prstGeom>
            <a:noFill/>
            <a:ln w="12700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xmlns="" id="{FB8E44A2-4C86-4EBB-8856-250A6957759A}"/>
              </a:ext>
            </a:extLst>
          </p:cNvPr>
          <p:cNvSpPr/>
          <p:nvPr/>
        </p:nvSpPr>
        <p:spPr>
          <a:xfrm flipH="1">
            <a:off x="0" y="5671096"/>
            <a:ext cx="1853870" cy="501104"/>
          </a:xfrm>
          <a:custGeom>
            <a:avLst/>
            <a:gdLst>
              <a:gd name="connsiteX0" fmla="*/ 1853870 w 1853870"/>
              <a:gd name="connsiteY0" fmla="*/ 0 h 501104"/>
              <a:gd name="connsiteX1" fmla="*/ 125276 w 1853870"/>
              <a:gd name="connsiteY1" fmla="*/ 0 h 501104"/>
              <a:gd name="connsiteX2" fmla="*/ 0 w 1853870"/>
              <a:gd name="connsiteY2" fmla="*/ 501104 h 501104"/>
              <a:gd name="connsiteX3" fmla="*/ 1853870 w 1853870"/>
              <a:gd name="connsiteY3" fmla="*/ 501104 h 501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3870" h="501104">
                <a:moveTo>
                  <a:pt x="1853870" y="0"/>
                </a:moveTo>
                <a:lnTo>
                  <a:pt x="125276" y="0"/>
                </a:lnTo>
                <a:lnTo>
                  <a:pt x="0" y="501104"/>
                </a:lnTo>
                <a:lnTo>
                  <a:pt x="1853870" y="501104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xmlns="" id="{CDF1306F-7EDC-4CA3-81D2-833BCB6F01C7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0" y="2326157"/>
            <a:ext cx="1044271" cy="0"/>
          </a:xfrm>
          <a:prstGeom prst="line">
            <a:avLst/>
          </a:prstGeom>
          <a:ln w="12700">
            <a:solidFill>
              <a:srgbClr val="243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xmlns="" id="{B4ED66D9-0E62-4938-8E71-3ABCCCCFB01B}"/>
              </a:ext>
            </a:extLst>
          </p:cNvPr>
          <p:cNvCxnSpPr>
            <a:cxnSpLocks/>
          </p:cNvCxnSpPr>
          <p:nvPr/>
        </p:nvCxnSpPr>
        <p:spPr>
          <a:xfrm>
            <a:off x="11147729" y="4331187"/>
            <a:ext cx="1044271" cy="0"/>
          </a:xfrm>
          <a:prstGeom prst="line">
            <a:avLst/>
          </a:prstGeom>
          <a:ln w="12700">
            <a:solidFill>
              <a:srgbClr val="2436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3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xmlns="" id="{567FDBB0-77D1-491D-9458-64455DB338B8}"/>
              </a:ext>
            </a:extLst>
          </p:cNvPr>
          <p:cNvSpPr/>
          <p:nvPr/>
        </p:nvSpPr>
        <p:spPr>
          <a:xfrm>
            <a:off x="-9046" y="2183561"/>
            <a:ext cx="7417403" cy="3976778"/>
          </a:xfrm>
          <a:custGeom>
            <a:avLst/>
            <a:gdLst>
              <a:gd name="connsiteX0" fmla="*/ 419837 w 7417403"/>
              <a:gd name="connsiteY0" fmla="*/ 0 h 3976778"/>
              <a:gd name="connsiteX1" fmla="*/ 6981365 w 7417403"/>
              <a:gd name="connsiteY1" fmla="*/ 0 h 3976778"/>
              <a:gd name="connsiteX2" fmla="*/ 6993385 w 7417403"/>
              <a:gd name="connsiteY2" fmla="*/ 0 h 3976778"/>
              <a:gd name="connsiteX3" fmla="*/ 7417403 w 7417403"/>
              <a:gd name="connsiteY3" fmla="*/ 0 h 3976778"/>
              <a:gd name="connsiteX4" fmla="*/ 7417403 w 7417403"/>
              <a:gd name="connsiteY4" fmla="*/ 3976778 h 3976778"/>
              <a:gd name="connsiteX5" fmla="*/ 0 w 7417403"/>
              <a:gd name="connsiteY5" fmla="*/ 3976778 h 3976778"/>
              <a:gd name="connsiteX6" fmla="*/ 0 w 7417403"/>
              <a:gd name="connsiteY6" fmla="*/ 1328633 h 39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17403" h="3976778">
                <a:moveTo>
                  <a:pt x="419837" y="0"/>
                </a:moveTo>
                <a:lnTo>
                  <a:pt x="6981365" y="0"/>
                </a:lnTo>
                <a:lnTo>
                  <a:pt x="6993385" y="0"/>
                </a:lnTo>
                <a:lnTo>
                  <a:pt x="7417403" y="0"/>
                </a:lnTo>
                <a:lnTo>
                  <a:pt x="7417403" y="3976778"/>
                </a:lnTo>
                <a:lnTo>
                  <a:pt x="0" y="3976778"/>
                </a:lnTo>
                <a:lnTo>
                  <a:pt x="0" y="1328633"/>
                </a:ln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 descr="A person folding his arms&#10;&#10;Description automatically generated with medium confidence">
            <a:extLst>
              <a:ext uri="{FF2B5EF4-FFF2-40B4-BE49-F238E27FC236}">
                <a16:creationId xmlns:a16="http://schemas.microsoft.com/office/drawing/2014/main" xmlns="" id="{D222717A-B645-46BF-A0F7-0C1212E686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915" y="1250240"/>
            <a:ext cx="3570385" cy="4910100"/>
          </a:xfrm>
          <a:prstGeom prst="rect">
            <a:avLst/>
          </a:prstGeom>
          <a:ln w="73025">
            <a:noFill/>
          </a:ln>
        </p:spPr>
      </p:pic>
      <p:sp>
        <p:nvSpPr>
          <p:cNvPr id="83" name="Freeform: Shape 82">
            <a:extLst>
              <a:ext uri="{FF2B5EF4-FFF2-40B4-BE49-F238E27FC236}">
                <a16:creationId xmlns:a16="http://schemas.microsoft.com/office/drawing/2014/main" xmlns="" id="{95EF55AE-D247-44D1-B490-235263388739}"/>
              </a:ext>
            </a:extLst>
          </p:cNvPr>
          <p:cNvSpPr/>
          <p:nvPr/>
        </p:nvSpPr>
        <p:spPr>
          <a:xfrm>
            <a:off x="3733381" y="1485900"/>
            <a:ext cx="8474650" cy="4674439"/>
          </a:xfrm>
          <a:custGeom>
            <a:avLst/>
            <a:gdLst>
              <a:gd name="connsiteX0" fmla="*/ 1477084 w 8474650"/>
              <a:gd name="connsiteY0" fmla="*/ 0 h 4674439"/>
              <a:gd name="connsiteX1" fmla="*/ 8038612 w 8474650"/>
              <a:gd name="connsiteY1" fmla="*/ 0 h 4674439"/>
              <a:gd name="connsiteX2" fmla="*/ 8050632 w 8474650"/>
              <a:gd name="connsiteY2" fmla="*/ 0 h 4674439"/>
              <a:gd name="connsiteX3" fmla="*/ 8474650 w 8474650"/>
              <a:gd name="connsiteY3" fmla="*/ 0 h 4674439"/>
              <a:gd name="connsiteX4" fmla="*/ 8474650 w 8474650"/>
              <a:gd name="connsiteY4" fmla="*/ 4674439 h 4674439"/>
              <a:gd name="connsiteX5" fmla="*/ 8050632 w 8474650"/>
              <a:gd name="connsiteY5" fmla="*/ 4674439 h 4674439"/>
              <a:gd name="connsiteX6" fmla="*/ 8038612 w 8474650"/>
              <a:gd name="connsiteY6" fmla="*/ 4674439 h 4674439"/>
              <a:gd name="connsiteX7" fmla="*/ 0 w 8474650"/>
              <a:gd name="connsiteY7" fmla="*/ 4674439 h 4674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4650" h="4674439">
                <a:moveTo>
                  <a:pt x="1477084" y="0"/>
                </a:moveTo>
                <a:lnTo>
                  <a:pt x="8038612" y="0"/>
                </a:lnTo>
                <a:lnTo>
                  <a:pt x="8050632" y="0"/>
                </a:lnTo>
                <a:lnTo>
                  <a:pt x="8474650" y="0"/>
                </a:lnTo>
                <a:lnTo>
                  <a:pt x="8474650" y="4674439"/>
                </a:lnTo>
                <a:lnTo>
                  <a:pt x="8050632" y="4674439"/>
                </a:lnTo>
                <a:lnTo>
                  <a:pt x="8038612" y="4674439"/>
                </a:lnTo>
                <a:lnTo>
                  <a:pt x="0" y="4674439"/>
                </a:lnTo>
                <a:close/>
              </a:path>
            </a:pathLst>
          </a:cu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AF2B2F-6E26-4D23-812A-9CAD96CD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LEADERS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B9EBE2F6-A278-4211-A2A7-6CEB4F4D843E}"/>
              </a:ext>
            </a:extLst>
          </p:cNvPr>
          <p:cNvGrpSpPr/>
          <p:nvPr/>
        </p:nvGrpSpPr>
        <p:grpSpPr>
          <a:xfrm>
            <a:off x="4369789" y="1706307"/>
            <a:ext cx="7201834" cy="4233625"/>
            <a:chOff x="4125852" y="1660342"/>
            <a:chExt cx="7201834" cy="4233625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8DD4FEA-2BB0-49BB-8A44-055F040B1B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96592" y="3865050"/>
              <a:ext cx="0" cy="428690"/>
            </a:xfrm>
            <a:prstGeom prst="line">
              <a:avLst/>
            </a:prstGeom>
            <a:ln w="12700" cap="rnd">
              <a:solidFill>
                <a:srgbClr val="8BD8B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554AED1F-BFFB-4653-8877-FE3ED06F0F50}"/>
                </a:ext>
              </a:extLst>
            </p:cNvPr>
            <p:cNvGrpSpPr/>
            <p:nvPr/>
          </p:nvGrpSpPr>
          <p:grpSpPr>
            <a:xfrm>
              <a:off x="9065498" y="4293741"/>
              <a:ext cx="2262188" cy="1600226"/>
              <a:chOff x="9065498" y="3918356"/>
              <a:chExt cx="2262188" cy="1600226"/>
            </a:xfrm>
          </p:grpSpPr>
          <p:sp>
            <p:nvSpPr>
              <p:cNvPr id="32" name="Subtitle 2">
                <a:extLst>
                  <a:ext uri="{FF2B5EF4-FFF2-40B4-BE49-F238E27FC236}">
                    <a16:creationId xmlns:a16="http://schemas.microsoft.com/office/drawing/2014/main" xmlns="" id="{082916E7-F71C-4CF9-AE87-804EDA8A8C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65498" y="5038921"/>
                <a:ext cx="2262188" cy="479661"/>
              </a:xfrm>
              <a:prstGeom prst="rect">
                <a:avLst/>
              </a:prstGeom>
            </p:spPr>
            <p:txBody>
              <a:bodyPr vert="horz" lIns="36000" tIns="0" rIns="36000" bIns="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ipsum dolor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400" i="1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amet</a:t>
                </a:r>
                <a:endParaRPr lang="en-US" sz="1400" i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xmlns="" id="{4B18F8C3-CCF1-4327-822C-7E532C6AEB69}"/>
                  </a:ext>
                </a:extLst>
              </p:cNvPr>
              <p:cNvGrpSpPr/>
              <p:nvPr/>
            </p:nvGrpSpPr>
            <p:grpSpPr>
              <a:xfrm>
                <a:off x="9663192" y="3918356"/>
                <a:ext cx="1066800" cy="1066800"/>
                <a:chOff x="9663192" y="3918356"/>
                <a:chExt cx="1066800" cy="1066800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xmlns="" id="{F4613C0E-F909-4396-BEF3-FEEAE06482BB}"/>
                    </a:ext>
                  </a:extLst>
                </p:cNvPr>
                <p:cNvSpPr/>
                <p:nvPr/>
              </p:nvSpPr>
              <p:spPr>
                <a:xfrm>
                  <a:off x="9663192" y="3918356"/>
                  <a:ext cx="1066800" cy="1066800"/>
                </a:xfrm>
                <a:prstGeom prst="ellipse">
                  <a:avLst/>
                </a:prstGeom>
                <a:solidFill>
                  <a:srgbClr val="243665"/>
                </a:solidFill>
                <a:ln w="50800">
                  <a:solidFill>
                    <a:srgbClr val="8BD8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4" name="Picture 43" descr="A group of people posing for a photo&#10;&#10;Description automatically generated">
                  <a:extLst>
                    <a:ext uri="{FF2B5EF4-FFF2-40B4-BE49-F238E27FC236}">
                      <a16:creationId xmlns:a16="http://schemas.microsoft.com/office/drawing/2014/main" xmlns="" id="{D62B7E39-A72A-4166-B0E3-EB85366AB2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9679956" y="3935120"/>
                  <a:ext cx="1033272" cy="1033272"/>
                </a:xfrm>
                <a:custGeom>
                  <a:avLst/>
                  <a:gdLst>
                    <a:gd name="connsiteX0" fmla="*/ 533400 w 1066800"/>
                    <a:gd name="connsiteY0" fmla="*/ 0 h 1066800"/>
                    <a:gd name="connsiteX1" fmla="*/ 1066800 w 1066800"/>
                    <a:gd name="connsiteY1" fmla="*/ 533400 h 1066800"/>
                    <a:gd name="connsiteX2" fmla="*/ 533400 w 1066800"/>
                    <a:gd name="connsiteY2" fmla="*/ 1066800 h 1066800"/>
                    <a:gd name="connsiteX3" fmla="*/ 0 w 1066800"/>
                    <a:gd name="connsiteY3" fmla="*/ 533400 h 1066800"/>
                    <a:gd name="connsiteX4" fmla="*/ 533400 w 1066800"/>
                    <a:gd name="connsiteY4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066800">
                      <a:moveTo>
                        <a:pt x="533400" y="0"/>
                      </a:moveTo>
                      <a:cubicBezTo>
                        <a:pt x="827989" y="0"/>
                        <a:pt x="1066800" y="238811"/>
                        <a:pt x="1066800" y="533400"/>
                      </a:cubicBezTo>
                      <a:cubicBezTo>
                        <a:pt x="1066800" y="827989"/>
                        <a:pt x="827989" y="1066800"/>
                        <a:pt x="533400" y="1066800"/>
                      </a:cubicBezTo>
                      <a:cubicBezTo>
                        <a:pt x="238811" y="1066800"/>
                        <a:pt x="0" y="827989"/>
                        <a:pt x="0" y="533400"/>
                      </a:cubicBezTo>
                      <a:cubicBezTo>
                        <a:pt x="0" y="238811"/>
                        <a:pt x="238811" y="0"/>
                        <a:pt x="533400" y="0"/>
                      </a:cubicBezTo>
                      <a:close/>
                    </a:path>
                  </a:pathLst>
                </a:custGeom>
              </p:spPr>
            </p:pic>
          </p:grp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FA130A48-3881-4B94-925F-5933BF71C71C}"/>
                </a:ext>
              </a:extLst>
            </p:cNvPr>
            <p:cNvCxnSpPr>
              <a:cxnSpLocks/>
            </p:cNvCxnSpPr>
            <p:nvPr/>
          </p:nvCxnSpPr>
          <p:spPr>
            <a:xfrm>
              <a:off x="5256946" y="3865050"/>
              <a:ext cx="0" cy="428690"/>
            </a:xfrm>
            <a:prstGeom prst="line">
              <a:avLst/>
            </a:prstGeom>
            <a:ln w="12700" cap="rnd">
              <a:solidFill>
                <a:srgbClr val="8BD8B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EF51C512-758C-4223-8637-5F72F5E95639}"/>
                </a:ext>
              </a:extLst>
            </p:cNvPr>
            <p:cNvGrpSpPr/>
            <p:nvPr/>
          </p:nvGrpSpPr>
          <p:grpSpPr>
            <a:xfrm>
              <a:off x="4125852" y="4293740"/>
              <a:ext cx="2262188" cy="1600227"/>
              <a:chOff x="4125852" y="3918355"/>
              <a:chExt cx="2262188" cy="1600227"/>
            </a:xfrm>
          </p:grpSpPr>
          <p:sp>
            <p:nvSpPr>
              <p:cNvPr id="33" name="Subtitle 2">
                <a:extLst>
                  <a:ext uri="{FF2B5EF4-FFF2-40B4-BE49-F238E27FC236}">
                    <a16:creationId xmlns:a16="http://schemas.microsoft.com/office/drawing/2014/main" xmlns="" id="{121CDCE3-547F-4E4A-8EAC-2D4DE7E999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5852" y="5038921"/>
                <a:ext cx="2262188" cy="479661"/>
              </a:xfrm>
              <a:prstGeom prst="rect">
                <a:avLst/>
              </a:prstGeom>
            </p:spPr>
            <p:txBody>
              <a:bodyPr vert="horz" lIns="36000" tIns="0" rIns="36000" bIns="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ipsum dolor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400" i="1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amet</a:t>
                </a:r>
                <a:endParaRPr lang="en-US" sz="1400" i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xmlns="" id="{CB5668D0-3924-4143-8E24-E8BF48834C8A}"/>
                  </a:ext>
                </a:extLst>
              </p:cNvPr>
              <p:cNvGrpSpPr/>
              <p:nvPr/>
            </p:nvGrpSpPr>
            <p:grpSpPr>
              <a:xfrm>
                <a:off x="4723546" y="3918355"/>
                <a:ext cx="1066800" cy="1066800"/>
                <a:chOff x="4723546" y="3918355"/>
                <a:chExt cx="1066800" cy="1066800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xmlns="" id="{FCA8A80B-D992-413C-9620-63F32FD9882B}"/>
                    </a:ext>
                  </a:extLst>
                </p:cNvPr>
                <p:cNvSpPr/>
                <p:nvPr/>
              </p:nvSpPr>
              <p:spPr>
                <a:xfrm>
                  <a:off x="4723546" y="3918355"/>
                  <a:ext cx="1066800" cy="1066800"/>
                </a:xfrm>
                <a:prstGeom prst="ellipse">
                  <a:avLst/>
                </a:prstGeom>
                <a:solidFill>
                  <a:srgbClr val="243665"/>
                </a:solidFill>
                <a:ln w="50800">
                  <a:solidFill>
                    <a:srgbClr val="8BD8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47" name="Picture 46" descr="A group of people posing for a photo&#10;&#10;Description automatically generated">
                  <a:extLst>
                    <a:ext uri="{FF2B5EF4-FFF2-40B4-BE49-F238E27FC236}">
                      <a16:creationId xmlns:a16="http://schemas.microsoft.com/office/drawing/2014/main" xmlns="" id="{54CED7FA-E785-48AD-A751-8DC903AA18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4740310" y="3935119"/>
                  <a:ext cx="1033272" cy="1033272"/>
                </a:xfrm>
                <a:custGeom>
                  <a:avLst/>
                  <a:gdLst>
                    <a:gd name="connsiteX0" fmla="*/ 533400 w 1066800"/>
                    <a:gd name="connsiteY0" fmla="*/ 0 h 1066800"/>
                    <a:gd name="connsiteX1" fmla="*/ 1066800 w 1066800"/>
                    <a:gd name="connsiteY1" fmla="*/ 533400 h 1066800"/>
                    <a:gd name="connsiteX2" fmla="*/ 533400 w 1066800"/>
                    <a:gd name="connsiteY2" fmla="*/ 1066800 h 1066800"/>
                    <a:gd name="connsiteX3" fmla="*/ 0 w 1066800"/>
                    <a:gd name="connsiteY3" fmla="*/ 533400 h 1066800"/>
                    <a:gd name="connsiteX4" fmla="*/ 533400 w 1066800"/>
                    <a:gd name="connsiteY4" fmla="*/ 0 h 106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6800" h="1066800">
                      <a:moveTo>
                        <a:pt x="533400" y="0"/>
                      </a:moveTo>
                      <a:cubicBezTo>
                        <a:pt x="827989" y="0"/>
                        <a:pt x="1066800" y="238811"/>
                        <a:pt x="1066800" y="533400"/>
                      </a:cubicBezTo>
                      <a:cubicBezTo>
                        <a:pt x="1066800" y="827989"/>
                        <a:pt x="827989" y="1066800"/>
                        <a:pt x="533400" y="1066800"/>
                      </a:cubicBezTo>
                      <a:cubicBezTo>
                        <a:pt x="238811" y="1066800"/>
                        <a:pt x="0" y="827989"/>
                        <a:pt x="0" y="533400"/>
                      </a:cubicBezTo>
                      <a:cubicBezTo>
                        <a:pt x="0" y="238811"/>
                        <a:pt x="238811" y="0"/>
                        <a:pt x="533400" y="0"/>
                      </a:cubicBezTo>
                      <a:close/>
                    </a:path>
                  </a:pathLst>
                </a:custGeom>
              </p:spPr>
            </p:pic>
          </p:grpSp>
        </p:grp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xmlns="" id="{59B522E0-8D6B-43F0-8296-041921397F67}"/>
                </a:ext>
              </a:extLst>
            </p:cNvPr>
            <p:cNvSpPr txBox="1">
              <a:spLocks/>
            </p:cNvSpPr>
            <p:nvPr/>
          </p:nvSpPr>
          <p:spPr>
            <a:xfrm>
              <a:off x="6595675" y="1660342"/>
              <a:ext cx="2262188" cy="479661"/>
            </a:xfrm>
            <a:prstGeom prst="rect">
              <a:avLst/>
            </a:prstGeom>
          </p:spPr>
          <p:txBody>
            <a:bodyPr vert="horz" lIns="36000" tIns="0" rIns="36000" bIns="0" rtlCol="0" anchor="ctr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None/>
              </a:pPr>
              <a:r>
                <a:rPr lang="en-US" sz="1800" b="1" i="1" dirty="0">
                  <a:solidFill>
                    <a:schemeClr val="bg1"/>
                  </a:solidFill>
                  <a:cs typeface="Segoe UI" panose="020B0502040204020203" pitchFamily="34" charset="0"/>
                </a:rPr>
                <a:t>ipsum dolor 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sz="1400" i="1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i="1" dirty="0" err="1">
                  <a:solidFill>
                    <a:schemeClr val="bg1"/>
                  </a:solidFill>
                </a:rPr>
                <a:t>amet</a:t>
              </a:r>
              <a:endParaRPr lang="en-US" sz="1400" i="1" dirty="0">
                <a:solidFill>
                  <a:schemeClr val="bg1"/>
                </a:solidFill>
              </a:endParaRP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xmlns="" id="{D36E4100-13B4-4DCF-8C98-DDDBBC3270C9}"/>
                </a:ext>
              </a:extLst>
            </p:cNvPr>
            <p:cNvGrpSpPr/>
            <p:nvPr/>
          </p:nvGrpSpPr>
          <p:grpSpPr>
            <a:xfrm>
              <a:off x="7193369" y="2193768"/>
              <a:ext cx="1066800" cy="1066800"/>
              <a:chOff x="7193369" y="2193768"/>
              <a:chExt cx="1066800" cy="10668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CEFEF79B-2B0D-48AD-A1CA-C41175E0193E}"/>
                  </a:ext>
                </a:extLst>
              </p:cNvPr>
              <p:cNvSpPr/>
              <p:nvPr/>
            </p:nvSpPr>
            <p:spPr>
              <a:xfrm>
                <a:off x="7193369" y="2193768"/>
                <a:ext cx="1066800" cy="1066800"/>
              </a:xfrm>
              <a:prstGeom prst="ellipse">
                <a:avLst/>
              </a:prstGeom>
              <a:solidFill>
                <a:srgbClr val="8BD8BD"/>
              </a:solidFill>
              <a:ln w="50800">
                <a:solidFill>
                  <a:srgbClr val="24366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A person folding his arms&#10;&#10;Description automatically generated with medium confidence">
                <a:extLst>
                  <a:ext uri="{FF2B5EF4-FFF2-40B4-BE49-F238E27FC236}">
                    <a16:creationId xmlns:a16="http://schemas.microsoft.com/office/drawing/2014/main" xmlns="" id="{ADCE90BB-9D7C-40E3-BD3D-C939D01F7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7325134" y="2207574"/>
                <a:ext cx="911223" cy="1052994"/>
              </a:xfrm>
              <a:custGeom>
                <a:avLst/>
                <a:gdLst>
                  <a:gd name="connsiteX0" fmla="*/ 284571 w 911223"/>
                  <a:gd name="connsiteY0" fmla="*/ 0 h 1052994"/>
                  <a:gd name="connsiteX1" fmla="*/ 518699 w 911223"/>
                  <a:gd name="connsiteY1" fmla="*/ 0 h 1052994"/>
                  <a:gd name="connsiteX2" fmla="*/ 609259 w 911223"/>
                  <a:gd name="connsiteY2" fmla="*/ 28111 h 1052994"/>
                  <a:gd name="connsiteX3" fmla="*/ 893118 w 911223"/>
                  <a:gd name="connsiteY3" fmla="*/ 311971 h 1052994"/>
                  <a:gd name="connsiteX4" fmla="*/ 911223 w 911223"/>
                  <a:gd name="connsiteY4" fmla="*/ 370296 h 1052994"/>
                  <a:gd name="connsiteX5" fmla="*/ 911223 w 911223"/>
                  <a:gd name="connsiteY5" fmla="*/ 668892 h 1052994"/>
                  <a:gd name="connsiteX6" fmla="*/ 893118 w 911223"/>
                  <a:gd name="connsiteY6" fmla="*/ 727218 h 1052994"/>
                  <a:gd name="connsiteX7" fmla="*/ 401635 w 911223"/>
                  <a:gd name="connsiteY7" fmla="*/ 1052994 h 1052994"/>
                  <a:gd name="connsiteX8" fmla="*/ 24464 w 911223"/>
                  <a:gd name="connsiteY8" fmla="*/ 896765 h 1052994"/>
                  <a:gd name="connsiteX9" fmla="*/ 0 w 911223"/>
                  <a:gd name="connsiteY9" fmla="*/ 867114 h 1052994"/>
                  <a:gd name="connsiteX10" fmla="*/ 0 w 911223"/>
                  <a:gd name="connsiteY10" fmla="*/ 172074 h 1052994"/>
                  <a:gd name="connsiteX11" fmla="*/ 24464 w 911223"/>
                  <a:gd name="connsiteY11" fmla="*/ 142423 h 1052994"/>
                  <a:gd name="connsiteX12" fmla="*/ 194012 w 911223"/>
                  <a:gd name="connsiteY12" fmla="*/ 28111 h 1052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11223" h="1052994">
                    <a:moveTo>
                      <a:pt x="284571" y="0"/>
                    </a:moveTo>
                    <a:lnTo>
                      <a:pt x="518699" y="0"/>
                    </a:lnTo>
                    <a:lnTo>
                      <a:pt x="609259" y="28111"/>
                    </a:lnTo>
                    <a:cubicBezTo>
                      <a:pt x="736889" y="82094"/>
                      <a:pt x="839135" y="184340"/>
                      <a:pt x="893118" y="311971"/>
                    </a:cubicBezTo>
                    <a:lnTo>
                      <a:pt x="911223" y="370296"/>
                    </a:lnTo>
                    <a:lnTo>
                      <a:pt x="911223" y="668892"/>
                    </a:lnTo>
                    <a:lnTo>
                      <a:pt x="893118" y="727218"/>
                    </a:lnTo>
                    <a:cubicBezTo>
                      <a:pt x="812144" y="918663"/>
                      <a:pt x="622577" y="1052994"/>
                      <a:pt x="401635" y="1052994"/>
                    </a:cubicBezTo>
                    <a:cubicBezTo>
                      <a:pt x="254341" y="1052994"/>
                      <a:pt x="120991" y="993291"/>
                      <a:pt x="24464" y="896765"/>
                    </a:cubicBezTo>
                    <a:lnTo>
                      <a:pt x="0" y="867114"/>
                    </a:lnTo>
                    <a:lnTo>
                      <a:pt x="0" y="172074"/>
                    </a:lnTo>
                    <a:lnTo>
                      <a:pt x="24464" y="142423"/>
                    </a:lnTo>
                    <a:cubicBezTo>
                      <a:pt x="72728" y="94160"/>
                      <a:pt x="130197" y="55103"/>
                      <a:pt x="194012" y="28111"/>
                    </a:cubicBezTo>
                    <a:close/>
                  </a:path>
                </a:pathLst>
              </a:custGeom>
            </p:spPr>
          </p:pic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4AA5CAC0-BF35-4888-B02C-EDCF81B503C1}"/>
                </a:ext>
              </a:extLst>
            </p:cNvPr>
            <p:cNvCxnSpPr>
              <a:cxnSpLocks/>
            </p:cNvCxnSpPr>
            <p:nvPr/>
          </p:nvCxnSpPr>
          <p:spPr>
            <a:xfrm>
              <a:off x="7726769" y="3276600"/>
              <a:ext cx="0" cy="1033174"/>
            </a:xfrm>
            <a:prstGeom prst="line">
              <a:avLst/>
            </a:prstGeom>
            <a:ln w="12700" cap="rnd">
              <a:solidFill>
                <a:srgbClr val="8BD8B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7A3D79A3-1E99-4C6F-8CD8-5985E5115581}"/>
                </a:ext>
              </a:extLst>
            </p:cNvPr>
            <p:cNvGrpSpPr/>
            <p:nvPr/>
          </p:nvGrpSpPr>
          <p:grpSpPr>
            <a:xfrm>
              <a:off x="6595675" y="4293741"/>
              <a:ext cx="2262188" cy="1600226"/>
              <a:chOff x="6595675" y="3918356"/>
              <a:chExt cx="2262188" cy="1600226"/>
            </a:xfrm>
          </p:grpSpPr>
          <p:sp>
            <p:nvSpPr>
              <p:cNvPr id="31" name="Subtitle 2">
                <a:extLst>
                  <a:ext uri="{FF2B5EF4-FFF2-40B4-BE49-F238E27FC236}">
                    <a16:creationId xmlns:a16="http://schemas.microsoft.com/office/drawing/2014/main" xmlns="" id="{D97E635B-F139-47DC-A643-675A62EFDC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5675" y="5038921"/>
                <a:ext cx="2262188" cy="479661"/>
              </a:xfrm>
              <a:prstGeom prst="rect">
                <a:avLst/>
              </a:prstGeom>
            </p:spPr>
            <p:txBody>
              <a:bodyPr vert="horz" lIns="36000" tIns="0" rIns="36000" bIns="0" rtlCol="0" anchor="ctr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800" b="1" i="1" dirty="0">
                    <a:solidFill>
                      <a:schemeClr val="bg1"/>
                    </a:solidFill>
                    <a:cs typeface="Segoe UI" panose="020B0502040204020203" pitchFamily="34" charset="0"/>
                  </a:rPr>
                  <a:t>ipsum dolor 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1400" i="1" dirty="0">
                    <a:solidFill>
                      <a:schemeClr val="bg1"/>
                    </a:solidFill>
                  </a:rPr>
                  <a:t>Lorem ipsum dolor sit </a:t>
                </a:r>
                <a:r>
                  <a:rPr lang="en-US" sz="1400" i="1" dirty="0" err="1">
                    <a:solidFill>
                      <a:schemeClr val="bg1"/>
                    </a:solidFill>
                  </a:rPr>
                  <a:t>amet</a:t>
                </a:r>
                <a:endParaRPr lang="en-US" sz="1400" i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xmlns="" id="{B8C80101-1B58-41A0-B12E-28D6D163302C}"/>
                  </a:ext>
                </a:extLst>
              </p:cNvPr>
              <p:cNvGrpSpPr/>
              <p:nvPr/>
            </p:nvGrpSpPr>
            <p:grpSpPr>
              <a:xfrm>
                <a:off x="7193369" y="3918356"/>
                <a:ext cx="1066800" cy="1066800"/>
                <a:chOff x="7193369" y="3918356"/>
                <a:chExt cx="1066800" cy="10668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xmlns="" id="{D2AE59E6-837A-49FD-8892-C4FC82BC9260}"/>
                    </a:ext>
                  </a:extLst>
                </p:cNvPr>
                <p:cNvSpPr/>
                <p:nvPr/>
              </p:nvSpPr>
              <p:spPr>
                <a:xfrm>
                  <a:off x="7193369" y="3918356"/>
                  <a:ext cx="1066800" cy="1066800"/>
                </a:xfrm>
                <a:prstGeom prst="ellipse">
                  <a:avLst/>
                </a:prstGeom>
                <a:solidFill>
                  <a:srgbClr val="243665"/>
                </a:solidFill>
                <a:ln w="50800">
                  <a:solidFill>
                    <a:srgbClr val="8BD8B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50" name="Picture 49" descr="A group of people posing for a photo&#10;&#10;Description automatically generated">
                  <a:extLst>
                    <a:ext uri="{FF2B5EF4-FFF2-40B4-BE49-F238E27FC236}">
                      <a16:creationId xmlns:a16="http://schemas.microsoft.com/office/drawing/2014/main" xmlns="" id="{9567D459-FD04-4406-9B26-6D22A7135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7209402" y="3934389"/>
                  <a:ext cx="1034735" cy="1034735"/>
                </a:xfrm>
                <a:custGeom>
                  <a:avLst/>
                  <a:gdLst>
                    <a:gd name="connsiteX0" fmla="*/ 388706 w 777412"/>
                    <a:gd name="connsiteY0" fmla="*/ 0 h 777412"/>
                    <a:gd name="connsiteX1" fmla="*/ 777412 w 777412"/>
                    <a:gd name="connsiteY1" fmla="*/ 388706 h 777412"/>
                    <a:gd name="connsiteX2" fmla="*/ 388706 w 777412"/>
                    <a:gd name="connsiteY2" fmla="*/ 777412 h 777412"/>
                    <a:gd name="connsiteX3" fmla="*/ 0 w 777412"/>
                    <a:gd name="connsiteY3" fmla="*/ 388706 h 777412"/>
                    <a:gd name="connsiteX4" fmla="*/ 388706 w 777412"/>
                    <a:gd name="connsiteY4" fmla="*/ 0 h 777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7412" h="777412">
                      <a:moveTo>
                        <a:pt x="388706" y="0"/>
                      </a:moveTo>
                      <a:cubicBezTo>
                        <a:pt x="603382" y="0"/>
                        <a:pt x="777412" y="174030"/>
                        <a:pt x="777412" y="388706"/>
                      </a:cubicBezTo>
                      <a:cubicBezTo>
                        <a:pt x="777412" y="603382"/>
                        <a:pt x="603382" y="777412"/>
                        <a:pt x="388706" y="777412"/>
                      </a:cubicBezTo>
                      <a:cubicBezTo>
                        <a:pt x="174030" y="777412"/>
                        <a:pt x="0" y="603382"/>
                        <a:pt x="0" y="388706"/>
                      </a:cubicBezTo>
                      <a:cubicBezTo>
                        <a:pt x="0" y="174030"/>
                        <a:pt x="174030" y="0"/>
                        <a:pt x="388706" y="0"/>
                      </a:cubicBezTo>
                      <a:close/>
                    </a:path>
                  </a:pathLst>
                </a:custGeom>
              </p:spPr>
            </p:pic>
          </p:grp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xmlns="" id="{D3A110FA-D077-4007-A1D1-4591C4221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6946" y="3865050"/>
              <a:ext cx="4939646" cy="0"/>
            </a:xfrm>
            <a:prstGeom prst="line">
              <a:avLst/>
            </a:prstGeom>
            <a:ln w="12700" cap="rnd">
              <a:solidFill>
                <a:srgbClr val="8BD8BD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Freeform: Shape 97">
            <a:extLst>
              <a:ext uri="{FF2B5EF4-FFF2-40B4-BE49-F238E27FC236}">
                <a16:creationId xmlns:a16="http://schemas.microsoft.com/office/drawing/2014/main" xmlns="" id="{BEC31924-8229-439E-A0E8-B807121AE72F}"/>
              </a:ext>
            </a:extLst>
          </p:cNvPr>
          <p:cNvSpPr/>
          <p:nvPr/>
        </p:nvSpPr>
        <p:spPr>
          <a:xfrm>
            <a:off x="3837790" y="2827919"/>
            <a:ext cx="1062767" cy="2688063"/>
          </a:xfrm>
          <a:custGeom>
            <a:avLst/>
            <a:gdLst>
              <a:gd name="connsiteX0" fmla="*/ 849406 w 1062767"/>
              <a:gd name="connsiteY0" fmla="*/ 0 h 2688063"/>
              <a:gd name="connsiteX1" fmla="*/ 1062767 w 1062767"/>
              <a:gd name="connsiteY1" fmla="*/ 0 h 2688063"/>
              <a:gd name="connsiteX2" fmla="*/ 213361 w 1062767"/>
              <a:gd name="connsiteY2" fmla="*/ 2688063 h 2688063"/>
              <a:gd name="connsiteX3" fmla="*/ 0 w 1062767"/>
              <a:gd name="connsiteY3" fmla="*/ 2688063 h 268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67" h="2688063">
                <a:moveTo>
                  <a:pt x="849406" y="0"/>
                </a:moveTo>
                <a:lnTo>
                  <a:pt x="1062767" y="0"/>
                </a:lnTo>
                <a:lnTo>
                  <a:pt x="213361" y="2688063"/>
                </a:lnTo>
                <a:lnTo>
                  <a:pt x="0" y="26880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0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556C6B65-F60D-4368-9D20-1605466D7B81}"/>
              </a:ext>
            </a:extLst>
          </p:cNvPr>
          <p:cNvSpPr/>
          <p:nvPr/>
        </p:nvSpPr>
        <p:spPr>
          <a:xfrm>
            <a:off x="0" y="3879839"/>
            <a:ext cx="12192000" cy="933450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CD473-7437-431A-9520-16ACBA5F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TEAM</a:t>
            </a:r>
          </a:p>
        </p:txBody>
      </p:sp>
      <p:pic>
        <p:nvPicPr>
          <p:cNvPr id="26" name="Picture 25" descr="A person in a black suit&#10;&#10;Description automatically generated with low confidence">
            <a:extLst>
              <a:ext uri="{FF2B5EF4-FFF2-40B4-BE49-F238E27FC236}">
                <a16:creationId xmlns:a16="http://schemas.microsoft.com/office/drawing/2014/main" xmlns="" id="{BBD8D892-7F6A-48BB-8774-BB1D1C93B8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6288" y="1582532"/>
            <a:ext cx="2117724" cy="1699370"/>
          </a:xfrm>
          <a:prstGeom prst="rect">
            <a:avLst/>
          </a:prstGeom>
        </p:spPr>
      </p:pic>
      <p:pic>
        <p:nvPicPr>
          <p:cNvPr id="23" name="Picture 22" descr="A picture containing whiteboard&#10;&#10;Description automatically generated">
            <a:extLst>
              <a:ext uri="{FF2B5EF4-FFF2-40B4-BE49-F238E27FC236}">
                <a16:creationId xmlns:a16="http://schemas.microsoft.com/office/drawing/2014/main" xmlns="" id="{31077BD8-AB08-41D3-AD8C-0D9167188D0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40318" y="1582531"/>
            <a:ext cx="2129119" cy="1699370"/>
          </a:xfrm>
          <a:prstGeom prst="rect">
            <a:avLst/>
          </a:prstGeom>
        </p:spPr>
      </p:pic>
      <p:pic>
        <p:nvPicPr>
          <p:cNvPr id="21" name="Picture 20" descr="A person with her arms crossed&#10;&#10;Description automatically generated with medium confidence">
            <a:extLst>
              <a:ext uri="{FF2B5EF4-FFF2-40B4-BE49-F238E27FC236}">
                <a16:creationId xmlns:a16="http://schemas.microsoft.com/office/drawing/2014/main" xmlns="" id="{74D02D1E-038B-49EE-AA99-4AFCD428865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14344" y="1582532"/>
            <a:ext cx="2129119" cy="1699370"/>
          </a:xfrm>
          <a:prstGeom prst="rect">
            <a:avLst/>
          </a:prstGeom>
        </p:spPr>
      </p:pic>
      <p:pic>
        <p:nvPicPr>
          <p:cNvPr id="19" name="Picture 18" descr="A person in a suit and tie&#10;&#10;Description automatically generated with low confidence">
            <a:extLst>
              <a:ext uri="{FF2B5EF4-FFF2-40B4-BE49-F238E27FC236}">
                <a16:creationId xmlns:a16="http://schemas.microsoft.com/office/drawing/2014/main" xmlns="" id="{FCB9B8B1-1DE3-4A5D-9797-FF603C0A1E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008" y="1582531"/>
            <a:ext cx="2104771" cy="1699370"/>
          </a:xfrm>
          <a:prstGeom prst="rect">
            <a:avLst/>
          </a:prstGeom>
        </p:spPr>
      </p:pic>
      <p:pic>
        <p:nvPicPr>
          <p:cNvPr id="16" name="Picture 15" descr="A person wearing a suit and tie&#10;&#10;Description automatically generated with medium confidence">
            <a:extLst>
              <a:ext uri="{FF2B5EF4-FFF2-40B4-BE49-F238E27FC236}">
                <a16:creationId xmlns:a16="http://schemas.microsoft.com/office/drawing/2014/main" xmlns="" id="{697E824D-0259-49BA-9114-3C7A07C3253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38072" y="1582531"/>
            <a:ext cx="2124076" cy="16993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42D7651-0387-4F2E-A537-22C6125A62F0}"/>
              </a:ext>
            </a:extLst>
          </p:cNvPr>
          <p:cNvSpPr/>
          <p:nvPr/>
        </p:nvSpPr>
        <p:spPr>
          <a:xfrm>
            <a:off x="407988" y="3274684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5F9AD9-3D9B-408C-BDAE-DCB0BDDE2E4C}"/>
              </a:ext>
            </a:extLst>
          </p:cNvPr>
          <p:cNvSpPr/>
          <p:nvPr/>
        </p:nvSpPr>
        <p:spPr>
          <a:xfrm>
            <a:off x="2722563" y="3274684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4EBD1D1-A89C-42EB-AB60-7C63A905CD18}"/>
              </a:ext>
            </a:extLst>
          </p:cNvPr>
          <p:cNvSpPr/>
          <p:nvPr/>
        </p:nvSpPr>
        <p:spPr>
          <a:xfrm>
            <a:off x="5037138" y="3274684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F2EA755-1947-4F63-BAD1-D128AD445605}"/>
              </a:ext>
            </a:extLst>
          </p:cNvPr>
          <p:cNvSpPr/>
          <p:nvPr/>
        </p:nvSpPr>
        <p:spPr>
          <a:xfrm>
            <a:off x="7351713" y="3274684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200FE0-9343-41FD-BA2B-1393350EB8F3}"/>
              </a:ext>
            </a:extLst>
          </p:cNvPr>
          <p:cNvSpPr/>
          <p:nvPr/>
        </p:nvSpPr>
        <p:spPr>
          <a:xfrm>
            <a:off x="9666288" y="3274684"/>
            <a:ext cx="2120900" cy="214376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xmlns="" id="{BFFC6CDF-70FB-4C48-A8CB-536E4D092176}"/>
              </a:ext>
            </a:extLst>
          </p:cNvPr>
          <p:cNvSpPr/>
          <p:nvPr/>
        </p:nvSpPr>
        <p:spPr>
          <a:xfrm>
            <a:off x="1377583" y="3118038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xmlns="" id="{C5094A88-3357-4004-A027-903ED81A6030}"/>
              </a:ext>
            </a:extLst>
          </p:cNvPr>
          <p:cNvSpPr/>
          <p:nvPr/>
        </p:nvSpPr>
        <p:spPr>
          <a:xfrm>
            <a:off x="3692158" y="3118038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81C07FB3-FAB2-4368-A0A9-8F0B4EA7A3A5}"/>
              </a:ext>
            </a:extLst>
          </p:cNvPr>
          <p:cNvSpPr/>
          <p:nvPr/>
        </p:nvSpPr>
        <p:spPr>
          <a:xfrm>
            <a:off x="6006733" y="3118038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xmlns="" id="{AC77C736-20FA-491F-89DC-D6A33F9128C7}"/>
              </a:ext>
            </a:extLst>
          </p:cNvPr>
          <p:cNvSpPr/>
          <p:nvPr/>
        </p:nvSpPr>
        <p:spPr>
          <a:xfrm>
            <a:off x="8321308" y="3118038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xmlns="" id="{0C980E4C-F490-4B4A-ABFE-E36823D97558}"/>
              </a:ext>
            </a:extLst>
          </p:cNvPr>
          <p:cNvSpPr/>
          <p:nvPr/>
        </p:nvSpPr>
        <p:spPr>
          <a:xfrm>
            <a:off x="10635883" y="3118038"/>
            <a:ext cx="181710" cy="156646"/>
          </a:xfrm>
          <a:prstGeom prst="triangle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51F6C65-E12C-4B07-8512-FCBCC27E22EB}"/>
              </a:ext>
            </a:extLst>
          </p:cNvPr>
          <p:cNvSpPr/>
          <p:nvPr/>
        </p:nvSpPr>
        <p:spPr>
          <a:xfrm>
            <a:off x="1156164" y="5106170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6D6D9234-EAF1-4AC3-8AB2-2833141A9CF5}"/>
              </a:ext>
            </a:extLst>
          </p:cNvPr>
          <p:cNvSpPr/>
          <p:nvPr/>
        </p:nvSpPr>
        <p:spPr>
          <a:xfrm>
            <a:off x="3470739" y="5106170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0CA85CC7-91F9-473F-9DE8-6ED1F4BF9D41}"/>
              </a:ext>
            </a:extLst>
          </p:cNvPr>
          <p:cNvSpPr/>
          <p:nvPr/>
        </p:nvSpPr>
        <p:spPr>
          <a:xfrm>
            <a:off x="5785314" y="5106170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D0BF1073-9EB0-4112-9A50-9DEB77399FEC}"/>
              </a:ext>
            </a:extLst>
          </p:cNvPr>
          <p:cNvSpPr/>
          <p:nvPr/>
        </p:nvSpPr>
        <p:spPr>
          <a:xfrm>
            <a:off x="8099889" y="5106170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74CD1C59-23AB-41A4-92CF-A94DBA1993F8}"/>
              </a:ext>
            </a:extLst>
          </p:cNvPr>
          <p:cNvSpPr/>
          <p:nvPr/>
        </p:nvSpPr>
        <p:spPr>
          <a:xfrm>
            <a:off x="10414464" y="5106170"/>
            <a:ext cx="624548" cy="624548"/>
          </a:xfrm>
          <a:prstGeom prst="ellipse">
            <a:avLst/>
          </a:prstGeom>
          <a:solidFill>
            <a:schemeClr val="bg1"/>
          </a:solidFill>
          <a:ln w="101600">
            <a:solidFill>
              <a:srgbClr val="8BD8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A0A11D91-130A-4209-A2C8-45B1709BD5C2}"/>
              </a:ext>
            </a:extLst>
          </p:cNvPr>
          <p:cNvGrpSpPr/>
          <p:nvPr/>
        </p:nvGrpSpPr>
        <p:grpSpPr>
          <a:xfrm>
            <a:off x="8269157" y="5275437"/>
            <a:ext cx="286013" cy="286014"/>
            <a:chOff x="5562601" y="1452563"/>
            <a:chExt cx="346075" cy="346076"/>
          </a:xfrm>
        </p:grpSpPr>
        <p:sp>
          <p:nvSpPr>
            <p:cNvPr id="35" name="Freeform 336">
              <a:extLst>
                <a:ext uri="{FF2B5EF4-FFF2-40B4-BE49-F238E27FC236}">
                  <a16:creationId xmlns:a16="http://schemas.microsoft.com/office/drawing/2014/main" xmlns="" id="{28F7FA0E-C018-494E-BF04-210EA51D8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1" y="1452563"/>
              <a:ext cx="180975" cy="134938"/>
            </a:xfrm>
            <a:custGeom>
              <a:avLst/>
              <a:gdLst>
                <a:gd name="T0" fmla="*/ 20 w 48"/>
                <a:gd name="T1" fmla="*/ 36 h 36"/>
                <a:gd name="T2" fmla="*/ 4 w 48"/>
                <a:gd name="T3" fmla="*/ 36 h 36"/>
                <a:gd name="T4" fmla="*/ 0 w 48"/>
                <a:gd name="T5" fmla="*/ 32 h 36"/>
                <a:gd name="T6" fmla="*/ 0 w 48"/>
                <a:gd name="T7" fmla="*/ 4 h 36"/>
                <a:gd name="T8" fmla="*/ 4 w 48"/>
                <a:gd name="T9" fmla="*/ 0 h 36"/>
                <a:gd name="T10" fmla="*/ 44 w 48"/>
                <a:gd name="T11" fmla="*/ 0 h 36"/>
                <a:gd name="T12" fmla="*/ 48 w 48"/>
                <a:gd name="T13" fmla="*/ 4 h 36"/>
                <a:gd name="T14" fmla="*/ 48 w 48"/>
                <a:gd name="T15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" h="36">
                  <a:moveTo>
                    <a:pt x="20" y="36"/>
                  </a:moveTo>
                  <a:cubicBezTo>
                    <a:pt x="4" y="36"/>
                    <a:pt x="4" y="36"/>
                    <a:pt x="4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6" y="0"/>
                    <a:pt x="48" y="2"/>
                    <a:pt x="48" y="4"/>
                  </a:cubicBezTo>
                  <a:cubicBezTo>
                    <a:pt x="48" y="28"/>
                    <a:pt x="48" y="28"/>
                    <a:pt x="48" y="28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37">
              <a:extLst>
                <a:ext uri="{FF2B5EF4-FFF2-40B4-BE49-F238E27FC236}">
                  <a16:creationId xmlns:a16="http://schemas.microsoft.com/office/drawing/2014/main" xmlns="" id="{372A9DEE-C014-4547-8279-6FE92C53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2763" y="1617663"/>
              <a:ext cx="44450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38">
              <a:extLst>
                <a:ext uri="{FF2B5EF4-FFF2-40B4-BE49-F238E27FC236}">
                  <a16:creationId xmlns:a16="http://schemas.microsoft.com/office/drawing/2014/main" xmlns="" id="{EEAFA5FF-F50D-4FCD-B1ED-EF4A52B27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1" y="1557338"/>
              <a:ext cx="180975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9">
              <a:extLst>
                <a:ext uri="{FF2B5EF4-FFF2-40B4-BE49-F238E27FC236}">
                  <a16:creationId xmlns:a16="http://schemas.microsoft.com/office/drawing/2014/main" xmlns="" id="{D0C198F2-EA29-4525-B6D9-D8F845D1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8026" y="1768476"/>
              <a:ext cx="0" cy="30163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0">
              <a:extLst>
                <a:ext uri="{FF2B5EF4-FFF2-40B4-BE49-F238E27FC236}">
                  <a16:creationId xmlns:a16="http://schemas.microsoft.com/office/drawing/2014/main" xmlns="" id="{43AF23F5-32C2-40D0-918D-8DC86F863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7701" y="1798638"/>
              <a:ext cx="120650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41">
              <a:extLst>
                <a:ext uri="{FF2B5EF4-FFF2-40B4-BE49-F238E27FC236}">
                  <a16:creationId xmlns:a16="http://schemas.microsoft.com/office/drawing/2014/main" xmlns="" id="{1BFCBD50-B13A-4A84-AE93-84F3FAFC2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7376" y="1587501"/>
              <a:ext cx="241300" cy="180975"/>
            </a:xfrm>
            <a:custGeom>
              <a:avLst/>
              <a:gdLst>
                <a:gd name="T0" fmla="*/ 64 w 64"/>
                <a:gd name="T1" fmla="*/ 41 h 48"/>
                <a:gd name="T2" fmla="*/ 58 w 64"/>
                <a:gd name="T3" fmla="*/ 48 h 48"/>
                <a:gd name="T4" fmla="*/ 6 w 64"/>
                <a:gd name="T5" fmla="*/ 48 h 48"/>
                <a:gd name="T6" fmla="*/ 0 w 64"/>
                <a:gd name="T7" fmla="*/ 41 h 48"/>
                <a:gd name="T8" fmla="*/ 0 w 64"/>
                <a:gd name="T9" fmla="*/ 7 h 48"/>
                <a:gd name="T10" fmla="*/ 6 w 64"/>
                <a:gd name="T11" fmla="*/ 0 h 48"/>
                <a:gd name="T12" fmla="*/ 58 w 64"/>
                <a:gd name="T13" fmla="*/ 0 h 48"/>
                <a:gd name="T14" fmla="*/ 64 w 64"/>
                <a:gd name="T15" fmla="*/ 7 h 48"/>
                <a:gd name="T16" fmla="*/ 64 w 64"/>
                <a:gd name="T17" fmla="*/ 4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48">
                  <a:moveTo>
                    <a:pt x="64" y="41"/>
                  </a:moveTo>
                  <a:cubicBezTo>
                    <a:pt x="64" y="45"/>
                    <a:pt x="61" y="48"/>
                    <a:pt x="58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7"/>
                  </a:cubicBezTo>
                  <a:lnTo>
                    <a:pt x="64" y="41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2">
              <a:extLst>
                <a:ext uri="{FF2B5EF4-FFF2-40B4-BE49-F238E27FC236}">
                  <a16:creationId xmlns:a16="http://schemas.microsoft.com/office/drawing/2014/main" xmlns="" id="{154BE731-FD76-4809-85E3-2F0152A04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1724026"/>
              <a:ext cx="233363" cy="0"/>
            </a:xfrm>
            <a:prstGeom prst="lin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343">
              <a:extLst>
                <a:ext uri="{FF2B5EF4-FFF2-40B4-BE49-F238E27FC236}">
                  <a16:creationId xmlns:a16="http://schemas.microsoft.com/office/drawing/2014/main" xmlns="" id="{D28FC422-E633-4581-A4EF-EFC6D55B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0088" y="1738313"/>
              <a:ext cx="15875" cy="1587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273ED7E6-C546-4F39-8AC9-A7AC3A3D275D}"/>
              </a:ext>
            </a:extLst>
          </p:cNvPr>
          <p:cNvGrpSpPr/>
          <p:nvPr/>
        </p:nvGrpSpPr>
        <p:grpSpPr>
          <a:xfrm>
            <a:off x="3647355" y="5224913"/>
            <a:ext cx="271317" cy="387063"/>
            <a:chOff x="2678113" y="2787650"/>
            <a:chExt cx="346075" cy="493713"/>
          </a:xfrm>
        </p:grpSpPr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xmlns="" id="{C306B73B-7A26-47DD-8548-E30A853A0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888" y="2787650"/>
              <a:ext cx="60325" cy="493713"/>
            </a:xfrm>
            <a:custGeom>
              <a:avLst/>
              <a:gdLst>
                <a:gd name="T0" fmla="*/ 0 w 16"/>
                <a:gd name="T1" fmla="*/ 51 h 130"/>
                <a:gd name="T2" fmla="*/ 0 w 16"/>
                <a:gd name="T3" fmla="*/ 85 h 130"/>
                <a:gd name="T4" fmla="*/ 16 w 16"/>
                <a:gd name="T5" fmla="*/ 11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30">
                  <a:moveTo>
                    <a:pt x="0" y="51"/>
                  </a:moveTo>
                  <a:cubicBezTo>
                    <a:pt x="0" y="130"/>
                    <a:pt x="0" y="0"/>
                    <a:pt x="0" y="85"/>
                  </a:cubicBezTo>
                  <a:cubicBezTo>
                    <a:pt x="0" y="96"/>
                    <a:pt x="6" y="106"/>
                    <a:pt x="16" y="111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xmlns="" id="{94FB23C2-EF3D-4076-8EC7-1AC293628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4025" y="3011488"/>
              <a:ext cx="30163" cy="61913"/>
            </a:xfrm>
            <a:custGeom>
              <a:avLst/>
              <a:gdLst>
                <a:gd name="T0" fmla="*/ 8 w 8"/>
                <a:gd name="T1" fmla="*/ 10 h 16"/>
                <a:gd name="T2" fmla="*/ 2 w 8"/>
                <a:gd name="T3" fmla="*/ 16 h 16"/>
                <a:gd name="T4" fmla="*/ 0 w 8"/>
                <a:gd name="T5" fmla="*/ 16 h 16"/>
                <a:gd name="T6" fmla="*/ 0 w 8"/>
                <a:gd name="T7" fmla="*/ 0 h 16"/>
                <a:gd name="T8" fmla="*/ 2 w 8"/>
                <a:gd name="T9" fmla="*/ 0 h 16"/>
                <a:gd name="T10" fmla="*/ 8 w 8"/>
                <a:gd name="T11" fmla="*/ 6 h 16"/>
                <a:gd name="T12" fmla="*/ 8 w 8"/>
                <a:gd name="T13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cubicBezTo>
                    <a:pt x="8" y="13"/>
                    <a:pt x="5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8" y="3"/>
                    <a:pt x="8" y="6"/>
                  </a:cubicBezTo>
                  <a:lnTo>
                    <a:pt x="8" y="10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xmlns="" id="{A34B71E1-2DB9-47E4-88AA-9EAAD4579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8113" y="2921000"/>
              <a:ext cx="315913" cy="242888"/>
            </a:xfrm>
            <a:custGeom>
              <a:avLst/>
              <a:gdLst>
                <a:gd name="T0" fmla="*/ 16 w 84"/>
                <a:gd name="T1" fmla="*/ 16 h 64"/>
                <a:gd name="T2" fmla="*/ 12 w 84"/>
                <a:gd name="T3" fmla="*/ 16 h 64"/>
                <a:gd name="T4" fmla="*/ 0 w 84"/>
                <a:gd name="T5" fmla="*/ 28 h 64"/>
                <a:gd name="T6" fmla="*/ 0 w 84"/>
                <a:gd name="T7" fmla="*/ 36 h 64"/>
                <a:gd name="T8" fmla="*/ 12 w 84"/>
                <a:gd name="T9" fmla="*/ 48 h 64"/>
                <a:gd name="T10" fmla="*/ 16 w 84"/>
                <a:gd name="T11" fmla="*/ 48 h 64"/>
                <a:gd name="T12" fmla="*/ 84 w 84"/>
                <a:gd name="T13" fmla="*/ 64 h 64"/>
                <a:gd name="T14" fmla="*/ 84 w 84"/>
                <a:gd name="T15" fmla="*/ 0 h 64"/>
                <a:gd name="T16" fmla="*/ 16 w 84"/>
                <a:gd name="T17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64">
                  <a:moveTo>
                    <a:pt x="16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5" y="16"/>
                    <a:pt x="0" y="21"/>
                    <a:pt x="0" y="2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3"/>
                    <a:pt x="5" y="48"/>
                    <a:pt x="12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52" y="48"/>
                    <a:pt x="66" y="56"/>
                    <a:pt x="84" y="64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66" y="8"/>
                    <a:pt x="52" y="16"/>
                    <a:pt x="16" y="16"/>
                  </a:cubicBez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4294DDA8-A456-4D86-B277-193E15A0FBE0}"/>
              </a:ext>
            </a:extLst>
          </p:cNvPr>
          <p:cNvGrpSpPr/>
          <p:nvPr/>
        </p:nvGrpSpPr>
        <p:grpSpPr>
          <a:xfrm>
            <a:off x="1318347" y="5274847"/>
            <a:ext cx="300182" cy="287194"/>
            <a:chOff x="4127500" y="2909888"/>
            <a:chExt cx="330200" cy="315913"/>
          </a:xfrm>
        </p:grpSpPr>
        <p:sp>
          <p:nvSpPr>
            <p:cNvPr id="48" name="Oval 268">
              <a:extLst>
                <a:ext uri="{FF2B5EF4-FFF2-40B4-BE49-F238E27FC236}">
                  <a16:creationId xmlns:a16="http://schemas.microsoft.com/office/drawing/2014/main" xmlns="" id="{E821E6FC-59EC-4DB9-A50D-ED0FF876E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9725" y="3060701"/>
              <a:ext cx="76200" cy="74613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9" name="Freeform 269">
              <a:extLst>
                <a:ext uri="{FF2B5EF4-FFF2-40B4-BE49-F238E27FC236}">
                  <a16:creationId xmlns:a16="http://schemas.microsoft.com/office/drawing/2014/main" xmlns="" id="{EBBA2E51-A5F4-4682-A621-D6D4F3C8A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0" y="3135313"/>
              <a:ext cx="109538" cy="60325"/>
            </a:xfrm>
            <a:custGeom>
              <a:avLst/>
              <a:gdLst>
                <a:gd name="T0" fmla="*/ 22 w 29"/>
                <a:gd name="T1" fmla="*/ 16 h 16"/>
                <a:gd name="T2" fmla="*/ 0 w 29"/>
                <a:gd name="T3" fmla="*/ 16 h 16"/>
                <a:gd name="T4" fmla="*/ 16 w 29"/>
                <a:gd name="T5" fmla="*/ 0 h 16"/>
                <a:gd name="T6" fmla="*/ 29 w 29"/>
                <a:gd name="T7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22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21" y="0"/>
                    <a:pt x="26" y="3"/>
                    <a:pt x="29" y="7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0" name="Oval 270">
              <a:extLst>
                <a:ext uri="{FF2B5EF4-FFF2-40B4-BE49-F238E27FC236}">
                  <a16:creationId xmlns:a16="http://schemas.microsoft.com/office/drawing/2014/main" xmlns="" id="{DCF698E6-9BDD-43AF-9949-8AEED54BA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863" y="3060701"/>
              <a:ext cx="74613" cy="74613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1" name="Freeform 271">
              <a:extLst>
                <a:ext uri="{FF2B5EF4-FFF2-40B4-BE49-F238E27FC236}">
                  <a16:creationId xmlns:a16="http://schemas.microsoft.com/office/drawing/2014/main" xmlns="" id="{F2674674-2D2D-4039-9774-491EB89BF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0" y="3135313"/>
              <a:ext cx="107950" cy="60325"/>
            </a:xfrm>
            <a:custGeom>
              <a:avLst/>
              <a:gdLst>
                <a:gd name="T0" fmla="*/ 0 w 29"/>
                <a:gd name="T1" fmla="*/ 7 h 16"/>
                <a:gd name="T2" fmla="*/ 13 w 29"/>
                <a:gd name="T3" fmla="*/ 0 h 16"/>
                <a:gd name="T4" fmla="*/ 29 w 29"/>
                <a:gd name="T5" fmla="*/ 16 h 16"/>
                <a:gd name="T6" fmla="*/ 7 w 29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6">
                  <a:moveTo>
                    <a:pt x="0" y="7"/>
                  </a:moveTo>
                  <a:cubicBezTo>
                    <a:pt x="3" y="3"/>
                    <a:pt x="8" y="0"/>
                    <a:pt x="13" y="0"/>
                  </a:cubicBezTo>
                  <a:cubicBezTo>
                    <a:pt x="22" y="0"/>
                    <a:pt x="29" y="7"/>
                    <a:pt x="29" y="16"/>
                  </a:cubicBezTo>
                  <a:cubicBezTo>
                    <a:pt x="7" y="16"/>
                    <a:pt x="7" y="16"/>
                    <a:pt x="7" y="16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2" name="Oval 272">
              <a:extLst>
                <a:ext uri="{FF2B5EF4-FFF2-40B4-BE49-F238E27FC236}">
                  <a16:creationId xmlns:a16="http://schemas.microsoft.com/office/drawing/2014/main" xmlns="" id="{D60DB95A-F8ED-4A63-AEB1-53D2169B8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213" y="3030538"/>
              <a:ext cx="104775" cy="109538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3" name="Freeform 273">
              <a:extLst>
                <a:ext uri="{FF2B5EF4-FFF2-40B4-BE49-F238E27FC236}">
                  <a16:creationId xmlns:a16="http://schemas.microsoft.com/office/drawing/2014/main" xmlns="" id="{01E4E02E-1609-4E8A-951C-964E9D4AA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4813" y="2986088"/>
              <a:ext cx="157163" cy="36513"/>
            </a:xfrm>
            <a:custGeom>
              <a:avLst/>
              <a:gdLst>
                <a:gd name="T0" fmla="*/ 0 w 42"/>
                <a:gd name="T1" fmla="*/ 10 h 10"/>
                <a:gd name="T2" fmla="*/ 21 w 42"/>
                <a:gd name="T3" fmla="*/ 0 h 10"/>
                <a:gd name="T4" fmla="*/ 42 w 42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0">
                  <a:moveTo>
                    <a:pt x="0" y="10"/>
                  </a:moveTo>
                  <a:cubicBezTo>
                    <a:pt x="5" y="4"/>
                    <a:pt x="13" y="0"/>
                    <a:pt x="21" y="0"/>
                  </a:cubicBezTo>
                  <a:cubicBezTo>
                    <a:pt x="29" y="0"/>
                    <a:pt x="37" y="4"/>
                    <a:pt x="42" y="1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4" name="Freeform 274">
              <a:extLst>
                <a:ext uri="{FF2B5EF4-FFF2-40B4-BE49-F238E27FC236}">
                  <a16:creationId xmlns:a16="http://schemas.microsoft.com/office/drawing/2014/main" xmlns="" id="{DF1D93F5-04C6-4041-A2E5-30AE744A1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7825" y="2947988"/>
              <a:ext cx="211138" cy="49213"/>
            </a:xfrm>
            <a:custGeom>
              <a:avLst/>
              <a:gdLst>
                <a:gd name="T0" fmla="*/ 0 w 56"/>
                <a:gd name="T1" fmla="*/ 13 h 13"/>
                <a:gd name="T2" fmla="*/ 28 w 56"/>
                <a:gd name="T3" fmla="*/ 0 h 13"/>
                <a:gd name="T4" fmla="*/ 56 w 5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13">
                  <a:moveTo>
                    <a:pt x="0" y="13"/>
                  </a:moveTo>
                  <a:cubicBezTo>
                    <a:pt x="7" y="5"/>
                    <a:pt x="17" y="0"/>
                    <a:pt x="28" y="0"/>
                  </a:cubicBezTo>
                  <a:cubicBezTo>
                    <a:pt x="39" y="0"/>
                    <a:pt x="49" y="5"/>
                    <a:pt x="56" y="13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5" name="Freeform 275">
              <a:extLst>
                <a:ext uri="{FF2B5EF4-FFF2-40B4-BE49-F238E27FC236}">
                  <a16:creationId xmlns:a16="http://schemas.microsoft.com/office/drawing/2014/main" xmlns="" id="{96A09C09-AEF3-41FA-8FF2-546A20A87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09888"/>
              <a:ext cx="269875" cy="63500"/>
            </a:xfrm>
            <a:custGeom>
              <a:avLst/>
              <a:gdLst>
                <a:gd name="T0" fmla="*/ 0 w 72"/>
                <a:gd name="T1" fmla="*/ 17 h 17"/>
                <a:gd name="T2" fmla="*/ 36 w 72"/>
                <a:gd name="T3" fmla="*/ 0 h 17"/>
                <a:gd name="T4" fmla="*/ 72 w 72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17">
                  <a:moveTo>
                    <a:pt x="0" y="17"/>
                  </a:moveTo>
                  <a:cubicBezTo>
                    <a:pt x="8" y="7"/>
                    <a:pt x="21" y="0"/>
                    <a:pt x="36" y="0"/>
                  </a:cubicBezTo>
                  <a:cubicBezTo>
                    <a:pt x="51" y="0"/>
                    <a:pt x="64" y="7"/>
                    <a:pt x="72" y="17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6" name="Freeform 276">
              <a:extLst>
                <a:ext uri="{FF2B5EF4-FFF2-40B4-BE49-F238E27FC236}">
                  <a16:creationId xmlns:a16="http://schemas.microsoft.com/office/drawing/2014/main" xmlns="" id="{26AD7515-8C6A-4D59-849C-2AC0C375A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875" y="3140076"/>
              <a:ext cx="173038" cy="85725"/>
            </a:xfrm>
            <a:custGeom>
              <a:avLst/>
              <a:gdLst>
                <a:gd name="T0" fmla="*/ 46 w 46"/>
                <a:gd name="T1" fmla="*/ 23 h 23"/>
                <a:gd name="T2" fmla="*/ 0 w 46"/>
                <a:gd name="T3" fmla="*/ 23 h 23"/>
                <a:gd name="T4" fmla="*/ 23 w 46"/>
                <a:gd name="T5" fmla="*/ 0 h 23"/>
                <a:gd name="T6" fmla="*/ 46 w 46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" h="23">
                  <a:moveTo>
                    <a:pt x="46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36" y="0"/>
                    <a:pt x="46" y="10"/>
                    <a:pt x="46" y="23"/>
                  </a:cubicBez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513A4CA5-06C2-439A-BBE1-438EACB0406B}"/>
              </a:ext>
            </a:extLst>
          </p:cNvPr>
          <p:cNvGrpSpPr/>
          <p:nvPr/>
        </p:nvGrpSpPr>
        <p:grpSpPr>
          <a:xfrm>
            <a:off x="10569431" y="5271502"/>
            <a:ext cx="314614" cy="293885"/>
            <a:chOff x="7007226" y="3251201"/>
            <a:chExt cx="346075" cy="355600"/>
          </a:xfrm>
        </p:grpSpPr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xmlns="" id="{0B1F1040-CE22-423E-BB8D-F40A3A731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7226" y="3405188"/>
              <a:ext cx="30163" cy="61913"/>
            </a:xfrm>
            <a:custGeom>
              <a:avLst/>
              <a:gdLst>
                <a:gd name="T0" fmla="*/ 8 w 8"/>
                <a:gd name="T1" fmla="*/ 16 h 16"/>
                <a:gd name="T2" fmla="*/ 0 w 8"/>
                <a:gd name="T3" fmla="*/ 8 h 16"/>
                <a:gd name="T4" fmla="*/ 8 w 8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6">
                  <a:moveTo>
                    <a:pt x="8" y="16"/>
                  </a:moveTo>
                  <a:cubicBezTo>
                    <a:pt x="4" y="16"/>
                    <a:pt x="0" y="12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xmlns="" id="{053A794C-D4AE-4E77-A9A5-EF130F16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363" y="3514726"/>
              <a:ext cx="82550" cy="69850"/>
            </a:xfrm>
            <a:custGeom>
              <a:avLst/>
              <a:gdLst>
                <a:gd name="T0" fmla="*/ 0 w 22"/>
                <a:gd name="T1" fmla="*/ 18 h 18"/>
                <a:gd name="T2" fmla="*/ 8 w 22"/>
                <a:gd name="T3" fmla="*/ 18 h 18"/>
                <a:gd name="T4" fmla="*/ 22 w 22"/>
                <a:gd name="T5" fmla="*/ 4 h 18"/>
                <a:gd name="T6" fmla="*/ 22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0" y="18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16" y="18"/>
                    <a:pt x="22" y="12"/>
                    <a:pt x="22" y="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xmlns="" id="{1E913B92-7672-46A2-9B52-BDB49CFFB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2326" y="3560763"/>
              <a:ext cx="46038" cy="46038"/>
            </a:xfrm>
            <a:prstGeom prst="ellipse">
              <a:avLst/>
            </a:pr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xmlns="" id="{FE78C78F-A74F-43C1-BE20-E160626D9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7388" y="3359151"/>
              <a:ext cx="60325" cy="155575"/>
            </a:xfrm>
            <a:custGeom>
              <a:avLst/>
              <a:gdLst>
                <a:gd name="T0" fmla="*/ 16 w 16"/>
                <a:gd name="T1" fmla="*/ 40 h 40"/>
                <a:gd name="T2" fmla="*/ 8 w 16"/>
                <a:gd name="T3" fmla="*/ 40 h 40"/>
                <a:gd name="T4" fmla="*/ 0 w 16"/>
                <a:gd name="T5" fmla="*/ 32 h 40"/>
                <a:gd name="T6" fmla="*/ 0 w 16"/>
                <a:gd name="T7" fmla="*/ 8 h 40"/>
                <a:gd name="T8" fmla="*/ 8 w 16"/>
                <a:gd name="T9" fmla="*/ 0 h 40"/>
                <a:gd name="T10" fmla="*/ 16 w 16"/>
                <a:gd name="T11" fmla="*/ 0 h 40"/>
                <a:gd name="T12" fmla="*/ 16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6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4" y="40"/>
                    <a:pt x="0" y="36"/>
                    <a:pt x="0" y="3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6" y="0"/>
                    <a:pt x="16" y="0"/>
                    <a:pt x="16" y="0"/>
                  </a:cubicBezTo>
                  <a:lnTo>
                    <a:pt x="16" y="40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xmlns="" id="{B8B09DCE-FB53-497E-B9BC-FBE70AC6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3405188"/>
              <a:ext cx="30163" cy="619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8 h 16"/>
                <a:gd name="T4" fmla="*/ 0 w 8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4" y="16"/>
                    <a:pt x="8" y="12"/>
                    <a:pt x="8" y="8"/>
                  </a:cubicBezTo>
                  <a:cubicBezTo>
                    <a:pt x="8" y="4"/>
                    <a:pt x="4" y="0"/>
                    <a:pt x="0" y="0"/>
                  </a:cubicBezTo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xmlns="" id="{5EC38036-C9E0-4A6A-AF68-DCCF0A9EA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2813" y="3359151"/>
              <a:ext cx="60325" cy="155575"/>
            </a:xfrm>
            <a:custGeom>
              <a:avLst/>
              <a:gdLst>
                <a:gd name="T0" fmla="*/ 0 w 16"/>
                <a:gd name="T1" fmla="*/ 40 h 40"/>
                <a:gd name="T2" fmla="*/ 8 w 16"/>
                <a:gd name="T3" fmla="*/ 40 h 40"/>
                <a:gd name="T4" fmla="*/ 16 w 16"/>
                <a:gd name="T5" fmla="*/ 32 h 40"/>
                <a:gd name="T6" fmla="*/ 16 w 16"/>
                <a:gd name="T7" fmla="*/ 8 h 40"/>
                <a:gd name="T8" fmla="*/ 8 w 16"/>
                <a:gd name="T9" fmla="*/ 0 h 40"/>
                <a:gd name="T10" fmla="*/ 0 w 16"/>
                <a:gd name="T11" fmla="*/ 0 h 40"/>
                <a:gd name="T12" fmla="*/ 0 w 16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0" y="40"/>
                  </a:moveTo>
                  <a:cubicBezTo>
                    <a:pt x="8" y="40"/>
                    <a:pt x="8" y="40"/>
                    <a:pt x="8" y="40"/>
                  </a:cubicBezTo>
                  <a:cubicBezTo>
                    <a:pt x="12" y="40"/>
                    <a:pt x="16" y="36"/>
                    <a:pt x="16" y="32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4"/>
                    <a:pt x="12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40"/>
                  </a:lnTo>
                  <a:close/>
                </a:path>
              </a:pathLst>
            </a:custGeom>
            <a:noFill/>
            <a:ln w="15875" cap="rnd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xmlns="" id="{0DAFFFCA-BE1A-4166-A86D-BD002505F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5488" y="3251201"/>
              <a:ext cx="211138" cy="107950"/>
            </a:xfrm>
            <a:custGeom>
              <a:avLst/>
              <a:gdLst>
                <a:gd name="T0" fmla="*/ 0 w 56"/>
                <a:gd name="T1" fmla="*/ 28 h 28"/>
                <a:gd name="T2" fmla="*/ 28 w 56"/>
                <a:gd name="T3" fmla="*/ 0 h 28"/>
                <a:gd name="T4" fmla="*/ 56 w 56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28">
                  <a:moveTo>
                    <a:pt x="0" y="28"/>
                  </a:move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</a:path>
              </a:pathLst>
            </a:custGeom>
            <a:noFill/>
            <a:ln w="15875" cap="flat">
              <a:solidFill>
                <a:srgbClr val="8BD8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4EACD73E-5863-48D6-B034-6544457D27F1}"/>
              </a:ext>
            </a:extLst>
          </p:cNvPr>
          <p:cNvGrpSpPr/>
          <p:nvPr/>
        </p:nvGrpSpPr>
        <p:grpSpPr>
          <a:xfrm>
            <a:off x="5954106" y="5277491"/>
            <a:ext cx="286964" cy="281907"/>
            <a:chOff x="7718425" y="3616325"/>
            <a:chExt cx="360363" cy="354013"/>
          </a:xfrm>
          <a:solidFill>
            <a:srgbClr val="8BD8BD"/>
          </a:solidFill>
        </p:grpSpPr>
        <p:sp>
          <p:nvSpPr>
            <p:cNvPr id="66" name="Freeform 1482">
              <a:extLst>
                <a:ext uri="{FF2B5EF4-FFF2-40B4-BE49-F238E27FC236}">
                  <a16:creationId xmlns:a16="http://schemas.microsoft.com/office/drawing/2014/main" xmlns="" id="{077A13E3-E5FC-4E90-A421-6CA958F776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18425" y="3616325"/>
              <a:ext cx="360363" cy="354013"/>
            </a:xfrm>
            <a:custGeom>
              <a:avLst/>
              <a:gdLst>
                <a:gd name="T0" fmla="*/ 94 w 96"/>
                <a:gd name="T1" fmla="*/ 94 h 94"/>
                <a:gd name="T2" fmla="*/ 2 w 96"/>
                <a:gd name="T3" fmla="*/ 94 h 94"/>
                <a:gd name="T4" fmla="*/ 0 w 96"/>
                <a:gd name="T5" fmla="*/ 92 h 94"/>
                <a:gd name="T6" fmla="*/ 0 w 96"/>
                <a:gd name="T7" fmla="*/ 46 h 94"/>
                <a:gd name="T8" fmla="*/ 0 w 96"/>
                <a:gd name="T9" fmla="*/ 46 h 94"/>
                <a:gd name="T10" fmla="*/ 0 w 96"/>
                <a:gd name="T11" fmla="*/ 2 h 94"/>
                <a:gd name="T12" fmla="*/ 2 w 96"/>
                <a:gd name="T13" fmla="*/ 0 h 94"/>
                <a:gd name="T14" fmla="*/ 4 w 96"/>
                <a:gd name="T15" fmla="*/ 2 h 94"/>
                <a:gd name="T16" fmla="*/ 4 w 96"/>
                <a:gd name="T17" fmla="*/ 43 h 94"/>
                <a:gd name="T18" fmla="*/ 37 w 96"/>
                <a:gd name="T19" fmla="*/ 25 h 94"/>
                <a:gd name="T20" fmla="*/ 39 w 96"/>
                <a:gd name="T21" fmla="*/ 25 h 94"/>
                <a:gd name="T22" fmla="*/ 68 w 96"/>
                <a:gd name="T23" fmla="*/ 34 h 94"/>
                <a:gd name="T24" fmla="*/ 92 w 96"/>
                <a:gd name="T25" fmla="*/ 5 h 94"/>
                <a:gd name="T26" fmla="*/ 95 w 96"/>
                <a:gd name="T27" fmla="*/ 5 h 94"/>
                <a:gd name="T28" fmla="*/ 96 w 96"/>
                <a:gd name="T29" fmla="*/ 7 h 94"/>
                <a:gd name="T30" fmla="*/ 96 w 96"/>
                <a:gd name="T31" fmla="*/ 92 h 94"/>
                <a:gd name="T32" fmla="*/ 94 w 96"/>
                <a:gd name="T33" fmla="*/ 94 h 94"/>
                <a:gd name="T34" fmla="*/ 4 w 96"/>
                <a:gd name="T35" fmla="*/ 90 h 94"/>
                <a:gd name="T36" fmla="*/ 92 w 96"/>
                <a:gd name="T37" fmla="*/ 90 h 94"/>
                <a:gd name="T38" fmla="*/ 92 w 96"/>
                <a:gd name="T39" fmla="*/ 12 h 94"/>
                <a:gd name="T40" fmla="*/ 70 w 96"/>
                <a:gd name="T41" fmla="*/ 38 h 94"/>
                <a:gd name="T42" fmla="*/ 68 w 96"/>
                <a:gd name="T43" fmla="*/ 38 h 94"/>
                <a:gd name="T44" fmla="*/ 38 w 96"/>
                <a:gd name="T45" fmla="*/ 29 h 94"/>
                <a:gd name="T46" fmla="*/ 4 w 96"/>
                <a:gd name="T47" fmla="*/ 47 h 94"/>
                <a:gd name="T48" fmla="*/ 4 w 96"/>
                <a:gd name="T49" fmla="*/ 9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6" h="94">
                  <a:moveTo>
                    <a:pt x="94" y="94"/>
                  </a:move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0" y="93"/>
                    <a:pt x="0" y="92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37" y="25"/>
                    <a:pt x="37" y="25"/>
                    <a:pt x="37" y="25"/>
                  </a:cubicBezTo>
                  <a:cubicBezTo>
                    <a:pt x="38" y="24"/>
                    <a:pt x="38" y="24"/>
                    <a:pt x="39" y="25"/>
                  </a:cubicBezTo>
                  <a:cubicBezTo>
                    <a:pt x="68" y="34"/>
                    <a:pt x="68" y="34"/>
                    <a:pt x="68" y="34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93" y="5"/>
                    <a:pt x="94" y="5"/>
                    <a:pt x="95" y="5"/>
                  </a:cubicBezTo>
                  <a:cubicBezTo>
                    <a:pt x="95" y="5"/>
                    <a:pt x="96" y="6"/>
                    <a:pt x="96" y="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6" y="93"/>
                    <a:pt x="95" y="94"/>
                    <a:pt x="94" y="94"/>
                  </a:cubicBezTo>
                  <a:close/>
                  <a:moveTo>
                    <a:pt x="4" y="90"/>
                  </a:moveTo>
                  <a:cubicBezTo>
                    <a:pt x="92" y="90"/>
                    <a:pt x="92" y="90"/>
                    <a:pt x="92" y="90"/>
                  </a:cubicBezTo>
                  <a:cubicBezTo>
                    <a:pt x="92" y="12"/>
                    <a:pt x="92" y="12"/>
                    <a:pt x="92" y="12"/>
                  </a:cubicBezTo>
                  <a:cubicBezTo>
                    <a:pt x="70" y="38"/>
                    <a:pt x="70" y="38"/>
                    <a:pt x="70" y="38"/>
                  </a:cubicBezTo>
                  <a:cubicBezTo>
                    <a:pt x="69" y="38"/>
                    <a:pt x="68" y="38"/>
                    <a:pt x="68" y="38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4" y="47"/>
                    <a:pt x="4" y="47"/>
                    <a:pt x="4" y="47"/>
                  </a:cubicBezTo>
                  <a:lnTo>
                    <a:pt x="4" y="90"/>
                  </a:lnTo>
                  <a:close/>
                </a:path>
              </a:pathLst>
            </a:custGeom>
            <a:grpFill/>
            <a:ln w="6350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483">
              <a:extLst>
                <a:ext uri="{FF2B5EF4-FFF2-40B4-BE49-F238E27FC236}">
                  <a16:creationId xmlns:a16="http://schemas.microsoft.com/office/drawing/2014/main" xmlns="" id="{C04D7C6A-8114-4436-A52E-06A92921D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752850"/>
              <a:ext cx="360363" cy="134938"/>
            </a:xfrm>
            <a:custGeom>
              <a:avLst/>
              <a:gdLst>
                <a:gd name="T0" fmla="*/ 2 w 96"/>
                <a:gd name="T1" fmla="*/ 36 h 36"/>
                <a:gd name="T2" fmla="*/ 0 w 96"/>
                <a:gd name="T3" fmla="*/ 35 h 36"/>
                <a:gd name="T4" fmla="*/ 1 w 96"/>
                <a:gd name="T5" fmla="*/ 32 h 36"/>
                <a:gd name="T6" fmla="*/ 33 w 96"/>
                <a:gd name="T7" fmla="*/ 14 h 36"/>
                <a:gd name="T8" fmla="*/ 34 w 96"/>
                <a:gd name="T9" fmla="*/ 14 h 36"/>
                <a:gd name="T10" fmla="*/ 60 w 96"/>
                <a:gd name="T11" fmla="*/ 14 h 36"/>
                <a:gd name="T12" fmla="*/ 93 w 96"/>
                <a:gd name="T13" fmla="*/ 0 h 36"/>
                <a:gd name="T14" fmla="*/ 96 w 96"/>
                <a:gd name="T15" fmla="*/ 1 h 36"/>
                <a:gd name="T16" fmla="*/ 95 w 96"/>
                <a:gd name="T17" fmla="*/ 4 h 36"/>
                <a:gd name="T18" fmla="*/ 61 w 96"/>
                <a:gd name="T19" fmla="*/ 18 h 36"/>
                <a:gd name="T20" fmla="*/ 61 w 96"/>
                <a:gd name="T21" fmla="*/ 18 h 36"/>
                <a:gd name="T22" fmla="*/ 35 w 96"/>
                <a:gd name="T23" fmla="*/ 18 h 36"/>
                <a:gd name="T24" fmla="*/ 3 w 96"/>
                <a:gd name="T25" fmla="*/ 36 h 36"/>
                <a:gd name="T26" fmla="*/ 2 w 96"/>
                <a:gd name="T2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6">
                  <a:moveTo>
                    <a:pt x="2" y="36"/>
                  </a:moveTo>
                  <a:cubicBezTo>
                    <a:pt x="1" y="36"/>
                    <a:pt x="1" y="36"/>
                    <a:pt x="0" y="35"/>
                  </a:cubicBezTo>
                  <a:cubicBezTo>
                    <a:pt x="0" y="34"/>
                    <a:pt x="0" y="33"/>
                    <a:pt x="1" y="32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4" y="0"/>
                    <a:pt x="95" y="0"/>
                    <a:pt x="96" y="1"/>
                  </a:cubicBezTo>
                  <a:cubicBezTo>
                    <a:pt x="96" y="2"/>
                    <a:pt x="96" y="3"/>
                    <a:pt x="95" y="4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lose/>
                </a:path>
              </a:pathLst>
            </a:custGeom>
            <a:grpFill/>
            <a:ln w="6350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484">
              <a:extLst>
                <a:ext uri="{FF2B5EF4-FFF2-40B4-BE49-F238E27FC236}">
                  <a16:creationId xmlns:a16="http://schemas.microsoft.com/office/drawing/2014/main" xmlns="" id="{31BE9F74-26D5-4E61-9657-4BE08564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8425" y="3841750"/>
              <a:ext cx="360363" cy="120650"/>
            </a:xfrm>
            <a:custGeom>
              <a:avLst/>
              <a:gdLst>
                <a:gd name="T0" fmla="*/ 2 w 96"/>
                <a:gd name="T1" fmla="*/ 32 h 32"/>
                <a:gd name="T2" fmla="*/ 0 w 96"/>
                <a:gd name="T3" fmla="*/ 31 h 32"/>
                <a:gd name="T4" fmla="*/ 1 w 96"/>
                <a:gd name="T5" fmla="*/ 28 h 32"/>
                <a:gd name="T6" fmla="*/ 33 w 96"/>
                <a:gd name="T7" fmla="*/ 6 h 32"/>
                <a:gd name="T8" fmla="*/ 34 w 96"/>
                <a:gd name="T9" fmla="*/ 6 h 32"/>
                <a:gd name="T10" fmla="*/ 60 w 96"/>
                <a:gd name="T11" fmla="*/ 7 h 32"/>
                <a:gd name="T12" fmla="*/ 94 w 96"/>
                <a:gd name="T13" fmla="*/ 0 h 32"/>
                <a:gd name="T14" fmla="*/ 96 w 96"/>
                <a:gd name="T15" fmla="*/ 2 h 32"/>
                <a:gd name="T16" fmla="*/ 94 w 96"/>
                <a:gd name="T17" fmla="*/ 4 h 32"/>
                <a:gd name="T18" fmla="*/ 61 w 96"/>
                <a:gd name="T19" fmla="*/ 11 h 32"/>
                <a:gd name="T20" fmla="*/ 60 w 96"/>
                <a:gd name="T21" fmla="*/ 11 h 32"/>
                <a:gd name="T22" fmla="*/ 35 w 96"/>
                <a:gd name="T23" fmla="*/ 10 h 32"/>
                <a:gd name="T24" fmla="*/ 3 w 96"/>
                <a:gd name="T25" fmla="*/ 32 h 32"/>
                <a:gd name="T26" fmla="*/ 2 w 96"/>
                <a:gd name="T2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6" h="32">
                  <a:moveTo>
                    <a:pt x="2" y="32"/>
                  </a:moveTo>
                  <a:cubicBezTo>
                    <a:pt x="1" y="32"/>
                    <a:pt x="1" y="32"/>
                    <a:pt x="0" y="31"/>
                  </a:cubicBezTo>
                  <a:cubicBezTo>
                    <a:pt x="0" y="30"/>
                    <a:pt x="0" y="29"/>
                    <a:pt x="1" y="28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5" y="0"/>
                    <a:pt x="96" y="0"/>
                    <a:pt x="96" y="2"/>
                  </a:cubicBezTo>
                  <a:cubicBezTo>
                    <a:pt x="96" y="3"/>
                    <a:pt x="96" y="4"/>
                    <a:pt x="94" y="4"/>
                  </a:cubicBezTo>
                  <a:cubicBezTo>
                    <a:pt x="61" y="11"/>
                    <a:pt x="61" y="11"/>
                    <a:pt x="61" y="11"/>
                  </a:cubicBezTo>
                  <a:cubicBezTo>
                    <a:pt x="61" y="11"/>
                    <a:pt x="61" y="11"/>
                    <a:pt x="60" y="11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2" y="32"/>
                    <a:pt x="2" y="32"/>
                  </a:cubicBezTo>
                  <a:close/>
                </a:path>
              </a:pathLst>
            </a:custGeom>
            <a:grpFill/>
            <a:ln w="6350">
              <a:solidFill>
                <a:srgbClr val="8BD8BD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69" name="Subtitle 2">
            <a:extLst>
              <a:ext uri="{FF2B5EF4-FFF2-40B4-BE49-F238E27FC236}">
                <a16:creationId xmlns:a16="http://schemas.microsoft.com/office/drawing/2014/main" xmlns="" id="{180FCB4B-C5C6-4DD2-9D78-0DF7641CC4C7}"/>
              </a:ext>
            </a:extLst>
          </p:cNvPr>
          <p:cNvSpPr txBox="1">
            <a:spLocks/>
          </p:cNvSpPr>
          <p:nvPr/>
        </p:nvSpPr>
        <p:spPr>
          <a:xfrm>
            <a:off x="613317" y="3533374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ipsum dolor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xmlns="" id="{A2B785C9-B79B-4939-AD1B-D5FD74EE44F5}"/>
              </a:ext>
            </a:extLst>
          </p:cNvPr>
          <p:cNvSpPr txBox="1">
            <a:spLocks/>
          </p:cNvSpPr>
          <p:nvPr/>
        </p:nvSpPr>
        <p:spPr>
          <a:xfrm>
            <a:off x="2927892" y="3533374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ipsum dolor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xmlns="" id="{151608A3-E0BF-4529-A8F1-9ED45CDEC4B6}"/>
              </a:ext>
            </a:extLst>
          </p:cNvPr>
          <p:cNvSpPr txBox="1">
            <a:spLocks/>
          </p:cNvSpPr>
          <p:nvPr/>
        </p:nvSpPr>
        <p:spPr>
          <a:xfrm>
            <a:off x="5242467" y="3533374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ipsum dolor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xmlns="" id="{0E834310-A595-4D77-91BF-88F1ABC2D5FA}"/>
              </a:ext>
            </a:extLst>
          </p:cNvPr>
          <p:cNvSpPr txBox="1">
            <a:spLocks/>
          </p:cNvSpPr>
          <p:nvPr/>
        </p:nvSpPr>
        <p:spPr>
          <a:xfrm>
            <a:off x="7557042" y="3533374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ipsum dolor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xmlns="" id="{F984052E-8996-411A-AC9B-7B2EDA468540}"/>
              </a:ext>
            </a:extLst>
          </p:cNvPr>
          <p:cNvSpPr txBox="1">
            <a:spLocks/>
          </p:cNvSpPr>
          <p:nvPr/>
        </p:nvSpPr>
        <p:spPr>
          <a:xfrm>
            <a:off x="9871617" y="3533374"/>
            <a:ext cx="1710242" cy="1282835"/>
          </a:xfrm>
          <a:prstGeom prst="rect">
            <a:avLst/>
          </a:prstGeom>
        </p:spPr>
        <p:txBody>
          <a:bodyPr vert="horz" lIns="36000" tIns="0" rIns="36000" bIns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ipsum dolor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800" b="1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i="1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endParaRPr lang="en-US" sz="1200" i="1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0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D9B4B-0A11-4B8B-8B51-4D05395A2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DAY SCHEDULE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64C9D01C-B750-43D9-8BD0-8FB175650556}"/>
              </a:ext>
            </a:extLst>
          </p:cNvPr>
          <p:cNvSpPr/>
          <p:nvPr/>
        </p:nvSpPr>
        <p:spPr>
          <a:xfrm>
            <a:off x="4273406" y="2050602"/>
            <a:ext cx="3665248" cy="168809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xmlns="" id="{DA20AA01-A44D-45CF-8F7C-09364047BB7F}"/>
              </a:ext>
            </a:extLst>
          </p:cNvPr>
          <p:cNvSpPr/>
          <p:nvPr/>
        </p:nvSpPr>
        <p:spPr>
          <a:xfrm>
            <a:off x="4741473" y="1864759"/>
            <a:ext cx="2927756" cy="371688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ED7FCA1-0F33-4B17-95B3-896C74ABB7EE}"/>
              </a:ext>
            </a:extLst>
          </p:cNvPr>
          <p:cNvSpPr/>
          <p:nvPr/>
        </p:nvSpPr>
        <p:spPr>
          <a:xfrm>
            <a:off x="4542832" y="1699888"/>
            <a:ext cx="701430" cy="701430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02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A294A271-B21E-49DB-8A6A-8A57B3142D6B}"/>
              </a:ext>
            </a:extLst>
          </p:cNvPr>
          <p:cNvSpPr txBox="1">
            <a:spLocks/>
          </p:cNvSpPr>
          <p:nvPr/>
        </p:nvSpPr>
        <p:spPr>
          <a:xfrm>
            <a:off x="4542831" y="2510171"/>
            <a:ext cx="3126398" cy="7530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57A61BF-E98E-4E13-A060-D275F2B1B461}"/>
              </a:ext>
            </a:extLst>
          </p:cNvPr>
          <p:cNvSpPr/>
          <p:nvPr/>
        </p:nvSpPr>
        <p:spPr>
          <a:xfrm>
            <a:off x="8129587" y="2050602"/>
            <a:ext cx="3665248" cy="168809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xmlns="" id="{C1B82C43-7F2B-4CAA-8AB7-C7858F887DCD}"/>
              </a:ext>
            </a:extLst>
          </p:cNvPr>
          <p:cNvSpPr/>
          <p:nvPr/>
        </p:nvSpPr>
        <p:spPr>
          <a:xfrm>
            <a:off x="8597654" y="1846175"/>
            <a:ext cx="2927756" cy="408857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xmlns="" id="{A4FB2D71-81AE-43A3-9FE5-BA138093F6B2}"/>
              </a:ext>
            </a:extLst>
          </p:cNvPr>
          <p:cNvSpPr/>
          <p:nvPr/>
        </p:nvSpPr>
        <p:spPr>
          <a:xfrm>
            <a:off x="8399013" y="1699888"/>
            <a:ext cx="701430" cy="701430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03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00AE5565-05CD-429F-8407-E3519C504076}"/>
              </a:ext>
            </a:extLst>
          </p:cNvPr>
          <p:cNvSpPr txBox="1">
            <a:spLocks/>
          </p:cNvSpPr>
          <p:nvPr/>
        </p:nvSpPr>
        <p:spPr>
          <a:xfrm>
            <a:off x="8399012" y="2510171"/>
            <a:ext cx="3126398" cy="7530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A6B98410-D859-45E2-868A-CF9DF31A1303}"/>
              </a:ext>
            </a:extLst>
          </p:cNvPr>
          <p:cNvSpPr/>
          <p:nvPr/>
        </p:nvSpPr>
        <p:spPr>
          <a:xfrm>
            <a:off x="417224" y="2050602"/>
            <a:ext cx="3665248" cy="168809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xmlns="" id="{629CDAB1-D0FB-48B4-A589-987225402461}"/>
              </a:ext>
            </a:extLst>
          </p:cNvPr>
          <p:cNvSpPr/>
          <p:nvPr/>
        </p:nvSpPr>
        <p:spPr>
          <a:xfrm>
            <a:off x="876055" y="1846175"/>
            <a:ext cx="2927756" cy="408857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BD5B84A-EC17-4077-94F7-8D3D07F825C7}"/>
              </a:ext>
            </a:extLst>
          </p:cNvPr>
          <p:cNvSpPr/>
          <p:nvPr/>
        </p:nvSpPr>
        <p:spPr>
          <a:xfrm>
            <a:off x="677414" y="1699888"/>
            <a:ext cx="701430" cy="701430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AEB0BDB1-7CD7-4E42-8D3E-05589A84E886}"/>
              </a:ext>
            </a:extLst>
          </p:cNvPr>
          <p:cNvSpPr txBox="1">
            <a:spLocks/>
          </p:cNvSpPr>
          <p:nvPr/>
        </p:nvSpPr>
        <p:spPr>
          <a:xfrm>
            <a:off x="677415" y="2510171"/>
            <a:ext cx="3126398" cy="7530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B931A7E6-9379-41D7-91CE-2DE0E3934CED}"/>
              </a:ext>
            </a:extLst>
          </p:cNvPr>
          <p:cNvSpPr/>
          <p:nvPr/>
        </p:nvSpPr>
        <p:spPr>
          <a:xfrm>
            <a:off x="4273406" y="4275252"/>
            <a:ext cx="3665248" cy="168809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xmlns="" id="{325A4EA8-CED2-4263-8580-CEEA97237A93}"/>
              </a:ext>
            </a:extLst>
          </p:cNvPr>
          <p:cNvSpPr/>
          <p:nvPr/>
        </p:nvSpPr>
        <p:spPr>
          <a:xfrm>
            <a:off x="4741473" y="4089409"/>
            <a:ext cx="2927756" cy="371688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14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53030ECA-A527-418C-A48B-5077F6FC3665}"/>
              </a:ext>
            </a:extLst>
          </p:cNvPr>
          <p:cNvSpPr/>
          <p:nvPr/>
        </p:nvSpPr>
        <p:spPr>
          <a:xfrm>
            <a:off x="4542832" y="3924538"/>
            <a:ext cx="701430" cy="701430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05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5D60C6BE-0705-4ADC-ABF7-946A57E829BC}"/>
              </a:ext>
            </a:extLst>
          </p:cNvPr>
          <p:cNvSpPr txBox="1">
            <a:spLocks/>
          </p:cNvSpPr>
          <p:nvPr/>
        </p:nvSpPr>
        <p:spPr>
          <a:xfrm>
            <a:off x="4542831" y="4734821"/>
            <a:ext cx="3126398" cy="7530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9602D495-E745-46B5-B88C-A927DC25C87D}"/>
              </a:ext>
            </a:extLst>
          </p:cNvPr>
          <p:cNvSpPr/>
          <p:nvPr/>
        </p:nvSpPr>
        <p:spPr>
          <a:xfrm>
            <a:off x="8129587" y="4275252"/>
            <a:ext cx="3665248" cy="168809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xmlns="" id="{DD006F80-607E-4F10-ADC7-FBC847BC249C}"/>
              </a:ext>
            </a:extLst>
          </p:cNvPr>
          <p:cNvSpPr/>
          <p:nvPr/>
        </p:nvSpPr>
        <p:spPr>
          <a:xfrm>
            <a:off x="8597654" y="4070825"/>
            <a:ext cx="2927756" cy="408857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xmlns="" id="{265C2EFA-3F87-45E6-A258-241BF717F83F}"/>
              </a:ext>
            </a:extLst>
          </p:cNvPr>
          <p:cNvSpPr/>
          <p:nvPr/>
        </p:nvSpPr>
        <p:spPr>
          <a:xfrm>
            <a:off x="8399013" y="3924538"/>
            <a:ext cx="701430" cy="701430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06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xmlns="" id="{E5C29013-CFAC-492F-9E29-B8D91564B69F}"/>
              </a:ext>
            </a:extLst>
          </p:cNvPr>
          <p:cNvSpPr txBox="1">
            <a:spLocks/>
          </p:cNvSpPr>
          <p:nvPr/>
        </p:nvSpPr>
        <p:spPr>
          <a:xfrm>
            <a:off x="8399012" y="4734821"/>
            <a:ext cx="3126398" cy="7530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EE4C3D4E-1526-48A1-8291-3CF8B1272FCB}"/>
              </a:ext>
            </a:extLst>
          </p:cNvPr>
          <p:cNvSpPr/>
          <p:nvPr/>
        </p:nvSpPr>
        <p:spPr>
          <a:xfrm>
            <a:off x="417224" y="4275252"/>
            <a:ext cx="3665248" cy="168809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xmlns="" id="{AC37932D-26E1-42EC-BF87-ADAE5832410B}"/>
              </a:ext>
            </a:extLst>
          </p:cNvPr>
          <p:cNvSpPr/>
          <p:nvPr/>
        </p:nvSpPr>
        <p:spPr>
          <a:xfrm>
            <a:off x="876055" y="4070825"/>
            <a:ext cx="2927756" cy="408857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tlCol="0" anchor="ctr"/>
          <a:lstStyle/>
          <a:p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xmlns="" id="{06EEF5CA-DA17-4E87-97D2-6BB06F82B1E3}"/>
              </a:ext>
            </a:extLst>
          </p:cNvPr>
          <p:cNvSpPr/>
          <p:nvPr/>
        </p:nvSpPr>
        <p:spPr>
          <a:xfrm>
            <a:off x="677414" y="3924538"/>
            <a:ext cx="701430" cy="701430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/>
              <a:t>04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xmlns="" id="{696965EE-CE79-4FEC-98AE-333F915CF683}"/>
              </a:ext>
            </a:extLst>
          </p:cNvPr>
          <p:cNvSpPr txBox="1">
            <a:spLocks/>
          </p:cNvSpPr>
          <p:nvPr/>
        </p:nvSpPr>
        <p:spPr>
          <a:xfrm>
            <a:off x="677415" y="4734821"/>
            <a:ext cx="3126398" cy="75300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6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6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endParaRPr lang="en-US" sz="16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6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F09674C3-E6D2-43E3-BFCA-B64C8C62A599}"/>
              </a:ext>
            </a:extLst>
          </p:cNvPr>
          <p:cNvCxnSpPr>
            <a:cxnSpLocks/>
          </p:cNvCxnSpPr>
          <p:nvPr/>
        </p:nvCxnSpPr>
        <p:spPr>
          <a:xfrm>
            <a:off x="420008" y="1948871"/>
            <a:ext cx="11364005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EC2BA5-9D6E-47CD-AFA5-5C32E14A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PROGRAMS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3AE08A8-FC19-4685-B669-879C3F16A9ED}"/>
              </a:ext>
            </a:extLst>
          </p:cNvPr>
          <p:cNvSpPr/>
          <p:nvPr/>
        </p:nvSpPr>
        <p:spPr>
          <a:xfrm>
            <a:off x="420009" y="2189019"/>
            <a:ext cx="2577538" cy="397132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C832B836-9B95-4D54-BC28-78195D92349B}"/>
              </a:ext>
            </a:extLst>
          </p:cNvPr>
          <p:cNvSpPr/>
          <p:nvPr/>
        </p:nvSpPr>
        <p:spPr>
          <a:xfrm flipV="1">
            <a:off x="1191588" y="1376217"/>
            <a:ext cx="1034380" cy="1145309"/>
          </a:xfrm>
          <a:custGeom>
            <a:avLst/>
            <a:gdLst>
              <a:gd name="connsiteX0" fmla="*/ 808182 w 1616364"/>
              <a:gd name="connsiteY0" fmla="*/ 1789706 h 1789706"/>
              <a:gd name="connsiteX1" fmla="*/ 1616364 w 1616364"/>
              <a:gd name="connsiteY1" fmla="*/ 981524 h 1789706"/>
              <a:gd name="connsiteX2" fmla="*/ 1379653 w 1616364"/>
              <a:gd name="connsiteY2" fmla="*/ 410053 h 1789706"/>
              <a:gd name="connsiteX3" fmla="*/ 1302860 w 1616364"/>
              <a:gd name="connsiteY3" fmla="*/ 346693 h 1789706"/>
              <a:gd name="connsiteX4" fmla="*/ 1302877 w 1616364"/>
              <a:gd name="connsiteY4" fmla="*/ 346693 h 1789706"/>
              <a:gd name="connsiteX5" fmla="*/ 1302762 w 1616364"/>
              <a:gd name="connsiteY5" fmla="*/ 346612 h 1789706"/>
              <a:gd name="connsiteX6" fmla="*/ 1260045 w 1616364"/>
              <a:gd name="connsiteY6" fmla="*/ 311367 h 1789706"/>
              <a:gd name="connsiteX7" fmla="*/ 1228708 w 1616364"/>
              <a:gd name="connsiteY7" fmla="*/ 294358 h 1789706"/>
              <a:gd name="connsiteX8" fmla="*/ 811546 w 1616364"/>
              <a:gd name="connsiteY8" fmla="*/ 0 h 1789706"/>
              <a:gd name="connsiteX9" fmla="*/ 416810 w 1616364"/>
              <a:gd name="connsiteY9" fmla="*/ 278534 h 1789706"/>
              <a:gd name="connsiteX10" fmla="*/ 356320 w 1616364"/>
              <a:gd name="connsiteY10" fmla="*/ 311367 h 1789706"/>
              <a:gd name="connsiteX11" fmla="*/ 0 w 1616364"/>
              <a:gd name="connsiteY11" fmla="*/ 981524 h 1789706"/>
              <a:gd name="connsiteX12" fmla="*/ 808182 w 1616364"/>
              <a:gd name="connsiteY12" fmla="*/ 1789706 h 178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6364" h="1789706">
                <a:moveTo>
                  <a:pt x="808182" y="1789706"/>
                </a:moveTo>
                <a:cubicBezTo>
                  <a:pt x="1254529" y="1789706"/>
                  <a:pt x="1616364" y="1427871"/>
                  <a:pt x="1616364" y="981524"/>
                </a:cubicBezTo>
                <a:cubicBezTo>
                  <a:pt x="1616364" y="758351"/>
                  <a:pt x="1525905" y="556305"/>
                  <a:pt x="1379653" y="410053"/>
                </a:cubicBezTo>
                <a:lnTo>
                  <a:pt x="1302860" y="346693"/>
                </a:lnTo>
                <a:lnTo>
                  <a:pt x="1302877" y="346693"/>
                </a:lnTo>
                <a:lnTo>
                  <a:pt x="1302762" y="346612"/>
                </a:lnTo>
                <a:lnTo>
                  <a:pt x="1260045" y="311367"/>
                </a:lnTo>
                <a:lnTo>
                  <a:pt x="1228708" y="294358"/>
                </a:lnTo>
                <a:lnTo>
                  <a:pt x="811546" y="0"/>
                </a:lnTo>
                <a:lnTo>
                  <a:pt x="416810" y="278534"/>
                </a:lnTo>
                <a:lnTo>
                  <a:pt x="356320" y="311367"/>
                </a:lnTo>
                <a:cubicBezTo>
                  <a:pt x="141342" y="456603"/>
                  <a:pt x="0" y="702557"/>
                  <a:pt x="0" y="981524"/>
                </a:cubicBezTo>
                <a:cubicBezTo>
                  <a:pt x="0" y="1427871"/>
                  <a:pt x="361835" y="1789706"/>
                  <a:pt x="808182" y="1789706"/>
                </a:cubicBez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53FADCE4-7BEC-4DA1-93AC-AB2A410C510D}"/>
              </a:ext>
            </a:extLst>
          </p:cNvPr>
          <p:cNvSpPr/>
          <p:nvPr/>
        </p:nvSpPr>
        <p:spPr>
          <a:xfrm>
            <a:off x="1387644" y="1572274"/>
            <a:ext cx="642269" cy="642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4F7255B-4E75-49C6-ACBE-7F29604DC12C}"/>
              </a:ext>
            </a:extLst>
          </p:cNvPr>
          <p:cNvSpPr/>
          <p:nvPr/>
        </p:nvSpPr>
        <p:spPr>
          <a:xfrm>
            <a:off x="9203790" y="2189019"/>
            <a:ext cx="2577538" cy="397132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E1085D2D-F5D6-4F07-93F5-CF7E90CE202F}"/>
              </a:ext>
            </a:extLst>
          </p:cNvPr>
          <p:cNvSpPr/>
          <p:nvPr/>
        </p:nvSpPr>
        <p:spPr>
          <a:xfrm flipV="1">
            <a:off x="9975369" y="1376217"/>
            <a:ext cx="1034380" cy="1145309"/>
          </a:xfrm>
          <a:custGeom>
            <a:avLst/>
            <a:gdLst>
              <a:gd name="connsiteX0" fmla="*/ 808182 w 1616364"/>
              <a:gd name="connsiteY0" fmla="*/ 1789706 h 1789706"/>
              <a:gd name="connsiteX1" fmla="*/ 1616364 w 1616364"/>
              <a:gd name="connsiteY1" fmla="*/ 981524 h 1789706"/>
              <a:gd name="connsiteX2" fmla="*/ 1379653 w 1616364"/>
              <a:gd name="connsiteY2" fmla="*/ 410053 h 1789706"/>
              <a:gd name="connsiteX3" fmla="*/ 1302860 w 1616364"/>
              <a:gd name="connsiteY3" fmla="*/ 346693 h 1789706"/>
              <a:gd name="connsiteX4" fmla="*/ 1302877 w 1616364"/>
              <a:gd name="connsiteY4" fmla="*/ 346693 h 1789706"/>
              <a:gd name="connsiteX5" fmla="*/ 1302762 w 1616364"/>
              <a:gd name="connsiteY5" fmla="*/ 346612 h 1789706"/>
              <a:gd name="connsiteX6" fmla="*/ 1260045 w 1616364"/>
              <a:gd name="connsiteY6" fmla="*/ 311367 h 1789706"/>
              <a:gd name="connsiteX7" fmla="*/ 1228708 w 1616364"/>
              <a:gd name="connsiteY7" fmla="*/ 294358 h 1789706"/>
              <a:gd name="connsiteX8" fmla="*/ 811546 w 1616364"/>
              <a:gd name="connsiteY8" fmla="*/ 0 h 1789706"/>
              <a:gd name="connsiteX9" fmla="*/ 416810 w 1616364"/>
              <a:gd name="connsiteY9" fmla="*/ 278534 h 1789706"/>
              <a:gd name="connsiteX10" fmla="*/ 356320 w 1616364"/>
              <a:gd name="connsiteY10" fmla="*/ 311367 h 1789706"/>
              <a:gd name="connsiteX11" fmla="*/ 0 w 1616364"/>
              <a:gd name="connsiteY11" fmla="*/ 981524 h 1789706"/>
              <a:gd name="connsiteX12" fmla="*/ 808182 w 1616364"/>
              <a:gd name="connsiteY12" fmla="*/ 1789706 h 178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6364" h="1789706">
                <a:moveTo>
                  <a:pt x="808182" y="1789706"/>
                </a:moveTo>
                <a:cubicBezTo>
                  <a:pt x="1254529" y="1789706"/>
                  <a:pt x="1616364" y="1427871"/>
                  <a:pt x="1616364" y="981524"/>
                </a:cubicBezTo>
                <a:cubicBezTo>
                  <a:pt x="1616364" y="758351"/>
                  <a:pt x="1525905" y="556305"/>
                  <a:pt x="1379653" y="410053"/>
                </a:cubicBezTo>
                <a:lnTo>
                  <a:pt x="1302860" y="346693"/>
                </a:lnTo>
                <a:lnTo>
                  <a:pt x="1302877" y="346693"/>
                </a:lnTo>
                <a:lnTo>
                  <a:pt x="1302762" y="346612"/>
                </a:lnTo>
                <a:lnTo>
                  <a:pt x="1260045" y="311367"/>
                </a:lnTo>
                <a:lnTo>
                  <a:pt x="1228708" y="294358"/>
                </a:lnTo>
                <a:lnTo>
                  <a:pt x="811546" y="0"/>
                </a:lnTo>
                <a:lnTo>
                  <a:pt x="416810" y="278534"/>
                </a:lnTo>
                <a:lnTo>
                  <a:pt x="356320" y="311367"/>
                </a:lnTo>
                <a:cubicBezTo>
                  <a:pt x="141342" y="456603"/>
                  <a:pt x="0" y="702557"/>
                  <a:pt x="0" y="981524"/>
                </a:cubicBezTo>
                <a:cubicBezTo>
                  <a:pt x="0" y="1427871"/>
                  <a:pt x="361835" y="1789706"/>
                  <a:pt x="808182" y="1789706"/>
                </a:cubicBez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8E70822B-08DF-48CD-9C64-29172031B474}"/>
              </a:ext>
            </a:extLst>
          </p:cNvPr>
          <p:cNvSpPr/>
          <p:nvPr/>
        </p:nvSpPr>
        <p:spPr>
          <a:xfrm>
            <a:off x="10171425" y="1572274"/>
            <a:ext cx="642269" cy="642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6D0FC3E-6112-4001-A1DA-EC21E2696B45}"/>
              </a:ext>
            </a:extLst>
          </p:cNvPr>
          <p:cNvSpPr/>
          <p:nvPr/>
        </p:nvSpPr>
        <p:spPr>
          <a:xfrm>
            <a:off x="6275863" y="2189019"/>
            <a:ext cx="2577538" cy="397132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A322183A-74E2-4AA8-B0A2-FF18E9892134}"/>
              </a:ext>
            </a:extLst>
          </p:cNvPr>
          <p:cNvSpPr/>
          <p:nvPr/>
        </p:nvSpPr>
        <p:spPr>
          <a:xfrm flipV="1">
            <a:off x="7047442" y="1376217"/>
            <a:ext cx="1034380" cy="1145309"/>
          </a:xfrm>
          <a:custGeom>
            <a:avLst/>
            <a:gdLst>
              <a:gd name="connsiteX0" fmla="*/ 808182 w 1616364"/>
              <a:gd name="connsiteY0" fmla="*/ 1789706 h 1789706"/>
              <a:gd name="connsiteX1" fmla="*/ 1616364 w 1616364"/>
              <a:gd name="connsiteY1" fmla="*/ 981524 h 1789706"/>
              <a:gd name="connsiteX2" fmla="*/ 1379653 w 1616364"/>
              <a:gd name="connsiteY2" fmla="*/ 410053 h 1789706"/>
              <a:gd name="connsiteX3" fmla="*/ 1302860 w 1616364"/>
              <a:gd name="connsiteY3" fmla="*/ 346693 h 1789706"/>
              <a:gd name="connsiteX4" fmla="*/ 1302877 w 1616364"/>
              <a:gd name="connsiteY4" fmla="*/ 346693 h 1789706"/>
              <a:gd name="connsiteX5" fmla="*/ 1302762 w 1616364"/>
              <a:gd name="connsiteY5" fmla="*/ 346612 h 1789706"/>
              <a:gd name="connsiteX6" fmla="*/ 1260045 w 1616364"/>
              <a:gd name="connsiteY6" fmla="*/ 311367 h 1789706"/>
              <a:gd name="connsiteX7" fmla="*/ 1228708 w 1616364"/>
              <a:gd name="connsiteY7" fmla="*/ 294358 h 1789706"/>
              <a:gd name="connsiteX8" fmla="*/ 811546 w 1616364"/>
              <a:gd name="connsiteY8" fmla="*/ 0 h 1789706"/>
              <a:gd name="connsiteX9" fmla="*/ 416810 w 1616364"/>
              <a:gd name="connsiteY9" fmla="*/ 278534 h 1789706"/>
              <a:gd name="connsiteX10" fmla="*/ 356320 w 1616364"/>
              <a:gd name="connsiteY10" fmla="*/ 311367 h 1789706"/>
              <a:gd name="connsiteX11" fmla="*/ 0 w 1616364"/>
              <a:gd name="connsiteY11" fmla="*/ 981524 h 1789706"/>
              <a:gd name="connsiteX12" fmla="*/ 808182 w 1616364"/>
              <a:gd name="connsiteY12" fmla="*/ 1789706 h 178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6364" h="1789706">
                <a:moveTo>
                  <a:pt x="808182" y="1789706"/>
                </a:moveTo>
                <a:cubicBezTo>
                  <a:pt x="1254529" y="1789706"/>
                  <a:pt x="1616364" y="1427871"/>
                  <a:pt x="1616364" y="981524"/>
                </a:cubicBezTo>
                <a:cubicBezTo>
                  <a:pt x="1616364" y="758351"/>
                  <a:pt x="1525905" y="556305"/>
                  <a:pt x="1379653" y="410053"/>
                </a:cubicBezTo>
                <a:lnTo>
                  <a:pt x="1302860" y="346693"/>
                </a:lnTo>
                <a:lnTo>
                  <a:pt x="1302877" y="346693"/>
                </a:lnTo>
                <a:lnTo>
                  <a:pt x="1302762" y="346612"/>
                </a:lnTo>
                <a:lnTo>
                  <a:pt x="1260045" y="311367"/>
                </a:lnTo>
                <a:lnTo>
                  <a:pt x="1228708" y="294358"/>
                </a:lnTo>
                <a:lnTo>
                  <a:pt x="811546" y="0"/>
                </a:lnTo>
                <a:lnTo>
                  <a:pt x="416810" y="278534"/>
                </a:lnTo>
                <a:lnTo>
                  <a:pt x="356320" y="311367"/>
                </a:lnTo>
                <a:cubicBezTo>
                  <a:pt x="141342" y="456603"/>
                  <a:pt x="0" y="702557"/>
                  <a:pt x="0" y="981524"/>
                </a:cubicBezTo>
                <a:cubicBezTo>
                  <a:pt x="0" y="1427871"/>
                  <a:pt x="361835" y="1789706"/>
                  <a:pt x="808182" y="1789706"/>
                </a:cubicBez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8F5D71F5-1F70-4B5F-9289-6115B14F8FFF}"/>
              </a:ext>
            </a:extLst>
          </p:cNvPr>
          <p:cNvSpPr/>
          <p:nvPr/>
        </p:nvSpPr>
        <p:spPr>
          <a:xfrm>
            <a:off x="7243498" y="1572274"/>
            <a:ext cx="642269" cy="642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7AB2FF9F-AAFC-413B-9F91-224A21CFA767}"/>
              </a:ext>
            </a:extLst>
          </p:cNvPr>
          <p:cNvSpPr/>
          <p:nvPr/>
        </p:nvSpPr>
        <p:spPr>
          <a:xfrm>
            <a:off x="3347936" y="2189019"/>
            <a:ext cx="2577538" cy="3971320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FCA8E1C7-CF0F-448A-9AA4-130CFAE9AC06}"/>
              </a:ext>
            </a:extLst>
          </p:cNvPr>
          <p:cNvSpPr/>
          <p:nvPr/>
        </p:nvSpPr>
        <p:spPr>
          <a:xfrm flipV="1">
            <a:off x="4119515" y="1376217"/>
            <a:ext cx="1034380" cy="1145309"/>
          </a:xfrm>
          <a:custGeom>
            <a:avLst/>
            <a:gdLst>
              <a:gd name="connsiteX0" fmla="*/ 808182 w 1616364"/>
              <a:gd name="connsiteY0" fmla="*/ 1789706 h 1789706"/>
              <a:gd name="connsiteX1" fmla="*/ 1616364 w 1616364"/>
              <a:gd name="connsiteY1" fmla="*/ 981524 h 1789706"/>
              <a:gd name="connsiteX2" fmla="*/ 1379653 w 1616364"/>
              <a:gd name="connsiteY2" fmla="*/ 410053 h 1789706"/>
              <a:gd name="connsiteX3" fmla="*/ 1302860 w 1616364"/>
              <a:gd name="connsiteY3" fmla="*/ 346693 h 1789706"/>
              <a:gd name="connsiteX4" fmla="*/ 1302877 w 1616364"/>
              <a:gd name="connsiteY4" fmla="*/ 346693 h 1789706"/>
              <a:gd name="connsiteX5" fmla="*/ 1302762 w 1616364"/>
              <a:gd name="connsiteY5" fmla="*/ 346612 h 1789706"/>
              <a:gd name="connsiteX6" fmla="*/ 1260045 w 1616364"/>
              <a:gd name="connsiteY6" fmla="*/ 311367 h 1789706"/>
              <a:gd name="connsiteX7" fmla="*/ 1228708 w 1616364"/>
              <a:gd name="connsiteY7" fmla="*/ 294358 h 1789706"/>
              <a:gd name="connsiteX8" fmla="*/ 811546 w 1616364"/>
              <a:gd name="connsiteY8" fmla="*/ 0 h 1789706"/>
              <a:gd name="connsiteX9" fmla="*/ 416810 w 1616364"/>
              <a:gd name="connsiteY9" fmla="*/ 278534 h 1789706"/>
              <a:gd name="connsiteX10" fmla="*/ 356320 w 1616364"/>
              <a:gd name="connsiteY10" fmla="*/ 311367 h 1789706"/>
              <a:gd name="connsiteX11" fmla="*/ 0 w 1616364"/>
              <a:gd name="connsiteY11" fmla="*/ 981524 h 1789706"/>
              <a:gd name="connsiteX12" fmla="*/ 808182 w 1616364"/>
              <a:gd name="connsiteY12" fmla="*/ 1789706 h 178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16364" h="1789706">
                <a:moveTo>
                  <a:pt x="808182" y="1789706"/>
                </a:moveTo>
                <a:cubicBezTo>
                  <a:pt x="1254529" y="1789706"/>
                  <a:pt x="1616364" y="1427871"/>
                  <a:pt x="1616364" y="981524"/>
                </a:cubicBezTo>
                <a:cubicBezTo>
                  <a:pt x="1616364" y="758351"/>
                  <a:pt x="1525905" y="556305"/>
                  <a:pt x="1379653" y="410053"/>
                </a:cubicBezTo>
                <a:lnTo>
                  <a:pt x="1302860" y="346693"/>
                </a:lnTo>
                <a:lnTo>
                  <a:pt x="1302877" y="346693"/>
                </a:lnTo>
                <a:lnTo>
                  <a:pt x="1302762" y="346612"/>
                </a:lnTo>
                <a:lnTo>
                  <a:pt x="1260045" y="311367"/>
                </a:lnTo>
                <a:lnTo>
                  <a:pt x="1228708" y="294358"/>
                </a:lnTo>
                <a:lnTo>
                  <a:pt x="811546" y="0"/>
                </a:lnTo>
                <a:lnTo>
                  <a:pt x="416810" y="278534"/>
                </a:lnTo>
                <a:lnTo>
                  <a:pt x="356320" y="311367"/>
                </a:lnTo>
                <a:cubicBezTo>
                  <a:pt x="141342" y="456603"/>
                  <a:pt x="0" y="702557"/>
                  <a:pt x="0" y="981524"/>
                </a:cubicBezTo>
                <a:cubicBezTo>
                  <a:pt x="0" y="1427871"/>
                  <a:pt x="361835" y="1789706"/>
                  <a:pt x="808182" y="1789706"/>
                </a:cubicBezTo>
                <a:close/>
              </a:path>
            </a:pathLst>
          </a:cu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318D827F-223B-44E3-BEF5-1C1EF32A0FF6}"/>
              </a:ext>
            </a:extLst>
          </p:cNvPr>
          <p:cNvSpPr/>
          <p:nvPr/>
        </p:nvSpPr>
        <p:spPr>
          <a:xfrm>
            <a:off x="4315571" y="1572274"/>
            <a:ext cx="642269" cy="6422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EC9421FA-9DBB-4E44-896D-BF7F67740E2D}"/>
              </a:ext>
            </a:extLst>
          </p:cNvPr>
          <p:cNvSpPr/>
          <p:nvPr/>
        </p:nvSpPr>
        <p:spPr>
          <a:xfrm>
            <a:off x="1331131" y="6088339"/>
            <a:ext cx="755295" cy="72000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578E87F-6CBB-4639-B273-8B6A9FA90DEF}"/>
              </a:ext>
            </a:extLst>
          </p:cNvPr>
          <p:cNvSpPr/>
          <p:nvPr/>
        </p:nvSpPr>
        <p:spPr>
          <a:xfrm>
            <a:off x="10114912" y="6088339"/>
            <a:ext cx="755295" cy="72000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8280215E-AB8F-4C9F-8F9E-1BF5537A75A9}"/>
              </a:ext>
            </a:extLst>
          </p:cNvPr>
          <p:cNvSpPr/>
          <p:nvPr/>
        </p:nvSpPr>
        <p:spPr>
          <a:xfrm>
            <a:off x="7186985" y="6088339"/>
            <a:ext cx="755295" cy="72000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CDE97D1-AECE-43A1-A7C5-2BD58B9D67DD}"/>
              </a:ext>
            </a:extLst>
          </p:cNvPr>
          <p:cNvSpPr/>
          <p:nvPr/>
        </p:nvSpPr>
        <p:spPr>
          <a:xfrm>
            <a:off x="4259058" y="6088339"/>
            <a:ext cx="755295" cy="72000"/>
          </a:xfrm>
          <a:prstGeom prst="rect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xmlns="" id="{DBDC90AB-45E4-4283-83E3-9FA6E27F9143}"/>
              </a:ext>
            </a:extLst>
          </p:cNvPr>
          <p:cNvSpPr txBox="1">
            <a:spLocks/>
          </p:cNvSpPr>
          <p:nvPr/>
        </p:nvSpPr>
        <p:spPr>
          <a:xfrm>
            <a:off x="699001" y="3280225"/>
            <a:ext cx="2019555" cy="2201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xmlns="" id="{0FCB2E8B-9E71-4F11-9017-EDB4BDF7669E}"/>
              </a:ext>
            </a:extLst>
          </p:cNvPr>
          <p:cNvSpPr txBox="1">
            <a:spLocks/>
          </p:cNvSpPr>
          <p:nvPr/>
        </p:nvSpPr>
        <p:spPr>
          <a:xfrm>
            <a:off x="699001" y="2739060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xmlns="" id="{079A3E9C-BDBA-4283-A191-36A17326EC28}"/>
              </a:ext>
            </a:extLst>
          </p:cNvPr>
          <p:cNvSpPr txBox="1">
            <a:spLocks/>
          </p:cNvSpPr>
          <p:nvPr/>
        </p:nvSpPr>
        <p:spPr>
          <a:xfrm>
            <a:off x="9482782" y="2739060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xmlns="" id="{B792B455-5B8E-4F0F-A912-005F744198F2}"/>
              </a:ext>
            </a:extLst>
          </p:cNvPr>
          <p:cNvSpPr txBox="1">
            <a:spLocks/>
          </p:cNvSpPr>
          <p:nvPr/>
        </p:nvSpPr>
        <p:spPr>
          <a:xfrm>
            <a:off x="6554855" y="2739060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xmlns="" id="{6FB2F267-97E5-44A4-AAD3-D430DE622F7B}"/>
              </a:ext>
            </a:extLst>
          </p:cNvPr>
          <p:cNvSpPr txBox="1">
            <a:spLocks/>
          </p:cNvSpPr>
          <p:nvPr/>
        </p:nvSpPr>
        <p:spPr>
          <a:xfrm>
            <a:off x="3626928" y="2739060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405574D6-473B-42E4-96AD-1EA42AFD87B1}"/>
              </a:ext>
            </a:extLst>
          </p:cNvPr>
          <p:cNvGrpSpPr/>
          <p:nvPr/>
        </p:nvGrpSpPr>
        <p:grpSpPr>
          <a:xfrm>
            <a:off x="1554058" y="1738007"/>
            <a:ext cx="309440" cy="310803"/>
            <a:chOff x="4113213" y="3970338"/>
            <a:chExt cx="360363" cy="361950"/>
          </a:xfrm>
          <a:solidFill>
            <a:srgbClr val="243665"/>
          </a:solidFill>
        </p:grpSpPr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xmlns="" id="{1ED8D6B7-5EFE-48DC-9208-6EE758580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3213" y="4030663"/>
              <a:ext cx="300038" cy="301625"/>
            </a:xfrm>
            <a:custGeom>
              <a:avLst/>
              <a:gdLst>
                <a:gd name="T0" fmla="*/ 14 w 80"/>
                <a:gd name="T1" fmla="*/ 72 h 80"/>
                <a:gd name="T2" fmla="*/ 8 w 80"/>
                <a:gd name="T3" fmla="*/ 66 h 80"/>
                <a:gd name="T4" fmla="*/ 8 w 80"/>
                <a:gd name="T5" fmla="*/ 0 h 80"/>
                <a:gd name="T6" fmla="*/ 2 w 80"/>
                <a:gd name="T7" fmla="*/ 0 h 80"/>
                <a:gd name="T8" fmla="*/ 0 w 80"/>
                <a:gd name="T9" fmla="*/ 2 h 80"/>
                <a:gd name="T10" fmla="*/ 0 w 80"/>
                <a:gd name="T11" fmla="*/ 78 h 80"/>
                <a:gd name="T12" fmla="*/ 2 w 80"/>
                <a:gd name="T13" fmla="*/ 80 h 80"/>
                <a:gd name="T14" fmla="*/ 78 w 80"/>
                <a:gd name="T15" fmla="*/ 80 h 80"/>
                <a:gd name="T16" fmla="*/ 80 w 80"/>
                <a:gd name="T17" fmla="*/ 78 h 80"/>
                <a:gd name="T18" fmla="*/ 80 w 80"/>
                <a:gd name="T19" fmla="*/ 72 h 80"/>
                <a:gd name="T20" fmla="*/ 14 w 80"/>
                <a:gd name="T21" fmla="*/ 7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14" y="72"/>
                  </a:moveTo>
                  <a:cubicBezTo>
                    <a:pt x="11" y="72"/>
                    <a:pt x="8" y="69"/>
                    <a:pt x="8" y="66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79"/>
                    <a:pt x="1" y="80"/>
                    <a:pt x="2" y="80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79" y="80"/>
                    <a:pt x="80" y="79"/>
                    <a:pt x="80" y="78"/>
                  </a:cubicBezTo>
                  <a:cubicBezTo>
                    <a:pt x="80" y="72"/>
                    <a:pt x="80" y="72"/>
                    <a:pt x="80" y="72"/>
                  </a:cubicBezTo>
                  <a:lnTo>
                    <a:pt x="14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xmlns="" id="{21F3E5BD-5751-4C78-86E3-B1F49A0B4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7663" y="3970338"/>
              <a:ext cx="315913" cy="317500"/>
            </a:xfrm>
            <a:custGeom>
              <a:avLst/>
              <a:gdLst>
                <a:gd name="T0" fmla="*/ 82 w 84"/>
                <a:gd name="T1" fmla="*/ 0 h 84"/>
                <a:gd name="T2" fmla="*/ 2 w 84"/>
                <a:gd name="T3" fmla="*/ 0 h 84"/>
                <a:gd name="T4" fmla="*/ 0 w 84"/>
                <a:gd name="T5" fmla="*/ 2 h 84"/>
                <a:gd name="T6" fmla="*/ 0 w 84"/>
                <a:gd name="T7" fmla="*/ 82 h 84"/>
                <a:gd name="T8" fmla="*/ 2 w 84"/>
                <a:gd name="T9" fmla="*/ 84 h 84"/>
                <a:gd name="T10" fmla="*/ 82 w 84"/>
                <a:gd name="T11" fmla="*/ 84 h 84"/>
                <a:gd name="T12" fmla="*/ 84 w 84"/>
                <a:gd name="T13" fmla="*/ 82 h 84"/>
                <a:gd name="T14" fmla="*/ 84 w 84"/>
                <a:gd name="T15" fmla="*/ 2 h 84"/>
                <a:gd name="T16" fmla="*/ 82 w 84"/>
                <a:gd name="T17" fmla="*/ 0 h 84"/>
                <a:gd name="T18" fmla="*/ 72 w 84"/>
                <a:gd name="T19" fmla="*/ 50 h 84"/>
                <a:gd name="T20" fmla="*/ 70 w 84"/>
                <a:gd name="T21" fmla="*/ 52 h 84"/>
                <a:gd name="T22" fmla="*/ 52 w 84"/>
                <a:gd name="T23" fmla="*/ 52 h 84"/>
                <a:gd name="T24" fmla="*/ 52 w 84"/>
                <a:gd name="T25" fmla="*/ 70 h 84"/>
                <a:gd name="T26" fmla="*/ 50 w 84"/>
                <a:gd name="T27" fmla="*/ 72 h 84"/>
                <a:gd name="T28" fmla="*/ 34 w 84"/>
                <a:gd name="T29" fmla="*/ 72 h 84"/>
                <a:gd name="T30" fmla="*/ 32 w 84"/>
                <a:gd name="T31" fmla="*/ 70 h 84"/>
                <a:gd name="T32" fmla="*/ 32 w 84"/>
                <a:gd name="T33" fmla="*/ 52 h 84"/>
                <a:gd name="T34" fmla="*/ 14 w 84"/>
                <a:gd name="T35" fmla="*/ 52 h 84"/>
                <a:gd name="T36" fmla="*/ 12 w 84"/>
                <a:gd name="T37" fmla="*/ 50 h 84"/>
                <a:gd name="T38" fmla="*/ 12 w 84"/>
                <a:gd name="T39" fmla="*/ 34 h 84"/>
                <a:gd name="T40" fmla="*/ 14 w 84"/>
                <a:gd name="T41" fmla="*/ 32 h 84"/>
                <a:gd name="T42" fmla="*/ 32 w 84"/>
                <a:gd name="T43" fmla="*/ 32 h 84"/>
                <a:gd name="T44" fmla="*/ 32 w 84"/>
                <a:gd name="T45" fmla="*/ 14 h 84"/>
                <a:gd name="T46" fmla="*/ 34 w 84"/>
                <a:gd name="T47" fmla="*/ 12 h 84"/>
                <a:gd name="T48" fmla="*/ 50 w 84"/>
                <a:gd name="T49" fmla="*/ 12 h 84"/>
                <a:gd name="T50" fmla="*/ 52 w 84"/>
                <a:gd name="T51" fmla="*/ 14 h 84"/>
                <a:gd name="T52" fmla="*/ 52 w 84"/>
                <a:gd name="T53" fmla="*/ 32 h 84"/>
                <a:gd name="T54" fmla="*/ 70 w 84"/>
                <a:gd name="T55" fmla="*/ 32 h 84"/>
                <a:gd name="T56" fmla="*/ 72 w 84"/>
                <a:gd name="T57" fmla="*/ 34 h 84"/>
                <a:gd name="T58" fmla="*/ 72 w 84"/>
                <a:gd name="T59" fmla="*/ 5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4" h="84">
                  <a:moveTo>
                    <a:pt x="8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3"/>
                    <a:pt x="1" y="84"/>
                    <a:pt x="2" y="84"/>
                  </a:cubicBezTo>
                  <a:cubicBezTo>
                    <a:pt x="82" y="84"/>
                    <a:pt x="82" y="84"/>
                    <a:pt x="82" y="84"/>
                  </a:cubicBezTo>
                  <a:cubicBezTo>
                    <a:pt x="83" y="84"/>
                    <a:pt x="84" y="83"/>
                    <a:pt x="84" y="82"/>
                  </a:cubicBezTo>
                  <a:cubicBezTo>
                    <a:pt x="84" y="2"/>
                    <a:pt x="84" y="2"/>
                    <a:pt x="84" y="2"/>
                  </a:cubicBezTo>
                  <a:cubicBezTo>
                    <a:pt x="84" y="1"/>
                    <a:pt x="83" y="0"/>
                    <a:pt x="82" y="0"/>
                  </a:cubicBezTo>
                  <a:close/>
                  <a:moveTo>
                    <a:pt x="72" y="50"/>
                  </a:moveTo>
                  <a:cubicBezTo>
                    <a:pt x="72" y="51"/>
                    <a:pt x="71" y="52"/>
                    <a:pt x="70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2" y="70"/>
                    <a:pt x="52" y="70"/>
                    <a:pt x="52" y="70"/>
                  </a:cubicBezTo>
                  <a:cubicBezTo>
                    <a:pt x="52" y="71"/>
                    <a:pt x="51" y="72"/>
                    <a:pt x="50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3" y="72"/>
                    <a:pt x="32" y="71"/>
                    <a:pt x="32" y="70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2"/>
                    <a:pt x="12" y="51"/>
                    <a:pt x="12" y="50"/>
                  </a:cubicBezTo>
                  <a:cubicBezTo>
                    <a:pt x="12" y="34"/>
                    <a:pt x="12" y="34"/>
                    <a:pt x="12" y="34"/>
                  </a:cubicBezTo>
                  <a:cubicBezTo>
                    <a:pt x="12" y="33"/>
                    <a:pt x="13" y="32"/>
                    <a:pt x="14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3"/>
                    <a:pt x="33" y="12"/>
                    <a:pt x="34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1" y="12"/>
                    <a:pt x="52" y="13"/>
                    <a:pt x="52" y="14"/>
                  </a:cubicBezTo>
                  <a:cubicBezTo>
                    <a:pt x="52" y="32"/>
                    <a:pt x="52" y="32"/>
                    <a:pt x="52" y="32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1" y="32"/>
                    <a:pt x="72" y="33"/>
                    <a:pt x="72" y="34"/>
                  </a:cubicBezTo>
                  <a:lnTo>
                    <a:pt x="72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6A328B57-1308-4805-AB20-2FFBDE5325B4}"/>
              </a:ext>
            </a:extLst>
          </p:cNvPr>
          <p:cNvGrpSpPr/>
          <p:nvPr/>
        </p:nvGrpSpPr>
        <p:grpSpPr>
          <a:xfrm>
            <a:off x="7384451" y="1711640"/>
            <a:ext cx="360363" cy="363537"/>
            <a:chOff x="4833938" y="3611563"/>
            <a:chExt cx="360363" cy="363537"/>
          </a:xfrm>
          <a:solidFill>
            <a:srgbClr val="243665"/>
          </a:solidFill>
        </p:grpSpPr>
        <p:sp>
          <p:nvSpPr>
            <p:cNvPr id="66" name="Freeform 45">
              <a:extLst>
                <a:ext uri="{FF2B5EF4-FFF2-40B4-BE49-F238E27FC236}">
                  <a16:creationId xmlns:a16="http://schemas.microsoft.com/office/drawing/2014/main" xmlns="" id="{B7DB499C-22BB-4118-A5CC-641F5FB9D2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4263" y="3611563"/>
              <a:ext cx="300038" cy="284163"/>
            </a:xfrm>
            <a:custGeom>
              <a:avLst/>
              <a:gdLst>
                <a:gd name="T0" fmla="*/ 8 w 80"/>
                <a:gd name="T1" fmla="*/ 62 h 75"/>
                <a:gd name="T2" fmla="*/ 17 w 80"/>
                <a:gd name="T3" fmla="*/ 62 h 75"/>
                <a:gd name="T4" fmla="*/ 32 w 80"/>
                <a:gd name="T5" fmla="*/ 68 h 75"/>
                <a:gd name="T6" fmla="*/ 36 w 80"/>
                <a:gd name="T7" fmla="*/ 74 h 75"/>
                <a:gd name="T8" fmla="*/ 57 w 80"/>
                <a:gd name="T9" fmla="*/ 74 h 75"/>
                <a:gd name="T10" fmla="*/ 59 w 80"/>
                <a:gd name="T11" fmla="*/ 75 h 75"/>
                <a:gd name="T12" fmla="*/ 80 w 80"/>
                <a:gd name="T13" fmla="*/ 40 h 75"/>
                <a:gd name="T14" fmla="*/ 40 w 80"/>
                <a:gd name="T15" fmla="*/ 0 h 75"/>
                <a:gd name="T16" fmla="*/ 0 w 80"/>
                <a:gd name="T17" fmla="*/ 40 h 75"/>
                <a:gd name="T18" fmla="*/ 7 w 80"/>
                <a:gd name="T19" fmla="*/ 62 h 75"/>
                <a:gd name="T20" fmla="*/ 8 w 80"/>
                <a:gd name="T21" fmla="*/ 62 h 75"/>
                <a:gd name="T22" fmla="*/ 36 w 80"/>
                <a:gd name="T23" fmla="*/ 20 h 75"/>
                <a:gd name="T24" fmla="*/ 38 w 80"/>
                <a:gd name="T25" fmla="*/ 18 h 75"/>
                <a:gd name="T26" fmla="*/ 40 w 80"/>
                <a:gd name="T27" fmla="*/ 20 h 75"/>
                <a:gd name="T28" fmla="*/ 40 w 80"/>
                <a:gd name="T29" fmla="*/ 40 h 75"/>
                <a:gd name="T30" fmla="*/ 58 w 80"/>
                <a:gd name="T31" fmla="*/ 40 h 75"/>
                <a:gd name="T32" fmla="*/ 60 w 80"/>
                <a:gd name="T33" fmla="*/ 42 h 75"/>
                <a:gd name="T34" fmla="*/ 58 w 80"/>
                <a:gd name="T35" fmla="*/ 44 h 75"/>
                <a:gd name="T36" fmla="*/ 38 w 80"/>
                <a:gd name="T37" fmla="*/ 44 h 75"/>
                <a:gd name="T38" fmla="*/ 36 w 80"/>
                <a:gd name="T39" fmla="*/ 42 h 75"/>
                <a:gd name="T40" fmla="*/ 36 w 80"/>
                <a:gd name="T41" fmla="*/ 2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75">
                  <a:moveTo>
                    <a:pt x="8" y="62"/>
                  </a:moveTo>
                  <a:cubicBezTo>
                    <a:pt x="17" y="62"/>
                    <a:pt x="17" y="62"/>
                    <a:pt x="17" y="62"/>
                  </a:cubicBezTo>
                  <a:cubicBezTo>
                    <a:pt x="23" y="62"/>
                    <a:pt x="30" y="66"/>
                    <a:pt x="32" y="68"/>
                  </a:cubicBezTo>
                  <a:cubicBezTo>
                    <a:pt x="35" y="70"/>
                    <a:pt x="36" y="72"/>
                    <a:pt x="36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8" y="74"/>
                    <a:pt x="59" y="75"/>
                    <a:pt x="59" y="75"/>
                  </a:cubicBezTo>
                  <a:cubicBezTo>
                    <a:pt x="72" y="68"/>
                    <a:pt x="80" y="55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8"/>
                    <a:pt x="2" y="56"/>
                    <a:pt x="7" y="62"/>
                  </a:cubicBezTo>
                  <a:cubicBezTo>
                    <a:pt x="7" y="62"/>
                    <a:pt x="8" y="62"/>
                    <a:pt x="8" y="62"/>
                  </a:cubicBezTo>
                  <a:close/>
                  <a:moveTo>
                    <a:pt x="36" y="20"/>
                  </a:moveTo>
                  <a:cubicBezTo>
                    <a:pt x="36" y="19"/>
                    <a:pt x="37" y="18"/>
                    <a:pt x="38" y="18"/>
                  </a:cubicBezTo>
                  <a:cubicBezTo>
                    <a:pt x="39" y="18"/>
                    <a:pt x="40" y="19"/>
                    <a:pt x="40" y="2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40"/>
                    <a:pt x="60" y="41"/>
                    <a:pt x="60" y="42"/>
                  </a:cubicBezTo>
                  <a:cubicBezTo>
                    <a:pt x="60" y="43"/>
                    <a:pt x="59" y="44"/>
                    <a:pt x="58" y="44"/>
                  </a:cubicBezTo>
                  <a:cubicBezTo>
                    <a:pt x="38" y="44"/>
                    <a:pt x="38" y="44"/>
                    <a:pt x="38" y="44"/>
                  </a:cubicBezTo>
                  <a:cubicBezTo>
                    <a:pt x="37" y="44"/>
                    <a:pt x="36" y="43"/>
                    <a:pt x="36" y="42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46">
              <a:extLst>
                <a:ext uri="{FF2B5EF4-FFF2-40B4-BE49-F238E27FC236}">
                  <a16:creationId xmlns:a16="http://schemas.microsoft.com/office/drawing/2014/main" xmlns="" id="{9C7779C6-97DF-4804-84DD-C63E08A42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8" y="3860800"/>
              <a:ext cx="247650" cy="100013"/>
            </a:xfrm>
            <a:custGeom>
              <a:avLst/>
              <a:gdLst>
                <a:gd name="T0" fmla="*/ 24 w 66"/>
                <a:gd name="T1" fmla="*/ 8 h 26"/>
                <a:gd name="T2" fmla="*/ 16 w 66"/>
                <a:gd name="T3" fmla="*/ 8 h 26"/>
                <a:gd name="T4" fmla="*/ 14 w 66"/>
                <a:gd name="T5" fmla="*/ 10 h 26"/>
                <a:gd name="T6" fmla="*/ 16 w 66"/>
                <a:gd name="T7" fmla="*/ 12 h 26"/>
                <a:gd name="T8" fmla="*/ 32 w 66"/>
                <a:gd name="T9" fmla="*/ 12 h 26"/>
                <a:gd name="T10" fmla="*/ 40 w 66"/>
                <a:gd name="T11" fmla="*/ 12 h 26"/>
                <a:gd name="T12" fmla="*/ 50 w 66"/>
                <a:gd name="T13" fmla="*/ 12 h 26"/>
                <a:gd name="T14" fmla="*/ 66 w 66"/>
                <a:gd name="T15" fmla="*/ 24 h 26"/>
                <a:gd name="T16" fmla="*/ 64 w 66"/>
                <a:gd name="T17" fmla="*/ 26 h 26"/>
                <a:gd name="T18" fmla="*/ 2 w 66"/>
                <a:gd name="T19" fmla="*/ 26 h 26"/>
                <a:gd name="T20" fmla="*/ 0 w 66"/>
                <a:gd name="T21" fmla="*/ 24 h 26"/>
                <a:gd name="T22" fmla="*/ 0 w 66"/>
                <a:gd name="T23" fmla="*/ 2 h 26"/>
                <a:gd name="T24" fmla="*/ 2 w 66"/>
                <a:gd name="T25" fmla="*/ 0 h 26"/>
                <a:gd name="T26" fmla="*/ 11 w 66"/>
                <a:gd name="T27" fmla="*/ 0 h 26"/>
                <a:gd name="T28" fmla="*/ 24 w 66"/>
                <a:gd name="T29" fmla="*/ 5 h 26"/>
                <a:gd name="T30" fmla="*/ 24 w 66"/>
                <a:gd name="T31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26">
                  <a:moveTo>
                    <a:pt x="24" y="8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5" y="8"/>
                    <a:pt x="14" y="9"/>
                    <a:pt x="14" y="10"/>
                  </a:cubicBezTo>
                  <a:cubicBezTo>
                    <a:pt x="14" y="11"/>
                    <a:pt x="15" y="12"/>
                    <a:pt x="16" y="12"/>
                  </a:cubicBezTo>
                  <a:cubicBezTo>
                    <a:pt x="32" y="12"/>
                    <a:pt x="32" y="12"/>
                    <a:pt x="32" y="12"/>
                  </a:cubicBezTo>
                  <a:cubicBezTo>
                    <a:pt x="40" y="12"/>
                    <a:pt x="40" y="12"/>
                    <a:pt x="40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59" y="14"/>
                    <a:pt x="66" y="19"/>
                    <a:pt x="66" y="24"/>
                  </a:cubicBezTo>
                  <a:cubicBezTo>
                    <a:pt x="66" y="25"/>
                    <a:pt x="65" y="26"/>
                    <a:pt x="64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6"/>
                    <a:pt x="0" y="25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7" y="0"/>
                    <a:pt x="23" y="5"/>
                    <a:pt x="24" y="5"/>
                  </a:cubicBezTo>
                  <a:cubicBezTo>
                    <a:pt x="25" y="6"/>
                    <a:pt x="28" y="8"/>
                    <a:pt x="2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47">
              <a:extLst>
                <a:ext uri="{FF2B5EF4-FFF2-40B4-BE49-F238E27FC236}">
                  <a16:creationId xmlns:a16="http://schemas.microsoft.com/office/drawing/2014/main" xmlns="" id="{4A415BED-20F1-47D1-BAF4-FA0762A92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8" y="3854450"/>
              <a:ext cx="68263" cy="120650"/>
            </a:xfrm>
            <a:custGeom>
              <a:avLst/>
              <a:gdLst>
                <a:gd name="T0" fmla="*/ 16 w 18"/>
                <a:gd name="T1" fmla="*/ 0 h 32"/>
                <a:gd name="T2" fmla="*/ 2 w 18"/>
                <a:gd name="T3" fmla="*/ 0 h 32"/>
                <a:gd name="T4" fmla="*/ 0 w 18"/>
                <a:gd name="T5" fmla="*/ 2 h 32"/>
                <a:gd name="T6" fmla="*/ 0 w 18"/>
                <a:gd name="T7" fmla="*/ 30 h 32"/>
                <a:gd name="T8" fmla="*/ 2 w 18"/>
                <a:gd name="T9" fmla="*/ 32 h 32"/>
                <a:gd name="T10" fmla="*/ 16 w 18"/>
                <a:gd name="T11" fmla="*/ 32 h 32"/>
                <a:gd name="T12" fmla="*/ 18 w 18"/>
                <a:gd name="T13" fmla="*/ 30 h 32"/>
                <a:gd name="T14" fmla="*/ 18 w 18"/>
                <a:gd name="T15" fmla="*/ 2 h 32"/>
                <a:gd name="T16" fmla="*/ 16 w 18"/>
                <a:gd name="T1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32">
                  <a:moveTo>
                    <a:pt x="1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2"/>
                    <a:pt x="2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7" y="32"/>
                    <a:pt x="18" y="31"/>
                    <a:pt x="18" y="3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A16B0A9F-E814-45B0-898A-9BE41C0D9B70}"/>
              </a:ext>
            </a:extLst>
          </p:cNvPr>
          <p:cNvGrpSpPr/>
          <p:nvPr/>
        </p:nvGrpSpPr>
        <p:grpSpPr>
          <a:xfrm>
            <a:off x="4516055" y="1707671"/>
            <a:ext cx="241300" cy="371475"/>
            <a:chOff x="4171950" y="3243263"/>
            <a:chExt cx="241300" cy="371475"/>
          </a:xfrm>
          <a:solidFill>
            <a:srgbClr val="243665"/>
          </a:solidFill>
        </p:grpSpPr>
        <p:sp>
          <p:nvSpPr>
            <p:cNvPr id="70" name="Freeform 9">
              <a:extLst>
                <a:ext uri="{FF2B5EF4-FFF2-40B4-BE49-F238E27FC236}">
                  <a16:creationId xmlns:a16="http://schemas.microsoft.com/office/drawing/2014/main" xmlns="" id="{10537A63-A8E1-41CE-B4AC-FDCAE479E3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40213" y="3436938"/>
              <a:ext cx="104775" cy="107950"/>
            </a:xfrm>
            <a:custGeom>
              <a:avLst/>
              <a:gdLst>
                <a:gd name="T0" fmla="*/ 26 w 28"/>
                <a:gd name="T1" fmla="*/ 12 h 28"/>
                <a:gd name="T2" fmla="*/ 28 w 28"/>
                <a:gd name="T3" fmla="*/ 12 h 28"/>
                <a:gd name="T4" fmla="*/ 16 w 28"/>
                <a:gd name="T5" fmla="*/ 0 h 28"/>
                <a:gd name="T6" fmla="*/ 16 w 28"/>
                <a:gd name="T7" fmla="*/ 2 h 28"/>
                <a:gd name="T8" fmla="*/ 14 w 28"/>
                <a:gd name="T9" fmla="*/ 4 h 28"/>
                <a:gd name="T10" fmla="*/ 12 w 28"/>
                <a:gd name="T11" fmla="*/ 2 h 28"/>
                <a:gd name="T12" fmla="*/ 12 w 28"/>
                <a:gd name="T13" fmla="*/ 0 h 28"/>
                <a:gd name="T14" fmla="*/ 0 w 28"/>
                <a:gd name="T15" fmla="*/ 12 h 28"/>
                <a:gd name="T16" fmla="*/ 2 w 28"/>
                <a:gd name="T17" fmla="*/ 12 h 28"/>
                <a:gd name="T18" fmla="*/ 4 w 28"/>
                <a:gd name="T19" fmla="*/ 14 h 28"/>
                <a:gd name="T20" fmla="*/ 2 w 28"/>
                <a:gd name="T21" fmla="*/ 16 h 28"/>
                <a:gd name="T22" fmla="*/ 0 w 28"/>
                <a:gd name="T23" fmla="*/ 16 h 28"/>
                <a:gd name="T24" fmla="*/ 12 w 28"/>
                <a:gd name="T25" fmla="*/ 28 h 28"/>
                <a:gd name="T26" fmla="*/ 12 w 28"/>
                <a:gd name="T27" fmla="*/ 26 h 28"/>
                <a:gd name="T28" fmla="*/ 14 w 28"/>
                <a:gd name="T29" fmla="*/ 24 h 28"/>
                <a:gd name="T30" fmla="*/ 16 w 28"/>
                <a:gd name="T31" fmla="*/ 26 h 28"/>
                <a:gd name="T32" fmla="*/ 16 w 28"/>
                <a:gd name="T33" fmla="*/ 28 h 28"/>
                <a:gd name="T34" fmla="*/ 28 w 28"/>
                <a:gd name="T35" fmla="*/ 16 h 28"/>
                <a:gd name="T36" fmla="*/ 26 w 28"/>
                <a:gd name="T37" fmla="*/ 16 h 28"/>
                <a:gd name="T38" fmla="*/ 24 w 28"/>
                <a:gd name="T39" fmla="*/ 14 h 28"/>
                <a:gd name="T40" fmla="*/ 26 w 28"/>
                <a:gd name="T41" fmla="*/ 12 h 28"/>
                <a:gd name="T42" fmla="*/ 14 w 28"/>
                <a:gd name="T43" fmla="*/ 18 h 28"/>
                <a:gd name="T44" fmla="*/ 10 w 28"/>
                <a:gd name="T45" fmla="*/ 14 h 28"/>
                <a:gd name="T46" fmla="*/ 14 w 28"/>
                <a:gd name="T47" fmla="*/ 10 h 28"/>
                <a:gd name="T48" fmla="*/ 18 w 28"/>
                <a:gd name="T49" fmla="*/ 14 h 28"/>
                <a:gd name="T50" fmla="*/ 14 w 28"/>
                <a:gd name="T51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" h="28">
                  <a:moveTo>
                    <a:pt x="26" y="12"/>
                  </a:moveTo>
                  <a:cubicBezTo>
                    <a:pt x="28" y="12"/>
                    <a:pt x="28" y="12"/>
                    <a:pt x="28" y="12"/>
                  </a:cubicBezTo>
                  <a:cubicBezTo>
                    <a:pt x="27" y="6"/>
                    <a:pt x="22" y="1"/>
                    <a:pt x="16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6" y="3"/>
                    <a:pt x="15" y="4"/>
                    <a:pt x="14" y="4"/>
                  </a:cubicBezTo>
                  <a:cubicBezTo>
                    <a:pt x="13" y="4"/>
                    <a:pt x="12" y="3"/>
                    <a:pt x="12" y="2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6" y="1"/>
                    <a:pt x="1" y="6"/>
                    <a:pt x="0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3" y="12"/>
                    <a:pt x="4" y="13"/>
                    <a:pt x="4" y="14"/>
                  </a:cubicBezTo>
                  <a:cubicBezTo>
                    <a:pt x="4" y="15"/>
                    <a:pt x="3" y="16"/>
                    <a:pt x="2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22"/>
                    <a:pt x="6" y="27"/>
                    <a:pt x="12" y="28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5"/>
                    <a:pt x="13" y="24"/>
                    <a:pt x="14" y="24"/>
                  </a:cubicBezTo>
                  <a:cubicBezTo>
                    <a:pt x="15" y="24"/>
                    <a:pt x="16" y="25"/>
                    <a:pt x="16" y="26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2" y="27"/>
                    <a:pt x="27" y="22"/>
                    <a:pt x="28" y="16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5" y="16"/>
                    <a:pt x="24" y="15"/>
                    <a:pt x="24" y="14"/>
                  </a:cubicBezTo>
                  <a:cubicBezTo>
                    <a:pt x="24" y="13"/>
                    <a:pt x="25" y="12"/>
                    <a:pt x="26" y="12"/>
                  </a:cubicBezTo>
                  <a:close/>
                  <a:moveTo>
                    <a:pt x="14" y="18"/>
                  </a:moveTo>
                  <a:cubicBezTo>
                    <a:pt x="12" y="18"/>
                    <a:pt x="10" y="16"/>
                    <a:pt x="10" y="14"/>
                  </a:cubicBezTo>
                  <a:cubicBezTo>
                    <a:pt x="10" y="12"/>
                    <a:pt x="12" y="10"/>
                    <a:pt x="14" y="10"/>
                  </a:cubicBezTo>
                  <a:cubicBezTo>
                    <a:pt x="16" y="10"/>
                    <a:pt x="18" y="12"/>
                    <a:pt x="18" y="14"/>
                  </a:cubicBezTo>
                  <a:cubicBezTo>
                    <a:pt x="18" y="16"/>
                    <a:pt x="16" y="18"/>
                    <a:pt x="1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1" name="Freeform 10">
              <a:extLst>
                <a:ext uri="{FF2B5EF4-FFF2-40B4-BE49-F238E27FC236}">
                  <a16:creationId xmlns:a16="http://schemas.microsoft.com/office/drawing/2014/main" xmlns="" id="{D685517E-463E-4AF8-A40A-061B12137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71950" y="3243263"/>
              <a:ext cx="241300" cy="371475"/>
            </a:xfrm>
            <a:custGeom>
              <a:avLst/>
              <a:gdLst>
                <a:gd name="T0" fmla="*/ 54 w 64"/>
                <a:gd name="T1" fmla="*/ 41 h 96"/>
                <a:gd name="T2" fmla="*/ 54 w 64"/>
                <a:gd name="T3" fmla="*/ 22 h 96"/>
                <a:gd name="T4" fmla="*/ 32 w 64"/>
                <a:gd name="T5" fmla="*/ 0 h 96"/>
                <a:gd name="T6" fmla="*/ 10 w 64"/>
                <a:gd name="T7" fmla="*/ 22 h 96"/>
                <a:gd name="T8" fmla="*/ 10 w 64"/>
                <a:gd name="T9" fmla="*/ 41 h 96"/>
                <a:gd name="T10" fmla="*/ 0 w 64"/>
                <a:gd name="T11" fmla="*/ 64 h 96"/>
                <a:gd name="T12" fmla="*/ 32 w 64"/>
                <a:gd name="T13" fmla="*/ 96 h 96"/>
                <a:gd name="T14" fmla="*/ 64 w 64"/>
                <a:gd name="T15" fmla="*/ 64 h 96"/>
                <a:gd name="T16" fmla="*/ 54 w 64"/>
                <a:gd name="T17" fmla="*/ 41 h 96"/>
                <a:gd name="T18" fmla="*/ 34 w 64"/>
                <a:gd name="T19" fmla="*/ 82 h 96"/>
                <a:gd name="T20" fmla="*/ 34 w 64"/>
                <a:gd name="T21" fmla="*/ 84 h 96"/>
                <a:gd name="T22" fmla="*/ 32 w 64"/>
                <a:gd name="T23" fmla="*/ 86 h 96"/>
                <a:gd name="T24" fmla="*/ 30 w 64"/>
                <a:gd name="T25" fmla="*/ 84 h 96"/>
                <a:gd name="T26" fmla="*/ 30 w 64"/>
                <a:gd name="T27" fmla="*/ 82 h 96"/>
                <a:gd name="T28" fmla="*/ 14 w 64"/>
                <a:gd name="T29" fmla="*/ 66 h 96"/>
                <a:gd name="T30" fmla="*/ 12 w 64"/>
                <a:gd name="T31" fmla="*/ 66 h 96"/>
                <a:gd name="T32" fmla="*/ 10 w 64"/>
                <a:gd name="T33" fmla="*/ 64 h 96"/>
                <a:gd name="T34" fmla="*/ 12 w 64"/>
                <a:gd name="T35" fmla="*/ 62 h 96"/>
                <a:gd name="T36" fmla="*/ 14 w 64"/>
                <a:gd name="T37" fmla="*/ 62 h 96"/>
                <a:gd name="T38" fmla="*/ 30 w 64"/>
                <a:gd name="T39" fmla="*/ 46 h 96"/>
                <a:gd name="T40" fmla="*/ 30 w 64"/>
                <a:gd name="T41" fmla="*/ 44 h 96"/>
                <a:gd name="T42" fmla="*/ 32 w 64"/>
                <a:gd name="T43" fmla="*/ 42 h 96"/>
                <a:gd name="T44" fmla="*/ 34 w 64"/>
                <a:gd name="T45" fmla="*/ 44 h 96"/>
                <a:gd name="T46" fmla="*/ 34 w 64"/>
                <a:gd name="T47" fmla="*/ 46 h 96"/>
                <a:gd name="T48" fmla="*/ 50 w 64"/>
                <a:gd name="T49" fmla="*/ 62 h 96"/>
                <a:gd name="T50" fmla="*/ 52 w 64"/>
                <a:gd name="T51" fmla="*/ 62 h 96"/>
                <a:gd name="T52" fmla="*/ 54 w 64"/>
                <a:gd name="T53" fmla="*/ 64 h 96"/>
                <a:gd name="T54" fmla="*/ 52 w 64"/>
                <a:gd name="T55" fmla="*/ 66 h 96"/>
                <a:gd name="T56" fmla="*/ 50 w 64"/>
                <a:gd name="T57" fmla="*/ 66 h 96"/>
                <a:gd name="T58" fmla="*/ 34 w 64"/>
                <a:gd name="T59" fmla="*/ 82 h 96"/>
                <a:gd name="T60" fmla="*/ 14 w 64"/>
                <a:gd name="T61" fmla="*/ 22 h 96"/>
                <a:gd name="T62" fmla="*/ 32 w 64"/>
                <a:gd name="T63" fmla="*/ 4 h 96"/>
                <a:gd name="T64" fmla="*/ 50 w 64"/>
                <a:gd name="T65" fmla="*/ 22 h 96"/>
                <a:gd name="T66" fmla="*/ 50 w 64"/>
                <a:gd name="T67" fmla="*/ 38 h 96"/>
                <a:gd name="T68" fmla="*/ 32 w 64"/>
                <a:gd name="T69" fmla="*/ 32 h 96"/>
                <a:gd name="T70" fmla="*/ 14 w 64"/>
                <a:gd name="T71" fmla="*/ 38 h 96"/>
                <a:gd name="T72" fmla="*/ 14 w 64"/>
                <a:gd name="T73" fmla="*/ 2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4" h="96">
                  <a:moveTo>
                    <a:pt x="54" y="41"/>
                  </a:moveTo>
                  <a:cubicBezTo>
                    <a:pt x="54" y="22"/>
                    <a:pt x="54" y="22"/>
                    <a:pt x="54" y="22"/>
                  </a:cubicBezTo>
                  <a:cubicBezTo>
                    <a:pt x="54" y="10"/>
                    <a:pt x="44" y="0"/>
                    <a:pt x="32" y="0"/>
                  </a:cubicBezTo>
                  <a:cubicBezTo>
                    <a:pt x="20" y="0"/>
                    <a:pt x="10" y="10"/>
                    <a:pt x="10" y="22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4" y="47"/>
                    <a:pt x="0" y="55"/>
                    <a:pt x="0" y="64"/>
                  </a:cubicBezTo>
                  <a:cubicBezTo>
                    <a:pt x="0" y="82"/>
                    <a:pt x="14" y="96"/>
                    <a:pt x="32" y="96"/>
                  </a:cubicBezTo>
                  <a:cubicBezTo>
                    <a:pt x="50" y="96"/>
                    <a:pt x="64" y="82"/>
                    <a:pt x="64" y="64"/>
                  </a:cubicBezTo>
                  <a:cubicBezTo>
                    <a:pt x="64" y="55"/>
                    <a:pt x="60" y="47"/>
                    <a:pt x="54" y="41"/>
                  </a:cubicBezTo>
                  <a:close/>
                  <a:moveTo>
                    <a:pt x="34" y="82"/>
                  </a:moveTo>
                  <a:cubicBezTo>
                    <a:pt x="34" y="84"/>
                    <a:pt x="34" y="84"/>
                    <a:pt x="34" y="84"/>
                  </a:cubicBezTo>
                  <a:cubicBezTo>
                    <a:pt x="34" y="85"/>
                    <a:pt x="33" y="86"/>
                    <a:pt x="32" y="86"/>
                  </a:cubicBezTo>
                  <a:cubicBezTo>
                    <a:pt x="31" y="86"/>
                    <a:pt x="30" y="85"/>
                    <a:pt x="30" y="84"/>
                  </a:cubicBezTo>
                  <a:cubicBezTo>
                    <a:pt x="30" y="82"/>
                    <a:pt x="30" y="82"/>
                    <a:pt x="30" y="82"/>
                  </a:cubicBezTo>
                  <a:cubicBezTo>
                    <a:pt x="22" y="81"/>
                    <a:pt x="15" y="74"/>
                    <a:pt x="14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6"/>
                    <a:pt x="10" y="65"/>
                    <a:pt x="10" y="64"/>
                  </a:cubicBezTo>
                  <a:cubicBezTo>
                    <a:pt x="10" y="63"/>
                    <a:pt x="11" y="62"/>
                    <a:pt x="12" y="62"/>
                  </a:cubicBezTo>
                  <a:cubicBezTo>
                    <a:pt x="14" y="62"/>
                    <a:pt x="14" y="62"/>
                    <a:pt x="14" y="62"/>
                  </a:cubicBezTo>
                  <a:cubicBezTo>
                    <a:pt x="15" y="54"/>
                    <a:pt x="22" y="47"/>
                    <a:pt x="30" y="46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3"/>
                    <a:pt x="31" y="42"/>
                    <a:pt x="32" y="42"/>
                  </a:cubicBezTo>
                  <a:cubicBezTo>
                    <a:pt x="33" y="42"/>
                    <a:pt x="34" y="43"/>
                    <a:pt x="34" y="44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42" y="47"/>
                    <a:pt x="49" y="54"/>
                    <a:pt x="50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3" y="62"/>
                    <a:pt x="54" y="63"/>
                    <a:pt x="54" y="64"/>
                  </a:cubicBezTo>
                  <a:cubicBezTo>
                    <a:pt x="54" y="65"/>
                    <a:pt x="53" y="66"/>
                    <a:pt x="52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49" y="74"/>
                    <a:pt x="42" y="81"/>
                    <a:pt x="34" y="82"/>
                  </a:cubicBezTo>
                  <a:close/>
                  <a:moveTo>
                    <a:pt x="14" y="22"/>
                  </a:moveTo>
                  <a:cubicBezTo>
                    <a:pt x="14" y="12"/>
                    <a:pt x="22" y="4"/>
                    <a:pt x="32" y="4"/>
                  </a:cubicBezTo>
                  <a:cubicBezTo>
                    <a:pt x="42" y="4"/>
                    <a:pt x="50" y="12"/>
                    <a:pt x="50" y="22"/>
                  </a:cubicBezTo>
                  <a:cubicBezTo>
                    <a:pt x="50" y="38"/>
                    <a:pt x="50" y="38"/>
                    <a:pt x="50" y="38"/>
                  </a:cubicBezTo>
                  <a:cubicBezTo>
                    <a:pt x="45" y="34"/>
                    <a:pt x="39" y="32"/>
                    <a:pt x="32" y="32"/>
                  </a:cubicBezTo>
                  <a:cubicBezTo>
                    <a:pt x="25" y="32"/>
                    <a:pt x="19" y="34"/>
                    <a:pt x="14" y="38"/>
                  </a:cubicBezTo>
                  <a:lnTo>
                    <a:pt x="14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B0251AC8-25E7-4389-B5FF-B91DAE23D213}"/>
              </a:ext>
            </a:extLst>
          </p:cNvPr>
          <p:cNvGrpSpPr/>
          <p:nvPr/>
        </p:nvGrpSpPr>
        <p:grpSpPr>
          <a:xfrm>
            <a:off x="10313966" y="1712433"/>
            <a:ext cx="357187" cy="361951"/>
            <a:chOff x="5554663" y="723900"/>
            <a:chExt cx="357187" cy="361951"/>
          </a:xfrm>
          <a:solidFill>
            <a:srgbClr val="243665"/>
          </a:solidFill>
        </p:grpSpPr>
        <p:sp>
          <p:nvSpPr>
            <p:cNvPr id="73" name="Freeform 68">
              <a:extLst>
                <a:ext uri="{FF2B5EF4-FFF2-40B4-BE49-F238E27FC236}">
                  <a16:creationId xmlns:a16="http://schemas.microsoft.com/office/drawing/2014/main" xmlns="" id="{61B715F6-0F67-48C5-821C-4D9CC67D6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3" y="949325"/>
              <a:ext cx="131763" cy="136525"/>
            </a:xfrm>
            <a:custGeom>
              <a:avLst/>
              <a:gdLst>
                <a:gd name="T0" fmla="*/ 12 w 35"/>
                <a:gd name="T1" fmla="*/ 0 h 36"/>
                <a:gd name="T2" fmla="*/ 0 w 35"/>
                <a:gd name="T3" fmla="*/ 21 h 36"/>
                <a:gd name="T4" fmla="*/ 0 w 35"/>
                <a:gd name="T5" fmla="*/ 23 h 36"/>
                <a:gd name="T6" fmla="*/ 2 w 35"/>
                <a:gd name="T7" fmla="*/ 24 h 36"/>
                <a:gd name="T8" fmla="*/ 16 w 35"/>
                <a:gd name="T9" fmla="*/ 22 h 36"/>
                <a:gd name="T10" fmla="*/ 21 w 35"/>
                <a:gd name="T11" fmla="*/ 35 h 36"/>
                <a:gd name="T12" fmla="*/ 23 w 35"/>
                <a:gd name="T13" fmla="*/ 36 h 36"/>
                <a:gd name="T14" fmla="*/ 23 w 35"/>
                <a:gd name="T15" fmla="*/ 36 h 36"/>
                <a:gd name="T16" fmla="*/ 24 w 35"/>
                <a:gd name="T17" fmla="*/ 35 h 36"/>
                <a:gd name="T18" fmla="*/ 35 w 35"/>
                <a:gd name="T19" fmla="*/ 18 h 36"/>
                <a:gd name="T20" fmla="*/ 12 w 35"/>
                <a:gd name="T2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6">
                  <a:moveTo>
                    <a:pt x="12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1" y="24"/>
                    <a:pt x="2" y="24"/>
                    <a:pt x="2" y="24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2" y="36"/>
                    <a:pt x="23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5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25" y="15"/>
                    <a:pt x="17" y="8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xmlns="" id="{963DEB3C-188B-406B-9748-419E15F0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4850" y="954088"/>
              <a:ext cx="127000" cy="131763"/>
            </a:xfrm>
            <a:custGeom>
              <a:avLst/>
              <a:gdLst>
                <a:gd name="T0" fmla="*/ 34 w 34"/>
                <a:gd name="T1" fmla="*/ 20 h 35"/>
                <a:gd name="T2" fmla="*/ 22 w 34"/>
                <a:gd name="T3" fmla="*/ 0 h 35"/>
                <a:gd name="T4" fmla="*/ 0 w 34"/>
                <a:gd name="T5" fmla="*/ 17 h 35"/>
                <a:gd name="T6" fmla="*/ 10 w 34"/>
                <a:gd name="T7" fmla="*/ 34 h 35"/>
                <a:gd name="T8" fmla="*/ 12 w 34"/>
                <a:gd name="T9" fmla="*/ 35 h 35"/>
                <a:gd name="T10" fmla="*/ 12 w 34"/>
                <a:gd name="T11" fmla="*/ 35 h 35"/>
                <a:gd name="T12" fmla="*/ 13 w 34"/>
                <a:gd name="T13" fmla="*/ 34 h 35"/>
                <a:gd name="T14" fmla="*/ 18 w 34"/>
                <a:gd name="T15" fmla="*/ 21 h 35"/>
                <a:gd name="T16" fmla="*/ 32 w 34"/>
                <a:gd name="T17" fmla="*/ 23 h 35"/>
                <a:gd name="T18" fmla="*/ 34 w 34"/>
                <a:gd name="T19" fmla="*/ 22 h 35"/>
                <a:gd name="T20" fmla="*/ 34 w 34"/>
                <a:gd name="T21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5">
                  <a:moveTo>
                    <a:pt x="34" y="2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7" y="8"/>
                    <a:pt x="9" y="14"/>
                    <a:pt x="0" y="1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5"/>
                    <a:pt x="11" y="35"/>
                    <a:pt x="12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3" y="35"/>
                    <a:pt x="13" y="34"/>
                    <a:pt x="13" y="34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3" y="23"/>
                    <a:pt x="34" y="23"/>
                    <a:pt x="34" y="22"/>
                  </a:cubicBezTo>
                  <a:cubicBezTo>
                    <a:pt x="34" y="21"/>
                    <a:pt x="34" y="21"/>
                    <a:pt x="3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0">
              <a:extLst>
                <a:ext uri="{FF2B5EF4-FFF2-40B4-BE49-F238E27FC236}">
                  <a16:creationId xmlns:a16="http://schemas.microsoft.com/office/drawing/2014/main" xmlns="" id="{A861ABB3-5947-46E5-9C21-7564ACF390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2763" y="723900"/>
              <a:ext cx="285750" cy="285750"/>
            </a:xfrm>
            <a:custGeom>
              <a:avLst/>
              <a:gdLst>
                <a:gd name="T0" fmla="*/ 76 w 76"/>
                <a:gd name="T1" fmla="*/ 38 h 76"/>
                <a:gd name="T2" fmla="*/ 38 w 76"/>
                <a:gd name="T3" fmla="*/ 0 h 76"/>
                <a:gd name="T4" fmla="*/ 0 w 76"/>
                <a:gd name="T5" fmla="*/ 38 h 76"/>
                <a:gd name="T6" fmla="*/ 38 w 76"/>
                <a:gd name="T7" fmla="*/ 76 h 76"/>
                <a:gd name="T8" fmla="*/ 76 w 76"/>
                <a:gd name="T9" fmla="*/ 38 h 76"/>
                <a:gd name="T10" fmla="*/ 57 w 76"/>
                <a:gd name="T11" fmla="*/ 34 h 76"/>
                <a:gd name="T12" fmla="*/ 48 w 76"/>
                <a:gd name="T13" fmla="*/ 41 h 76"/>
                <a:gd name="T14" fmla="*/ 52 w 76"/>
                <a:gd name="T15" fmla="*/ 53 h 76"/>
                <a:gd name="T16" fmla="*/ 51 w 76"/>
                <a:gd name="T17" fmla="*/ 56 h 76"/>
                <a:gd name="T18" fmla="*/ 50 w 76"/>
                <a:gd name="T19" fmla="*/ 56 h 76"/>
                <a:gd name="T20" fmla="*/ 49 w 76"/>
                <a:gd name="T21" fmla="*/ 56 h 76"/>
                <a:gd name="T22" fmla="*/ 38 w 76"/>
                <a:gd name="T23" fmla="*/ 49 h 76"/>
                <a:gd name="T24" fmla="*/ 27 w 76"/>
                <a:gd name="T25" fmla="*/ 56 h 76"/>
                <a:gd name="T26" fmla="*/ 25 w 76"/>
                <a:gd name="T27" fmla="*/ 56 h 76"/>
                <a:gd name="T28" fmla="*/ 24 w 76"/>
                <a:gd name="T29" fmla="*/ 53 h 76"/>
                <a:gd name="T30" fmla="*/ 28 w 76"/>
                <a:gd name="T31" fmla="*/ 41 h 76"/>
                <a:gd name="T32" fmla="*/ 19 w 76"/>
                <a:gd name="T33" fmla="*/ 34 h 76"/>
                <a:gd name="T34" fmla="*/ 18 w 76"/>
                <a:gd name="T35" fmla="*/ 31 h 76"/>
                <a:gd name="T36" fmla="*/ 20 w 76"/>
                <a:gd name="T37" fmla="*/ 30 h 76"/>
                <a:gd name="T38" fmla="*/ 31 w 76"/>
                <a:gd name="T39" fmla="*/ 30 h 76"/>
                <a:gd name="T40" fmla="*/ 36 w 76"/>
                <a:gd name="T41" fmla="*/ 19 h 76"/>
                <a:gd name="T42" fmla="*/ 40 w 76"/>
                <a:gd name="T43" fmla="*/ 19 h 76"/>
                <a:gd name="T44" fmla="*/ 45 w 76"/>
                <a:gd name="T45" fmla="*/ 30 h 76"/>
                <a:gd name="T46" fmla="*/ 56 w 76"/>
                <a:gd name="T47" fmla="*/ 30 h 76"/>
                <a:gd name="T48" fmla="*/ 58 w 76"/>
                <a:gd name="T49" fmla="*/ 31 h 76"/>
                <a:gd name="T50" fmla="*/ 57 w 76"/>
                <a:gd name="T51" fmla="*/ 3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6" h="76">
                  <a:moveTo>
                    <a:pt x="76" y="38"/>
                  </a:moveTo>
                  <a:cubicBezTo>
                    <a:pt x="76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6" y="59"/>
                    <a:pt x="76" y="38"/>
                  </a:cubicBezTo>
                  <a:close/>
                  <a:moveTo>
                    <a:pt x="57" y="34"/>
                  </a:moveTo>
                  <a:cubicBezTo>
                    <a:pt x="48" y="41"/>
                    <a:pt x="48" y="41"/>
                    <a:pt x="48" y="41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5"/>
                    <a:pt x="51" y="56"/>
                  </a:cubicBezTo>
                  <a:cubicBezTo>
                    <a:pt x="51" y="56"/>
                    <a:pt x="50" y="56"/>
                    <a:pt x="50" y="56"/>
                  </a:cubicBezTo>
                  <a:cubicBezTo>
                    <a:pt x="50" y="56"/>
                    <a:pt x="49" y="56"/>
                    <a:pt x="49" y="56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27" y="56"/>
                    <a:pt x="27" y="56"/>
                    <a:pt x="27" y="56"/>
                  </a:cubicBezTo>
                  <a:cubicBezTo>
                    <a:pt x="26" y="56"/>
                    <a:pt x="25" y="56"/>
                    <a:pt x="25" y="56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3"/>
                    <a:pt x="18" y="32"/>
                    <a:pt x="18" y="31"/>
                  </a:cubicBezTo>
                  <a:cubicBezTo>
                    <a:pt x="18" y="31"/>
                    <a:pt x="19" y="30"/>
                    <a:pt x="20" y="30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7" y="18"/>
                    <a:pt x="39" y="18"/>
                    <a:pt x="40" y="19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56" y="30"/>
                    <a:pt x="56" y="30"/>
                    <a:pt x="56" y="30"/>
                  </a:cubicBezTo>
                  <a:cubicBezTo>
                    <a:pt x="57" y="30"/>
                    <a:pt x="58" y="31"/>
                    <a:pt x="58" y="31"/>
                  </a:cubicBezTo>
                  <a:cubicBezTo>
                    <a:pt x="58" y="32"/>
                    <a:pt x="58" y="33"/>
                    <a:pt x="57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xmlns="" id="{0A5F56EA-C141-41CF-98BA-379F310A6E97}"/>
              </a:ext>
            </a:extLst>
          </p:cNvPr>
          <p:cNvSpPr txBox="1">
            <a:spLocks/>
          </p:cNvSpPr>
          <p:nvPr/>
        </p:nvSpPr>
        <p:spPr>
          <a:xfrm>
            <a:off x="3626928" y="3280225"/>
            <a:ext cx="2019555" cy="2201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xmlns="" id="{E3529E49-9D85-43B2-BFB0-1D74B2514680}"/>
              </a:ext>
            </a:extLst>
          </p:cNvPr>
          <p:cNvSpPr txBox="1">
            <a:spLocks/>
          </p:cNvSpPr>
          <p:nvPr/>
        </p:nvSpPr>
        <p:spPr>
          <a:xfrm>
            <a:off x="6554855" y="3280225"/>
            <a:ext cx="2019555" cy="2201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xmlns="" id="{6E8B0D48-52DA-4ECE-9740-9949C4379FA7}"/>
              </a:ext>
            </a:extLst>
          </p:cNvPr>
          <p:cNvSpPr txBox="1">
            <a:spLocks/>
          </p:cNvSpPr>
          <p:nvPr/>
        </p:nvSpPr>
        <p:spPr>
          <a:xfrm>
            <a:off x="9482782" y="3280225"/>
            <a:ext cx="2019555" cy="22015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Maecenas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porttitor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congue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massa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9BF946D-6E8A-4581-A6F3-AEB53B50DA8D}"/>
              </a:ext>
            </a:extLst>
          </p:cNvPr>
          <p:cNvSpPr/>
          <p:nvPr/>
        </p:nvSpPr>
        <p:spPr>
          <a:xfrm>
            <a:off x="0" y="2903456"/>
            <a:ext cx="12192000" cy="3256883"/>
          </a:xfrm>
          <a:prstGeom prst="rect">
            <a:avLst/>
          </a:prstGeom>
          <a:solidFill>
            <a:srgbClr val="243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xmlns="" id="{41D62F1B-6005-4FDB-8DF1-F30433BCEDA4}"/>
              </a:ext>
            </a:extLst>
          </p:cNvPr>
          <p:cNvSpPr/>
          <p:nvPr/>
        </p:nvSpPr>
        <p:spPr>
          <a:xfrm>
            <a:off x="1" y="2783299"/>
            <a:ext cx="11771992" cy="263347"/>
          </a:xfrm>
          <a:prstGeom prst="homePlate">
            <a:avLst/>
          </a:prstGeom>
          <a:solidFill>
            <a:srgbClr val="8BD8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3FC035-1AA8-4303-897F-4A285B98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EVENTS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CF9AAB2-9645-47D9-A611-8ACBDC7B5183}"/>
              </a:ext>
            </a:extLst>
          </p:cNvPr>
          <p:cNvSpPr/>
          <p:nvPr/>
        </p:nvSpPr>
        <p:spPr>
          <a:xfrm>
            <a:off x="696505" y="2181761"/>
            <a:ext cx="1447707" cy="1447707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/>
              <a:t>01</a:t>
            </a:r>
          </a:p>
          <a:p>
            <a:pPr algn="ctr"/>
            <a:r>
              <a:rPr lang="en-US" dirty="0"/>
              <a:t>January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5BFFD9ED-CCE5-4B93-B602-36C3E061093D}"/>
              </a:ext>
            </a:extLst>
          </p:cNvPr>
          <p:cNvSpPr/>
          <p:nvPr/>
        </p:nvSpPr>
        <p:spPr>
          <a:xfrm>
            <a:off x="3031970" y="2181761"/>
            <a:ext cx="1447707" cy="1447707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/>
              <a:t>01</a:t>
            </a:r>
          </a:p>
          <a:p>
            <a:pPr algn="ctr"/>
            <a:r>
              <a:rPr lang="en-US" dirty="0"/>
              <a:t>February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FA2064BD-C9C8-438A-A155-0D651466F4DF}"/>
              </a:ext>
            </a:extLst>
          </p:cNvPr>
          <p:cNvSpPr/>
          <p:nvPr/>
        </p:nvSpPr>
        <p:spPr>
          <a:xfrm>
            <a:off x="5367434" y="2181761"/>
            <a:ext cx="1447707" cy="1447707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/>
              <a:t>01</a:t>
            </a:r>
          </a:p>
          <a:p>
            <a:pPr algn="ctr"/>
            <a:r>
              <a:rPr lang="en-US" dirty="0"/>
              <a:t>March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B43A8C44-560F-42A4-BC53-3C28377A2918}"/>
              </a:ext>
            </a:extLst>
          </p:cNvPr>
          <p:cNvSpPr/>
          <p:nvPr/>
        </p:nvSpPr>
        <p:spPr>
          <a:xfrm>
            <a:off x="7702899" y="2181761"/>
            <a:ext cx="1447707" cy="1447707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/>
              <a:t>01</a:t>
            </a:r>
            <a:endParaRPr lang="en-US" sz="2000" b="1" dirty="0"/>
          </a:p>
          <a:p>
            <a:pPr algn="ctr"/>
            <a:r>
              <a:rPr lang="en-US" dirty="0"/>
              <a:t>April</a:t>
            </a:r>
            <a:endParaRPr 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2A3B3681-00E0-4A0B-AEC0-DAA17D8F1EE9}"/>
              </a:ext>
            </a:extLst>
          </p:cNvPr>
          <p:cNvSpPr/>
          <p:nvPr/>
        </p:nvSpPr>
        <p:spPr>
          <a:xfrm>
            <a:off x="10038362" y="2181761"/>
            <a:ext cx="1447707" cy="1447707"/>
          </a:xfrm>
          <a:prstGeom prst="ellipse">
            <a:avLst/>
          </a:prstGeom>
          <a:solidFill>
            <a:srgbClr val="8BD8B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dirty="0"/>
              <a:t>01</a:t>
            </a:r>
            <a:endParaRPr lang="en-US" sz="2000" b="1" dirty="0"/>
          </a:p>
          <a:p>
            <a:pPr algn="ctr"/>
            <a:r>
              <a:rPr lang="en-US" dirty="0"/>
              <a:t>May</a:t>
            </a:r>
            <a:endParaRPr lang="en-US" sz="2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4ECAF5FC-9688-4F36-8B2F-85158E7DF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81" y="4615568"/>
            <a:ext cx="2019555" cy="1454367"/>
          </a:xfrm>
        </p:spPr>
        <p:txBody>
          <a:bodyPr lIns="0" tIns="0" rIns="0" bIns="0">
            <a:no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1B4D967-0734-4083-AEBF-7800039AD518}"/>
              </a:ext>
            </a:extLst>
          </p:cNvPr>
          <p:cNvSpPr txBox="1">
            <a:spLocks/>
          </p:cNvSpPr>
          <p:nvPr/>
        </p:nvSpPr>
        <p:spPr>
          <a:xfrm>
            <a:off x="410581" y="4204802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C2FFB389-DAEC-4887-A77E-0FE4FC8A86AC}"/>
              </a:ext>
            </a:extLst>
          </p:cNvPr>
          <p:cNvSpPr txBox="1">
            <a:spLocks/>
          </p:cNvSpPr>
          <p:nvPr/>
        </p:nvSpPr>
        <p:spPr>
          <a:xfrm>
            <a:off x="9752438" y="4615568"/>
            <a:ext cx="2019555" cy="1454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xmlns="" id="{512A3F91-EA89-4DEE-A413-6191ADC16B54}"/>
              </a:ext>
            </a:extLst>
          </p:cNvPr>
          <p:cNvSpPr txBox="1">
            <a:spLocks/>
          </p:cNvSpPr>
          <p:nvPr/>
        </p:nvSpPr>
        <p:spPr>
          <a:xfrm>
            <a:off x="9752439" y="4204802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21A09EF7-F3CD-4775-BF99-D39EC10E710B}"/>
              </a:ext>
            </a:extLst>
          </p:cNvPr>
          <p:cNvSpPr txBox="1">
            <a:spLocks/>
          </p:cNvSpPr>
          <p:nvPr/>
        </p:nvSpPr>
        <p:spPr>
          <a:xfrm>
            <a:off x="7416975" y="4615568"/>
            <a:ext cx="2019555" cy="1454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023728F9-BE0B-4CE5-B7EB-948A3BF0B7CF}"/>
              </a:ext>
            </a:extLst>
          </p:cNvPr>
          <p:cNvSpPr txBox="1">
            <a:spLocks/>
          </p:cNvSpPr>
          <p:nvPr/>
        </p:nvSpPr>
        <p:spPr>
          <a:xfrm>
            <a:off x="7416975" y="4204802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E2E962AB-6486-441B-829A-828C880D32D5}"/>
              </a:ext>
            </a:extLst>
          </p:cNvPr>
          <p:cNvSpPr txBox="1">
            <a:spLocks/>
          </p:cNvSpPr>
          <p:nvPr/>
        </p:nvSpPr>
        <p:spPr>
          <a:xfrm>
            <a:off x="5081510" y="4615568"/>
            <a:ext cx="2019555" cy="1454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xmlns="" id="{4458A29E-9E22-4EF3-9314-AA3B0EE1A3CF}"/>
              </a:ext>
            </a:extLst>
          </p:cNvPr>
          <p:cNvSpPr txBox="1">
            <a:spLocks/>
          </p:cNvSpPr>
          <p:nvPr/>
        </p:nvSpPr>
        <p:spPr>
          <a:xfrm>
            <a:off x="5081510" y="4204802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6799E35C-DCC3-47C1-BB97-0FDF1C1BFA0E}"/>
              </a:ext>
            </a:extLst>
          </p:cNvPr>
          <p:cNvSpPr txBox="1">
            <a:spLocks/>
          </p:cNvSpPr>
          <p:nvPr/>
        </p:nvSpPr>
        <p:spPr>
          <a:xfrm>
            <a:off x="2746046" y="4615568"/>
            <a:ext cx="2019555" cy="14543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Ut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aliquam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id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rutrum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risus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interdum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magna,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eu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condimentum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eget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cs typeface="Segoe UI" panose="020B0502040204020203" pitchFamily="34" charset="0"/>
              </a:rPr>
              <a:t>odio</a:t>
            </a:r>
            <a:r>
              <a:rPr lang="en-US" sz="12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8B4A250E-2595-497B-892B-46388A09F07B}"/>
              </a:ext>
            </a:extLst>
          </p:cNvPr>
          <p:cNvSpPr txBox="1">
            <a:spLocks/>
          </p:cNvSpPr>
          <p:nvPr/>
        </p:nvSpPr>
        <p:spPr>
          <a:xfrm>
            <a:off x="2746046" y="4204802"/>
            <a:ext cx="2019555" cy="26334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chemeClr val="bg1"/>
                </a:solidFill>
                <a:cs typeface="Segoe UI" panose="020B0502040204020203" pitchFamily="34" charset="0"/>
              </a:rPr>
              <a:t>Lorem ipsum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FCC1D73B-9114-49C2-AFB9-4B2E8A1FD68A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1420359" y="3629468"/>
            <a:ext cx="0" cy="333645"/>
          </a:xfrm>
          <a:prstGeom prst="line">
            <a:avLst/>
          </a:prstGeom>
          <a:ln w="63500"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49DA55AD-50F6-4E77-AB99-9017C1EF6971}"/>
              </a:ext>
            </a:extLst>
          </p:cNvPr>
          <p:cNvCxnSpPr>
            <a:cxnSpLocks/>
          </p:cNvCxnSpPr>
          <p:nvPr/>
        </p:nvCxnSpPr>
        <p:spPr>
          <a:xfrm>
            <a:off x="3755823" y="3629468"/>
            <a:ext cx="0" cy="333645"/>
          </a:xfrm>
          <a:prstGeom prst="line">
            <a:avLst/>
          </a:prstGeom>
          <a:ln w="63500"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86910264-FE77-4723-963C-96855CB313A0}"/>
              </a:ext>
            </a:extLst>
          </p:cNvPr>
          <p:cNvCxnSpPr>
            <a:cxnSpLocks/>
          </p:cNvCxnSpPr>
          <p:nvPr/>
        </p:nvCxnSpPr>
        <p:spPr>
          <a:xfrm>
            <a:off x="6091287" y="3629468"/>
            <a:ext cx="0" cy="333645"/>
          </a:xfrm>
          <a:prstGeom prst="line">
            <a:avLst/>
          </a:prstGeom>
          <a:ln w="63500"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ED187D21-DE4C-49C8-A422-5A2555FC64EE}"/>
              </a:ext>
            </a:extLst>
          </p:cNvPr>
          <p:cNvCxnSpPr>
            <a:cxnSpLocks/>
          </p:cNvCxnSpPr>
          <p:nvPr/>
        </p:nvCxnSpPr>
        <p:spPr>
          <a:xfrm>
            <a:off x="8426752" y="3629468"/>
            <a:ext cx="0" cy="333645"/>
          </a:xfrm>
          <a:prstGeom prst="line">
            <a:avLst/>
          </a:prstGeom>
          <a:ln w="63500"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9A1DB62-0203-495A-B05F-B073B83A514D}"/>
              </a:ext>
            </a:extLst>
          </p:cNvPr>
          <p:cNvCxnSpPr>
            <a:cxnSpLocks/>
          </p:cNvCxnSpPr>
          <p:nvPr/>
        </p:nvCxnSpPr>
        <p:spPr>
          <a:xfrm>
            <a:off x="10762215" y="3629468"/>
            <a:ext cx="0" cy="333645"/>
          </a:xfrm>
          <a:prstGeom prst="line">
            <a:avLst/>
          </a:prstGeom>
          <a:ln w="63500">
            <a:solidFill>
              <a:schemeClr val="bg1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6160339"/>
            <a:ext cx="12192000" cy="697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003" y="6364164"/>
            <a:ext cx="1595049" cy="29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22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899</Words>
  <Application>Microsoft Office PowerPoint</Application>
  <PresentationFormat>Custom</PresentationFormat>
  <Paragraphs>110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CORPORATE ONBOARDING POWERPOINT TEMPLATE</vt:lpstr>
      <vt:lpstr>COMPANY MISSION</vt:lpstr>
      <vt:lpstr>VALUES</vt:lpstr>
      <vt:lpstr>COMPANY TIMELINE</vt:lpstr>
      <vt:lpstr>COMPANY LEADERS</vt:lpstr>
      <vt:lpstr>YOUR TEAM</vt:lpstr>
      <vt:lpstr>YOUR FIRST DAY SCHEDULE</vt:lpstr>
      <vt:lpstr>EMPLOYEE PROGRAMS</vt:lpstr>
      <vt:lpstr>UPCOMING EVENTS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ONBOARDING POWERPOINT TEMPLATE</dc:title>
  <dc:creator>Ximena Portocarrero</dc:creator>
  <cp:lastModifiedBy>USER</cp:lastModifiedBy>
  <cp:revision>60</cp:revision>
  <dcterms:created xsi:type="dcterms:W3CDTF">2021-10-13T21:09:20Z</dcterms:created>
  <dcterms:modified xsi:type="dcterms:W3CDTF">2022-07-11T06:48:12Z</dcterms:modified>
</cp:coreProperties>
</file>