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301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3759" autoAdjust="0"/>
  </p:normalViewPr>
  <p:slideViewPr>
    <p:cSldViewPr snapToGrid="0">
      <p:cViewPr varScale="1">
        <p:scale>
          <a:sx n="119" d="100"/>
          <a:sy n="119" d="100"/>
        </p:scale>
        <p:origin x="132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36" Type="http://schemas.openxmlformats.org/officeDocument/2006/relationships/commentAuthors" Target="commentAuthors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EA4A8-3839-D9A5-4C1B-C993A9F3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1" y="1106716"/>
            <a:ext cx="8173966" cy="125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F978F-8871-4CEE-84A2-302FB7F93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97" y="3429000"/>
            <a:ext cx="2584102" cy="323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F13D9-B308-3D1A-ABBF-9AF3E56077D9}"/>
              </a:ext>
            </a:extLst>
          </p:cNvPr>
          <p:cNvSpPr txBox="1"/>
          <p:nvPr/>
        </p:nvSpPr>
        <p:spPr>
          <a:xfrm>
            <a:off x="355925" y="538544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Category + Country + Iraq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0F23-3057-5C2E-9E2B-BF9A95130DD0}"/>
              </a:ext>
            </a:extLst>
          </p:cNvPr>
          <p:cNvSpPr txBox="1"/>
          <p:nvPr/>
        </p:nvSpPr>
        <p:spPr>
          <a:xfrm>
            <a:off x="3033656" y="53854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FF0000"/>
                </a:solidFill>
              </a:rPr>
              <a:t>BAD!!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653F35-EBEC-1CE6-D720-43E740481D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608465" y="692432"/>
            <a:ext cx="425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D65AE5-03E9-B563-28A2-F12D57C24CC8}"/>
              </a:ext>
            </a:extLst>
          </p:cNvPr>
          <p:cNvSpPr txBox="1"/>
          <p:nvPr/>
        </p:nvSpPr>
        <p:spPr>
          <a:xfrm>
            <a:off x="7971084" y="1559986"/>
            <a:ext cx="85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dirty="0">
                <a:solidFill>
                  <a:srgbClr val="7030A0"/>
                </a:solidFill>
              </a:rPr>
              <a:t>GOOD!!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21D932-6E26-41CB-3359-22B93B92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3" y="4532379"/>
            <a:ext cx="2056332" cy="1983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4EA8AE-8D4F-982D-FB57-65659A71029C}"/>
              </a:ext>
            </a:extLst>
          </p:cNvPr>
          <p:cNvSpPr txBox="1"/>
          <p:nvPr/>
        </p:nvSpPr>
        <p:spPr>
          <a:xfrm>
            <a:off x="1580299" y="6589709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Morph: </a:t>
            </a:r>
            <a:r>
              <a:rPr lang="en-GB" i="1" dirty="0"/>
              <a:t>left-l</a:t>
            </a:r>
            <a:r>
              <a:rPr lang="en-FR" i="1" dirty="0"/>
              <a:t>ittle-finger-closed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D4724-65E2-1543-68F9-7EAAB90E894A}"/>
              </a:ext>
            </a:extLst>
          </p:cNvPr>
          <p:cNvSpPr txBox="1"/>
          <p:nvPr/>
        </p:nvSpPr>
        <p:spPr>
          <a:xfrm>
            <a:off x="1363733" y="412348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02222-3659-A8CE-450B-E62E3C94A93C}"/>
              </a:ext>
            </a:extLst>
          </p:cNvPr>
          <p:cNvSpPr txBox="1"/>
          <p:nvPr/>
        </p:nvSpPr>
        <p:spPr>
          <a:xfrm>
            <a:off x="4183202" y="4119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937C6C-4B53-DEB5-F020-05FE599C1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001" y="4501047"/>
            <a:ext cx="1880424" cy="200863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4C5899-9BF4-B574-716A-991EEBD1B5D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992471" y="1713874"/>
            <a:ext cx="978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15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85</cp:revision>
  <dcterms:modified xsi:type="dcterms:W3CDTF">2023-02-08T16:36:27Z</dcterms:modified>
</cp:coreProperties>
</file>