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615315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>
      <p:cViewPr>
        <p:scale>
          <a:sx n="191" d="100"/>
          <a:sy n="191" d="100"/>
        </p:scale>
        <p:origin x="1152" y="688"/>
      </p:cViewPr>
      <p:guideLst>
        <p:guide orient="horz" pos="2880"/>
        <p:guide pos="2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D571-F1E9-4D44-9DF5-7FE22B14B3B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3D2-C500-4EA1-AAF6-1B6C3DBDBE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774" y="9433"/>
            <a:ext cx="55595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3"/>
            <a:ext cx="43072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2071" y="3254379"/>
            <a:ext cx="1969008" cy="138499"/>
          </a:xfr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1" y="3254379"/>
            <a:ext cx="1415225" cy="138499"/>
          </a:xfr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59" y="795975"/>
            <a:ext cx="26766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5"/>
            <a:ext cx="26766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" y="5"/>
            <a:ext cx="6150607" cy="297815"/>
          </a:xfrm>
          <a:custGeom>
            <a:avLst/>
            <a:gdLst/>
            <a:ahLst/>
            <a:cxnLst/>
            <a:rect l="l" t="t" r="r" b="b"/>
            <a:pathLst>
              <a:path w="4608195" h="297815">
                <a:moveTo>
                  <a:pt x="4608004" y="0"/>
                </a:moveTo>
                <a:lnTo>
                  <a:pt x="0" y="0"/>
                </a:lnTo>
                <a:lnTo>
                  <a:pt x="0" y="297688"/>
                </a:lnTo>
                <a:lnTo>
                  <a:pt x="4608004" y="297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D1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1878"/>
            <a:ext cx="6150352" cy="8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399" y="1185403"/>
            <a:ext cx="45843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0672" y="3291119"/>
            <a:ext cx="1969008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6262" y="3291119"/>
            <a:ext cx="141522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36705" y="3302584"/>
            <a:ext cx="382241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271" y="-22225"/>
            <a:ext cx="35814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1200" spc="-20" dirty="0">
                <a:solidFill>
                  <a:schemeClr val="bg1"/>
                </a:solidFill>
              </a:rPr>
              <a:t>A Layered Approach to Constrain Signing Avatars</a:t>
            </a:r>
            <a:br>
              <a:rPr lang="fr-FR" sz="1200" spc="-20" dirty="0">
                <a:solidFill>
                  <a:schemeClr val="bg1"/>
                </a:solidFill>
              </a:rPr>
            </a:br>
            <a:r>
              <a:rPr lang="fr-FR" sz="600" b="0" dirty="0">
                <a:solidFill>
                  <a:schemeClr val="bg1"/>
                </a:solidFill>
              </a:rPr>
              <a:t>Paritosh Sharma</a:t>
            </a:r>
            <a:endParaRPr sz="600" spc="-35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4/22</a:t>
            </a: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67CBAECA-FE0E-43E1-881D-EAFED4F343E3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72EB103E-E280-46E0-8C6B-4FB709A7C0DF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A526F518-B88A-4CEC-8038-CA9EF06566DE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6C28112B-D8A7-40ED-8821-EB2F9B77FD13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607E1FD-3382-4B64-8CC7-16AAF03E033C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707AA8AF-1014-4F45-BB03-4C28EE750E1C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120D9023-7120-44B1-AA02-277BF82B6F20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73B45885-95CB-4D92-8DF7-BC2003C4288C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54C6335-8AFE-43D2-94E8-C09245ACDCF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9CC95797-E4D5-4760-BB28-D8160649FEAC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88F249C6-AB9D-4B0B-8E6A-F3B7565EB5E5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9840AA36-9D0F-49F7-9A13-53330CB6B98C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1F64C3D8-BCBB-4069-86E4-37505DD75E9A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FB49F9F6-12C5-4691-8774-E2AD7600F345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1836D119-4D6E-44C5-AC02-B50A00330FAE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71E1B239-02AF-411E-9C81-733F842B786C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083DCE81-81EC-4437-B410-EBEF106DB7B0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F7DC9B12-BF36-4625-B80A-55C9BDE49CCF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35B999D1-7D43-4298-84A6-2B7303C0CC26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CACA9392-4012-46AA-8E03-5B89A346D0A5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B7145F0-F72C-45D9-ADE6-11BA6EABD7E6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47B63920-EAC6-4BA1-A745-E21B0043F4E4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7D70D3D3-F68B-4BE4-A7C7-AE45D27790C6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B1732637-64C9-4298-BD83-AC8CBD034135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D062098D-CCE4-133B-B684-2A021EFEE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6176"/>
            <a:ext cx="604791" cy="244865"/>
          </a:xfrm>
          <a:prstGeom prst="rect">
            <a:avLst/>
          </a:prstGeom>
        </p:spPr>
      </p:pic>
      <p:pic>
        <p:nvPicPr>
          <p:cNvPr id="16" name="Image 5">
            <a:extLst>
              <a:ext uri="{FF2B5EF4-FFF2-40B4-BE49-F238E27FC236}">
                <a16:creationId xmlns:a16="http://schemas.microsoft.com/office/drawing/2014/main" id="{FDBE8330-9F8E-932F-D1A1-F00FE7354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77" y="13828"/>
            <a:ext cx="261000" cy="261000"/>
          </a:xfrm>
          <a:prstGeom prst="rect">
            <a:avLst/>
          </a:prstGeom>
        </p:spPr>
      </p:pic>
      <p:pic>
        <p:nvPicPr>
          <p:cNvPr id="17" name="Image 9">
            <a:extLst>
              <a:ext uri="{FF2B5EF4-FFF2-40B4-BE49-F238E27FC236}">
                <a16:creationId xmlns:a16="http://schemas.microsoft.com/office/drawing/2014/main" id="{2BC97E42-441C-371D-3BE2-FC095A02B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28" y="-17722"/>
            <a:ext cx="721122" cy="324100"/>
          </a:xfrm>
          <a:prstGeom prst="rect">
            <a:avLst/>
          </a:prstGeom>
        </p:spPr>
      </p:pic>
      <p:pic>
        <p:nvPicPr>
          <p:cNvPr id="18" name="Picture 17" descr="A picture containing text, envelope, stationary&#10;&#10;Description automatically generated">
            <a:extLst>
              <a:ext uri="{FF2B5EF4-FFF2-40B4-BE49-F238E27FC236}">
                <a16:creationId xmlns:a16="http://schemas.microsoft.com/office/drawing/2014/main" id="{091854FF-C7F7-0B42-E5D3-C8A015267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22" y="2416175"/>
            <a:ext cx="531937" cy="5319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4C588B-CEC1-270B-A2FC-433D03A5DB04}"/>
              </a:ext>
            </a:extLst>
          </p:cNvPr>
          <p:cNvSpPr txBox="1"/>
          <p:nvPr/>
        </p:nvSpPr>
        <p:spPr>
          <a:xfrm>
            <a:off x="128190" y="1164354"/>
            <a:ext cx="5896768" cy="8965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A5A5A5"/>
                </a:solidFill>
                <a:effectLst/>
                <a:latin typeface="Helvetica" pitchFamily="2" charset="0"/>
              </a:rPr>
              <a:t>PhD </a:t>
            </a:r>
            <a:r>
              <a:rPr lang="en-GB" sz="1200" dirty="0">
                <a:solidFill>
                  <a:srgbClr val="A5A5A5"/>
                </a:solidFill>
                <a:effectLst/>
                <a:latin typeface="Helvetica" pitchFamily="2" charset="0"/>
              </a:rPr>
              <a:t>Sign Language synthesis by a decreasing granularity system from AZee</a:t>
            </a:r>
            <a:endParaRPr lang="en-GB" sz="1200" b="1" dirty="0">
              <a:solidFill>
                <a:srgbClr val="A5A5A5"/>
              </a:solidFill>
              <a:effectLst/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A5A5A5"/>
                </a:solidFill>
                <a:effectLst/>
                <a:latin typeface="Helvetica" pitchFamily="2" charset="0"/>
              </a:rPr>
              <a:t>Problem </a:t>
            </a:r>
            <a:r>
              <a:rPr lang="en-GB" sz="1200" dirty="0">
                <a:solidFill>
                  <a:srgbClr val="A5A5A5"/>
                </a:solidFill>
                <a:effectLst/>
                <a:latin typeface="Helvetica" pitchFamily="2" charset="0"/>
              </a:rPr>
              <a:t>Constraining a posture from a formal sign language model(AZee)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A5A5A5"/>
                </a:solidFill>
                <a:effectLst/>
                <a:latin typeface="Helvetica" pitchFamily="2" charset="0"/>
              </a:rPr>
              <a:t>Solution </a:t>
            </a:r>
            <a:r>
              <a:rPr lang="en-GB" sz="1200" dirty="0">
                <a:solidFill>
                  <a:srgbClr val="A5A5A5"/>
                </a:solidFill>
                <a:effectLst/>
                <a:latin typeface="Helvetica" pitchFamily="2" charset="0"/>
              </a:rPr>
              <a:t>Separate layers for solving linguistic constraints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E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Tahoma</vt:lpstr>
      <vt:lpstr>Office Theme</vt:lpstr>
      <vt:lpstr>A Layered Approach to Constrain Signing Avatars Paritosh Sharma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LISN - A modern beamer theme</dc:title>
  <dc:creator>Firstname Lastname</dc:creator>
  <cp:lastModifiedBy>Paritosh Sharma</cp:lastModifiedBy>
  <cp:revision>17</cp:revision>
  <dcterms:created xsi:type="dcterms:W3CDTF">2022-04-27T12:55:12Z</dcterms:created>
  <dcterms:modified xsi:type="dcterms:W3CDTF">2023-02-06T16:56:07Z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2022-04-27T00:00:00Z</vt:filetime>
  </property>
</Properties>
</file>