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7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63" r:id="rId4"/>
    <p:sldId id="292" r:id="rId5"/>
    <p:sldId id="289" r:id="rId6"/>
    <p:sldId id="290" r:id="rId7"/>
    <p:sldId id="291" r:id="rId8"/>
    <p:sldId id="268" r:id="rId9"/>
    <p:sldId id="269" r:id="rId10"/>
    <p:sldId id="270" r:id="rId11"/>
    <p:sldId id="283" r:id="rId12"/>
    <p:sldId id="271" r:id="rId13"/>
    <p:sldId id="293" r:id="rId14"/>
    <p:sldId id="285" r:id="rId15"/>
  </p:sldIdLst>
  <p:sldSz cx="615315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E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9"/>
  </p:normalViewPr>
  <p:slideViewPr>
    <p:cSldViewPr>
      <p:cViewPr varScale="1">
        <p:scale>
          <a:sx n="238" d="100"/>
          <a:sy n="238" d="100"/>
        </p:scale>
        <p:origin x="240" y="176"/>
      </p:cViewPr>
      <p:guideLst>
        <p:guide orient="horz" pos="2880"/>
        <p:guide pos="21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0D571-F1E9-4D44-9DF5-7FE22B14B3B7}" type="datetimeFigureOut">
              <a:rPr lang="fr-FR" smtClean="0"/>
              <a:t>06/02/2023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68413" y="433388"/>
            <a:ext cx="2073275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D73D2-C500-4EA1-AAF6-1B6C3DBDBEC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07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6774" y="9433"/>
            <a:ext cx="5559599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22974" y="1938023"/>
            <a:ext cx="430720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92071" y="3254379"/>
            <a:ext cx="1969008" cy="138499"/>
          </a:xfrm>
        </p:spPr>
        <p:txBody>
          <a:bodyPr lIns="0" tIns="0" rIns="0" bIns="0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07661" y="3254379"/>
            <a:ext cx="1415225" cy="138499"/>
          </a:xfr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27/04/2022</a:t>
            </a:r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F9F9F9"/>
                </a:solidFill>
                <a:latin typeface="Tahoma"/>
                <a:cs typeface="Tahoma"/>
              </a:defRPr>
            </a:lvl1pPr>
          </a:lstStyle>
          <a:p>
            <a:pPr marL="85087">
              <a:lnSpc>
                <a:spcPts val="770"/>
              </a:lnSpc>
            </a:pPr>
            <a:fld id="{81D60167-4931-47E6-BA6A-407CBD079E47}" type="slidenum">
              <a:rPr lang="fr-FR" spc="-20" smtClean="0"/>
              <a:pPr marL="85087">
                <a:lnSpc>
                  <a:spcPts val="770"/>
                </a:lnSpc>
              </a:pPr>
              <a:t>‹#›</a:t>
            </a:fld>
            <a:r>
              <a:rPr lang="fr-FR" spc="-20"/>
              <a:t>/22</a:t>
            </a:r>
            <a:endParaRPr lang="fr-FR" spc="-2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6774" y="9433"/>
            <a:ext cx="5559599" cy="184666"/>
          </a:xfrm>
        </p:spPr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27/04/2022</a:t>
            </a:r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F9F9F9"/>
                </a:solidFill>
                <a:latin typeface="Tahoma"/>
                <a:cs typeface="Tahoma"/>
              </a:defRPr>
            </a:lvl1pPr>
          </a:lstStyle>
          <a:p>
            <a:pPr marL="85087">
              <a:lnSpc>
                <a:spcPts val="770"/>
              </a:lnSpc>
            </a:pPr>
            <a:fld id="{81D60167-4931-47E6-BA6A-407CBD079E47}" type="slidenum">
              <a:rPr lang="fr-FR" spc="-20" smtClean="0"/>
              <a:pPr marL="85087">
                <a:lnSpc>
                  <a:spcPts val="770"/>
                </a:lnSpc>
              </a:pPr>
              <a:t>‹#›</a:t>
            </a:fld>
            <a:r>
              <a:rPr lang="fr-FR" spc="-20"/>
              <a:t>/22</a:t>
            </a:r>
            <a:endParaRPr lang="fr-FR" spc="-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6774" y="9433"/>
            <a:ext cx="5559599" cy="184666"/>
          </a:xfrm>
        </p:spPr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07659" y="795975"/>
            <a:ext cx="26766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168872" y="795975"/>
            <a:ext cx="26766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27/04/2022</a:t>
            </a:r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F9F9F9"/>
                </a:solidFill>
                <a:latin typeface="Tahoma"/>
                <a:cs typeface="Tahoma"/>
              </a:defRPr>
            </a:lvl1pPr>
          </a:lstStyle>
          <a:p>
            <a:pPr marL="85087">
              <a:lnSpc>
                <a:spcPts val="770"/>
              </a:lnSpc>
            </a:pPr>
            <a:fld id="{81D60167-4931-47E6-BA6A-407CBD079E47}" type="slidenum">
              <a:rPr lang="fr-FR" spc="-20" smtClean="0"/>
              <a:pPr marL="85087">
                <a:lnSpc>
                  <a:spcPts val="770"/>
                </a:lnSpc>
              </a:pPr>
              <a:t>‹#›</a:t>
            </a:fld>
            <a:r>
              <a:rPr lang="fr-FR" spc="-20"/>
              <a:t>/22</a:t>
            </a:r>
            <a:endParaRPr lang="fr-FR" spc="-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6774" y="9433"/>
            <a:ext cx="5559599" cy="184666"/>
          </a:xfrm>
        </p:spPr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27/04/2022</a:t>
            </a:r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F9F9F9"/>
                </a:solidFill>
                <a:latin typeface="Tahoma"/>
                <a:cs typeface="Tahoma"/>
              </a:defRPr>
            </a:lvl1pPr>
          </a:lstStyle>
          <a:p>
            <a:pPr marL="85087">
              <a:lnSpc>
                <a:spcPts val="770"/>
              </a:lnSpc>
            </a:pPr>
            <a:fld id="{81D60167-4931-47E6-BA6A-407CBD079E47}" type="slidenum">
              <a:rPr lang="fr-FR" spc="-20" smtClean="0"/>
              <a:pPr marL="85087">
                <a:lnSpc>
                  <a:spcPts val="770"/>
                </a:lnSpc>
              </a:pPr>
              <a:t>‹#›</a:t>
            </a:fld>
            <a:r>
              <a:rPr lang="fr-FR" spc="-20"/>
              <a:t>/22</a:t>
            </a:r>
            <a:endParaRPr lang="fr-FR" spc="-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27/04/2022</a:t>
            </a:r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F9F9F9"/>
                </a:solidFill>
                <a:latin typeface="Tahoma"/>
                <a:cs typeface="Tahoma"/>
              </a:defRPr>
            </a:lvl1pPr>
          </a:lstStyle>
          <a:p>
            <a:pPr marL="85087">
              <a:lnSpc>
                <a:spcPts val="770"/>
              </a:lnSpc>
            </a:pPr>
            <a:fld id="{81D60167-4931-47E6-BA6A-407CBD079E47}" type="slidenum">
              <a:rPr lang="fr-FR" spc="-20" smtClean="0"/>
              <a:pPr marL="85087">
                <a:lnSpc>
                  <a:spcPts val="770"/>
                </a:lnSpc>
              </a:pPr>
              <a:t>‹#›</a:t>
            </a:fld>
            <a:r>
              <a:rPr lang="fr-FR" spc="-20"/>
              <a:t>/22</a:t>
            </a:r>
            <a:endParaRPr lang="fr-FR" spc="-2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4" y="5"/>
            <a:ext cx="6150607" cy="297815"/>
          </a:xfrm>
          <a:custGeom>
            <a:avLst/>
            <a:gdLst/>
            <a:ahLst/>
            <a:cxnLst/>
            <a:rect l="l" t="t" r="r" b="b"/>
            <a:pathLst>
              <a:path w="4608195" h="297815">
                <a:moveTo>
                  <a:pt x="4608004" y="0"/>
                </a:moveTo>
                <a:lnTo>
                  <a:pt x="0" y="0"/>
                </a:lnTo>
                <a:lnTo>
                  <a:pt x="0" y="297688"/>
                </a:lnTo>
                <a:lnTo>
                  <a:pt x="4608004" y="297688"/>
                </a:lnTo>
                <a:lnTo>
                  <a:pt x="4608004" y="0"/>
                </a:lnTo>
                <a:close/>
              </a:path>
            </a:pathLst>
          </a:custGeom>
          <a:solidFill>
            <a:srgbClr val="1D1E3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301878"/>
            <a:ext cx="6150352" cy="8747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6774" y="9433"/>
            <a:ext cx="5559599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4399" y="1185403"/>
            <a:ext cx="458435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90672" y="3291119"/>
            <a:ext cx="1969008" cy="1077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06262" y="3291119"/>
            <a:ext cx="1415225" cy="1077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27/04/2022</a:t>
            </a:r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736705" y="3302584"/>
            <a:ext cx="382241" cy="1025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F9F9F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85087">
              <a:lnSpc>
                <a:spcPts val="770"/>
              </a:lnSpc>
            </a:pPr>
            <a:fld id="{81D60167-4931-47E6-BA6A-407CBD079E47}" type="slidenum">
              <a:rPr lang="fr-FR" spc="-20" smtClean="0"/>
              <a:pPr marL="85087">
                <a:lnSpc>
                  <a:spcPts val="770"/>
                </a:lnSpc>
              </a:pPr>
              <a:t>‹#›</a:t>
            </a:fld>
            <a:r>
              <a:rPr lang="fr-FR" spc="-20"/>
              <a:t>/22</a:t>
            </a:r>
            <a:endParaRPr lang="fr-FR" spc="-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81">
        <a:defRPr>
          <a:latin typeface="+mn-lt"/>
          <a:ea typeface="+mn-ea"/>
          <a:cs typeface="+mn-cs"/>
        </a:defRPr>
      </a:lvl2pPr>
      <a:lvl3pPr marL="914361">
        <a:defRPr>
          <a:latin typeface="+mn-lt"/>
          <a:ea typeface="+mn-ea"/>
          <a:cs typeface="+mn-cs"/>
        </a:defRPr>
      </a:lvl3pPr>
      <a:lvl4pPr marL="1371542">
        <a:defRPr>
          <a:latin typeface="+mn-lt"/>
          <a:ea typeface="+mn-ea"/>
          <a:cs typeface="+mn-cs"/>
        </a:defRPr>
      </a:lvl4pPr>
      <a:lvl5pPr marL="1828722">
        <a:defRPr>
          <a:latin typeface="+mn-lt"/>
          <a:ea typeface="+mn-ea"/>
          <a:cs typeface="+mn-cs"/>
        </a:defRPr>
      </a:lvl5pPr>
      <a:lvl6pPr marL="2285902">
        <a:defRPr>
          <a:latin typeface="+mn-lt"/>
          <a:ea typeface="+mn-ea"/>
          <a:cs typeface="+mn-cs"/>
        </a:defRPr>
      </a:lvl6pPr>
      <a:lvl7pPr marL="2743083">
        <a:defRPr>
          <a:latin typeface="+mn-lt"/>
          <a:ea typeface="+mn-ea"/>
          <a:cs typeface="+mn-cs"/>
        </a:defRPr>
      </a:lvl7pPr>
      <a:lvl8pPr marL="3200263">
        <a:defRPr>
          <a:latin typeface="+mn-lt"/>
          <a:ea typeface="+mn-ea"/>
          <a:cs typeface="+mn-cs"/>
        </a:defRPr>
      </a:lvl8pPr>
      <a:lvl9pPr marL="365744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1">
        <a:defRPr>
          <a:latin typeface="+mn-lt"/>
          <a:ea typeface="+mn-ea"/>
          <a:cs typeface="+mn-cs"/>
        </a:defRPr>
      </a:lvl2pPr>
      <a:lvl3pPr marL="914361">
        <a:defRPr>
          <a:latin typeface="+mn-lt"/>
          <a:ea typeface="+mn-ea"/>
          <a:cs typeface="+mn-cs"/>
        </a:defRPr>
      </a:lvl3pPr>
      <a:lvl4pPr marL="1371542">
        <a:defRPr>
          <a:latin typeface="+mn-lt"/>
          <a:ea typeface="+mn-ea"/>
          <a:cs typeface="+mn-cs"/>
        </a:defRPr>
      </a:lvl4pPr>
      <a:lvl5pPr marL="1828722">
        <a:defRPr>
          <a:latin typeface="+mn-lt"/>
          <a:ea typeface="+mn-ea"/>
          <a:cs typeface="+mn-cs"/>
        </a:defRPr>
      </a:lvl5pPr>
      <a:lvl6pPr marL="2285902">
        <a:defRPr>
          <a:latin typeface="+mn-lt"/>
          <a:ea typeface="+mn-ea"/>
          <a:cs typeface="+mn-cs"/>
        </a:defRPr>
      </a:lvl6pPr>
      <a:lvl7pPr marL="2743083">
        <a:defRPr>
          <a:latin typeface="+mn-lt"/>
          <a:ea typeface="+mn-ea"/>
          <a:cs typeface="+mn-cs"/>
        </a:defRPr>
      </a:lvl7pPr>
      <a:lvl8pPr marL="3200263">
        <a:defRPr>
          <a:latin typeface="+mn-lt"/>
          <a:ea typeface="+mn-ea"/>
          <a:cs typeface="+mn-cs"/>
        </a:defRPr>
      </a:lvl8pPr>
      <a:lvl9pPr marL="365744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jpg"/><Relationship Id="rId7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hyperlink" Target="mailto:ame@lisn.upsaclay.fr" TargetMode="External"/><Relationship Id="rId4" Type="http://schemas.openxmlformats.org/officeDocument/2006/relationships/hyperlink" Target="mailto:firstname.lastname@lisn.upsaclay.fr" TargetMode="External"/><Relationship Id="rId9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jkZvt86YZ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550" y="149082"/>
            <a:ext cx="950801" cy="44445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43378" y="352093"/>
            <a:ext cx="491455" cy="17084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18823" y="1044874"/>
            <a:ext cx="4265183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lang="fr-FR" sz="1400" spc="-20" dirty="0">
                <a:solidFill>
                  <a:srgbClr val="1D1E3F"/>
                </a:solidFill>
              </a:rPr>
              <a:t>A Layered Approach to Constrain Signing Avatars</a:t>
            </a:r>
            <a:br>
              <a:rPr lang="fr-FR" sz="1400" spc="-20" dirty="0">
                <a:solidFill>
                  <a:srgbClr val="1D1E3F"/>
                </a:solidFill>
              </a:rPr>
            </a:br>
            <a:endParaRPr lang="fr-FR" sz="1400" spc="-20" dirty="0">
              <a:solidFill>
                <a:srgbClr val="1D1E3F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31519" y="1572660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C7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31519" y="2050630"/>
            <a:ext cx="2844800" cy="7387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32532">
              <a:lnSpc>
                <a:spcPct val="138000"/>
              </a:lnSpc>
              <a:spcBef>
                <a:spcPts val="100"/>
              </a:spcBef>
            </a:pPr>
            <a:r>
              <a:rPr lang="en-US" sz="900" spc="-20" dirty="0">
                <a:solidFill>
                  <a:srgbClr val="1D1E3F"/>
                </a:solidFill>
                <a:latin typeface="Arial"/>
                <a:cs typeface="Arial"/>
              </a:rPr>
              <a:t>Paritosh</a:t>
            </a:r>
            <a:r>
              <a:rPr sz="900" spc="25" dirty="0">
                <a:solidFill>
                  <a:srgbClr val="1D1E3F"/>
                </a:solidFill>
                <a:latin typeface="Arial"/>
                <a:cs typeface="Arial"/>
              </a:rPr>
              <a:t> </a:t>
            </a:r>
            <a:r>
              <a:rPr lang="en-US" sz="900" spc="-45" dirty="0">
                <a:solidFill>
                  <a:srgbClr val="1D1E3F"/>
                </a:solidFill>
                <a:latin typeface="Arial"/>
                <a:cs typeface="Arial"/>
              </a:rPr>
              <a:t>Sharma</a:t>
            </a:r>
            <a:r>
              <a:rPr sz="900" spc="-45" dirty="0">
                <a:solidFill>
                  <a:srgbClr val="1D1E3F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1D1E3F"/>
                </a:solidFill>
                <a:latin typeface="Arial"/>
                <a:cs typeface="Arial"/>
              </a:rPr>
              <a:t>February</a:t>
            </a:r>
            <a:r>
              <a:rPr sz="900" spc="15" dirty="0">
                <a:solidFill>
                  <a:srgbClr val="1D1E3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1D1E3F"/>
                </a:solidFill>
                <a:latin typeface="Arial"/>
                <a:cs typeface="Arial"/>
              </a:rPr>
              <a:t>2</a:t>
            </a:r>
            <a:r>
              <a:rPr lang="en-US" sz="900" dirty="0">
                <a:solidFill>
                  <a:srgbClr val="1D1E3F"/>
                </a:solidFill>
                <a:latin typeface="Arial"/>
                <a:cs typeface="Arial"/>
              </a:rPr>
              <a:t>1</a:t>
            </a:r>
            <a:r>
              <a:rPr sz="900" dirty="0">
                <a:solidFill>
                  <a:srgbClr val="1D1E3F"/>
                </a:solidFill>
                <a:latin typeface="Arial"/>
                <a:cs typeface="Arial"/>
              </a:rPr>
              <a:t>,</a:t>
            </a:r>
            <a:r>
              <a:rPr sz="900" spc="15" dirty="0">
                <a:solidFill>
                  <a:srgbClr val="1D1E3F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1D1E3F"/>
                </a:solidFill>
                <a:latin typeface="Arial"/>
                <a:cs typeface="Arial"/>
              </a:rPr>
              <a:t>202</a:t>
            </a:r>
            <a:r>
              <a:rPr lang="en-US" sz="900" spc="-20" dirty="0">
                <a:solidFill>
                  <a:srgbClr val="1D1E3F"/>
                </a:solidFill>
                <a:latin typeface="Arial"/>
                <a:cs typeface="Arial"/>
              </a:rPr>
              <a:t>3</a:t>
            </a:r>
            <a:endParaRPr sz="900" dirty="0">
              <a:latin typeface="Arial"/>
              <a:cs typeface="Arial"/>
            </a:endParaRPr>
          </a:p>
          <a:p>
            <a:pPr>
              <a:spcBef>
                <a:spcPts val="25"/>
              </a:spcBef>
            </a:pPr>
            <a:endParaRPr sz="750" dirty="0">
              <a:latin typeface="Arial"/>
              <a:cs typeface="Arial"/>
            </a:endParaRPr>
          </a:p>
          <a:p>
            <a:pPr marL="12700"/>
            <a:r>
              <a:rPr sz="700" dirty="0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Laboratoire</a:t>
            </a:r>
            <a:r>
              <a:rPr sz="700" spc="15" dirty="0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700" spc="-10" dirty="0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Interdisciplinaire</a:t>
            </a:r>
            <a:r>
              <a:rPr sz="700" spc="15" dirty="0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700" dirty="0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sz="700" spc="15" dirty="0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700" dirty="0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Sciences</a:t>
            </a:r>
            <a:r>
              <a:rPr sz="700" spc="20" dirty="0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700" dirty="0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</a:t>
            </a:r>
            <a:r>
              <a:rPr sz="700" spc="15" dirty="0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700" spc="-40" dirty="0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fr-FR" sz="700" spc="-40" dirty="0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700" spc="-40" dirty="0" err="1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rique</a:t>
            </a:r>
            <a:r>
              <a:rPr sz="700" spc="15" dirty="0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700" dirty="0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700" spc="20" dirty="0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700" dirty="0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LISN</a:t>
            </a:r>
            <a:endParaRPr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spcBef>
                <a:spcPts val="75"/>
              </a:spcBef>
            </a:pPr>
            <a:r>
              <a:rPr lang="en-US" sz="700" u="sng" spc="-10" dirty="0" err="1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paritosh</a:t>
            </a:r>
            <a:r>
              <a:rPr sz="700" u="sng" spc="-10" dirty="0" err="1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.</a:t>
            </a:r>
            <a:r>
              <a:rPr lang="en-US" sz="700" u="sng" spc="-10" dirty="0" err="1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sharma</a:t>
            </a:r>
            <a:r>
              <a:rPr sz="700" u="sng" spc="-10" dirty="0" err="1">
                <a:solidFill>
                  <a:srgbClr val="1D1E3F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@lisn.upsaclay.fr</a:t>
            </a:r>
            <a:endParaRPr sz="7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object 5">
            <a:extLst>
              <a:ext uri="{FF2B5EF4-FFF2-40B4-BE49-F238E27FC236}">
                <a16:creationId xmlns:a16="http://schemas.microsoft.com/office/drawing/2014/main" id="{E8225841-02A8-428D-BB77-E70009186D55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21788" y="264973"/>
            <a:ext cx="654984" cy="307011"/>
          </a:xfrm>
          <a:prstGeom prst="rect">
            <a:avLst/>
          </a:prstGeom>
        </p:spPr>
      </p:pic>
      <p:pic>
        <p:nvPicPr>
          <p:cNvPr id="36" name="object 6">
            <a:extLst>
              <a:ext uri="{FF2B5EF4-FFF2-40B4-BE49-F238E27FC236}">
                <a16:creationId xmlns:a16="http://schemas.microsoft.com/office/drawing/2014/main" id="{5DF6DB75-C9B1-4269-86DA-C1022C854BB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52975" y="359954"/>
            <a:ext cx="491455" cy="170844"/>
          </a:xfrm>
          <a:prstGeom prst="rect">
            <a:avLst/>
          </a:prstGeom>
        </p:spPr>
      </p:pic>
      <p:pic>
        <p:nvPicPr>
          <p:cNvPr id="37" name="object 7">
            <a:extLst>
              <a:ext uri="{FF2B5EF4-FFF2-40B4-BE49-F238E27FC236}">
                <a16:creationId xmlns:a16="http://schemas.microsoft.com/office/drawing/2014/main" id="{674E4E37-658A-4C20-8DA3-0B88BFCF57B1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86375" y="288834"/>
            <a:ext cx="491455" cy="247864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10597BA5-18FB-462B-9D9F-54FB42DC611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976" y="288834"/>
            <a:ext cx="303796" cy="303796"/>
          </a:xfrm>
          <a:prstGeom prst="rect">
            <a:avLst/>
          </a:prstGeom>
        </p:spPr>
      </p:pic>
      <p:sp>
        <p:nvSpPr>
          <p:cNvPr id="39" name="PB0">
            <a:extLst>
              <a:ext uri="{FF2B5EF4-FFF2-40B4-BE49-F238E27FC236}">
                <a16:creationId xmlns:a16="http://schemas.microsoft.com/office/drawing/2014/main" id="{742CCF80-A0AB-4C65-9D85-44F9521775EA}"/>
              </a:ext>
            </a:extLst>
          </p:cNvPr>
          <p:cNvSpPr/>
          <p:nvPr/>
        </p:nvSpPr>
        <p:spPr>
          <a:xfrm rot="10800000">
            <a:off x="0" y="3114675"/>
            <a:ext cx="256381" cy="173038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B1">
            <a:extLst>
              <a:ext uri="{FF2B5EF4-FFF2-40B4-BE49-F238E27FC236}">
                <a16:creationId xmlns:a16="http://schemas.microsoft.com/office/drawing/2014/main" id="{66603B54-D808-4E5C-908E-E8837BE580FA}"/>
              </a:ext>
            </a:extLst>
          </p:cNvPr>
          <p:cNvSpPr/>
          <p:nvPr/>
        </p:nvSpPr>
        <p:spPr>
          <a:xfrm rot="10800000">
            <a:off x="256381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B2">
            <a:extLst>
              <a:ext uri="{FF2B5EF4-FFF2-40B4-BE49-F238E27FC236}">
                <a16:creationId xmlns:a16="http://schemas.microsoft.com/office/drawing/2014/main" id="{9D983989-E958-4F0D-B1BD-FBA81CE891BB}"/>
              </a:ext>
            </a:extLst>
          </p:cNvPr>
          <p:cNvSpPr/>
          <p:nvPr/>
        </p:nvSpPr>
        <p:spPr>
          <a:xfrm rot="10800000">
            <a:off x="512763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PB3">
            <a:extLst>
              <a:ext uri="{FF2B5EF4-FFF2-40B4-BE49-F238E27FC236}">
                <a16:creationId xmlns:a16="http://schemas.microsoft.com/office/drawing/2014/main" id="{20DF116F-3DAE-42C5-BE65-EFE766E762A2}"/>
              </a:ext>
            </a:extLst>
          </p:cNvPr>
          <p:cNvSpPr/>
          <p:nvPr/>
        </p:nvSpPr>
        <p:spPr>
          <a:xfrm rot="10800000">
            <a:off x="769144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PB4">
            <a:extLst>
              <a:ext uri="{FF2B5EF4-FFF2-40B4-BE49-F238E27FC236}">
                <a16:creationId xmlns:a16="http://schemas.microsoft.com/office/drawing/2014/main" id="{EFBFEFE4-DAA7-495F-8280-83E7D27CB85A}"/>
              </a:ext>
            </a:extLst>
          </p:cNvPr>
          <p:cNvSpPr/>
          <p:nvPr/>
        </p:nvSpPr>
        <p:spPr>
          <a:xfrm rot="10800000">
            <a:off x="1025525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B5">
            <a:extLst>
              <a:ext uri="{FF2B5EF4-FFF2-40B4-BE49-F238E27FC236}">
                <a16:creationId xmlns:a16="http://schemas.microsoft.com/office/drawing/2014/main" id="{F298C044-246B-4F6B-8123-4A81174BE5E2}"/>
              </a:ext>
            </a:extLst>
          </p:cNvPr>
          <p:cNvSpPr/>
          <p:nvPr/>
        </p:nvSpPr>
        <p:spPr>
          <a:xfrm rot="10800000">
            <a:off x="1281906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B6">
            <a:extLst>
              <a:ext uri="{FF2B5EF4-FFF2-40B4-BE49-F238E27FC236}">
                <a16:creationId xmlns:a16="http://schemas.microsoft.com/office/drawing/2014/main" id="{351A61E2-5914-46D6-8B2E-4D55CA8FFC01}"/>
              </a:ext>
            </a:extLst>
          </p:cNvPr>
          <p:cNvSpPr/>
          <p:nvPr/>
        </p:nvSpPr>
        <p:spPr>
          <a:xfrm rot="10800000">
            <a:off x="1538288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PB7">
            <a:extLst>
              <a:ext uri="{FF2B5EF4-FFF2-40B4-BE49-F238E27FC236}">
                <a16:creationId xmlns:a16="http://schemas.microsoft.com/office/drawing/2014/main" id="{13B348FD-9063-4EBB-AC76-EE04C3A04237}"/>
              </a:ext>
            </a:extLst>
          </p:cNvPr>
          <p:cNvSpPr/>
          <p:nvPr/>
        </p:nvSpPr>
        <p:spPr>
          <a:xfrm rot="10800000">
            <a:off x="1794669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PB8">
            <a:extLst>
              <a:ext uri="{FF2B5EF4-FFF2-40B4-BE49-F238E27FC236}">
                <a16:creationId xmlns:a16="http://schemas.microsoft.com/office/drawing/2014/main" id="{8F91E92D-79DB-4D31-97B6-B47197DD2B1C}"/>
              </a:ext>
            </a:extLst>
          </p:cNvPr>
          <p:cNvSpPr/>
          <p:nvPr/>
        </p:nvSpPr>
        <p:spPr>
          <a:xfrm rot="10800000">
            <a:off x="2051050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B9">
            <a:extLst>
              <a:ext uri="{FF2B5EF4-FFF2-40B4-BE49-F238E27FC236}">
                <a16:creationId xmlns:a16="http://schemas.microsoft.com/office/drawing/2014/main" id="{9DEAA766-702F-4739-BEAB-DC7043626166}"/>
              </a:ext>
            </a:extLst>
          </p:cNvPr>
          <p:cNvSpPr/>
          <p:nvPr/>
        </p:nvSpPr>
        <p:spPr>
          <a:xfrm rot="10800000">
            <a:off x="2307431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PB10">
            <a:extLst>
              <a:ext uri="{FF2B5EF4-FFF2-40B4-BE49-F238E27FC236}">
                <a16:creationId xmlns:a16="http://schemas.microsoft.com/office/drawing/2014/main" id="{D723DB19-9054-4DF0-BC0A-82C93EAD661A}"/>
              </a:ext>
            </a:extLst>
          </p:cNvPr>
          <p:cNvSpPr/>
          <p:nvPr/>
        </p:nvSpPr>
        <p:spPr>
          <a:xfrm rot="10800000">
            <a:off x="2563813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PB11">
            <a:extLst>
              <a:ext uri="{FF2B5EF4-FFF2-40B4-BE49-F238E27FC236}">
                <a16:creationId xmlns:a16="http://schemas.microsoft.com/office/drawing/2014/main" id="{73405678-C3C1-480C-8A88-3EE102236A6D}"/>
              </a:ext>
            </a:extLst>
          </p:cNvPr>
          <p:cNvSpPr/>
          <p:nvPr/>
        </p:nvSpPr>
        <p:spPr>
          <a:xfrm rot="10800000">
            <a:off x="2820194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PB12">
            <a:extLst>
              <a:ext uri="{FF2B5EF4-FFF2-40B4-BE49-F238E27FC236}">
                <a16:creationId xmlns:a16="http://schemas.microsoft.com/office/drawing/2014/main" id="{15DA9260-161B-4758-A5D2-BC764B4E8751}"/>
              </a:ext>
            </a:extLst>
          </p:cNvPr>
          <p:cNvSpPr/>
          <p:nvPr/>
        </p:nvSpPr>
        <p:spPr>
          <a:xfrm rot="10800000">
            <a:off x="3076575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PB13">
            <a:extLst>
              <a:ext uri="{FF2B5EF4-FFF2-40B4-BE49-F238E27FC236}">
                <a16:creationId xmlns:a16="http://schemas.microsoft.com/office/drawing/2014/main" id="{3B60D341-C7C0-43B2-9533-4471DBBE5EDD}"/>
              </a:ext>
            </a:extLst>
          </p:cNvPr>
          <p:cNvSpPr/>
          <p:nvPr/>
        </p:nvSpPr>
        <p:spPr>
          <a:xfrm rot="10800000">
            <a:off x="3332956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PB14">
            <a:extLst>
              <a:ext uri="{FF2B5EF4-FFF2-40B4-BE49-F238E27FC236}">
                <a16:creationId xmlns:a16="http://schemas.microsoft.com/office/drawing/2014/main" id="{B7E53BC4-F9E5-4C21-B7BA-D98E14AFEE61}"/>
              </a:ext>
            </a:extLst>
          </p:cNvPr>
          <p:cNvSpPr/>
          <p:nvPr/>
        </p:nvSpPr>
        <p:spPr>
          <a:xfrm rot="10800000">
            <a:off x="3589338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PB15">
            <a:extLst>
              <a:ext uri="{FF2B5EF4-FFF2-40B4-BE49-F238E27FC236}">
                <a16:creationId xmlns:a16="http://schemas.microsoft.com/office/drawing/2014/main" id="{9A2AA710-C18C-4DA4-97FC-E30E5317A615}"/>
              </a:ext>
            </a:extLst>
          </p:cNvPr>
          <p:cNvSpPr/>
          <p:nvPr/>
        </p:nvSpPr>
        <p:spPr>
          <a:xfrm rot="10800000">
            <a:off x="3845719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PB16">
            <a:extLst>
              <a:ext uri="{FF2B5EF4-FFF2-40B4-BE49-F238E27FC236}">
                <a16:creationId xmlns:a16="http://schemas.microsoft.com/office/drawing/2014/main" id="{31B56BA6-DCE3-4836-AB76-8C1D4D0D37B8}"/>
              </a:ext>
            </a:extLst>
          </p:cNvPr>
          <p:cNvSpPr/>
          <p:nvPr/>
        </p:nvSpPr>
        <p:spPr>
          <a:xfrm rot="10800000">
            <a:off x="4102100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PB17">
            <a:extLst>
              <a:ext uri="{FF2B5EF4-FFF2-40B4-BE49-F238E27FC236}">
                <a16:creationId xmlns:a16="http://schemas.microsoft.com/office/drawing/2014/main" id="{F3D22803-DBEB-4659-9447-B032B15DC39A}"/>
              </a:ext>
            </a:extLst>
          </p:cNvPr>
          <p:cNvSpPr/>
          <p:nvPr/>
        </p:nvSpPr>
        <p:spPr>
          <a:xfrm rot="10800000">
            <a:off x="4358481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PB18">
            <a:extLst>
              <a:ext uri="{FF2B5EF4-FFF2-40B4-BE49-F238E27FC236}">
                <a16:creationId xmlns:a16="http://schemas.microsoft.com/office/drawing/2014/main" id="{70091FD5-FB03-4982-840B-3B6AACB03236}"/>
              </a:ext>
            </a:extLst>
          </p:cNvPr>
          <p:cNvSpPr/>
          <p:nvPr/>
        </p:nvSpPr>
        <p:spPr>
          <a:xfrm rot="10800000">
            <a:off x="4614863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PB19">
            <a:extLst>
              <a:ext uri="{FF2B5EF4-FFF2-40B4-BE49-F238E27FC236}">
                <a16:creationId xmlns:a16="http://schemas.microsoft.com/office/drawing/2014/main" id="{4DA67EA8-9AB8-4BE8-9CE7-C00567729EE2}"/>
              </a:ext>
            </a:extLst>
          </p:cNvPr>
          <p:cNvSpPr/>
          <p:nvPr/>
        </p:nvSpPr>
        <p:spPr>
          <a:xfrm rot="10800000">
            <a:off x="4871244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PB20">
            <a:extLst>
              <a:ext uri="{FF2B5EF4-FFF2-40B4-BE49-F238E27FC236}">
                <a16:creationId xmlns:a16="http://schemas.microsoft.com/office/drawing/2014/main" id="{589C7C2D-5A1C-4F13-942A-826A816B74C4}"/>
              </a:ext>
            </a:extLst>
          </p:cNvPr>
          <p:cNvSpPr/>
          <p:nvPr/>
        </p:nvSpPr>
        <p:spPr>
          <a:xfrm rot="10800000">
            <a:off x="5127625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PB21">
            <a:extLst>
              <a:ext uri="{FF2B5EF4-FFF2-40B4-BE49-F238E27FC236}">
                <a16:creationId xmlns:a16="http://schemas.microsoft.com/office/drawing/2014/main" id="{07319F5C-347D-4B15-A6E3-7B8B64BED833}"/>
              </a:ext>
            </a:extLst>
          </p:cNvPr>
          <p:cNvSpPr/>
          <p:nvPr/>
        </p:nvSpPr>
        <p:spPr>
          <a:xfrm rot="10800000">
            <a:off x="5384006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PB22">
            <a:extLst>
              <a:ext uri="{FF2B5EF4-FFF2-40B4-BE49-F238E27FC236}">
                <a16:creationId xmlns:a16="http://schemas.microsoft.com/office/drawing/2014/main" id="{FC9DE6B5-2505-4D10-8A1F-C8B29ADB4068}"/>
              </a:ext>
            </a:extLst>
          </p:cNvPr>
          <p:cNvSpPr/>
          <p:nvPr/>
        </p:nvSpPr>
        <p:spPr>
          <a:xfrm rot="10800000">
            <a:off x="5640388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PB23">
            <a:extLst>
              <a:ext uri="{FF2B5EF4-FFF2-40B4-BE49-F238E27FC236}">
                <a16:creationId xmlns:a16="http://schemas.microsoft.com/office/drawing/2014/main" id="{7F0FC459-9799-4EC6-A153-AF6E855D7181}"/>
              </a:ext>
            </a:extLst>
          </p:cNvPr>
          <p:cNvSpPr/>
          <p:nvPr/>
        </p:nvSpPr>
        <p:spPr>
          <a:xfrm rot="10800000">
            <a:off x="5896769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space réservé du numéro de diapositive 62">
            <a:extLst>
              <a:ext uri="{FF2B5EF4-FFF2-40B4-BE49-F238E27FC236}">
                <a16:creationId xmlns:a16="http://schemas.microsoft.com/office/drawing/2014/main" id="{15C30753-36BE-4428-BFBD-7FFEC05DA68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85087">
              <a:lnSpc>
                <a:spcPts val="770"/>
              </a:lnSpc>
            </a:pPr>
            <a:fld id="{81D60167-4931-47E6-BA6A-407CBD079E47}" type="slidenum">
              <a:rPr lang="fr-FR" spc="-20" smtClean="0"/>
              <a:pPr marL="85087">
                <a:lnSpc>
                  <a:spcPts val="770"/>
                </a:lnSpc>
              </a:pPr>
              <a:t>1</a:t>
            </a:fld>
            <a:r>
              <a:rPr lang="fr-FR" spc="-20"/>
              <a:t>/22</a:t>
            </a:r>
            <a:endParaRPr lang="fr-FR" spc="-20" dirty="0"/>
          </a:p>
        </p:txBody>
      </p:sp>
      <p:pic>
        <p:nvPicPr>
          <p:cNvPr id="7" name="Picture 6" descr="A picture containing text, envelope, stationary&#10;&#10;Description automatically generated">
            <a:extLst>
              <a:ext uri="{FF2B5EF4-FFF2-40B4-BE49-F238E27FC236}">
                <a16:creationId xmlns:a16="http://schemas.microsoft.com/office/drawing/2014/main" id="{30A631A2-BD1D-B6E3-F1F5-AE237BFF28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038" y="2051858"/>
            <a:ext cx="738792" cy="73879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6811" y="53975"/>
            <a:ext cx="7410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b="1" spc="-30" dirty="0">
                <a:solidFill>
                  <a:srgbClr val="F9F9F9"/>
                </a:solidFill>
                <a:latin typeface="Arial"/>
                <a:cs typeface="Arial"/>
              </a:rPr>
              <a:t>Layers…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5366" y="1518522"/>
            <a:ext cx="106616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059" indent="-126995">
              <a:spcBef>
                <a:spcPts val="95"/>
              </a:spcBef>
              <a:buSzPct val="35000"/>
              <a:buFont typeface="Times New Roman"/>
              <a:buChar char="•"/>
              <a:tabLst>
                <a:tab pos="139694" algn="l"/>
              </a:tabLst>
            </a:pPr>
            <a:r>
              <a:rPr sz="1000" dirty="0">
                <a:solidFill>
                  <a:srgbClr val="EC7225"/>
                </a:solidFill>
                <a:latin typeface="Tahoma"/>
                <a:cs typeface="Tahoma"/>
              </a:rPr>
              <a:t>This</a:t>
            </a:r>
            <a:r>
              <a:rPr sz="1000" spc="-25" dirty="0">
                <a:solidFill>
                  <a:srgbClr val="EC7225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EC7225"/>
                </a:solidFill>
                <a:latin typeface="Tahoma"/>
                <a:cs typeface="Tahoma"/>
              </a:rPr>
              <a:t>is</a:t>
            </a:r>
            <a:r>
              <a:rPr sz="1000" spc="-20" dirty="0">
                <a:solidFill>
                  <a:srgbClr val="EC7225"/>
                </a:solidFill>
                <a:latin typeface="Tahoma"/>
                <a:cs typeface="Tahoma"/>
              </a:rPr>
              <a:t> important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95014" y="3302583"/>
            <a:ext cx="260985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700" spc="-10" dirty="0">
                <a:solidFill>
                  <a:srgbClr val="F9F9F9"/>
                </a:solidFill>
                <a:latin typeface="Tahoma"/>
                <a:cs typeface="Tahoma"/>
              </a:rPr>
              <a:t>11/22</a:t>
            </a:r>
            <a:endParaRPr sz="700">
              <a:latin typeface="Tahoma"/>
              <a:cs typeface="Tahoma"/>
            </a:endParaRPr>
          </a:p>
        </p:txBody>
      </p:sp>
      <p:sp>
        <p:nvSpPr>
          <p:cNvPr id="30" name="PB0">
            <a:extLst>
              <a:ext uri="{FF2B5EF4-FFF2-40B4-BE49-F238E27FC236}">
                <a16:creationId xmlns:a16="http://schemas.microsoft.com/office/drawing/2014/main" id="{D15F8AA3-6A72-4916-92CA-81107A94CA9D}"/>
              </a:ext>
            </a:extLst>
          </p:cNvPr>
          <p:cNvSpPr/>
          <p:nvPr/>
        </p:nvSpPr>
        <p:spPr>
          <a:xfrm rot="10800000">
            <a:off x="0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PB1">
            <a:extLst>
              <a:ext uri="{FF2B5EF4-FFF2-40B4-BE49-F238E27FC236}">
                <a16:creationId xmlns:a16="http://schemas.microsoft.com/office/drawing/2014/main" id="{70B3A050-C1FF-4CB1-BB46-933B66EF57E8}"/>
              </a:ext>
            </a:extLst>
          </p:cNvPr>
          <p:cNvSpPr/>
          <p:nvPr/>
        </p:nvSpPr>
        <p:spPr>
          <a:xfrm rot="10800000">
            <a:off x="256381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PB2">
            <a:extLst>
              <a:ext uri="{FF2B5EF4-FFF2-40B4-BE49-F238E27FC236}">
                <a16:creationId xmlns:a16="http://schemas.microsoft.com/office/drawing/2014/main" id="{32887E5D-3111-43BD-BCBB-F1080560FDDB}"/>
              </a:ext>
            </a:extLst>
          </p:cNvPr>
          <p:cNvSpPr/>
          <p:nvPr/>
        </p:nvSpPr>
        <p:spPr>
          <a:xfrm rot="10800000">
            <a:off x="512763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PB3">
            <a:extLst>
              <a:ext uri="{FF2B5EF4-FFF2-40B4-BE49-F238E27FC236}">
                <a16:creationId xmlns:a16="http://schemas.microsoft.com/office/drawing/2014/main" id="{015DA5BB-1FC5-4CAE-BC7F-C2E67916F740}"/>
              </a:ext>
            </a:extLst>
          </p:cNvPr>
          <p:cNvSpPr/>
          <p:nvPr/>
        </p:nvSpPr>
        <p:spPr>
          <a:xfrm rot="10800000">
            <a:off x="769144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B4">
            <a:extLst>
              <a:ext uri="{FF2B5EF4-FFF2-40B4-BE49-F238E27FC236}">
                <a16:creationId xmlns:a16="http://schemas.microsoft.com/office/drawing/2014/main" id="{5049A139-EA15-49BC-9D83-83741BD3FFCE}"/>
              </a:ext>
            </a:extLst>
          </p:cNvPr>
          <p:cNvSpPr/>
          <p:nvPr/>
        </p:nvSpPr>
        <p:spPr>
          <a:xfrm rot="10800000">
            <a:off x="1025525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PB5">
            <a:extLst>
              <a:ext uri="{FF2B5EF4-FFF2-40B4-BE49-F238E27FC236}">
                <a16:creationId xmlns:a16="http://schemas.microsoft.com/office/drawing/2014/main" id="{47B7012B-0713-4ED4-828A-F474864C04B5}"/>
              </a:ext>
            </a:extLst>
          </p:cNvPr>
          <p:cNvSpPr/>
          <p:nvPr/>
        </p:nvSpPr>
        <p:spPr>
          <a:xfrm rot="10800000">
            <a:off x="1281906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PB6">
            <a:extLst>
              <a:ext uri="{FF2B5EF4-FFF2-40B4-BE49-F238E27FC236}">
                <a16:creationId xmlns:a16="http://schemas.microsoft.com/office/drawing/2014/main" id="{7AED722B-7B05-469B-A507-341315CE8B56}"/>
              </a:ext>
            </a:extLst>
          </p:cNvPr>
          <p:cNvSpPr/>
          <p:nvPr/>
        </p:nvSpPr>
        <p:spPr>
          <a:xfrm rot="10800000">
            <a:off x="1538288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PB7">
            <a:extLst>
              <a:ext uri="{FF2B5EF4-FFF2-40B4-BE49-F238E27FC236}">
                <a16:creationId xmlns:a16="http://schemas.microsoft.com/office/drawing/2014/main" id="{E80E8885-933F-4BC8-BC4D-C17BDE42E928}"/>
              </a:ext>
            </a:extLst>
          </p:cNvPr>
          <p:cNvSpPr/>
          <p:nvPr/>
        </p:nvSpPr>
        <p:spPr>
          <a:xfrm rot="10800000">
            <a:off x="1794669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PB8">
            <a:extLst>
              <a:ext uri="{FF2B5EF4-FFF2-40B4-BE49-F238E27FC236}">
                <a16:creationId xmlns:a16="http://schemas.microsoft.com/office/drawing/2014/main" id="{5E825F23-BC7A-48BA-B627-01CE50F297F7}"/>
              </a:ext>
            </a:extLst>
          </p:cNvPr>
          <p:cNvSpPr/>
          <p:nvPr/>
        </p:nvSpPr>
        <p:spPr>
          <a:xfrm rot="10800000">
            <a:off x="2051050" y="3114675"/>
            <a:ext cx="256381" cy="173038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PB9">
            <a:extLst>
              <a:ext uri="{FF2B5EF4-FFF2-40B4-BE49-F238E27FC236}">
                <a16:creationId xmlns:a16="http://schemas.microsoft.com/office/drawing/2014/main" id="{892E1274-28B1-4621-9654-47BFDF7AEC81}"/>
              </a:ext>
            </a:extLst>
          </p:cNvPr>
          <p:cNvSpPr/>
          <p:nvPr/>
        </p:nvSpPr>
        <p:spPr>
          <a:xfrm rot="10800000">
            <a:off x="2307431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B10">
            <a:extLst>
              <a:ext uri="{FF2B5EF4-FFF2-40B4-BE49-F238E27FC236}">
                <a16:creationId xmlns:a16="http://schemas.microsoft.com/office/drawing/2014/main" id="{EF0EC56B-AF8B-4F23-9CD2-F502528B3A8A}"/>
              </a:ext>
            </a:extLst>
          </p:cNvPr>
          <p:cNvSpPr/>
          <p:nvPr/>
        </p:nvSpPr>
        <p:spPr>
          <a:xfrm rot="10800000">
            <a:off x="2563813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B11">
            <a:extLst>
              <a:ext uri="{FF2B5EF4-FFF2-40B4-BE49-F238E27FC236}">
                <a16:creationId xmlns:a16="http://schemas.microsoft.com/office/drawing/2014/main" id="{E2B395B4-9135-4007-8061-79A5DE1D1BB1}"/>
              </a:ext>
            </a:extLst>
          </p:cNvPr>
          <p:cNvSpPr/>
          <p:nvPr/>
        </p:nvSpPr>
        <p:spPr>
          <a:xfrm rot="10800000">
            <a:off x="2820194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PB12">
            <a:extLst>
              <a:ext uri="{FF2B5EF4-FFF2-40B4-BE49-F238E27FC236}">
                <a16:creationId xmlns:a16="http://schemas.microsoft.com/office/drawing/2014/main" id="{5598F191-3E95-4D13-AFE7-4DD6C131CC12}"/>
              </a:ext>
            </a:extLst>
          </p:cNvPr>
          <p:cNvSpPr/>
          <p:nvPr/>
        </p:nvSpPr>
        <p:spPr>
          <a:xfrm rot="10800000">
            <a:off x="3076575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PB13">
            <a:extLst>
              <a:ext uri="{FF2B5EF4-FFF2-40B4-BE49-F238E27FC236}">
                <a16:creationId xmlns:a16="http://schemas.microsoft.com/office/drawing/2014/main" id="{085C372C-5F6A-40A7-82D3-E252576822EA}"/>
              </a:ext>
            </a:extLst>
          </p:cNvPr>
          <p:cNvSpPr/>
          <p:nvPr/>
        </p:nvSpPr>
        <p:spPr>
          <a:xfrm rot="10800000">
            <a:off x="3332956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B14">
            <a:extLst>
              <a:ext uri="{FF2B5EF4-FFF2-40B4-BE49-F238E27FC236}">
                <a16:creationId xmlns:a16="http://schemas.microsoft.com/office/drawing/2014/main" id="{879D4A18-A410-4E5E-89E0-F875D43204EE}"/>
              </a:ext>
            </a:extLst>
          </p:cNvPr>
          <p:cNvSpPr/>
          <p:nvPr/>
        </p:nvSpPr>
        <p:spPr>
          <a:xfrm rot="10800000">
            <a:off x="3589338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B15">
            <a:extLst>
              <a:ext uri="{FF2B5EF4-FFF2-40B4-BE49-F238E27FC236}">
                <a16:creationId xmlns:a16="http://schemas.microsoft.com/office/drawing/2014/main" id="{8893DFA5-1701-4815-9E17-6E11615855D5}"/>
              </a:ext>
            </a:extLst>
          </p:cNvPr>
          <p:cNvSpPr/>
          <p:nvPr/>
        </p:nvSpPr>
        <p:spPr>
          <a:xfrm rot="10800000">
            <a:off x="3845719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PB16">
            <a:extLst>
              <a:ext uri="{FF2B5EF4-FFF2-40B4-BE49-F238E27FC236}">
                <a16:creationId xmlns:a16="http://schemas.microsoft.com/office/drawing/2014/main" id="{AF0AFBCA-F4CD-432C-AE22-23751C1E0B0B}"/>
              </a:ext>
            </a:extLst>
          </p:cNvPr>
          <p:cNvSpPr/>
          <p:nvPr/>
        </p:nvSpPr>
        <p:spPr>
          <a:xfrm rot="10800000">
            <a:off x="4102100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PB17">
            <a:extLst>
              <a:ext uri="{FF2B5EF4-FFF2-40B4-BE49-F238E27FC236}">
                <a16:creationId xmlns:a16="http://schemas.microsoft.com/office/drawing/2014/main" id="{DE730864-84C4-4561-9655-2A161133855B}"/>
              </a:ext>
            </a:extLst>
          </p:cNvPr>
          <p:cNvSpPr/>
          <p:nvPr/>
        </p:nvSpPr>
        <p:spPr>
          <a:xfrm rot="10800000">
            <a:off x="4358481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B18">
            <a:extLst>
              <a:ext uri="{FF2B5EF4-FFF2-40B4-BE49-F238E27FC236}">
                <a16:creationId xmlns:a16="http://schemas.microsoft.com/office/drawing/2014/main" id="{6469F345-E6B5-4061-AF55-E42B32047806}"/>
              </a:ext>
            </a:extLst>
          </p:cNvPr>
          <p:cNvSpPr/>
          <p:nvPr/>
        </p:nvSpPr>
        <p:spPr>
          <a:xfrm rot="10800000">
            <a:off x="4614863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PB19">
            <a:extLst>
              <a:ext uri="{FF2B5EF4-FFF2-40B4-BE49-F238E27FC236}">
                <a16:creationId xmlns:a16="http://schemas.microsoft.com/office/drawing/2014/main" id="{D59EA147-7930-47C9-A47D-D0F41A5CA0D1}"/>
              </a:ext>
            </a:extLst>
          </p:cNvPr>
          <p:cNvSpPr/>
          <p:nvPr/>
        </p:nvSpPr>
        <p:spPr>
          <a:xfrm rot="10800000">
            <a:off x="4871244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PB20">
            <a:extLst>
              <a:ext uri="{FF2B5EF4-FFF2-40B4-BE49-F238E27FC236}">
                <a16:creationId xmlns:a16="http://schemas.microsoft.com/office/drawing/2014/main" id="{C86816C2-FB8A-4B9A-8924-185914EBE290}"/>
              </a:ext>
            </a:extLst>
          </p:cNvPr>
          <p:cNvSpPr/>
          <p:nvPr/>
        </p:nvSpPr>
        <p:spPr>
          <a:xfrm rot="10800000">
            <a:off x="5127625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PB21">
            <a:extLst>
              <a:ext uri="{FF2B5EF4-FFF2-40B4-BE49-F238E27FC236}">
                <a16:creationId xmlns:a16="http://schemas.microsoft.com/office/drawing/2014/main" id="{250A7595-7ECE-4214-8436-C6C88C286A39}"/>
              </a:ext>
            </a:extLst>
          </p:cNvPr>
          <p:cNvSpPr/>
          <p:nvPr/>
        </p:nvSpPr>
        <p:spPr>
          <a:xfrm rot="10800000">
            <a:off x="5384006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PB22">
            <a:extLst>
              <a:ext uri="{FF2B5EF4-FFF2-40B4-BE49-F238E27FC236}">
                <a16:creationId xmlns:a16="http://schemas.microsoft.com/office/drawing/2014/main" id="{FD70CCEE-99DC-424C-8493-FC42C31E4543}"/>
              </a:ext>
            </a:extLst>
          </p:cNvPr>
          <p:cNvSpPr/>
          <p:nvPr/>
        </p:nvSpPr>
        <p:spPr>
          <a:xfrm rot="10800000">
            <a:off x="5640388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PB23">
            <a:extLst>
              <a:ext uri="{FF2B5EF4-FFF2-40B4-BE49-F238E27FC236}">
                <a16:creationId xmlns:a16="http://schemas.microsoft.com/office/drawing/2014/main" id="{21D499A4-8508-4B65-9F9C-6AAD4DAED19F}"/>
              </a:ext>
            </a:extLst>
          </p:cNvPr>
          <p:cNvSpPr/>
          <p:nvPr/>
        </p:nvSpPr>
        <p:spPr>
          <a:xfrm rot="10800000">
            <a:off x="5896769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space réservé du numéro de diapositive 53">
            <a:extLst>
              <a:ext uri="{FF2B5EF4-FFF2-40B4-BE49-F238E27FC236}">
                <a16:creationId xmlns:a16="http://schemas.microsoft.com/office/drawing/2014/main" id="{1317E301-4867-4011-A7E9-265B569469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85087">
              <a:lnSpc>
                <a:spcPts val="770"/>
              </a:lnSpc>
            </a:pPr>
            <a:fld id="{81D60167-4931-47E6-BA6A-407CBD079E47}" type="slidenum">
              <a:rPr lang="fr-FR" spc="-20" smtClean="0"/>
              <a:pPr marL="85087">
                <a:lnSpc>
                  <a:spcPts val="770"/>
                </a:lnSpc>
              </a:pPr>
              <a:t>10</a:t>
            </a:fld>
            <a:r>
              <a:rPr lang="fr-FR" spc="-20"/>
              <a:t>/22</a:t>
            </a:r>
            <a:endParaRPr lang="fr-FR" spc="-20" dirty="0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71040" y="1419857"/>
            <a:ext cx="91884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lang="en-US" sz="1400" b="1" spc="-60" dirty="0">
                <a:solidFill>
                  <a:srgbClr val="1D1E3F"/>
                </a:solidFill>
                <a:latin typeface="Arial"/>
                <a:cs typeface="Arial"/>
              </a:rPr>
              <a:t>Results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83740" y="1788102"/>
            <a:ext cx="2783840" cy="5080"/>
            <a:chOff x="912215" y="1788102"/>
            <a:chExt cx="2783840" cy="5080"/>
          </a:xfrm>
        </p:grpSpPr>
        <p:sp>
          <p:nvSpPr>
            <p:cNvPr id="5" name="object 5"/>
            <p:cNvSpPr/>
            <p:nvPr/>
          </p:nvSpPr>
          <p:spPr>
            <a:xfrm>
              <a:off x="912215" y="1788102"/>
              <a:ext cx="2783840" cy="5080"/>
            </a:xfrm>
            <a:custGeom>
              <a:avLst/>
              <a:gdLst/>
              <a:ahLst/>
              <a:cxnLst/>
              <a:rect l="l" t="t" r="r" b="b"/>
              <a:pathLst>
                <a:path w="2783840" h="5080">
                  <a:moveTo>
                    <a:pt x="0" y="5060"/>
                  </a:moveTo>
                  <a:lnTo>
                    <a:pt x="0" y="0"/>
                  </a:lnTo>
                  <a:lnTo>
                    <a:pt x="2783601" y="0"/>
                  </a:lnTo>
                  <a:lnTo>
                    <a:pt x="278360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3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2215" y="1788102"/>
              <a:ext cx="2531110" cy="5080"/>
            </a:xfrm>
            <a:custGeom>
              <a:avLst/>
              <a:gdLst/>
              <a:ahLst/>
              <a:cxnLst/>
              <a:rect l="l" t="t" r="r" b="b"/>
              <a:pathLst>
                <a:path w="2531110" h="5080">
                  <a:moveTo>
                    <a:pt x="0" y="5060"/>
                  </a:moveTo>
                  <a:lnTo>
                    <a:pt x="0" y="0"/>
                  </a:lnTo>
                  <a:lnTo>
                    <a:pt x="2530539" y="0"/>
                  </a:lnTo>
                  <a:lnTo>
                    <a:pt x="253053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C72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PB0">
            <a:extLst>
              <a:ext uri="{FF2B5EF4-FFF2-40B4-BE49-F238E27FC236}">
                <a16:creationId xmlns:a16="http://schemas.microsoft.com/office/drawing/2014/main" id="{14CD7ACF-8375-433B-9425-89657D254B02}"/>
              </a:ext>
            </a:extLst>
          </p:cNvPr>
          <p:cNvSpPr/>
          <p:nvPr/>
        </p:nvSpPr>
        <p:spPr>
          <a:xfrm rot="10800000">
            <a:off x="0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PB1">
            <a:extLst>
              <a:ext uri="{FF2B5EF4-FFF2-40B4-BE49-F238E27FC236}">
                <a16:creationId xmlns:a16="http://schemas.microsoft.com/office/drawing/2014/main" id="{DCC78480-F5A9-4CD9-ACAD-3F0E09626016}"/>
              </a:ext>
            </a:extLst>
          </p:cNvPr>
          <p:cNvSpPr/>
          <p:nvPr/>
        </p:nvSpPr>
        <p:spPr>
          <a:xfrm rot="10800000">
            <a:off x="256381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PB2">
            <a:extLst>
              <a:ext uri="{FF2B5EF4-FFF2-40B4-BE49-F238E27FC236}">
                <a16:creationId xmlns:a16="http://schemas.microsoft.com/office/drawing/2014/main" id="{9730B8A9-BB99-44C7-BF7D-BDBA8B942DFF}"/>
              </a:ext>
            </a:extLst>
          </p:cNvPr>
          <p:cNvSpPr/>
          <p:nvPr/>
        </p:nvSpPr>
        <p:spPr>
          <a:xfrm rot="10800000">
            <a:off x="512763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B3">
            <a:extLst>
              <a:ext uri="{FF2B5EF4-FFF2-40B4-BE49-F238E27FC236}">
                <a16:creationId xmlns:a16="http://schemas.microsoft.com/office/drawing/2014/main" id="{B21D6454-1EA9-4E8B-9693-470801F79515}"/>
              </a:ext>
            </a:extLst>
          </p:cNvPr>
          <p:cNvSpPr/>
          <p:nvPr/>
        </p:nvSpPr>
        <p:spPr>
          <a:xfrm rot="10800000">
            <a:off x="769144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PB4">
            <a:extLst>
              <a:ext uri="{FF2B5EF4-FFF2-40B4-BE49-F238E27FC236}">
                <a16:creationId xmlns:a16="http://schemas.microsoft.com/office/drawing/2014/main" id="{F9A6B695-B5BB-4CA8-8406-3DF99E7D44C8}"/>
              </a:ext>
            </a:extLst>
          </p:cNvPr>
          <p:cNvSpPr/>
          <p:nvPr/>
        </p:nvSpPr>
        <p:spPr>
          <a:xfrm rot="10800000">
            <a:off x="1025525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PB5">
            <a:extLst>
              <a:ext uri="{FF2B5EF4-FFF2-40B4-BE49-F238E27FC236}">
                <a16:creationId xmlns:a16="http://schemas.microsoft.com/office/drawing/2014/main" id="{BC4BA479-4881-4074-A095-8F529607DA14}"/>
              </a:ext>
            </a:extLst>
          </p:cNvPr>
          <p:cNvSpPr/>
          <p:nvPr/>
        </p:nvSpPr>
        <p:spPr>
          <a:xfrm rot="10800000">
            <a:off x="1281906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PB6">
            <a:extLst>
              <a:ext uri="{FF2B5EF4-FFF2-40B4-BE49-F238E27FC236}">
                <a16:creationId xmlns:a16="http://schemas.microsoft.com/office/drawing/2014/main" id="{2885D8FF-0755-4D9B-9D02-F22BFCA6055B}"/>
              </a:ext>
            </a:extLst>
          </p:cNvPr>
          <p:cNvSpPr/>
          <p:nvPr/>
        </p:nvSpPr>
        <p:spPr>
          <a:xfrm rot="10800000">
            <a:off x="1538288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PB7">
            <a:extLst>
              <a:ext uri="{FF2B5EF4-FFF2-40B4-BE49-F238E27FC236}">
                <a16:creationId xmlns:a16="http://schemas.microsoft.com/office/drawing/2014/main" id="{0592C92B-4925-4FB8-A4C8-55E40F103238}"/>
              </a:ext>
            </a:extLst>
          </p:cNvPr>
          <p:cNvSpPr/>
          <p:nvPr/>
        </p:nvSpPr>
        <p:spPr>
          <a:xfrm rot="10800000">
            <a:off x="1794669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PB8">
            <a:extLst>
              <a:ext uri="{FF2B5EF4-FFF2-40B4-BE49-F238E27FC236}">
                <a16:creationId xmlns:a16="http://schemas.microsoft.com/office/drawing/2014/main" id="{632261CA-F8F2-4362-A01A-7D3992F9E583}"/>
              </a:ext>
            </a:extLst>
          </p:cNvPr>
          <p:cNvSpPr/>
          <p:nvPr/>
        </p:nvSpPr>
        <p:spPr>
          <a:xfrm rot="10800000">
            <a:off x="2051050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B9">
            <a:extLst>
              <a:ext uri="{FF2B5EF4-FFF2-40B4-BE49-F238E27FC236}">
                <a16:creationId xmlns:a16="http://schemas.microsoft.com/office/drawing/2014/main" id="{0AE1EC2E-7A23-41B3-B254-410C57C43F10}"/>
              </a:ext>
            </a:extLst>
          </p:cNvPr>
          <p:cNvSpPr/>
          <p:nvPr/>
        </p:nvSpPr>
        <p:spPr>
          <a:xfrm rot="10800000">
            <a:off x="2307431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B10">
            <a:extLst>
              <a:ext uri="{FF2B5EF4-FFF2-40B4-BE49-F238E27FC236}">
                <a16:creationId xmlns:a16="http://schemas.microsoft.com/office/drawing/2014/main" id="{6597649B-CE05-440B-9CC1-44CF6990AD65}"/>
              </a:ext>
            </a:extLst>
          </p:cNvPr>
          <p:cNvSpPr/>
          <p:nvPr/>
        </p:nvSpPr>
        <p:spPr>
          <a:xfrm rot="10800000">
            <a:off x="2563813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PB11">
            <a:extLst>
              <a:ext uri="{FF2B5EF4-FFF2-40B4-BE49-F238E27FC236}">
                <a16:creationId xmlns:a16="http://schemas.microsoft.com/office/drawing/2014/main" id="{02A9550A-704A-4822-BB1D-44D97ED48066}"/>
              </a:ext>
            </a:extLst>
          </p:cNvPr>
          <p:cNvSpPr/>
          <p:nvPr/>
        </p:nvSpPr>
        <p:spPr>
          <a:xfrm rot="10800000">
            <a:off x="2820194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PB12">
            <a:extLst>
              <a:ext uri="{FF2B5EF4-FFF2-40B4-BE49-F238E27FC236}">
                <a16:creationId xmlns:a16="http://schemas.microsoft.com/office/drawing/2014/main" id="{9DA57BC4-6385-40CD-8B48-6BD409CED0C8}"/>
              </a:ext>
            </a:extLst>
          </p:cNvPr>
          <p:cNvSpPr/>
          <p:nvPr/>
        </p:nvSpPr>
        <p:spPr>
          <a:xfrm rot="10800000">
            <a:off x="3076575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B13">
            <a:extLst>
              <a:ext uri="{FF2B5EF4-FFF2-40B4-BE49-F238E27FC236}">
                <a16:creationId xmlns:a16="http://schemas.microsoft.com/office/drawing/2014/main" id="{DEF6E31B-E81F-41E8-9E9C-C4D11476ED07}"/>
              </a:ext>
            </a:extLst>
          </p:cNvPr>
          <p:cNvSpPr/>
          <p:nvPr/>
        </p:nvSpPr>
        <p:spPr>
          <a:xfrm rot="10800000">
            <a:off x="3332956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B14">
            <a:extLst>
              <a:ext uri="{FF2B5EF4-FFF2-40B4-BE49-F238E27FC236}">
                <a16:creationId xmlns:a16="http://schemas.microsoft.com/office/drawing/2014/main" id="{441E7BF1-6826-4F41-AB54-FB477EE7D3E7}"/>
              </a:ext>
            </a:extLst>
          </p:cNvPr>
          <p:cNvSpPr/>
          <p:nvPr/>
        </p:nvSpPr>
        <p:spPr>
          <a:xfrm rot="10800000">
            <a:off x="3589338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PB15">
            <a:extLst>
              <a:ext uri="{FF2B5EF4-FFF2-40B4-BE49-F238E27FC236}">
                <a16:creationId xmlns:a16="http://schemas.microsoft.com/office/drawing/2014/main" id="{8AA2F7DB-7570-4E34-A56E-B1046EE6C024}"/>
              </a:ext>
            </a:extLst>
          </p:cNvPr>
          <p:cNvSpPr/>
          <p:nvPr/>
        </p:nvSpPr>
        <p:spPr>
          <a:xfrm rot="10800000">
            <a:off x="3845719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PB16">
            <a:extLst>
              <a:ext uri="{FF2B5EF4-FFF2-40B4-BE49-F238E27FC236}">
                <a16:creationId xmlns:a16="http://schemas.microsoft.com/office/drawing/2014/main" id="{5D8E83CC-4DF4-4D2F-8043-F102FF718FE8}"/>
              </a:ext>
            </a:extLst>
          </p:cNvPr>
          <p:cNvSpPr/>
          <p:nvPr/>
        </p:nvSpPr>
        <p:spPr>
          <a:xfrm rot="10800000">
            <a:off x="4102100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B17">
            <a:extLst>
              <a:ext uri="{FF2B5EF4-FFF2-40B4-BE49-F238E27FC236}">
                <a16:creationId xmlns:a16="http://schemas.microsoft.com/office/drawing/2014/main" id="{E3449EC8-552F-41A6-A74D-9E9BE727D0C9}"/>
              </a:ext>
            </a:extLst>
          </p:cNvPr>
          <p:cNvSpPr/>
          <p:nvPr/>
        </p:nvSpPr>
        <p:spPr>
          <a:xfrm rot="10800000">
            <a:off x="4358481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PB18">
            <a:extLst>
              <a:ext uri="{FF2B5EF4-FFF2-40B4-BE49-F238E27FC236}">
                <a16:creationId xmlns:a16="http://schemas.microsoft.com/office/drawing/2014/main" id="{E8745422-8663-49E2-BFF2-973726F994F6}"/>
              </a:ext>
            </a:extLst>
          </p:cNvPr>
          <p:cNvSpPr/>
          <p:nvPr/>
        </p:nvSpPr>
        <p:spPr>
          <a:xfrm rot="10800000">
            <a:off x="4614863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PB19">
            <a:extLst>
              <a:ext uri="{FF2B5EF4-FFF2-40B4-BE49-F238E27FC236}">
                <a16:creationId xmlns:a16="http://schemas.microsoft.com/office/drawing/2014/main" id="{BB472B55-9E7E-46B0-9C71-A4E4C5E52F6C}"/>
              </a:ext>
            </a:extLst>
          </p:cNvPr>
          <p:cNvSpPr/>
          <p:nvPr/>
        </p:nvSpPr>
        <p:spPr>
          <a:xfrm rot="10800000">
            <a:off x="4871244" y="3114675"/>
            <a:ext cx="256381" cy="173038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PB20">
            <a:extLst>
              <a:ext uri="{FF2B5EF4-FFF2-40B4-BE49-F238E27FC236}">
                <a16:creationId xmlns:a16="http://schemas.microsoft.com/office/drawing/2014/main" id="{D998B9AF-DF83-4F71-8EEA-3459E68DB742}"/>
              </a:ext>
            </a:extLst>
          </p:cNvPr>
          <p:cNvSpPr/>
          <p:nvPr/>
        </p:nvSpPr>
        <p:spPr>
          <a:xfrm rot="10800000">
            <a:off x="5127625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PB21">
            <a:extLst>
              <a:ext uri="{FF2B5EF4-FFF2-40B4-BE49-F238E27FC236}">
                <a16:creationId xmlns:a16="http://schemas.microsoft.com/office/drawing/2014/main" id="{68124514-12AA-41DE-BC3E-E053248EEF51}"/>
              </a:ext>
            </a:extLst>
          </p:cNvPr>
          <p:cNvSpPr/>
          <p:nvPr/>
        </p:nvSpPr>
        <p:spPr>
          <a:xfrm rot="10800000">
            <a:off x="5384006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PB22">
            <a:extLst>
              <a:ext uri="{FF2B5EF4-FFF2-40B4-BE49-F238E27FC236}">
                <a16:creationId xmlns:a16="http://schemas.microsoft.com/office/drawing/2014/main" id="{A414CBCB-BD71-4C76-BD83-EC779645CE04}"/>
              </a:ext>
            </a:extLst>
          </p:cNvPr>
          <p:cNvSpPr/>
          <p:nvPr/>
        </p:nvSpPr>
        <p:spPr>
          <a:xfrm rot="10800000">
            <a:off x="5640388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PB23">
            <a:extLst>
              <a:ext uri="{FF2B5EF4-FFF2-40B4-BE49-F238E27FC236}">
                <a16:creationId xmlns:a16="http://schemas.microsoft.com/office/drawing/2014/main" id="{E40D15CF-A5B2-487A-93FE-7530047D22FD}"/>
              </a:ext>
            </a:extLst>
          </p:cNvPr>
          <p:cNvSpPr/>
          <p:nvPr/>
        </p:nvSpPr>
        <p:spPr>
          <a:xfrm rot="10800000">
            <a:off x="5896769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space réservé du numéro de diapositive 54">
            <a:extLst>
              <a:ext uri="{FF2B5EF4-FFF2-40B4-BE49-F238E27FC236}">
                <a16:creationId xmlns:a16="http://schemas.microsoft.com/office/drawing/2014/main" id="{77D2BADE-D41D-4105-B0D8-F2195EDC930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85087">
              <a:lnSpc>
                <a:spcPts val="770"/>
              </a:lnSpc>
            </a:pPr>
            <a:fld id="{81D60167-4931-47E6-BA6A-407CBD079E47}" type="slidenum">
              <a:rPr lang="fr-FR" spc="-20" smtClean="0"/>
              <a:pPr marL="85087">
                <a:lnSpc>
                  <a:spcPts val="770"/>
                </a:lnSpc>
              </a:pPr>
              <a:t>11</a:t>
            </a:fld>
            <a:r>
              <a:rPr lang="fr-FR" spc="-20"/>
              <a:t>/22</a:t>
            </a:r>
            <a:endParaRPr lang="fr-FR" spc="-20" dirty="0"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330" y="53975"/>
            <a:ext cx="144033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b="1" spc="-30" dirty="0">
                <a:solidFill>
                  <a:srgbClr val="F9F9F9"/>
                </a:solidFill>
                <a:latin typeface="Arial"/>
                <a:cs typeface="Arial"/>
              </a:rPr>
              <a:t>Future Work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95014" y="3302583"/>
            <a:ext cx="260985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700" spc="-10" dirty="0">
                <a:solidFill>
                  <a:srgbClr val="F9F9F9"/>
                </a:solidFill>
                <a:latin typeface="Tahoma"/>
                <a:cs typeface="Tahoma"/>
              </a:rPr>
              <a:t>11/22</a:t>
            </a:r>
            <a:endParaRPr sz="700">
              <a:latin typeface="Tahoma"/>
              <a:cs typeface="Tahoma"/>
            </a:endParaRPr>
          </a:p>
        </p:txBody>
      </p:sp>
      <p:sp>
        <p:nvSpPr>
          <p:cNvPr id="30" name="PB0">
            <a:extLst>
              <a:ext uri="{FF2B5EF4-FFF2-40B4-BE49-F238E27FC236}">
                <a16:creationId xmlns:a16="http://schemas.microsoft.com/office/drawing/2014/main" id="{0A64F465-0DC3-42A3-81B5-F85FA37864EA}"/>
              </a:ext>
            </a:extLst>
          </p:cNvPr>
          <p:cNvSpPr/>
          <p:nvPr/>
        </p:nvSpPr>
        <p:spPr>
          <a:xfrm rot="10800000">
            <a:off x="0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PB1">
            <a:extLst>
              <a:ext uri="{FF2B5EF4-FFF2-40B4-BE49-F238E27FC236}">
                <a16:creationId xmlns:a16="http://schemas.microsoft.com/office/drawing/2014/main" id="{0CA0A600-74B9-4370-922B-FEF7A6B04E9E}"/>
              </a:ext>
            </a:extLst>
          </p:cNvPr>
          <p:cNvSpPr/>
          <p:nvPr/>
        </p:nvSpPr>
        <p:spPr>
          <a:xfrm rot="10800000">
            <a:off x="256381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PB2">
            <a:extLst>
              <a:ext uri="{FF2B5EF4-FFF2-40B4-BE49-F238E27FC236}">
                <a16:creationId xmlns:a16="http://schemas.microsoft.com/office/drawing/2014/main" id="{2303CED3-8355-4B94-8D0B-B75DD45C74D9}"/>
              </a:ext>
            </a:extLst>
          </p:cNvPr>
          <p:cNvSpPr/>
          <p:nvPr/>
        </p:nvSpPr>
        <p:spPr>
          <a:xfrm rot="10800000">
            <a:off x="512763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PB3">
            <a:extLst>
              <a:ext uri="{FF2B5EF4-FFF2-40B4-BE49-F238E27FC236}">
                <a16:creationId xmlns:a16="http://schemas.microsoft.com/office/drawing/2014/main" id="{E70A9F81-5AD8-441A-8376-A22CDBBBF22E}"/>
              </a:ext>
            </a:extLst>
          </p:cNvPr>
          <p:cNvSpPr/>
          <p:nvPr/>
        </p:nvSpPr>
        <p:spPr>
          <a:xfrm rot="10800000">
            <a:off x="769144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B4">
            <a:extLst>
              <a:ext uri="{FF2B5EF4-FFF2-40B4-BE49-F238E27FC236}">
                <a16:creationId xmlns:a16="http://schemas.microsoft.com/office/drawing/2014/main" id="{9F7AB379-AD74-494B-9541-7DA5FBE3BDFC}"/>
              </a:ext>
            </a:extLst>
          </p:cNvPr>
          <p:cNvSpPr/>
          <p:nvPr/>
        </p:nvSpPr>
        <p:spPr>
          <a:xfrm rot="10800000">
            <a:off x="1025525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PB5">
            <a:extLst>
              <a:ext uri="{FF2B5EF4-FFF2-40B4-BE49-F238E27FC236}">
                <a16:creationId xmlns:a16="http://schemas.microsoft.com/office/drawing/2014/main" id="{69ADB092-855E-4276-93B9-F1AB133923BA}"/>
              </a:ext>
            </a:extLst>
          </p:cNvPr>
          <p:cNvSpPr/>
          <p:nvPr/>
        </p:nvSpPr>
        <p:spPr>
          <a:xfrm rot="10800000">
            <a:off x="1281906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PB6">
            <a:extLst>
              <a:ext uri="{FF2B5EF4-FFF2-40B4-BE49-F238E27FC236}">
                <a16:creationId xmlns:a16="http://schemas.microsoft.com/office/drawing/2014/main" id="{3704A26D-EEA0-49DC-BD33-013A46A9187F}"/>
              </a:ext>
            </a:extLst>
          </p:cNvPr>
          <p:cNvSpPr/>
          <p:nvPr/>
        </p:nvSpPr>
        <p:spPr>
          <a:xfrm rot="10800000">
            <a:off x="1538288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PB7">
            <a:extLst>
              <a:ext uri="{FF2B5EF4-FFF2-40B4-BE49-F238E27FC236}">
                <a16:creationId xmlns:a16="http://schemas.microsoft.com/office/drawing/2014/main" id="{6816DAB2-F959-43D2-9BFE-F3F0D5CC07D4}"/>
              </a:ext>
            </a:extLst>
          </p:cNvPr>
          <p:cNvSpPr/>
          <p:nvPr/>
        </p:nvSpPr>
        <p:spPr>
          <a:xfrm rot="10800000">
            <a:off x="1794669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PB8">
            <a:extLst>
              <a:ext uri="{FF2B5EF4-FFF2-40B4-BE49-F238E27FC236}">
                <a16:creationId xmlns:a16="http://schemas.microsoft.com/office/drawing/2014/main" id="{6F8D194E-3638-4BA2-8088-B3C486F56D9B}"/>
              </a:ext>
            </a:extLst>
          </p:cNvPr>
          <p:cNvSpPr/>
          <p:nvPr/>
        </p:nvSpPr>
        <p:spPr>
          <a:xfrm rot="10800000">
            <a:off x="2051050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PB9">
            <a:extLst>
              <a:ext uri="{FF2B5EF4-FFF2-40B4-BE49-F238E27FC236}">
                <a16:creationId xmlns:a16="http://schemas.microsoft.com/office/drawing/2014/main" id="{4A4D7E0F-0612-42FE-8E1C-B1F6AE440410}"/>
              </a:ext>
            </a:extLst>
          </p:cNvPr>
          <p:cNvSpPr/>
          <p:nvPr/>
        </p:nvSpPr>
        <p:spPr>
          <a:xfrm rot="10800000">
            <a:off x="2307431" y="3114675"/>
            <a:ext cx="256382" cy="173038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B10">
            <a:extLst>
              <a:ext uri="{FF2B5EF4-FFF2-40B4-BE49-F238E27FC236}">
                <a16:creationId xmlns:a16="http://schemas.microsoft.com/office/drawing/2014/main" id="{47977D3D-F3FA-4DCA-B038-DC5F1EEC7AB4}"/>
              </a:ext>
            </a:extLst>
          </p:cNvPr>
          <p:cNvSpPr/>
          <p:nvPr/>
        </p:nvSpPr>
        <p:spPr>
          <a:xfrm rot="10800000">
            <a:off x="2563813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B11">
            <a:extLst>
              <a:ext uri="{FF2B5EF4-FFF2-40B4-BE49-F238E27FC236}">
                <a16:creationId xmlns:a16="http://schemas.microsoft.com/office/drawing/2014/main" id="{04B14B19-F933-4A8C-BD7E-F7B944A2F6E9}"/>
              </a:ext>
            </a:extLst>
          </p:cNvPr>
          <p:cNvSpPr/>
          <p:nvPr/>
        </p:nvSpPr>
        <p:spPr>
          <a:xfrm rot="10800000">
            <a:off x="2820194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PB12">
            <a:extLst>
              <a:ext uri="{FF2B5EF4-FFF2-40B4-BE49-F238E27FC236}">
                <a16:creationId xmlns:a16="http://schemas.microsoft.com/office/drawing/2014/main" id="{68EE7B96-24CD-4647-8105-A44548D5F090}"/>
              </a:ext>
            </a:extLst>
          </p:cNvPr>
          <p:cNvSpPr/>
          <p:nvPr/>
        </p:nvSpPr>
        <p:spPr>
          <a:xfrm rot="10800000">
            <a:off x="3076575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PB13">
            <a:extLst>
              <a:ext uri="{FF2B5EF4-FFF2-40B4-BE49-F238E27FC236}">
                <a16:creationId xmlns:a16="http://schemas.microsoft.com/office/drawing/2014/main" id="{0C23E4C7-00DA-42A1-8986-CF4F0BFCD699}"/>
              </a:ext>
            </a:extLst>
          </p:cNvPr>
          <p:cNvSpPr/>
          <p:nvPr/>
        </p:nvSpPr>
        <p:spPr>
          <a:xfrm rot="10800000">
            <a:off x="3332956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B14">
            <a:extLst>
              <a:ext uri="{FF2B5EF4-FFF2-40B4-BE49-F238E27FC236}">
                <a16:creationId xmlns:a16="http://schemas.microsoft.com/office/drawing/2014/main" id="{C38CED36-0D4E-4E61-8E50-6826069D52DE}"/>
              </a:ext>
            </a:extLst>
          </p:cNvPr>
          <p:cNvSpPr/>
          <p:nvPr/>
        </p:nvSpPr>
        <p:spPr>
          <a:xfrm rot="10800000">
            <a:off x="3589338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B15">
            <a:extLst>
              <a:ext uri="{FF2B5EF4-FFF2-40B4-BE49-F238E27FC236}">
                <a16:creationId xmlns:a16="http://schemas.microsoft.com/office/drawing/2014/main" id="{F103F0AB-1367-4508-AB11-D20EB3CDD497}"/>
              </a:ext>
            </a:extLst>
          </p:cNvPr>
          <p:cNvSpPr/>
          <p:nvPr/>
        </p:nvSpPr>
        <p:spPr>
          <a:xfrm rot="10800000">
            <a:off x="3845719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PB16">
            <a:extLst>
              <a:ext uri="{FF2B5EF4-FFF2-40B4-BE49-F238E27FC236}">
                <a16:creationId xmlns:a16="http://schemas.microsoft.com/office/drawing/2014/main" id="{9431D934-49B3-4FDF-8D9A-BE0918DED672}"/>
              </a:ext>
            </a:extLst>
          </p:cNvPr>
          <p:cNvSpPr/>
          <p:nvPr/>
        </p:nvSpPr>
        <p:spPr>
          <a:xfrm rot="10800000">
            <a:off x="4102100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PB17">
            <a:extLst>
              <a:ext uri="{FF2B5EF4-FFF2-40B4-BE49-F238E27FC236}">
                <a16:creationId xmlns:a16="http://schemas.microsoft.com/office/drawing/2014/main" id="{3A882497-3E95-4BF0-958A-85CAC328A54C}"/>
              </a:ext>
            </a:extLst>
          </p:cNvPr>
          <p:cNvSpPr/>
          <p:nvPr/>
        </p:nvSpPr>
        <p:spPr>
          <a:xfrm rot="10800000">
            <a:off x="4358481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B18">
            <a:extLst>
              <a:ext uri="{FF2B5EF4-FFF2-40B4-BE49-F238E27FC236}">
                <a16:creationId xmlns:a16="http://schemas.microsoft.com/office/drawing/2014/main" id="{9F579FEB-C8DE-4562-850A-83B3723F86FB}"/>
              </a:ext>
            </a:extLst>
          </p:cNvPr>
          <p:cNvSpPr/>
          <p:nvPr/>
        </p:nvSpPr>
        <p:spPr>
          <a:xfrm rot="10800000">
            <a:off x="4614863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PB19">
            <a:extLst>
              <a:ext uri="{FF2B5EF4-FFF2-40B4-BE49-F238E27FC236}">
                <a16:creationId xmlns:a16="http://schemas.microsoft.com/office/drawing/2014/main" id="{47847809-1B68-42AF-8BB5-844569098988}"/>
              </a:ext>
            </a:extLst>
          </p:cNvPr>
          <p:cNvSpPr/>
          <p:nvPr/>
        </p:nvSpPr>
        <p:spPr>
          <a:xfrm rot="10800000">
            <a:off x="4871244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PB20">
            <a:extLst>
              <a:ext uri="{FF2B5EF4-FFF2-40B4-BE49-F238E27FC236}">
                <a16:creationId xmlns:a16="http://schemas.microsoft.com/office/drawing/2014/main" id="{E54462F2-79F2-47A4-9083-BB70E691EFEA}"/>
              </a:ext>
            </a:extLst>
          </p:cNvPr>
          <p:cNvSpPr/>
          <p:nvPr/>
        </p:nvSpPr>
        <p:spPr>
          <a:xfrm rot="10800000">
            <a:off x="5127625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PB21">
            <a:extLst>
              <a:ext uri="{FF2B5EF4-FFF2-40B4-BE49-F238E27FC236}">
                <a16:creationId xmlns:a16="http://schemas.microsoft.com/office/drawing/2014/main" id="{8D809331-1938-426B-B520-B30FE9FF8FB5}"/>
              </a:ext>
            </a:extLst>
          </p:cNvPr>
          <p:cNvSpPr/>
          <p:nvPr/>
        </p:nvSpPr>
        <p:spPr>
          <a:xfrm rot="10800000">
            <a:off x="5384006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PB22">
            <a:extLst>
              <a:ext uri="{FF2B5EF4-FFF2-40B4-BE49-F238E27FC236}">
                <a16:creationId xmlns:a16="http://schemas.microsoft.com/office/drawing/2014/main" id="{25B9D1D3-076E-4F7D-8F3F-727F0E84C785}"/>
              </a:ext>
            </a:extLst>
          </p:cNvPr>
          <p:cNvSpPr/>
          <p:nvPr/>
        </p:nvSpPr>
        <p:spPr>
          <a:xfrm rot="10800000">
            <a:off x="5640388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PB23">
            <a:extLst>
              <a:ext uri="{FF2B5EF4-FFF2-40B4-BE49-F238E27FC236}">
                <a16:creationId xmlns:a16="http://schemas.microsoft.com/office/drawing/2014/main" id="{634D7C31-82AD-4525-A622-44DFB859ABA8}"/>
              </a:ext>
            </a:extLst>
          </p:cNvPr>
          <p:cNvSpPr/>
          <p:nvPr/>
        </p:nvSpPr>
        <p:spPr>
          <a:xfrm rot="10800000">
            <a:off x="5896769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space réservé du numéro de diapositive 53">
            <a:extLst>
              <a:ext uri="{FF2B5EF4-FFF2-40B4-BE49-F238E27FC236}">
                <a16:creationId xmlns:a16="http://schemas.microsoft.com/office/drawing/2014/main" id="{1AD778C7-D635-40C9-92F8-0F59FBC47A6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85087">
              <a:lnSpc>
                <a:spcPts val="770"/>
              </a:lnSpc>
            </a:pPr>
            <a:fld id="{81D60167-4931-47E6-BA6A-407CBD079E47}" type="slidenum">
              <a:rPr lang="fr-FR" spc="-20" smtClean="0"/>
              <a:pPr marL="85087">
                <a:lnSpc>
                  <a:spcPts val="770"/>
                </a:lnSpc>
              </a:pPr>
              <a:t>12</a:t>
            </a:fld>
            <a:r>
              <a:rPr lang="fr-FR" spc="-20"/>
              <a:t>/22</a:t>
            </a:r>
            <a:endParaRPr lang="fr-FR" spc="-2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CD9E576-41F1-682F-06FE-CD9E8DB9BC73}"/>
              </a:ext>
            </a:extLst>
          </p:cNvPr>
          <p:cNvSpPr txBox="1"/>
          <p:nvPr/>
        </p:nvSpPr>
        <p:spPr>
          <a:xfrm>
            <a:off x="1017265" y="663575"/>
            <a:ext cx="4421510" cy="13330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059" indent="-126995">
              <a:spcBef>
                <a:spcPts val="95"/>
              </a:spcBef>
              <a:buSzPct val="35000"/>
              <a:buFont typeface="Times New Roman"/>
              <a:buChar char="•"/>
              <a:tabLst>
                <a:tab pos="139694" algn="l"/>
              </a:tabLst>
            </a:pPr>
            <a:r>
              <a:rPr lang="en-US" sz="1000" dirty="0">
                <a:solidFill>
                  <a:srgbClr val="EC7225"/>
                </a:solidFill>
                <a:latin typeface="Tahoma"/>
                <a:cs typeface="Tahoma"/>
              </a:rPr>
              <a:t>TODO</a:t>
            </a:r>
            <a:endParaRPr lang="en-US" sz="1000" dirty="0">
              <a:solidFill>
                <a:srgbClr val="1D1E3F"/>
              </a:solidFill>
              <a:latin typeface="Tahoma"/>
              <a:cs typeface="Tahoma"/>
            </a:endParaRPr>
          </a:p>
          <a:p>
            <a:pPr marL="12700">
              <a:spcBef>
                <a:spcPts val="95"/>
              </a:spcBef>
            </a:pPr>
            <a:r>
              <a:rPr lang="en-US" sz="1000" dirty="0">
                <a:solidFill>
                  <a:srgbClr val="1D1E3F"/>
                </a:solidFill>
                <a:latin typeface="Tahoma"/>
                <a:cs typeface="Tahoma"/>
              </a:rPr>
              <a:t>Highlight the key insights and contributions of your research</a:t>
            </a:r>
          </a:p>
          <a:p>
            <a:pPr marL="12700">
              <a:spcBef>
                <a:spcPts val="95"/>
              </a:spcBef>
            </a:pPr>
            <a:r>
              <a:rPr lang="en-US" sz="1000" dirty="0">
                <a:solidFill>
                  <a:srgbClr val="1D1E3F"/>
                </a:solidFill>
                <a:latin typeface="Tahoma"/>
                <a:cs typeface="Tahoma"/>
              </a:rPr>
              <a:t>Future work (2 minutes)</a:t>
            </a:r>
          </a:p>
          <a:p>
            <a:pPr marL="12700">
              <a:spcBef>
                <a:spcPts val="95"/>
              </a:spcBef>
            </a:pPr>
            <a:r>
              <a:rPr lang="en-US" sz="1000" dirty="0">
                <a:solidFill>
                  <a:srgbClr val="1D1E3F"/>
                </a:solidFill>
                <a:latin typeface="Tahoma"/>
                <a:cs typeface="Tahoma"/>
              </a:rPr>
              <a:t>Discuss the future directions for your research</a:t>
            </a:r>
          </a:p>
          <a:p>
            <a:pPr marL="12700">
              <a:spcBef>
                <a:spcPts val="95"/>
              </a:spcBef>
            </a:pPr>
            <a:r>
              <a:rPr lang="en-US" sz="1000" dirty="0">
                <a:solidFill>
                  <a:srgbClr val="1D1E3F"/>
                </a:solidFill>
                <a:latin typeface="Tahoma"/>
                <a:cs typeface="Tahoma"/>
              </a:rPr>
              <a:t>Outline your next steps and future goals</a:t>
            </a:r>
          </a:p>
          <a:p>
            <a:pPr marL="12700">
              <a:spcBef>
                <a:spcPts val="95"/>
              </a:spcBef>
            </a:pPr>
            <a:r>
              <a:rPr lang="en-US" sz="1000" dirty="0">
                <a:solidFill>
                  <a:srgbClr val="1D1E3F"/>
                </a:solidFill>
                <a:latin typeface="Tahoma"/>
                <a:cs typeface="Tahoma"/>
              </a:rPr>
              <a:t>Conclusion (1 minute)</a:t>
            </a:r>
          </a:p>
          <a:p>
            <a:pPr marL="12700">
              <a:spcBef>
                <a:spcPts val="95"/>
              </a:spcBef>
            </a:pPr>
            <a:r>
              <a:rPr lang="en-US" sz="1000" dirty="0">
                <a:solidFill>
                  <a:srgbClr val="1D1E3F"/>
                </a:solidFill>
                <a:latin typeface="Tahoma"/>
                <a:cs typeface="Tahoma"/>
              </a:rPr>
              <a:t>Summarize the key points of your presentation</a:t>
            </a:r>
          </a:p>
          <a:p>
            <a:pPr marL="12700">
              <a:spcBef>
                <a:spcPts val="95"/>
              </a:spcBef>
            </a:pPr>
            <a:r>
              <a:rPr lang="en-US" sz="1000" dirty="0">
                <a:solidFill>
                  <a:srgbClr val="1D1E3F"/>
                </a:solidFill>
                <a:latin typeface="Tahoma"/>
                <a:cs typeface="Tahoma"/>
              </a:rPr>
              <a:t>Emphasize the importance and potential impact of your research.</a:t>
            </a:r>
            <a:endParaRPr lang="en-US" sz="10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330" y="53975"/>
            <a:ext cx="144033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b="1" spc="-30" dirty="0" err="1">
                <a:solidFill>
                  <a:srgbClr val="F9F9F9"/>
                </a:solidFill>
                <a:latin typeface="Arial"/>
                <a:cs typeface="Arial"/>
              </a:rPr>
              <a:t>Concusion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95014" y="3302583"/>
            <a:ext cx="260985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700" spc="-10" dirty="0">
                <a:solidFill>
                  <a:srgbClr val="F9F9F9"/>
                </a:solidFill>
                <a:latin typeface="Tahoma"/>
                <a:cs typeface="Tahoma"/>
              </a:rPr>
              <a:t>11/22</a:t>
            </a:r>
            <a:endParaRPr sz="700">
              <a:latin typeface="Tahoma"/>
              <a:cs typeface="Tahoma"/>
            </a:endParaRPr>
          </a:p>
        </p:txBody>
      </p:sp>
      <p:sp>
        <p:nvSpPr>
          <p:cNvPr id="30" name="PB0">
            <a:extLst>
              <a:ext uri="{FF2B5EF4-FFF2-40B4-BE49-F238E27FC236}">
                <a16:creationId xmlns:a16="http://schemas.microsoft.com/office/drawing/2014/main" id="{0A64F465-0DC3-42A3-81B5-F85FA37864EA}"/>
              </a:ext>
            </a:extLst>
          </p:cNvPr>
          <p:cNvSpPr/>
          <p:nvPr/>
        </p:nvSpPr>
        <p:spPr>
          <a:xfrm rot="10800000">
            <a:off x="0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PB1">
            <a:extLst>
              <a:ext uri="{FF2B5EF4-FFF2-40B4-BE49-F238E27FC236}">
                <a16:creationId xmlns:a16="http://schemas.microsoft.com/office/drawing/2014/main" id="{0CA0A600-74B9-4370-922B-FEF7A6B04E9E}"/>
              </a:ext>
            </a:extLst>
          </p:cNvPr>
          <p:cNvSpPr/>
          <p:nvPr/>
        </p:nvSpPr>
        <p:spPr>
          <a:xfrm rot="10800000">
            <a:off x="256381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PB2">
            <a:extLst>
              <a:ext uri="{FF2B5EF4-FFF2-40B4-BE49-F238E27FC236}">
                <a16:creationId xmlns:a16="http://schemas.microsoft.com/office/drawing/2014/main" id="{2303CED3-8355-4B94-8D0B-B75DD45C74D9}"/>
              </a:ext>
            </a:extLst>
          </p:cNvPr>
          <p:cNvSpPr/>
          <p:nvPr/>
        </p:nvSpPr>
        <p:spPr>
          <a:xfrm rot="10800000">
            <a:off x="512763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PB3">
            <a:extLst>
              <a:ext uri="{FF2B5EF4-FFF2-40B4-BE49-F238E27FC236}">
                <a16:creationId xmlns:a16="http://schemas.microsoft.com/office/drawing/2014/main" id="{E70A9F81-5AD8-441A-8376-A22CDBBBF22E}"/>
              </a:ext>
            </a:extLst>
          </p:cNvPr>
          <p:cNvSpPr/>
          <p:nvPr/>
        </p:nvSpPr>
        <p:spPr>
          <a:xfrm rot="10800000">
            <a:off x="769144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B4">
            <a:extLst>
              <a:ext uri="{FF2B5EF4-FFF2-40B4-BE49-F238E27FC236}">
                <a16:creationId xmlns:a16="http://schemas.microsoft.com/office/drawing/2014/main" id="{9F7AB379-AD74-494B-9541-7DA5FBE3BDFC}"/>
              </a:ext>
            </a:extLst>
          </p:cNvPr>
          <p:cNvSpPr/>
          <p:nvPr/>
        </p:nvSpPr>
        <p:spPr>
          <a:xfrm rot="10800000">
            <a:off x="1025525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PB5">
            <a:extLst>
              <a:ext uri="{FF2B5EF4-FFF2-40B4-BE49-F238E27FC236}">
                <a16:creationId xmlns:a16="http://schemas.microsoft.com/office/drawing/2014/main" id="{69ADB092-855E-4276-93B9-F1AB133923BA}"/>
              </a:ext>
            </a:extLst>
          </p:cNvPr>
          <p:cNvSpPr/>
          <p:nvPr/>
        </p:nvSpPr>
        <p:spPr>
          <a:xfrm rot="10800000">
            <a:off x="1281906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PB6">
            <a:extLst>
              <a:ext uri="{FF2B5EF4-FFF2-40B4-BE49-F238E27FC236}">
                <a16:creationId xmlns:a16="http://schemas.microsoft.com/office/drawing/2014/main" id="{3704A26D-EEA0-49DC-BD33-013A46A9187F}"/>
              </a:ext>
            </a:extLst>
          </p:cNvPr>
          <p:cNvSpPr/>
          <p:nvPr/>
        </p:nvSpPr>
        <p:spPr>
          <a:xfrm rot="10800000">
            <a:off x="1538288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PB7">
            <a:extLst>
              <a:ext uri="{FF2B5EF4-FFF2-40B4-BE49-F238E27FC236}">
                <a16:creationId xmlns:a16="http://schemas.microsoft.com/office/drawing/2014/main" id="{6816DAB2-F959-43D2-9BFE-F3F0D5CC07D4}"/>
              </a:ext>
            </a:extLst>
          </p:cNvPr>
          <p:cNvSpPr/>
          <p:nvPr/>
        </p:nvSpPr>
        <p:spPr>
          <a:xfrm rot="10800000">
            <a:off x="1794669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PB8">
            <a:extLst>
              <a:ext uri="{FF2B5EF4-FFF2-40B4-BE49-F238E27FC236}">
                <a16:creationId xmlns:a16="http://schemas.microsoft.com/office/drawing/2014/main" id="{6F8D194E-3638-4BA2-8088-B3C486F56D9B}"/>
              </a:ext>
            </a:extLst>
          </p:cNvPr>
          <p:cNvSpPr/>
          <p:nvPr/>
        </p:nvSpPr>
        <p:spPr>
          <a:xfrm rot="10800000">
            <a:off x="2051050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PB9">
            <a:extLst>
              <a:ext uri="{FF2B5EF4-FFF2-40B4-BE49-F238E27FC236}">
                <a16:creationId xmlns:a16="http://schemas.microsoft.com/office/drawing/2014/main" id="{4A4D7E0F-0612-42FE-8E1C-B1F6AE440410}"/>
              </a:ext>
            </a:extLst>
          </p:cNvPr>
          <p:cNvSpPr/>
          <p:nvPr/>
        </p:nvSpPr>
        <p:spPr>
          <a:xfrm rot="10800000">
            <a:off x="2307431" y="3114675"/>
            <a:ext cx="256382" cy="173038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B10">
            <a:extLst>
              <a:ext uri="{FF2B5EF4-FFF2-40B4-BE49-F238E27FC236}">
                <a16:creationId xmlns:a16="http://schemas.microsoft.com/office/drawing/2014/main" id="{47977D3D-F3FA-4DCA-B038-DC5F1EEC7AB4}"/>
              </a:ext>
            </a:extLst>
          </p:cNvPr>
          <p:cNvSpPr/>
          <p:nvPr/>
        </p:nvSpPr>
        <p:spPr>
          <a:xfrm rot="10800000">
            <a:off x="2563813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B11">
            <a:extLst>
              <a:ext uri="{FF2B5EF4-FFF2-40B4-BE49-F238E27FC236}">
                <a16:creationId xmlns:a16="http://schemas.microsoft.com/office/drawing/2014/main" id="{04B14B19-F933-4A8C-BD7E-F7B944A2F6E9}"/>
              </a:ext>
            </a:extLst>
          </p:cNvPr>
          <p:cNvSpPr/>
          <p:nvPr/>
        </p:nvSpPr>
        <p:spPr>
          <a:xfrm rot="10800000">
            <a:off x="2820194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PB12">
            <a:extLst>
              <a:ext uri="{FF2B5EF4-FFF2-40B4-BE49-F238E27FC236}">
                <a16:creationId xmlns:a16="http://schemas.microsoft.com/office/drawing/2014/main" id="{68EE7B96-24CD-4647-8105-A44548D5F090}"/>
              </a:ext>
            </a:extLst>
          </p:cNvPr>
          <p:cNvSpPr/>
          <p:nvPr/>
        </p:nvSpPr>
        <p:spPr>
          <a:xfrm rot="10800000">
            <a:off x="3076575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PB13">
            <a:extLst>
              <a:ext uri="{FF2B5EF4-FFF2-40B4-BE49-F238E27FC236}">
                <a16:creationId xmlns:a16="http://schemas.microsoft.com/office/drawing/2014/main" id="{0C23E4C7-00DA-42A1-8986-CF4F0BFCD699}"/>
              </a:ext>
            </a:extLst>
          </p:cNvPr>
          <p:cNvSpPr/>
          <p:nvPr/>
        </p:nvSpPr>
        <p:spPr>
          <a:xfrm rot="10800000">
            <a:off x="3332956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B14">
            <a:extLst>
              <a:ext uri="{FF2B5EF4-FFF2-40B4-BE49-F238E27FC236}">
                <a16:creationId xmlns:a16="http://schemas.microsoft.com/office/drawing/2014/main" id="{C38CED36-0D4E-4E61-8E50-6826069D52DE}"/>
              </a:ext>
            </a:extLst>
          </p:cNvPr>
          <p:cNvSpPr/>
          <p:nvPr/>
        </p:nvSpPr>
        <p:spPr>
          <a:xfrm rot="10800000">
            <a:off x="3589338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B15">
            <a:extLst>
              <a:ext uri="{FF2B5EF4-FFF2-40B4-BE49-F238E27FC236}">
                <a16:creationId xmlns:a16="http://schemas.microsoft.com/office/drawing/2014/main" id="{F103F0AB-1367-4508-AB11-D20EB3CDD497}"/>
              </a:ext>
            </a:extLst>
          </p:cNvPr>
          <p:cNvSpPr/>
          <p:nvPr/>
        </p:nvSpPr>
        <p:spPr>
          <a:xfrm rot="10800000">
            <a:off x="3845719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PB16">
            <a:extLst>
              <a:ext uri="{FF2B5EF4-FFF2-40B4-BE49-F238E27FC236}">
                <a16:creationId xmlns:a16="http://schemas.microsoft.com/office/drawing/2014/main" id="{9431D934-49B3-4FDF-8D9A-BE0918DED672}"/>
              </a:ext>
            </a:extLst>
          </p:cNvPr>
          <p:cNvSpPr/>
          <p:nvPr/>
        </p:nvSpPr>
        <p:spPr>
          <a:xfrm rot="10800000">
            <a:off x="4102100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PB17">
            <a:extLst>
              <a:ext uri="{FF2B5EF4-FFF2-40B4-BE49-F238E27FC236}">
                <a16:creationId xmlns:a16="http://schemas.microsoft.com/office/drawing/2014/main" id="{3A882497-3E95-4BF0-958A-85CAC328A54C}"/>
              </a:ext>
            </a:extLst>
          </p:cNvPr>
          <p:cNvSpPr/>
          <p:nvPr/>
        </p:nvSpPr>
        <p:spPr>
          <a:xfrm rot="10800000">
            <a:off x="4358481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B18">
            <a:extLst>
              <a:ext uri="{FF2B5EF4-FFF2-40B4-BE49-F238E27FC236}">
                <a16:creationId xmlns:a16="http://schemas.microsoft.com/office/drawing/2014/main" id="{9F579FEB-C8DE-4562-850A-83B3723F86FB}"/>
              </a:ext>
            </a:extLst>
          </p:cNvPr>
          <p:cNvSpPr/>
          <p:nvPr/>
        </p:nvSpPr>
        <p:spPr>
          <a:xfrm rot="10800000">
            <a:off x="4614863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PB19">
            <a:extLst>
              <a:ext uri="{FF2B5EF4-FFF2-40B4-BE49-F238E27FC236}">
                <a16:creationId xmlns:a16="http://schemas.microsoft.com/office/drawing/2014/main" id="{47847809-1B68-42AF-8BB5-844569098988}"/>
              </a:ext>
            </a:extLst>
          </p:cNvPr>
          <p:cNvSpPr/>
          <p:nvPr/>
        </p:nvSpPr>
        <p:spPr>
          <a:xfrm rot="10800000">
            <a:off x="4871244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PB20">
            <a:extLst>
              <a:ext uri="{FF2B5EF4-FFF2-40B4-BE49-F238E27FC236}">
                <a16:creationId xmlns:a16="http://schemas.microsoft.com/office/drawing/2014/main" id="{E54462F2-79F2-47A4-9083-BB70E691EFEA}"/>
              </a:ext>
            </a:extLst>
          </p:cNvPr>
          <p:cNvSpPr/>
          <p:nvPr/>
        </p:nvSpPr>
        <p:spPr>
          <a:xfrm rot="10800000">
            <a:off x="5127625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PB21">
            <a:extLst>
              <a:ext uri="{FF2B5EF4-FFF2-40B4-BE49-F238E27FC236}">
                <a16:creationId xmlns:a16="http://schemas.microsoft.com/office/drawing/2014/main" id="{8D809331-1938-426B-B520-B30FE9FF8FB5}"/>
              </a:ext>
            </a:extLst>
          </p:cNvPr>
          <p:cNvSpPr/>
          <p:nvPr/>
        </p:nvSpPr>
        <p:spPr>
          <a:xfrm rot="10800000">
            <a:off x="5384006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PB22">
            <a:extLst>
              <a:ext uri="{FF2B5EF4-FFF2-40B4-BE49-F238E27FC236}">
                <a16:creationId xmlns:a16="http://schemas.microsoft.com/office/drawing/2014/main" id="{25B9D1D3-076E-4F7D-8F3F-727F0E84C785}"/>
              </a:ext>
            </a:extLst>
          </p:cNvPr>
          <p:cNvSpPr/>
          <p:nvPr/>
        </p:nvSpPr>
        <p:spPr>
          <a:xfrm rot="10800000">
            <a:off x="5640388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PB23">
            <a:extLst>
              <a:ext uri="{FF2B5EF4-FFF2-40B4-BE49-F238E27FC236}">
                <a16:creationId xmlns:a16="http://schemas.microsoft.com/office/drawing/2014/main" id="{634D7C31-82AD-4525-A622-44DFB859ABA8}"/>
              </a:ext>
            </a:extLst>
          </p:cNvPr>
          <p:cNvSpPr/>
          <p:nvPr/>
        </p:nvSpPr>
        <p:spPr>
          <a:xfrm rot="10800000">
            <a:off x="5896769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space réservé du numéro de diapositive 53">
            <a:extLst>
              <a:ext uri="{FF2B5EF4-FFF2-40B4-BE49-F238E27FC236}">
                <a16:creationId xmlns:a16="http://schemas.microsoft.com/office/drawing/2014/main" id="{1AD778C7-D635-40C9-92F8-0F59FBC47A6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85087">
              <a:lnSpc>
                <a:spcPts val="770"/>
              </a:lnSpc>
            </a:pPr>
            <a:fld id="{81D60167-4931-47E6-BA6A-407CBD079E47}" type="slidenum">
              <a:rPr lang="fr-FR" spc="-20" smtClean="0"/>
              <a:pPr marL="85087">
                <a:lnSpc>
                  <a:spcPts val="770"/>
                </a:lnSpc>
              </a:pPr>
              <a:t>13</a:t>
            </a:fld>
            <a:r>
              <a:rPr lang="fr-FR" spc="-20"/>
              <a:t>/22</a:t>
            </a:r>
            <a:endParaRPr lang="fr-FR" spc="-2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CD9E576-41F1-682F-06FE-CD9E8DB9BC73}"/>
              </a:ext>
            </a:extLst>
          </p:cNvPr>
          <p:cNvSpPr txBox="1"/>
          <p:nvPr/>
        </p:nvSpPr>
        <p:spPr>
          <a:xfrm>
            <a:off x="1245366" y="1518522"/>
            <a:ext cx="1066165" cy="15767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059" indent="-126995">
              <a:spcBef>
                <a:spcPts val="95"/>
              </a:spcBef>
              <a:buSzPct val="35000"/>
              <a:buFont typeface="Times New Roman"/>
              <a:buChar char="•"/>
              <a:tabLst>
                <a:tab pos="139694" algn="l"/>
              </a:tabLst>
            </a:pPr>
            <a:r>
              <a:rPr lang="en-US" sz="1000" dirty="0">
                <a:solidFill>
                  <a:srgbClr val="EC7225"/>
                </a:solidFill>
                <a:latin typeface="Tahoma"/>
                <a:cs typeface="Tahoma"/>
              </a:rPr>
              <a:t>TODO</a:t>
            </a:r>
          </a:p>
          <a:p>
            <a:pPr marL="139059" indent="-126995">
              <a:spcBef>
                <a:spcPts val="95"/>
              </a:spcBef>
              <a:buSzPct val="35000"/>
              <a:buFont typeface="Times New Roman"/>
              <a:buChar char="•"/>
              <a:tabLst>
                <a:tab pos="139694" algn="l"/>
              </a:tabLst>
            </a:pPr>
            <a:r>
              <a:rPr lang="en-GB" sz="1000" dirty="0">
                <a:latin typeface="Tahoma"/>
                <a:cs typeface="Tahoma"/>
              </a:rPr>
              <a:t>Summarize the key points of your presentation</a:t>
            </a:r>
          </a:p>
          <a:p>
            <a:pPr marL="139059" indent="-126995">
              <a:spcBef>
                <a:spcPts val="95"/>
              </a:spcBef>
              <a:buSzPct val="35000"/>
              <a:buFont typeface="Times New Roman"/>
              <a:buChar char="•"/>
              <a:tabLst>
                <a:tab pos="139694" algn="l"/>
              </a:tabLst>
            </a:pPr>
            <a:r>
              <a:rPr lang="en-GB" sz="1000" dirty="0">
                <a:latin typeface="Tahoma"/>
                <a:cs typeface="Tahoma"/>
              </a:rPr>
              <a:t>Emphasize the importance and potential impact of your research./</a:t>
            </a:r>
            <a:endParaRPr lang="en-FR" sz="1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928958739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08261" y="1385729"/>
            <a:ext cx="936625" cy="68929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spcBef>
                <a:spcPts val="135"/>
              </a:spcBef>
            </a:pPr>
            <a:r>
              <a:rPr lang="en-US" sz="1400" b="1" spc="-55" dirty="0">
                <a:solidFill>
                  <a:srgbClr val="1D1E3F"/>
                </a:solidFill>
                <a:latin typeface="Arial"/>
                <a:cs typeface="Arial"/>
              </a:rPr>
              <a:t>Thank you </a:t>
            </a:r>
          </a:p>
          <a:p>
            <a:pPr marL="12700" algn="ctr">
              <a:spcBef>
                <a:spcPts val="135"/>
              </a:spcBef>
            </a:pPr>
            <a:r>
              <a:rPr lang="en-US" sz="1400" b="1" spc="-55" dirty="0">
                <a:solidFill>
                  <a:srgbClr val="1D1E3F"/>
                </a:solidFill>
                <a:latin typeface="Arial"/>
                <a:cs typeface="Arial"/>
              </a:rPr>
              <a:t>And</a:t>
            </a:r>
          </a:p>
          <a:p>
            <a:pPr marL="12700" algn="ctr">
              <a:spcBef>
                <a:spcPts val="135"/>
              </a:spcBef>
            </a:pPr>
            <a:r>
              <a:rPr sz="1400" b="1" spc="-55" dirty="0">
                <a:solidFill>
                  <a:srgbClr val="1D1E3F"/>
                </a:solidFill>
                <a:latin typeface="Arial"/>
                <a:cs typeface="Arial"/>
              </a:rPr>
              <a:t>Questions?</a:t>
            </a:r>
            <a:endParaRPr sz="1400" dirty="0">
              <a:solidFill>
                <a:srgbClr val="1D1E3F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4298089" y="3302583"/>
            <a:ext cx="286385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8">
              <a:lnSpc>
                <a:spcPts val="770"/>
              </a:lnSpc>
            </a:pPr>
            <a:r>
              <a:rPr spc="-10" dirty="0"/>
              <a:t>22/22</a:t>
            </a:r>
          </a:p>
        </p:txBody>
      </p:sp>
      <p:sp>
        <p:nvSpPr>
          <p:cNvPr id="29" name="PB0">
            <a:extLst>
              <a:ext uri="{FF2B5EF4-FFF2-40B4-BE49-F238E27FC236}">
                <a16:creationId xmlns:a16="http://schemas.microsoft.com/office/drawing/2014/main" id="{51B9A60B-5555-4C88-BC36-3CC76633D003}"/>
              </a:ext>
            </a:extLst>
          </p:cNvPr>
          <p:cNvSpPr/>
          <p:nvPr/>
        </p:nvSpPr>
        <p:spPr>
          <a:xfrm rot="10800000">
            <a:off x="0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PB1">
            <a:extLst>
              <a:ext uri="{FF2B5EF4-FFF2-40B4-BE49-F238E27FC236}">
                <a16:creationId xmlns:a16="http://schemas.microsoft.com/office/drawing/2014/main" id="{1E617CDB-7DC0-439F-B6C4-54E6FE08FC47}"/>
              </a:ext>
            </a:extLst>
          </p:cNvPr>
          <p:cNvSpPr/>
          <p:nvPr/>
        </p:nvSpPr>
        <p:spPr>
          <a:xfrm rot="10800000">
            <a:off x="256381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PB2">
            <a:extLst>
              <a:ext uri="{FF2B5EF4-FFF2-40B4-BE49-F238E27FC236}">
                <a16:creationId xmlns:a16="http://schemas.microsoft.com/office/drawing/2014/main" id="{34F31FA7-E1D2-4B52-AB46-5DFDAC65BEA5}"/>
              </a:ext>
            </a:extLst>
          </p:cNvPr>
          <p:cNvSpPr/>
          <p:nvPr/>
        </p:nvSpPr>
        <p:spPr>
          <a:xfrm rot="10800000">
            <a:off x="512763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PB3">
            <a:extLst>
              <a:ext uri="{FF2B5EF4-FFF2-40B4-BE49-F238E27FC236}">
                <a16:creationId xmlns:a16="http://schemas.microsoft.com/office/drawing/2014/main" id="{8A31CC21-764E-40CB-B525-F4BDBFDC6EEE}"/>
              </a:ext>
            </a:extLst>
          </p:cNvPr>
          <p:cNvSpPr/>
          <p:nvPr/>
        </p:nvSpPr>
        <p:spPr>
          <a:xfrm rot="10800000">
            <a:off x="769144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PB4">
            <a:extLst>
              <a:ext uri="{FF2B5EF4-FFF2-40B4-BE49-F238E27FC236}">
                <a16:creationId xmlns:a16="http://schemas.microsoft.com/office/drawing/2014/main" id="{1F3F5D75-76CC-434D-A766-90FC8A87B0E1}"/>
              </a:ext>
            </a:extLst>
          </p:cNvPr>
          <p:cNvSpPr/>
          <p:nvPr/>
        </p:nvSpPr>
        <p:spPr>
          <a:xfrm rot="10800000">
            <a:off x="1025525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B5">
            <a:extLst>
              <a:ext uri="{FF2B5EF4-FFF2-40B4-BE49-F238E27FC236}">
                <a16:creationId xmlns:a16="http://schemas.microsoft.com/office/drawing/2014/main" id="{5A29D7C9-7C18-410B-80BD-970D259326BF}"/>
              </a:ext>
            </a:extLst>
          </p:cNvPr>
          <p:cNvSpPr/>
          <p:nvPr/>
        </p:nvSpPr>
        <p:spPr>
          <a:xfrm rot="10800000">
            <a:off x="1281906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PB6">
            <a:extLst>
              <a:ext uri="{FF2B5EF4-FFF2-40B4-BE49-F238E27FC236}">
                <a16:creationId xmlns:a16="http://schemas.microsoft.com/office/drawing/2014/main" id="{12D17D10-EB5D-44C3-BF6A-D050635AF928}"/>
              </a:ext>
            </a:extLst>
          </p:cNvPr>
          <p:cNvSpPr/>
          <p:nvPr/>
        </p:nvSpPr>
        <p:spPr>
          <a:xfrm rot="10800000">
            <a:off x="1538288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PB7">
            <a:extLst>
              <a:ext uri="{FF2B5EF4-FFF2-40B4-BE49-F238E27FC236}">
                <a16:creationId xmlns:a16="http://schemas.microsoft.com/office/drawing/2014/main" id="{FF1FCFE5-CF6C-45D1-B513-6EF505FD110B}"/>
              </a:ext>
            </a:extLst>
          </p:cNvPr>
          <p:cNvSpPr/>
          <p:nvPr/>
        </p:nvSpPr>
        <p:spPr>
          <a:xfrm rot="10800000">
            <a:off x="1794669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PB8">
            <a:extLst>
              <a:ext uri="{FF2B5EF4-FFF2-40B4-BE49-F238E27FC236}">
                <a16:creationId xmlns:a16="http://schemas.microsoft.com/office/drawing/2014/main" id="{5F16A35D-9015-449F-B43A-7C89E808891E}"/>
              </a:ext>
            </a:extLst>
          </p:cNvPr>
          <p:cNvSpPr/>
          <p:nvPr/>
        </p:nvSpPr>
        <p:spPr>
          <a:xfrm rot="10800000">
            <a:off x="2051050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PB9">
            <a:extLst>
              <a:ext uri="{FF2B5EF4-FFF2-40B4-BE49-F238E27FC236}">
                <a16:creationId xmlns:a16="http://schemas.microsoft.com/office/drawing/2014/main" id="{13C6A0FD-08C3-4EC0-AFA9-85D22EB4DF3B}"/>
              </a:ext>
            </a:extLst>
          </p:cNvPr>
          <p:cNvSpPr/>
          <p:nvPr/>
        </p:nvSpPr>
        <p:spPr>
          <a:xfrm rot="10800000">
            <a:off x="2307431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PB10">
            <a:extLst>
              <a:ext uri="{FF2B5EF4-FFF2-40B4-BE49-F238E27FC236}">
                <a16:creationId xmlns:a16="http://schemas.microsoft.com/office/drawing/2014/main" id="{3C95D206-87D5-4862-AA48-0DAF84C4B6D0}"/>
              </a:ext>
            </a:extLst>
          </p:cNvPr>
          <p:cNvSpPr/>
          <p:nvPr/>
        </p:nvSpPr>
        <p:spPr>
          <a:xfrm rot="10800000">
            <a:off x="2563813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B11">
            <a:extLst>
              <a:ext uri="{FF2B5EF4-FFF2-40B4-BE49-F238E27FC236}">
                <a16:creationId xmlns:a16="http://schemas.microsoft.com/office/drawing/2014/main" id="{4FDD523A-0C8C-4B55-9315-3C122B10A3D6}"/>
              </a:ext>
            </a:extLst>
          </p:cNvPr>
          <p:cNvSpPr/>
          <p:nvPr/>
        </p:nvSpPr>
        <p:spPr>
          <a:xfrm rot="10800000">
            <a:off x="2820194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B12">
            <a:extLst>
              <a:ext uri="{FF2B5EF4-FFF2-40B4-BE49-F238E27FC236}">
                <a16:creationId xmlns:a16="http://schemas.microsoft.com/office/drawing/2014/main" id="{210472F5-1B2E-4E7F-A9A4-6D178DCD91EC}"/>
              </a:ext>
            </a:extLst>
          </p:cNvPr>
          <p:cNvSpPr/>
          <p:nvPr/>
        </p:nvSpPr>
        <p:spPr>
          <a:xfrm rot="10800000">
            <a:off x="3076575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PB13">
            <a:extLst>
              <a:ext uri="{FF2B5EF4-FFF2-40B4-BE49-F238E27FC236}">
                <a16:creationId xmlns:a16="http://schemas.microsoft.com/office/drawing/2014/main" id="{8307D208-5AB3-497E-9365-038E641E005D}"/>
              </a:ext>
            </a:extLst>
          </p:cNvPr>
          <p:cNvSpPr/>
          <p:nvPr/>
        </p:nvSpPr>
        <p:spPr>
          <a:xfrm rot="10800000">
            <a:off x="3332956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PB14">
            <a:extLst>
              <a:ext uri="{FF2B5EF4-FFF2-40B4-BE49-F238E27FC236}">
                <a16:creationId xmlns:a16="http://schemas.microsoft.com/office/drawing/2014/main" id="{5BD6714F-73B3-4C67-8BCA-C4528C7C83FF}"/>
              </a:ext>
            </a:extLst>
          </p:cNvPr>
          <p:cNvSpPr/>
          <p:nvPr/>
        </p:nvSpPr>
        <p:spPr>
          <a:xfrm rot="10800000">
            <a:off x="3589338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B15">
            <a:extLst>
              <a:ext uri="{FF2B5EF4-FFF2-40B4-BE49-F238E27FC236}">
                <a16:creationId xmlns:a16="http://schemas.microsoft.com/office/drawing/2014/main" id="{4713A6AD-2008-4932-B06B-178F9A8A4C7E}"/>
              </a:ext>
            </a:extLst>
          </p:cNvPr>
          <p:cNvSpPr/>
          <p:nvPr/>
        </p:nvSpPr>
        <p:spPr>
          <a:xfrm rot="10800000">
            <a:off x="3845719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B16">
            <a:extLst>
              <a:ext uri="{FF2B5EF4-FFF2-40B4-BE49-F238E27FC236}">
                <a16:creationId xmlns:a16="http://schemas.microsoft.com/office/drawing/2014/main" id="{F2CEA7FE-8F36-4123-B960-BA41B535ED8F}"/>
              </a:ext>
            </a:extLst>
          </p:cNvPr>
          <p:cNvSpPr/>
          <p:nvPr/>
        </p:nvSpPr>
        <p:spPr>
          <a:xfrm rot="10800000">
            <a:off x="4102100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PB17">
            <a:extLst>
              <a:ext uri="{FF2B5EF4-FFF2-40B4-BE49-F238E27FC236}">
                <a16:creationId xmlns:a16="http://schemas.microsoft.com/office/drawing/2014/main" id="{D658C879-0B10-47FC-B7C5-23152C955A13}"/>
              </a:ext>
            </a:extLst>
          </p:cNvPr>
          <p:cNvSpPr/>
          <p:nvPr/>
        </p:nvSpPr>
        <p:spPr>
          <a:xfrm rot="10800000">
            <a:off x="4358481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PB18">
            <a:extLst>
              <a:ext uri="{FF2B5EF4-FFF2-40B4-BE49-F238E27FC236}">
                <a16:creationId xmlns:a16="http://schemas.microsoft.com/office/drawing/2014/main" id="{C44A82A4-5B47-4C28-BE77-622D81B449C3}"/>
              </a:ext>
            </a:extLst>
          </p:cNvPr>
          <p:cNvSpPr/>
          <p:nvPr/>
        </p:nvSpPr>
        <p:spPr>
          <a:xfrm rot="10800000">
            <a:off x="4614863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B19">
            <a:extLst>
              <a:ext uri="{FF2B5EF4-FFF2-40B4-BE49-F238E27FC236}">
                <a16:creationId xmlns:a16="http://schemas.microsoft.com/office/drawing/2014/main" id="{B95029F1-6D38-48A2-9192-A3AC5F368BAD}"/>
              </a:ext>
            </a:extLst>
          </p:cNvPr>
          <p:cNvSpPr/>
          <p:nvPr/>
        </p:nvSpPr>
        <p:spPr>
          <a:xfrm rot="10800000">
            <a:off x="4871244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PB20">
            <a:extLst>
              <a:ext uri="{FF2B5EF4-FFF2-40B4-BE49-F238E27FC236}">
                <a16:creationId xmlns:a16="http://schemas.microsoft.com/office/drawing/2014/main" id="{EA8CF9DE-013E-4A21-9A5C-FD63B963D998}"/>
              </a:ext>
            </a:extLst>
          </p:cNvPr>
          <p:cNvSpPr/>
          <p:nvPr/>
        </p:nvSpPr>
        <p:spPr>
          <a:xfrm rot="10800000">
            <a:off x="5127625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PB21">
            <a:extLst>
              <a:ext uri="{FF2B5EF4-FFF2-40B4-BE49-F238E27FC236}">
                <a16:creationId xmlns:a16="http://schemas.microsoft.com/office/drawing/2014/main" id="{3AE3BD34-9838-4102-81D6-A590A66B48EB}"/>
              </a:ext>
            </a:extLst>
          </p:cNvPr>
          <p:cNvSpPr/>
          <p:nvPr/>
        </p:nvSpPr>
        <p:spPr>
          <a:xfrm rot="10800000">
            <a:off x="5384006" y="3114675"/>
            <a:ext cx="256382" cy="173038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PB22">
            <a:extLst>
              <a:ext uri="{FF2B5EF4-FFF2-40B4-BE49-F238E27FC236}">
                <a16:creationId xmlns:a16="http://schemas.microsoft.com/office/drawing/2014/main" id="{4C3B6A72-6B33-4DBF-95E5-D3B485DB9611}"/>
              </a:ext>
            </a:extLst>
          </p:cNvPr>
          <p:cNvSpPr/>
          <p:nvPr/>
        </p:nvSpPr>
        <p:spPr>
          <a:xfrm rot="10800000">
            <a:off x="5640388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PB23">
            <a:extLst>
              <a:ext uri="{FF2B5EF4-FFF2-40B4-BE49-F238E27FC236}">
                <a16:creationId xmlns:a16="http://schemas.microsoft.com/office/drawing/2014/main" id="{B6FE28D1-2513-4EAD-A5BE-A304889B5699}"/>
              </a:ext>
            </a:extLst>
          </p:cNvPr>
          <p:cNvSpPr/>
          <p:nvPr/>
        </p:nvSpPr>
        <p:spPr>
          <a:xfrm rot="10800000">
            <a:off x="5896769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375" y="53975"/>
            <a:ext cx="948531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dirty="0"/>
              <a:t>Introduction</a:t>
            </a:r>
            <a:endParaRPr spc="-3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298089" y="3302583"/>
            <a:ext cx="286385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087">
              <a:lnSpc>
                <a:spcPts val="770"/>
              </a:lnSpc>
            </a:pPr>
            <a:r>
              <a:rPr spc="-20" dirty="0"/>
              <a:t>4/22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8823" y="1124110"/>
            <a:ext cx="3465829" cy="9611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000" b="1" spc="-50" dirty="0">
                <a:solidFill>
                  <a:srgbClr val="1D1E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TODO</a:t>
            </a:r>
          </a:p>
          <a:p>
            <a:pPr marL="12700">
              <a:spcBef>
                <a:spcPts val="95"/>
              </a:spcBef>
            </a:pPr>
            <a:r>
              <a:rPr lang="en-US" sz="1000" b="1" spc="-50" dirty="0" err="1">
                <a:solidFill>
                  <a:srgbClr val="1D1E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Paritosh</a:t>
            </a:r>
            <a:r>
              <a:rPr lang="en-US" sz="1000" b="1" spc="-50" dirty="0">
                <a:solidFill>
                  <a:srgbClr val="1D1E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Sharma, PhD Computer Science</a:t>
            </a:r>
            <a:br>
              <a:rPr lang="en-US" sz="1000" b="1" spc="-50" dirty="0">
                <a:solidFill>
                  <a:srgbClr val="1D1E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000" b="1" spc="-50" dirty="0">
                <a:solidFill>
                  <a:srgbClr val="1D1E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 </a:t>
            </a:r>
            <a:r>
              <a:rPr lang="en-US" sz="1000" b="1" spc="-50" dirty="0" err="1">
                <a:solidFill>
                  <a:srgbClr val="1D1E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paris</a:t>
            </a:r>
            <a:r>
              <a:rPr lang="en-US" sz="1000" b="1" spc="-50" dirty="0">
                <a:solidFill>
                  <a:srgbClr val="1D1E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00" b="1" spc="-50" dirty="0" err="1">
                <a:solidFill>
                  <a:srgbClr val="1D1E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saclay</a:t>
            </a:r>
            <a:r>
              <a:rPr lang="en-US" sz="1000" b="1" spc="-50" dirty="0">
                <a:solidFill>
                  <a:srgbClr val="1D1E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photo</a:t>
            </a:r>
            <a:br>
              <a:rPr lang="en-US" sz="1000" b="1" spc="-50" dirty="0">
                <a:solidFill>
                  <a:srgbClr val="1D1E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000" b="1" spc="-50" dirty="0" err="1">
                <a:solidFill>
                  <a:srgbClr val="1D1E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serveur</a:t>
            </a:r>
            <a:r>
              <a:rPr lang="en-US" sz="1000" b="1" spc="-50" dirty="0">
                <a:solidFill>
                  <a:srgbClr val="1D1E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00" b="1" spc="-50" dirty="0" err="1">
                <a:solidFill>
                  <a:srgbClr val="1D1E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gestuel</a:t>
            </a:r>
            <a:r>
              <a:rPr lang="en-US" sz="1000" b="1" spc="-50" dirty="0">
                <a:solidFill>
                  <a:srgbClr val="1D1E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mention</a:t>
            </a:r>
            <a:br>
              <a:rPr lang="en-US" sz="1000" b="1" spc="-50" dirty="0">
                <a:solidFill>
                  <a:srgbClr val="1D1E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000" b="1" spc="-50" dirty="0">
                <a:solidFill>
                  <a:srgbClr val="1D1E3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https://www.youtube.com/watch?v=GjkZvt86YZk</a:t>
            </a:r>
            <a:endParaRPr lang="en-US" sz="1000" b="1" spc="-50" dirty="0">
              <a:solidFill>
                <a:srgbClr val="1D1E3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spcBef>
                <a:spcPts val="95"/>
              </a:spcBef>
            </a:pPr>
            <a:endParaRPr lang="en-FR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PB0">
            <a:extLst>
              <a:ext uri="{FF2B5EF4-FFF2-40B4-BE49-F238E27FC236}">
                <a16:creationId xmlns:a16="http://schemas.microsoft.com/office/drawing/2014/main" id="{67CBAECA-FE0E-43E1-881D-EAFED4F343E3}"/>
              </a:ext>
            </a:extLst>
          </p:cNvPr>
          <p:cNvSpPr/>
          <p:nvPr/>
        </p:nvSpPr>
        <p:spPr>
          <a:xfrm rot="10800000">
            <a:off x="0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PB1">
            <a:extLst>
              <a:ext uri="{FF2B5EF4-FFF2-40B4-BE49-F238E27FC236}">
                <a16:creationId xmlns:a16="http://schemas.microsoft.com/office/drawing/2014/main" id="{72EB103E-E280-46E0-8C6B-4FB709A7C0DF}"/>
              </a:ext>
            </a:extLst>
          </p:cNvPr>
          <p:cNvSpPr/>
          <p:nvPr/>
        </p:nvSpPr>
        <p:spPr>
          <a:xfrm rot="10800000">
            <a:off x="256381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PB2">
            <a:extLst>
              <a:ext uri="{FF2B5EF4-FFF2-40B4-BE49-F238E27FC236}">
                <a16:creationId xmlns:a16="http://schemas.microsoft.com/office/drawing/2014/main" id="{A526F518-B88A-4CEC-8038-CA9EF06566DE}"/>
              </a:ext>
            </a:extLst>
          </p:cNvPr>
          <p:cNvSpPr/>
          <p:nvPr/>
        </p:nvSpPr>
        <p:spPr>
          <a:xfrm rot="10800000">
            <a:off x="512763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PB3">
            <a:extLst>
              <a:ext uri="{FF2B5EF4-FFF2-40B4-BE49-F238E27FC236}">
                <a16:creationId xmlns:a16="http://schemas.microsoft.com/office/drawing/2014/main" id="{6C28112B-D8A7-40ED-8821-EB2F9B77FD13}"/>
              </a:ext>
            </a:extLst>
          </p:cNvPr>
          <p:cNvSpPr/>
          <p:nvPr/>
        </p:nvSpPr>
        <p:spPr>
          <a:xfrm rot="10800000">
            <a:off x="769144" y="3114675"/>
            <a:ext cx="256381" cy="173038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B4">
            <a:extLst>
              <a:ext uri="{FF2B5EF4-FFF2-40B4-BE49-F238E27FC236}">
                <a16:creationId xmlns:a16="http://schemas.microsoft.com/office/drawing/2014/main" id="{5607E1FD-3382-4B64-8CC7-16AAF03E033C}"/>
              </a:ext>
            </a:extLst>
          </p:cNvPr>
          <p:cNvSpPr/>
          <p:nvPr/>
        </p:nvSpPr>
        <p:spPr>
          <a:xfrm rot="10800000">
            <a:off x="1025525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PB5">
            <a:extLst>
              <a:ext uri="{FF2B5EF4-FFF2-40B4-BE49-F238E27FC236}">
                <a16:creationId xmlns:a16="http://schemas.microsoft.com/office/drawing/2014/main" id="{707AA8AF-1014-4F45-BB03-4C28EE750E1C}"/>
              </a:ext>
            </a:extLst>
          </p:cNvPr>
          <p:cNvSpPr/>
          <p:nvPr/>
        </p:nvSpPr>
        <p:spPr>
          <a:xfrm rot="10800000">
            <a:off x="1281906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PB6">
            <a:extLst>
              <a:ext uri="{FF2B5EF4-FFF2-40B4-BE49-F238E27FC236}">
                <a16:creationId xmlns:a16="http://schemas.microsoft.com/office/drawing/2014/main" id="{120D9023-7120-44B1-AA02-277BF82B6F20}"/>
              </a:ext>
            </a:extLst>
          </p:cNvPr>
          <p:cNvSpPr/>
          <p:nvPr/>
        </p:nvSpPr>
        <p:spPr>
          <a:xfrm rot="10800000">
            <a:off x="1538288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PB7">
            <a:extLst>
              <a:ext uri="{FF2B5EF4-FFF2-40B4-BE49-F238E27FC236}">
                <a16:creationId xmlns:a16="http://schemas.microsoft.com/office/drawing/2014/main" id="{73B45885-95CB-4D92-8DF7-BC2003C4288C}"/>
              </a:ext>
            </a:extLst>
          </p:cNvPr>
          <p:cNvSpPr/>
          <p:nvPr/>
        </p:nvSpPr>
        <p:spPr>
          <a:xfrm rot="10800000">
            <a:off x="1794669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PB8">
            <a:extLst>
              <a:ext uri="{FF2B5EF4-FFF2-40B4-BE49-F238E27FC236}">
                <a16:creationId xmlns:a16="http://schemas.microsoft.com/office/drawing/2014/main" id="{554C6335-8AFE-43D2-94E8-C09245ACDCFA}"/>
              </a:ext>
            </a:extLst>
          </p:cNvPr>
          <p:cNvSpPr/>
          <p:nvPr/>
        </p:nvSpPr>
        <p:spPr>
          <a:xfrm rot="10800000">
            <a:off x="2051050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PB9">
            <a:extLst>
              <a:ext uri="{FF2B5EF4-FFF2-40B4-BE49-F238E27FC236}">
                <a16:creationId xmlns:a16="http://schemas.microsoft.com/office/drawing/2014/main" id="{9CC95797-E4D5-4760-BB28-D8160649FEAC}"/>
              </a:ext>
            </a:extLst>
          </p:cNvPr>
          <p:cNvSpPr/>
          <p:nvPr/>
        </p:nvSpPr>
        <p:spPr>
          <a:xfrm rot="10800000">
            <a:off x="2307431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B10">
            <a:extLst>
              <a:ext uri="{FF2B5EF4-FFF2-40B4-BE49-F238E27FC236}">
                <a16:creationId xmlns:a16="http://schemas.microsoft.com/office/drawing/2014/main" id="{88F249C6-AB9D-4B0B-8E6A-F3B7565EB5E5}"/>
              </a:ext>
            </a:extLst>
          </p:cNvPr>
          <p:cNvSpPr/>
          <p:nvPr/>
        </p:nvSpPr>
        <p:spPr>
          <a:xfrm rot="10800000">
            <a:off x="2563813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B11">
            <a:extLst>
              <a:ext uri="{FF2B5EF4-FFF2-40B4-BE49-F238E27FC236}">
                <a16:creationId xmlns:a16="http://schemas.microsoft.com/office/drawing/2014/main" id="{9840AA36-9D0F-49F7-9A13-53330CB6B98C}"/>
              </a:ext>
            </a:extLst>
          </p:cNvPr>
          <p:cNvSpPr/>
          <p:nvPr/>
        </p:nvSpPr>
        <p:spPr>
          <a:xfrm rot="10800000">
            <a:off x="2820194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PB12">
            <a:extLst>
              <a:ext uri="{FF2B5EF4-FFF2-40B4-BE49-F238E27FC236}">
                <a16:creationId xmlns:a16="http://schemas.microsoft.com/office/drawing/2014/main" id="{1F64C3D8-BCBB-4069-86E4-37505DD75E9A}"/>
              </a:ext>
            </a:extLst>
          </p:cNvPr>
          <p:cNvSpPr/>
          <p:nvPr/>
        </p:nvSpPr>
        <p:spPr>
          <a:xfrm rot="10800000">
            <a:off x="3076575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PB13">
            <a:extLst>
              <a:ext uri="{FF2B5EF4-FFF2-40B4-BE49-F238E27FC236}">
                <a16:creationId xmlns:a16="http://schemas.microsoft.com/office/drawing/2014/main" id="{FB49F9F6-12C5-4691-8774-E2AD7600F345}"/>
              </a:ext>
            </a:extLst>
          </p:cNvPr>
          <p:cNvSpPr/>
          <p:nvPr/>
        </p:nvSpPr>
        <p:spPr>
          <a:xfrm rot="10800000">
            <a:off x="3332956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B14">
            <a:extLst>
              <a:ext uri="{FF2B5EF4-FFF2-40B4-BE49-F238E27FC236}">
                <a16:creationId xmlns:a16="http://schemas.microsoft.com/office/drawing/2014/main" id="{1836D119-4D6E-44C5-AC02-B50A00330FAE}"/>
              </a:ext>
            </a:extLst>
          </p:cNvPr>
          <p:cNvSpPr/>
          <p:nvPr/>
        </p:nvSpPr>
        <p:spPr>
          <a:xfrm rot="10800000">
            <a:off x="3589338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B15">
            <a:extLst>
              <a:ext uri="{FF2B5EF4-FFF2-40B4-BE49-F238E27FC236}">
                <a16:creationId xmlns:a16="http://schemas.microsoft.com/office/drawing/2014/main" id="{71E1B239-02AF-411E-9C81-733F842B786C}"/>
              </a:ext>
            </a:extLst>
          </p:cNvPr>
          <p:cNvSpPr/>
          <p:nvPr/>
        </p:nvSpPr>
        <p:spPr>
          <a:xfrm rot="10800000">
            <a:off x="3845719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PB16">
            <a:extLst>
              <a:ext uri="{FF2B5EF4-FFF2-40B4-BE49-F238E27FC236}">
                <a16:creationId xmlns:a16="http://schemas.microsoft.com/office/drawing/2014/main" id="{083DCE81-81EC-4437-B410-EBEF106DB7B0}"/>
              </a:ext>
            </a:extLst>
          </p:cNvPr>
          <p:cNvSpPr/>
          <p:nvPr/>
        </p:nvSpPr>
        <p:spPr>
          <a:xfrm rot="10800000">
            <a:off x="4102100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PB17">
            <a:extLst>
              <a:ext uri="{FF2B5EF4-FFF2-40B4-BE49-F238E27FC236}">
                <a16:creationId xmlns:a16="http://schemas.microsoft.com/office/drawing/2014/main" id="{F7DC9B12-BF36-4625-B80A-55C9BDE49CCF}"/>
              </a:ext>
            </a:extLst>
          </p:cNvPr>
          <p:cNvSpPr/>
          <p:nvPr/>
        </p:nvSpPr>
        <p:spPr>
          <a:xfrm rot="10800000">
            <a:off x="4358481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B18">
            <a:extLst>
              <a:ext uri="{FF2B5EF4-FFF2-40B4-BE49-F238E27FC236}">
                <a16:creationId xmlns:a16="http://schemas.microsoft.com/office/drawing/2014/main" id="{35B999D1-7D43-4298-84A6-2B7303C0CC26}"/>
              </a:ext>
            </a:extLst>
          </p:cNvPr>
          <p:cNvSpPr/>
          <p:nvPr/>
        </p:nvSpPr>
        <p:spPr>
          <a:xfrm rot="10800000">
            <a:off x="4614863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PB19">
            <a:extLst>
              <a:ext uri="{FF2B5EF4-FFF2-40B4-BE49-F238E27FC236}">
                <a16:creationId xmlns:a16="http://schemas.microsoft.com/office/drawing/2014/main" id="{CACA9392-4012-46AA-8E03-5B89A346D0A5}"/>
              </a:ext>
            </a:extLst>
          </p:cNvPr>
          <p:cNvSpPr/>
          <p:nvPr/>
        </p:nvSpPr>
        <p:spPr>
          <a:xfrm rot="10800000">
            <a:off x="4871244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PB20">
            <a:extLst>
              <a:ext uri="{FF2B5EF4-FFF2-40B4-BE49-F238E27FC236}">
                <a16:creationId xmlns:a16="http://schemas.microsoft.com/office/drawing/2014/main" id="{CB7145F0-F72C-45D9-ADE6-11BA6EABD7E6}"/>
              </a:ext>
            </a:extLst>
          </p:cNvPr>
          <p:cNvSpPr/>
          <p:nvPr/>
        </p:nvSpPr>
        <p:spPr>
          <a:xfrm rot="10800000">
            <a:off x="5127625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PB21">
            <a:extLst>
              <a:ext uri="{FF2B5EF4-FFF2-40B4-BE49-F238E27FC236}">
                <a16:creationId xmlns:a16="http://schemas.microsoft.com/office/drawing/2014/main" id="{47B63920-EAC6-4BA1-A745-E21B0043F4E4}"/>
              </a:ext>
            </a:extLst>
          </p:cNvPr>
          <p:cNvSpPr/>
          <p:nvPr/>
        </p:nvSpPr>
        <p:spPr>
          <a:xfrm rot="10800000">
            <a:off x="5384006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PB22">
            <a:extLst>
              <a:ext uri="{FF2B5EF4-FFF2-40B4-BE49-F238E27FC236}">
                <a16:creationId xmlns:a16="http://schemas.microsoft.com/office/drawing/2014/main" id="{7D70D3D3-F68B-4BE4-A7C7-AE45D27790C6}"/>
              </a:ext>
            </a:extLst>
          </p:cNvPr>
          <p:cNvSpPr/>
          <p:nvPr/>
        </p:nvSpPr>
        <p:spPr>
          <a:xfrm rot="10800000">
            <a:off x="5640388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PB23">
            <a:extLst>
              <a:ext uri="{FF2B5EF4-FFF2-40B4-BE49-F238E27FC236}">
                <a16:creationId xmlns:a16="http://schemas.microsoft.com/office/drawing/2014/main" id="{B1732637-64C9-4298-BD83-AC8CBD034135}"/>
              </a:ext>
            </a:extLst>
          </p:cNvPr>
          <p:cNvSpPr/>
          <p:nvPr/>
        </p:nvSpPr>
        <p:spPr>
          <a:xfrm rot="10800000">
            <a:off x="5896769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869" y="53975"/>
            <a:ext cx="211610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dirty="0"/>
              <a:t>Synthesis of Sign Language</a:t>
            </a:r>
            <a:endParaRPr spc="-7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298089" y="3302583"/>
            <a:ext cx="286385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087">
              <a:lnSpc>
                <a:spcPts val="770"/>
              </a:lnSpc>
            </a:pPr>
            <a:r>
              <a:rPr spc="-20" dirty="0"/>
              <a:t>5/22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3715" y="511175"/>
            <a:ext cx="3798570" cy="2615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000" dirty="0">
                <a:solidFill>
                  <a:srgbClr val="1D1E3F"/>
                </a:solidFill>
                <a:latin typeface="Tahoma"/>
                <a:cs typeface="Tahoma"/>
              </a:rPr>
              <a:t>Goals</a:t>
            </a:r>
            <a:br>
              <a:rPr lang="en-US" sz="1000" dirty="0">
                <a:solidFill>
                  <a:srgbClr val="1D1E3F"/>
                </a:solidFill>
                <a:latin typeface="Tahoma"/>
                <a:cs typeface="Tahoma"/>
              </a:rPr>
            </a:br>
            <a:r>
              <a:rPr lang="en-US" sz="1000" dirty="0">
                <a:solidFill>
                  <a:srgbClr val="1D1E3F"/>
                </a:solidFill>
                <a:latin typeface="Tahoma"/>
                <a:cs typeface="Tahoma"/>
              </a:rPr>
              <a:t>Here's a format for a 10-minute doctoral consortium presentation:</a:t>
            </a:r>
          </a:p>
          <a:p>
            <a:pPr marL="12700">
              <a:spcBef>
                <a:spcPts val="95"/>
              </a:spcBef>
            </a:pPr>
            <a:r>
              <a:rPr lang="en-US" sz="1000" dirty="0">
                <a:solidFill>
                  <a:srgbClr val="1D1E3F"/>
                </a:solidFill>
                <a:latin typeface="Tahoma"/>
                <a:cs typeface="Tahoma"/>
              </a:rPr>
              <a:t>Introduction (1 minute)</a:t>
            </a:r>
          </a:p>
          <a:p>
            <a:pPr marL="12700">
              <a:spcBef>
                <a:spcPts val="95"/>
              </a:spcBef>
            </a:pPr>
            <a:r>
              <a:rPr lang="en-US" sz="1000" dirty="0">
                <a:solidFill>
                  <a:srgbClr val="1D1E3F"/>
                </a:solidFill>
                <a:latin typeface="Tahoma"/>
                <a:cs typeface="Tahoma"/>
              </a:rPr>
              <a:t>Briefly introduce yourself and your research topic</a:t>
            </a:r>
          </a:p>
          <a:p>
            <a:pPr marL="12700">
              <a:spcBef>
                <a:spcPts val="95"/>
              </a:spcBef>
            </a:pPr>
            <a:r>
              <a:rPr lang="en-US" sz="1000" dirty="0">
                <a:solidFill>
                  <a:srgbClr val="1D1E3F"/>
                </a:solidFill>
                <a:latin typeface="Tahoma"/>
                <a:cs typeface="Tahoma"/>
              </a:rPr>
              <a:t>Provide a clear and concise overview of the goals of your research project</a:t>
            </a:r>
          </a:p>
          <a:p>
            <a:pPr marL="12700">
              <a:spcBef>
                <a:spcPts val="95"/>
              </a:spcBef>
            </a:pPr>
            <a:r>
              <a:rPr lang="en-US" sz="1000" dirty="0">
                <a:solidFill>
                  <a:srgbClr val="1D1E3F"/>
                </a:solidFill>
                <a:latin typeface="Tahoma"/>
                <a:cs typeface="Tahoma"/>
              </a:rPr>
              <a:t>Background and context (2 minutes)</a:t>
            </a:r>
          </a:p>
          <a:p>
            <a:pPr marL="12700">
              <a:spcBef>
                <a:spcPts val="95"/>
              </a:spcBef>
            </a:pPr>
            <a:r>
              <a:rPr lang="en-US" sz="1000" dirty="0">
                <a:solidFill>
                  <a:srgbClr val="1D1E3F"/>
                </a:solidFill>
                <a:latin typeface="Tahoma"/>
                <a:cs typeface="Tahoma"/>
              </a:rPr>
              <a:t>Discuss the significance of the problem you are trying to solve</a:t>
            </a:r>
          </a:p>
          <a:p>
            <a:pPr marL="12700">
              <a:spcBef>
                <a:spcPts val="95"/>
              </a:spcBef>
            </a:pPr>
            <a:r>
              <a:rPr lang="en-US" sz="1000" dirty="0">
                <a:solidFill>
                  <a:srgbClr val="1D1E3F"/>
                </a:solidFill>
                <a:latin typeface="Tahoma"/>
                <a:cs typeface="Tahoma"/>
              </a:rPr>
              <a:t>Provide the relevant background information necessary to understand the problem and its importance</a:t>
            </a:r>
          </a:p>
          <a:p>
            <a:pPr marL="12700">
              <a:spcBef>
                <a:spcPts val="95"/>
              </a:spcBef>
            </a:pPr>
            <a:r>
              <a:rPr lang="en-US" sz="1000" dirty="0">
                <a:solidFill>
                  <a:srgbClr val="1D1E3F"/>
                </a:solidFill>
                <a:latin typeface="Tahoma"/>
                <a:cs typeface="Tahoma"/>
              </a:rPr>
              <a:t>Methods (2 minutes)</a:t>
            </a:r>
          </a:p>
          <a:p>
            <a:pPr marL="12700">
              <a:spcBef>
                <a:spcPts val="95"/>
              </a:spcBef>
            </a:pPr>
            <a:r>
              <a:rPr lang="en-US" sz="1000" dirty="0">
                <a:solidFill>
                  <a:srgbClr val="1D1E3F"/>
                </a:solidFill>
                <a:latin typeface="Tahoma"/>
                <a:cs typeface="Tahoma"/>
              </a:rPr>
              <a:t>Discuss the approach you are taking to solve the problem</a:t>
            </a:r>
          </a:p>
          <a:p>
            <a:pPr marL="12700">
              <a:spcBef>
                <a:spcPts val="95"/>
              </a:spcBef>
            </a:pPr>
            <a:r>
              <a:rPr lang="en-US" sz="1000" dirty="0">
                <a:solidFill>
                  <a:srgbClr val="1D1E3F"/>
                </a:solidFill>
                <a:latin typeface="Tahoma"/>
                <a:cs typeface="Tahoma"/>
              </a:rPr>
              <a:t>Explain the key methods and techniques you are using in your research</a:t>
            </a:r>
          </a:p>
          <a:p>
            <a:pPr marL="12700">
              <a:spcBef>
                <a:spcPts val="95"/>
              </a:spcBef>
            </a:pPr>
            <a:r>
              <a:rPr lang="en-US" sz="1000" dirty="0">
                <a:solidFill>
                  <a:srgbClr val="1D1E3F"/>
                </a:solidFill>
                <a:latin typeface="Tahoma"/>
                <a:cs typeface="Tahoma"/>
              </a:rPr>
              <a:t>Results (3 minutes)</a:t>
            </a:r>
          </a:p>
          <a:p>
            <a:pPr marL="12700">
              <a:spcBef>
                <a:spcPts val="95"/>
              </a:spcBef>
            </a:pPr>
            <a:r>
              <a:rPr lang="en-US" sz="1000" dirty="0">
                <a:solidFill>
                  <a:srgbClr val="1D1E3F"/>
                </a:solidFill>
                <a:latin typeface="Tahoma"/>
                <a:cs typeface="Tahoma"/>
              </a:rPr>
              <a:t>Present your findings and results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30" name="PB0">
            <a:extLst>
              <a:ext uri="{FF2B5EF4-FFF2-40B4-BE49-F238E27FC236}">
                <a16:creationId xmlns:a16="http://schemas.microsoft.com/office/drawing/2014/main" id="{09021930-619C-476B-BB04-64C6BEC427DB}"/>
              </a:ext>
            </a:extLst>
          </p:cNvPr>
          <p:cNvSpPr/>
          <p:nvPr/>
        </p:nvSpPr>
        <p:spPr>
          <a:xfrm rot="10800000">
            <a:off x="0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PB1">
            <a:extLst>
              <a:ext uri="{FF2B5EF4-FFF2-40B4-BE49-F238E27FC236}">
                <a16:creationId xmlns:a16="http://schemas.microsoft.com/office/drawing/2014/main" id="{BEA1AA6C-45CF-4CC3-828A-2ED4BE41BA33}"/>
              </a:ext>
            </a:extLst>
          </p:cNvPr>
          <p:cNvSpPr/>
          <p:nvPr/>
        </p:nvSpPr>
        <p:spPr>
          <a:xfrm rot="10800000">
            <a:off x="256381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PB2">
            <a:extLst>
              <a:ext uri="{FF2B5EF4-FFF2-40B4-BE49-F238E27FC236}">
                <a16:creationId xmlns:a16="http://schemas.microsoft.com/office/drawing/2014/main" id="{B37A9EA0-16B5-48FC-BBBD-42C06E34344B}"/>
              </a:ext>
            </a:extLst>
          </p:cNvPr>
          <p:cNvSpPr/>
          <p:nvPr/>
        </p:nvSpPr>
        <p:spPr>
          <a:xfrm rot="10800000">
            <a:off x="512763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PB3">
            <a:extLst>
              <a:ext uri="{FF2B5EF4-FFF2-40B4-BE49-F238E27FC236}">
                <a16:creationId xmlns:a16="http://schemas.microsoft.com/office/drawing/2014/main" id="{EBC262FE-A3AF-4B92-AF9F-A66292A37C92}"/>
              </a:ext>
            </a:extLst>
          </p:cNvPr>
          <p:cNvSpPr/>
          <p:nvPr/>
        </p:nvSpPr>
        <p:spPr>
          <a:xfrm rot="10800000">
            <a:off x="769144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B4">
            <a:extLst>
              <a:ext uri="{FF2B5EF4-FFF2-40B4-BE49-F238E27FC236}">
                <a16:creationId xmlns:a16="http://schemas.microsoft.com/office/drawing/2014/main" id="{D9A85565-0563-4AAD-BAA4-A5B1DB251B84}"/>
              </a:ext>
            </a:extLst>
          </p:cNvPr>
          <p:cNvSpPr/>
          <p:nvPr/>
        </p:nvSpPr>
        <p:spPr>
          <a:xfrm rot="10800000">
            <a:off x="1025525" y="3114675"/>
            <a:ext cx="256381" cy="173038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PB5">
            <a:extLst>
              <a:ext uri="{FF2B5EF4-FFF2-40B4-BE49-F238E27FC236}">
                <a16:creationId xmlns:a16="http://schemas.microsoft.com/office/drawing/2014/main" id="{1B10D4EB-8E87-4466-B0BC-176CD0732485}"/>
              </a:ext>
            </a:extLst>
          </p:cNvPr>
          <p:cNvSpPr/>
          <p:nvPr/>
        </p:nvSpPr>
        <p:spPr>
          <a:xfrm rot="10800000">
            <a:off x="1281906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PB6">
            <a:extLst>
              <a:ext uri="{FF2B5EF4-FFF2-40B4-BE49-F238E27FC236}">
                <a16:creationId xmlns:a16="http://schemas.microsoft.com/office/drawing/2014/main" id="{0E4C90DD-D14B-4E04-9784-352954C855C4}"/>
              </a:ext>
            </a:extLst>
          </p:cNvPr>
          <p:cNvSpPr/>
          <p:nvPr/>
        </p:nvSpPr>
        <p:spPr>
          <a:xfrm rot="10800000">
            <a:off x="1538288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PB7">
            <a:extLst>
              <a:ext uri="{FF2B5EF4-FFF2-40B4-BE49-F238E27FC236}">
                <a16:creationId xmlns:a16="http://schemas.microsoft.com/office/drawing/2014/main" id="{647AA1EE-1BC7-46AB-A712-CAB304EE24B9}"/>
              </a:ext>
            </a:extLst>
          </p:cNvPr>
          <p:cNvSpPr/>
          <p:nvPr/>
        </p:nvSpPr>
        <p:spPr>
          <a:xfrm rot="10800000">
            <a:off x="1794669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PB8">
            <a:extLst>
              <a:ext uri="{FF2B5EF4-FFF2-40B4-BE49-F238E27FC236}">
                <a16:creationId xmlns:a16="http://schemas.microsoft.com/office/drawing/2014/main" id="{5D838369-0490-4D34-BE78-A0E03D62AD0A}"/>
              </a:ext>
            </a:extLst>
          </p:cNvPr>
          <p:cNvSpPr/>
          <p:nvPr/>
        </p:nvSpPr>
        <p:spPr>
          <a:xfrm rot="10800000">
            <a:off x="2051050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PB9">
            <a:extLst>
              <a:ext uri="{FF2B5EF4-FFF2-40B4-BE49-F238E27FC236}">
                <a16:creationId xmlns:a16="http://schemas.microsoft.com/office/drawing/2014/main" id="{4D25632D-9EC6-4173-8581-2807D7B88639}"/>
              </a:ext>
            </a:extLst>
          </p:cNvPr>
          <p:cNvSpPr/>
          <p:nvPr/>
        </p:nvSpPr>
        <p:spPr>
          <a:xfrm rot="10800000">
            <a:off x="2307431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B10">
            <a:extLst>
              <a:ext uri="{FF2B5EF4-FFF2-40B4-BE49-F238E27FC236}">
                <a16:creationId xmlns:a16="http://schemas.microsoft.com/office/drawing/2014/main" id="{190818A7-1190-42A4-B60A-272DE6250661}"/>
              </a:ext>
            </a:extLst>
          </p:cNvPr>
          <p:cNvSpPr/>
          <p:nvPr/>
        </p:nvSpPr>
        <p:spPr>
          <a:xfrm rot="10800000">
            <a:off x="2563813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B11">
            <a:extLst>
              <a:ext uri="{FF2B5EF4-FFF2-40B4-BE49-F238E27FC236}">
                <a16:creationId xmlns:a16="http://schemas.microsoft.com/office/drawing/2014/main" id="{2B385DBC-1BD6-4584-949C-0DBD58B9CFF7}"/>
              </a:ext>
            </a:extLst>
          </p:cNvPr>
          <p:cNvSpPr/>
          <p:nvPr/>
        </p:nvSpPr>
        <p:spPr>
          <a:xfrm rot="10800000">
            <a:off x="2820194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PB12">
            <a:extLst>
              <a:ext uri="{FF2B5EF4-FFF2-40B4-BE49-F238E27FC236}">
                <a16:creationId xmlns:a16="http://schemas.microsoft.com/office/drawing/2014/main" id="{CD282B45-22AB-45EE-B609-A433E57B35E9}"/>
              </a:ext>
            </a:extLst>
          </p:cNvPr>
          <p:cNvSpPr/>
          <p:nvPr/>
        </p:nvSpPr>
        <p:spPr>
          <a:xfrm rot="10800000">
            <a:off x="3076575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PB13">
            <a:extLst>
              <a:ext uri="{FF2B5EF4-FFF2-40B4-BE49-F238E27FC236}">
                <a16:creationId xmlns:a16="http://schemas.microsoft.com/office/drawing/2014/main" id="{25887E36-5F0C-4182-A7AD-FC2AC1C4597C}"/>
              </a:ext>
            </a:extLst>
          </p:cNvPr>
          <p:cNvSpPr/>
          <p:nvPr/>
        </p:nvSpPr>
        <p:spPr>
          <a:xfrm rot="10800000">
            <a:off x="3332956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B14">
            <a:extLst>
              <a:ext uri="{FF2B5EF4-FFF2-40B4-BE49-F238E27FC236}">
                <a16:creationId xmlns:a16="http://schemas.microsoft.com/office/drawing/2014/main" id="{F7FF9FFD-2483-4BDA-929F-2F104FC98629}"/>
              </a:ext>
            </a:extLst>
          </p:cNvPr>
          <p:cNvSpPr/>
          <p:nvPr/>
        </p:nvSpPr>
        <p:spPr>
          <a:xfrm rot="10800000">
            <a:off x="3589338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B15">
            <a:extLst>
              <a:ext uri="{FF2B5EF4-FFF2-40B4-BE49-F238E27FC236}">
                <a16:creationId xmlns:a16="http://schemas.microsoft.com/office/drawing/2014/main" id="{E0022649-1FC8-467B-A000-5902367D248F}"/>
              </a:ext>
            </a:extLst>
          </p:cNvPr>
          <p:cNvSpPr/>
          <p:nvPr/>
        </p:nvSpPr>
        <p:spPr>
          <a:xfrm rot="10800000">
            <a:off x="3845719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PB16">
            <a:extLst>
              <a:ext uri="{FF2B5EF4-FFF2-40B4-BE49-F238E27FC236}">
                <a16:creationId xmlns:a16="http://schemas.microsoft.com/office/drawing/2014/main" id="{D5681E76-CDC5-4E8A-BBB2-CC727C2E1836}"/>
              </a:ext>
            </a:extLst>
          </p:cNvPr>
          <p:cNvSpPr/>
          <p:nvPr/>
        </p:nvSpPr>
        <p:spPr>
          <a:xfrm rot="10800000">
            <a:off x="4102100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PB17">
            <a:extLst>
              <a:ext uri="{FF2B5EF4-FFF2-40B4-BE49-F238E27FC236}">
                <a16:creationId xmlns:a16="http://schemas.microsoft.com/office/drawing/2014/main" id="{13560052-5E14-4F1E-9A1E-8B3A1F4DE46A}"/>
              </a:ext>
            </a:extLst>
          </p:cNvPr>
          <p:cNvSpPr/>
          <p:nvPr/>
        </p:nvSpPr>
        <p:spPr>
          <a:xfrm rot="10800000">
            <a:off x="4358481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B18">
            <a:extLst>
              <a:ext uri="{FF2B5EF4-FFF2-40B4-BE49-F238E27FC236}">
                <a16:creationId xmlns:a16="http://schemas.microsoft.com/office/drawing/2014/main" id="{A4149049-CE1B-45B0-A15B-320091C030FD}"/>
              </a:ext>
            </a:extLst>
          </p:cNvPr>
          <p:cNvSpPr/>
          <p:nvPr/>
        </p:nvSpPr>
        <p:spPr>
          <a:xfrm rot="10800000">
            <a:off x="4614863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PB19">
            <a:extLst>
              <a:ext uri="{FF2B5EF4-FFF2-40B4-BE49-F238E27FC236}">
                <a16:creationId xmlns:a16="http://schemas.microsoft.com/office/drawing/2014/main" id="{2D67D7BD-5CE4-4680-B7E0-8D83FAA62C24}"/>
              </a:ext>
            </a:extLst>
          </p:cNvPr>
          <p:cNvSpPr/>
          <p:nvPr/>
        </p:nvSpPr>
        <p:spPr>
          <a:xfrm rot="10800000">
            <a:off x="4871244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PB20">
            <a:extLst>
              <a:ext uri="{FF2B5EF4-FFF2-40B4-BE49-F238E27FC236}">
                <a16:creationId xmlns:a16="http://schemas.microsoft.com/office/drawing/2014/main" id="{7C11A27E-37D5-4A1E-B6DF-D8C62F3E6DBB}"/>
              </a:ext>
            </a:extLst>
          </p:cNvPr>
          <p:cNvSpPr/>
          <p:nvPr/>
        </p:nvSpPr>
        <p:spPr>
          <a:xfrm rot="10800000">
            <a:off x="5127625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PB21">
            <a:extLst>
              <a:ext uri="{FF2B5EF4-FFF2-40B4-BE49-F238E27FC236}">
                <a16:creationId xmlns:a16="http://schemas.microsoft.com/office/drawing/2014/main" id="{C6858D27-EBD5-498F-B885-5DF65064030D}"/>
              </a:ext>
            </a:extLst>
          </p:cNvPr>
          <p:cNvSpPr/>
          <p:nvPr/>
        </p:nvSpPr>
        <p:spPr>
          <a:xfrm rot="10800000">
            <a:off x="5384006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PB22">
            <a:extLst>
              <a:ext uri="{FF2B5EF4-FFF2-40B4-BE49-F238E27FC236}">
                <a16:creationId xmlns:a16="http://schemas.microsoft.com/office/drawing/2014/main" id="{27D758C3-5672-4509-91CA-9C1A704DE0DA}"/>
              </a:ext>
            </a:extLst>
          </p:cNvPr>
          <p:cNvSpPr/>
          <p:nvPr/>
        </p:nvSpPr>
        <p:spPr>
          <a:xfrm rot="10800000">
            <a:off x="5640388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PB23">
            <a:extLst>
              <a:ext uri="{FF2B5EF4-FFF2-40B4-BE49-F238E27FC236}">
                <a16:creationId xmlns:a16="http://schemas.microsoft.com/office/drawing/2014/main" id="{08BF5BA9-F0C7-4770-88DF-945D4E06DDED}"/>
              </a:ext>
            </a:extLst>
          </p:cNvPr>
          <p:cNvSpPr/>
          <p:nvPr/>
        </p:nvSpPr>
        <p:spPr>
          <a:xfrm rot="10800000">
            <a:off x="5896769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869" y="53975"/>
            <a:ext cx="211610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dirty="0"/>
              <a:t>Background</a:t>
            </a:r>
            <a:endParaRPr spc="-7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298089" y="3302583"/>
            <a:ext cx="286385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087">
              <a:lnSpc>
                <a:spcPts val="770"/>
              </a:lnSpc>
            </a:pPr>
            <a:r>
              <a:rPr spc="-20" dirty="0"/>
              <a:t>5/22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8819" y="1278543"/>
            <a:ext cx="379857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000" dirty="0">
                <a:solidFill>
                  <a:srgbClr val="1D1E3F"/>
                </a:solidFill>
                <a:latin typeface="Tahoma"/>
                <a:cs typeface="Tahoma"/>
              </a:rPr>
              <a:t>TODO problem in detail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30" name="PB0">
            <a:extLst>
              <a:ext uri="{FF2B5EF4-FFF2-40B4-BE49-F238E27FC236}">
                <a16:creationId xmlns:a16="http://schemas.microsoft.com/office/drawing/2014/main" id="{09021930-619C-476B-BB04-64C6BEC427DB}"/>
              </a:ext>
            </a:extLst>
          </p:cNvPr>
          <p:cNvSpPr/>
          <p:nvPr/>
        </p:nvSpPr>
        <p:spPr>
          <a:xfrm rot="10800000">
            <a:off x="0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PB1">
            <a:extLst>
              <a:ext uri="{FF2B5EF4-FFF2-40B4-BE49-F238E27FC236}">
                <a16:creationId xmlns:a16="http://schemas.microsoft.com/office/drawing/2014/main" id="{BEA1AA6C-45CF-4CC3-828A-2ED4BE41BA33}"/>
              </a:ext>
            </a:extLst>
          </p:cNvPr>
          <p:cNvSpPr/>
          <p:nvPr/>
        </p:nvSpPr>
        <p:spPr>
          <a:xfrm rot="10800000">
            <a:off x="256381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PB2">
            <a:extLst>
              <a:ext uri="{FF2B5EF4-FFF2-40B4-BE49-F238E27FC236}">
                <a16:creationId xmlns:a16="http://schemas.microsoft.com/office/drawing/2014/main" id="{B37A9EA0-16B5-48FC-BBBD-42C06E34344B}"/>
              </a:ext>
            </a:extLst>
          </p:cNvPr>
          <p:cNvSpPr/>
          <p:nvPr/>
        </p:nvSpPr>
        <p:spPr>
          <a:xfrm rot="10800000">
            <a:off x="512763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PB3">
            <a:extLst>
              <a:ext uri="{FF2B5EF4-FFF2-40B4-BE49-F238E27FC236}">
                <a16:creationId xmlns:a16="http://schemas.microsoft.com/office/drawing/2014/main" id="{EBC262FE-A3AF-4B92-AF9F-A66292A37C92}"/>
              </a:ext>
            </a:extLst>
          </p:cNvPr>
          <p:cNvSpPr/>
          <p:nvPr/>
        </p:nvSpPr>
        <p:spPr>
          <a:xfrm rot="10800000">
            <a:off x="769144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B4">
            <a:extLst>
              <a:ext uri="{FF2B5EF4-FFF2-40B4-BE49-F238E27FC236}">
                <a16:creationId xmlns:a16="http://schemas.microsoft.com/office/drawing/2014/main" id="{D9A85565-0563-4AAD-BAA4-A5B1DB251B84}"/>
              </a:ext>
            </a:extLst>
          </p:cNvPr>
          <p:cNvSpPr/>
          <p:nvPr/>
        </p:nvSpPr>
        <p:spPr>
          <a:xfrm rot="10800000">
            <a:off x="1025525" y="3114675"/>
            <a:ext cx="256381" cy="173038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PB5">
            <a:extLst>
              <a:ext uri="{FF2B5EF4-FFF2-40B4-BE49-F238E27FC236}">
                <a16:creationId xmlns:a16="http://schemas.microsoft.com/office/drawing/2014/main" id="{1B10D4EB-8E87-4466-B0BC-176CD0732485}"/>
              </a:ext>
            </a:extLst>
          </p:cNvPr>
          <p:cNvSpPr/>
          <p:nvPr/>
        </p:nvSpPr>
        <p:spPr>
          <a:xfrm rot="10800000">
            <a:off x="1281906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PB6">
            <a:extLst>
              <a:ext uri="{FF2B5EF4-FFF2-40B4-BE49-F238E27FC236}">
                <a16:creationId xmlns:a16="http://schemas.microsoft.com/office/drawing/2014/main" id="{0E4C90DD-D14B-4E04-9784-352954C855C4}"/>
              </a:ext>
            </a:extLst>
          </p:cNvPr>
          <p:cNvSpPr/>
          <p:nvPr/>
        </p:nvSpPr>
        <p:spPr>
          <a:xfrm rot="10800000">
            <a:off x="1538288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PB7">
            <a:extLst>
              <a:ext uri="{FF2B5EF4-FFF2-40B4-BE49-F238E27FC236}">
                <a16:creationId xmlns:a16="http://schemas.microsoft.com/office/drawing/2014/main" id="{647AA1EE-1BC7-46AB-A712-CAB304EE24B9}"/>
              </a:ext>
            </a:extLst>
          </p:cNvPr>
          <p:cNvSpPr/>
          <p:nvPr/>
        </p:nvSpPr>
        <p:spPr>
          <a:xfrm rot="10800000">
            <a:off x="1794669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PB8">
            <a:extLst>
              <a:ext uri="{FF2B5EF4-FFF2-40B4-BE49-F238E27FC236}">
                <a16:creationId xmlns:a16="http://schemas.microsoft.com/office/drawing/2014/main" id="{5D838369-0490-4D34-BE78-A0E03D62AD0A}"/>
              </a:ext>
            </a:extLst>
          </p:cNvPr>
          <p:cNvSpPr/>
          <p:nvPr/>
        </p:nvSpPr>
        <p:spPr>
          <a:xfrm rot="10800000">
            <a:off x="2051050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PB9">
            <a:extLst>
              <a:ext uri="{FF2B5EF4-FFF2-40B4-BE49-F238E27FC236}">
                <a16:creationId xmlns:a16="http://schemas.microsoft.com/office/drawing/2014/main" id="{4D25632D-9EC6-4173-8581-2807D7B88639}"/>
              </a:ext>
            </a:extLst>
          </p:cNvPr>
          <p:cNvSpPr/>
          <p:nvPr/>
        </p:nvSpPr>
        <p:spPr>
          <a:xfrm rot="10800000">
            <a:off x="2307431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B10">
            <a:extLst>
              <a:ext uri="{FF2B5EF4-FFF2-40B4-BE49-F238E27FC236}">
                <a16:creationId xmlns:a16="http://schemas.microsoft.com/office/drawing/2014/main" id="{190818A7-1190-42A4-B60A-272DE6250661}"/>
              </a:ext>
            </a:extLst>
          </p:cNvPr>
          <p:cNvSpPr/>
          <p:nvPr/>
        </p:nvSpPr>
        <p:spPr>
          <a:xfrm rot="10800000">
            <a:off x="2563813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B11">
            <a:extLst>
              <a:ext uri="{FF2B5EF4-FFF2-40B4-BE49-F238E27FC236}">
                <a16:creationId xmlns:a16="http://schemas.microsoft.com/office/drawing/2014/main" id="{2B385DBC-1BD6-4584-949C-0DBD58B9CFF7}"/>
              </a:ext>
            </a:extLst>
          </p:cNvPr>
          <p:cNvSpPr/>
          <p:nvPr/>
        </p:nvSpPr>
        <p:spPr>
          <a:xfrm rot="10800000">
            <a:off x="2820194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PB12">
            <a:extLst>
              <a:ext uri="{FF2B5EF4-FFF2-40B4-BE49-F238E27FC236}">
                <a16:creationId xmlns:a16="http://schemas.microsoft.com/office/drawing/2014/main" id="{CD282B45-22AB-45EE-B609-A433E57B35E9}"/>
              </a:ext>
            </a:extLst>
          </p:cNvPr>
          <p:cNvSpPr/>
          <p:nvPr/>
        </p:nvSpPr>
        <p:spPr>
          <a:xfrm rot="10800000">
            <a:off x="3076575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PB13">
            <a:extLst>
              <a:ext uri="{FF2B5EF4-FFF2-40B4-BE49-F238E27FC236}">
                <a16:creationId xmlns:a16="http://schemas.microsoft.com/office/drawing/2014/main" id="{25887E36-5F0C-4182-A7AD-FC2AC1C4597C}"/>
              </a:ext>
            </a:extLst>
          </p:cNvPr>
          <p:cNvSpPr/>
          <p:nvPr/>
        </p:nvSpPr>
        <p:spPr>
          <a:xfrm rot="10800000">
            <a:off x="3332956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B14">
            <a:extLst>
              <a:ext uri="{FF2B5EF4-FFF2-40B4-BE49-F238E27FC236}">
                <a16:creationId xmlns:a16="http://schemas.microsoft.com/office/drawing/2014/main" id="{F7FF9FFD-2483-4BDA-929F-2F104FC98629}"/>
              </a:ext>
            </a:extLst>
          </p:cNvPr>
          <p:cNvSpPr/>
          <p:nvPr/>
        </p:nvSpPr>
        <p:spPr>
          <a:xfrm rot="10800000">
            <a:off x="3589338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B15">
            <a:extLst>
              <a:ext uri="{FF2B5EF4-FFF2-40B4-BE49-F238E27FC236}">
                <a16:creationId xmlns:a16="http://schemas.microsoft.com/office/drawing/2014/main" id="{E0022649-1FC8-467B-A000-5902367D248F}"/>
              </a:ext>
            </a:extLst>
          </p:cNvPr>
          <p:cNvSpPr/>
          <p:nvPr/>
        </p:nvSpPr>
        <p:spPr>
          <a:xfrm rot="10800000">
            <a:off x="3845719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PB16">
            <a:extLst>
              <a:ext uri="{FF2B5EF4-FFF2-40B4-BE49-F238E27FC236}">
                <a16:creationId xmlns:a16="http://schemas.microsoft.com/office/drawing/2014/main" id="{D5681E76-CDC5-4E8A-BBB2-CC727C2E1836}"/>
              </a:ext>
            </a:extLst>
          </p:cNvPr>
          <p:cNvSpPr/>
          <p:nvPr/>
        </p:nvSpPr>
        <p:spPr>
          <a:xfrm rot="10800000">
            <a:off x="4102100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PB17">
            <a:extLst>
              <a:ext uri="{FF2B5EF4-FFF2-40B4-BE49-F238E27FC236}">
                <a16:creationId xmlns:a16="http://schemas.microsoft.com/office/drawing/2014/main" id="{13560052-5E14-4F1E-9A1E-8B3A1F4DE46A}"/>
              </a:ext>
            </a:extLst>
          </p:cNvPr>
          <p:cNvSpPr/>
          <p:nvPr/>
        </p:nvSpPr>
        <p:spPr>
          <a:xfrm rot="10800000">
            <a:off x="4358481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B18">
            <a:extLst>
              <a:ext uri="{FF2B5EF4-FFF2-40B4-BE49-F238E27FC236}">
                <a16:creationId xmlns:a16="http://schemas.microsoft.com/office/drawing/2014/main" id="{A4149049-CE1B-45B0-A15B-320091C030FD}"/>
              </a:ext>
            </a:extLst>
          </p:cNvPr>
          <p:cNvSpPr/>
          <p:nvPr/>
        </p:nvSpPr>
        <p:spPr>
          <a:xfrm rot="10800000">
            <a:off x="4614863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PB19">
            <a:extLst>
              <a:ext uri="{FF2B5EF4-FFF2-40B4-BE49-F238E27FC236}">
                <a16:creationId xmlns:a16="http://schemas.microsoft.com/office/drawing/2014/main" id="{2D67D7BD-5CE4-4680-B7E0-8D83FAA62C24}"/>
              </a:ext>
            </a:extLst>
          </p:cNvPr>
          <p:cNvSpPr/>
          <p:nvPr/>
        </p:nvSpPr>
        <p:spPr>
          <a:xfrm rot="10800000">
            <a:off x="4871244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PB20">
            <a:extLst>
              <a:ext uri="{FF2B5EF4-FFF2-40B4-BE49-F238E27FC236}">
                <a16:creationId xmlns:a16="http://schemas.microsoft.com/office/drawing/2014/main" id="{7C11A27E-37D5-4A1E-B6DF-D8C62F3E6DBB}"/>
              </a:ext>
            </a:extLst>
          </p:cNvPr>
          <p:cNvSpPr/>
          <p:nvPr/>
        </p:nvSpPr>
        <p:spPr>
          <a:xfrm rot="10800000">
            <a:off x="5127625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PB21">
            <a:extLst>
              <a:ext uri="{FF2B5EF4-FFF2-40B4-BE49-F238E27FC236}">
                <a16:creationId xmlns:a16="http://schemas.microsoft.com/office/drawing/2014/main" id="{C6858D27-EBD5-498F-B885-5DF65064030D}"/>
              </a:ext>
            </a:extLst>
          </p:cNvPr>
          <p:cNvSpPr/>
          <p:nvPr/>
        </p:nvSpPr>
        <p:spPr>
          <a:xfrm rot="10800000">
            <a:off x="5384006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PB22">
            <a:extLst>
              <a:ext uri="{FF2B5EF4-FFF2-40B4-BE49-F238E27FC236}">
                <a16:creationId xmlns:a16="http://schemas.microsoft.com/office/drawing/2014/main" id="{27D758C3-5672-4509-91CA-9C1A704DE0DA}"/>
              </a:ext>
            </a:extLst>
          </p:cNvPr>
          <p:cNvSpPr/>
          <p:nvPr/>
        </p:nvSpPr>
        <p:spPr>
          <a:xfrm rot="10800000">
            <a:off x="5640388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PB23">
            <a:extLst>
              <a:ext uri="{FF2B5EF4-FFF2-40B4-BE49-F238E27FC236}">
                <a16:creationId xmlns:a16="http://schemas.microsoft.com/office/drawing/2014/main" id="{08BF5BA9-F0C7-4770-88DF-945D4E06DDED}"/>
              </a:ext>
            </a:extLst>
          </p:cNvPr>
          <p:cNvSpPr/>
          <p:nvPr/>
        </p:nvSpPr>
        <p:spPr>
          <a:xfrm rot="10800000">
            <a:off x="5896769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487296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869" y="53975"/>
            <a:ext cx="127790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dirty="0"/>
              <a:t>AZee</a:t>
            </a:r>
            <a:endParaRPr spc="-7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298089" y="3302583"/>
            <a:ext cx="286385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087">
              <a:lnSpc>
                <a:spcPts val="770"/>
              </a:lnSpc>
            </a:pPr>
            <a:r>
              <a:rPr spc="-20" dirty="0"/>
              <a:t>5/22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8819" y="1278543"/>
            <a:ext cx="379857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000" dirty="0">
                <a:solidFill>
                  <a:srgbClr val="1D1E3F"/>
                </a:solidFill>
                <a:latin typeface="Tahoma"/>
                <a:cs typeface="Tahoma"/>
              </a:rPr>
              <a:t>TODO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30" name="PB0">
            <a:extLst>
              <a:ext uri="{FF2B5EF4-FFF2-40B4-BE49-F238E27FC236}">
                <a16:creationId xmlns:a16="http://schemas.microsoft.com/office/drawing/2014/main" id="{09021930-619C-476B-BB04-64C6BEC427DB}"/>
              </a:ext>
            </a:extLst>
          </p:cNvPr>
          <p:cNvSpPr/>
          <p:nvPr/>
        </p:nvSpPr>
        <p:spPr>
          <a:xfrm rot="10800000">
            <a:off x="0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PB1">
            <a:extLst>
              <a:ext uri="{FF2B5EF4-FFF2-40B4-BE49-F238E27FC236}">
                <a16:creationId xmlns:a16="http://schemas.microsoft.com/office/drawing/2014/main" id="{BEA1AA6C-45CF-4CC3-828A-2ED4BE41BA33}"/>
              </a:ext>
            </a:extLst>
          </p:cNvPr>
          <p:cNvSpPr/>
          <p:nvPr/>
        </p:nvSpPr>
        <p:spPr>
          <a:xfrm rot="10800000">
            <a:off x="256381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PB2">
            <a:extLst>
              <a:ext uri="{FF2B5EF4-FFF2-40B4-BE49-F238E27FC236}">
                <a16:creationId xmlns:a16="http://schemas.microsoft.com/office/drawing/2014/main" id="{B37A9EA0-16B5-48FC-BBBD-42C06E34344B}"/>
              </a:ext>
            </a:extLst>
          </p:cNvPr>
          <p:cNvSpPr/>
          <p:nvPr/>
        </p:nvSpPr>
        <p:spPr>
          <a:xfrm rot="10800000">
            <a:off x="512763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PB3">
            <a:extLst>
              <a:ext uri="{FF2B5EF4-FFF2-40B4-BE49-F238E27FC236}">
                <a16:creationId xmlns:a16="http://schemas.microsoft.com/office/drawing/2014/main" id="{EBC262FE-A3AF-4B92-AF9F-A66292A37C92}"/>
              </a:ext>
            </a:extLst>
          </p:cNvPr>
          <p:cNvSpPr/>
          <p:nvPr/>
        </p:nvSpPr>
        <p:spPr>
          <a:xfrm rot="10800000">
            <a:off x="769144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B4">
            <a:extLst>
              <a:ext uri="{FF2B5EF4-FFF2-40B4-BE49-F238E27FC236}">
                <a16:creationId xmlns:a16="http://schemas.microsoft.com/office/drawing/2014/main" id="{D9A85565-0563-4AAD-BAA4-A5B1DB251B84}"/>
              </a:ext>
            </a:extLst>
          </p:cNvPr>
          <p:cNvSpPr/>
          <p:nvPr/>
        </p:nvSpPr>
        <p:spPr>
          <a:xfrm rot="10800000">
            <a:off x="1025525" y="3114675"/>
            <a:ext cx="256381" cy="173038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PB5">
            <a:extLst>
              <a:ext uri="{FF2B5EF4-FFF2-40B4-BE49-F238E27FC236}">
                <a16:creationId xmlns:a16="http://schemas.microsoft.com/office/drawing/2014/main" id="{1B10D4EB-8E87-4466-B0BC-176CD0732485}"/>
              </a:ext>
            </a:extLst>
          </p:cNvPr>
          <p:cNvSpPr/>
          <p:nvPr/>
        </p:nvSpPr>
        <p:spPr>
          <a:xfrm rot="10800000">
            <a:off x="1281906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PB6">
            <a:extLst>
              <a:ext uri="{FF2B5EF4-FFF2-40B4-BE49-F238E27FC236}">
                <a16:creationId xmlns:a16="http://schemas.microsoft.com/office/drawing/2014/main" id="{0E4C90DD-D14B-4E04-9784-352954C855C4}"/>
              </a:ext>
            </a:extLst>
          </p:cNvPr>
          <p:cNvSpPr/>
          <p:nvPr/>
        </p:nvSpPr>
        <p:spPr>
          <a:xfrm rot="10800000">
            <a:off x="1538288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PB7">
            <a:extLst>
              <a:ext uri="{FF2B5EF4-FFF2-40B4-BE49-F238E27FC236}">
                <a16:creationId xmlns:a16="http://schemas.microsoft.com/office/drawing/2014/main" id="{647AA1EE-1BC7-46AB-A712-CAB304EE24B9}"/>
              </a:ext>
            </a:extLst>
          </p:cNvPr>
          <p:cNvSpPr/>
          <p:nvPr/>
        </p:nvSpPr>
        <p:spPr>
          <a:xfrm rot="10800000">
            <a:off x="1794669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PB8">
            <a:extLst>
              <a:ext uri="{FF2B5EF4-FFF2-40B4-BE49-F238E27FC236}">
                <a16:creationId xmlns:a16="http://schemas.microsoft.com/office/drawing/2014/main" id="{5D838369-0490-4D34-BE78-A0E03D62AD0A}"/>
              </a:ext>
            </a:extLst>
          </p:cNvPr>
          <p:cNvSpPr/>
          <p:nvPr/>
        </p:nvSpPr>
        <p:spPr>
          <a:xfrm rot="10800000">
            <a:off x="2051050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PB9">
            <a:extLst>
              <a:ext uri="{FF2B5EF4-FFF2-40B4-BE49-F238E27FC236}">
                <a16:creationId xmlns:a16="http://schemas.microsoft.com/office/drawing/2014/main" id="{4D25632D-9EC6-4173-8581-2807D7B88639}"/>
              </a:ext>
            </a:extLst>
          </p:cNvPr>
          <p:cNvSpPr/>
          <p:nvPr/>
        </p:nvSpPr>
        <p:spPr>
          <a:xfrm rot="10800000">
            <a:off x="2307431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B10">
            <a:extLst>
              <a:ext uri="{FF2B5EF4-FFF2-40B4-BE49-F238E27FC236}">
                <a16:creationId xmlns:a16="http://schemas.microsoft.com/office/drawing/2014/main" id="{190818A7-1190-42A4-B60A-272DE6250661}"/>
              </a:ext>
            </a:extLst>
          </p:cNvPr>
          <p:cNvSpPr/>
          <p:nvPr/>
        </p:nvSpPr>
        <p:spPr>
          <a:xfrm rot="10800000">
            <a:off x="2563813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B11">
            <a:extLst>
              <a:ext uri="{FF2B5EF4-FFF2-40B4-BE49-F238E27FC236}">
                <a16:creationId xmlns:a16="http://schemas.microsoft.com/office/drawing/2014/main" id="{2B385DBC-1BD6-4584-949C-0DBD58B9CFF7}"/>
              </a:ext>
            </a:extLst>
          </p:cNvPr>
          <p:cNvSpPr/>
          <p:nvPr/>
        </p:nvSpPr>
        <p:spPr>
          <a:xfrm rot="10800000">
            <a:off x="2820194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PB12">
            <a:extLst>
              <a:ext uri="{FF2B5EF4-FFF2-40B4-BE49-F238E27FC236}">
                <a16:creationId xmlns:a16="http://schemas.microsoft.com/office/drawing/2014/main" id="{CD282B45-22AB-45EE-B609-A433E57B35E9}"/>
              </a:ext>
            </a:extLst>
          </p:cNvPr>
          <p:cNvSpPr/>
          <p:nvPr/>
        </p:nvSpPr>
        <p:spPr>
          <a:xfrm rot="10800000">
            <a:off x="3076575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PB13">
            <a:extLst>
              <a:ext uri="{FF2B5EF4-FFF2-40B4-BE49-F238E27FC236}">
                <a16:creationId xmlns:a16="http://schemas.microsoft.com/office/drawing/2014/main" id="{25887E36-5F0C-4182-A7AD-FC2AC1C4597C}"/>
              </a:ext>
            </a:extLst>
          </p:cNvPr>
          <p:cNvSpPr/>
          <p:nvPr/>
        </p:nvSpPr>
        <p:spPr>
          <a:xfrm rot="10800000">
            <a:off x="3332956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B14">
            <a:extLst>
              <a:ext uri="{FF2B5EF4-FFF2-40B4-BE49-F238E27FC236}">
                <a16:creationId xmlns:a16="http://schemas.microsoft.com/office/drawing/2014/main" id="{F7FF9FFD-2483-4BDA-929F-2F104FC98629}"/>
              </a:ext>
            </a:extLst>
          </p:cNvPr>
          <p:cNvSpPr/>
          <p:nvPr/>
        </p:nvSpPr>
        <p:spPr>
          <a:xfrm rot="10800000">
            <a:off x="3589338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B15">
            <a:extLst>
              <a:ext uri="{FF2B5EF4-FFF2-40B4-BE49-F238E27FC236}">
                <a16:creationId xmlns:a16="http://schemas.microsoft.com/office/drawing/2014/main" id="{E0022649-1FC8-467B-A000-5902367D248F}"/>
              </a:ext>
            </a:extLst>
          </p:cNvPr>
          <p:cNvSpPr/>
          <p:nvPr/>
        </p:nvSpPr>
        <p:spPr>
          <a:xfrm rot="10800000">
            <a:off x="3845719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PB16">
            <a:extLst>
              <a:ext uri="{FF2B5EF4-FFF2-40B4-BE49-F238E27FC236}">
                <a16:creationId xmlns:a16="http://schemas.microsoft.com/office/drawing/2014/main" id="{D5681E76-CDC5-4E8A-BBB2-CC727C2E1836}"/>
              </a:ext>
            </a:extLst>
          </p:cNvPr>
          <p:cNvSpPr/>
          <p:nvPr/>
        </p:nvSpPr>
        <p:spPr>
          <a:xfrm rot="10800000">
            <a:off x="4102100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PB17">
            <a:extLst>
              <a:ext uri="{FF2B5EF4-FFF2-40B4-BE49-F238E27FC236}">
                <a16:creationId xmlns:a16="http://schemas.microsoft.com/office/drawing/2014/main" id="{13560052-5E14-4F1E-9A1E-8B3A1F4DE46A}"/>
              </a:ext>
            </a:extLst>
          </p:cNvPr>
          <p:cNvSpPr/>
          <p:nvPr/>
        </p:nvSpPr>
        <p:spPr>
          <a:xfrm rot="10800000">
            <a:off x="4358481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B18">
            <a:extLst>
              <a:ext uri="{FF2B5EF4-FFF2-40B4-BE49-F238E27FC236}">
                <a16:creationId xmlns:a16="http://schemas.microsoft.com/office/drawing/2014/main" id="{A4149049-CE1B-45B0-A15B-320091C030FD}"/>
              </a:ext>
            </a:extLst>
          </p:cNvPr>
          <p:cNvSpPr/>
          <p:nvPr/>
        </p:nvSpPr>
        <p:spPr>
          <a:xfrm rot="10800000">
            <a:off x="4614863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PB19">
            <a:extLst>
              <a:ext uri="{FF2B5EF4-FFF2-40B4-BE49-F238E27FC236}">
                <a16:creationId xmlns:a16="http://schemas.microsoft.com/office/drawing/2014/main" id="{2D67D7BD-5CE4-4680-B7E0-8D83FAA62C24}"/>
              </a:ext>
            </a:extLst>
          </p:cNvPr>
          <p:cNvSpPr/>
          <p:nvPr/>
        </p:nvSpPr>
        <p:spPr>
          <a:xfrm rot="10800000">
            <a:off x="4871244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PB20">
            <a:extLst>
              <a:ext uri="{FF2B5EF4-FFF2-40B4-BE49-F238E27FC236}">
                <a16:creationId xmlns:a16="http://schemas.microsoft.com/office/drawing/2014/main" id="{7C11A27E-37D5-4A1E-B6DF-D8C62F3E6DBB}"/>
              </a:ext>
            </a:extLst>
          </p:cNvPr>
          <p:cNvSpPr/>
          <p:nvPr/>
        </p:nvSpPr>
        <p:spPr>
          <a:xfrm rot="10800000">
            <a:off x="5127625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PB21">
            <a:extLst>
              <a:ext uri="{FF2B5EF4-FFF2-40B4-BE49-F238E27FC236}">
                <a16:creationId xmlns:a16="http://schemas.microsoft.com/office/drawing/2014/main" id="{C6858D27-EBD5-498F-B885-5DF65064030D}"/>
              </a:ext>
            </a:extLst>
          </p:cNvPr>
          <p:cNvSpPr/>
          <p:nvPr/>
        </p:nvSpPr>
        <p:spPr>
          <a:xfrm rot="10800000">
            <a:off x="5384006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PB22">
            <a:extLst>
              <a:ext uri="{FF2B5EF4-FFF2-40B4-BE49-F238E27FC236}">
                <a16:creationId xmlns:a16="http://schemas.microsoft.com/office/drawing/2014/main" id="{27D758C3-5672-4509-91CA-9C1A704DE0DA}"/>
              </a:ext>
            </a:extLst>
          </p:cNvPr>
          <p:cNvSpPr/>
          <p:nvPr/>
        </p:nvSpPr>
        <p:spPr>
          <a:xfrm rot="10800000">
            <a:off x="5640388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PB23">
            <a:extLst>
              <a:ext uri="{FF2B5EF4-FFF2-40B4-BE49-F238E27FC236}">
                <a16:creationId xmlns:a16="http://schemas.microsoft.com/office/drawing/2014/main" id="{08BF5BA9-F0C7-4770-88DF-945D4E06DDED}"/>
              </a:ext>
            </a:extLst>
          </p:cNvPr>
          <p:cNvSpPr/>
          <p:nvPr/>
        </p:nvSpPr>
        <p:spPr>
          <a:xfrm rot="10800000">
            <a:off x="5896769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075464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869" y="53975"/>
            <a:ext cx="127790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dirty="0"/>
              <a:t>Background</a:t>
            </a:r>
            <a:endParaRPr spc="-7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298089" y="3302583"/>
            <a:ext cx="286385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087">
              <a:lnSpc>
                <a:spcPts val="770"/>
              </a:lnSpc>
            </a:pPr>
            <a:r>
              <a:rPr spc="-20" dirty="0"/>
              <a:t>5/22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8819" y="1278543"/>
            <a:ext cx="379857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000" dirty="0" err="1">
                <a:solidFill>
                  <a:srgbClr val="1D1E3F"/>
                </a:solidFill>
                <a:latin typeface="Tahoma"/>
                <a:cs typeface="Tahoma"/>
              </a:rPr>
              <a:t>Bg</a:t>
            </a:r>
            <a:r>
              <a:rPr lang="en-US" sz="1000" dirty="0">
                <a:solidFill>
                  <a:srgbClr val="1D1E3F"/>
                </a:solidFill>
                <a:latin typeface="Tahoma"/>
                <a:cs typeface="Tahoma"/>
              </a:rPr>
              <a:t> on synthesis from AZee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30" name="PB0">
            <a:extLst>
              <a:ext uri="{FF2B5EF4-FFF2-40B4-BE49-F238E27FC236}">
                <a16:creationId xmlns:a16="http://schemas.microsoft.com/office/drawing/2014/main" id="{09021930-619C-476B-BB04-64C6BEC427DB}"/>
              </a:ext>
            </a:extLst>
          </p:cNvPr>
          <p:cNvSpPr/>
          <p:nvPr/>
        </p:nvSpPr>
        <p:spPr>
          <a:xfrm rot="10800000">
            <a:off x="0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PB1">
            <a:extLst>
              <a:ext uri="{FF2B5EF4-FFF2-40B4-BE49-F238E27FC236}">
                <a16:creationId xmlns:a16="http://schemas.microsoft.com/office/drawing/2014/main" id="{BEA1AA6C-45CF-4CC3-828A-2ED4BE41BA33}"/>
              </a:ext>
            </a:extLst>
          </p:cNvPr>
          <p:cNvSpPr/>
          <p:nvPr/>
        </p:nvSpPr>
        <p:spPr>
          <a:xfrm rot="10800000">
            <a:off x="256381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PB2">
            <a:extLst>
              <a:ext uri="{FF2B5EF4-FFF2-40B4-BE49-F238E27FC236}">
                <a16:creationId xmlns:a16="http://schemas.microsoft.com/office/drawing/2014/main" id="{B37A9EA0-16B5-48FC-BBBD-42C06E34344B}"/>
              </a:ext>
            </a:extLst>
          </p:cNvPr>
          <p:cNvSpPr/>
          <p:nvPr/>
        </p:nvSpPr>
        <p:spPr>
          <a:xfrm rot="10800000">
            <a:off x="512763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PB3">
            <a:extLst>
              <a:ext uri="{FF2B5EF4-FFF2-40B4-BE49-F238E27FC236}">
                <a16:creationId xmlns:a16="http://schemas.microsoft.com/office/drawing/2014/main" id="{EBC262FE-A3AF-4B92-AF9F-A66292A37C92}"/>
              </a:ext>
            </a:extLst>
          </p:cNvPr>
          <p:cNvSpPr/>
          <p:nvPr/>
        </p:nvSpPr>
        <p:spPr>
          <a:xfrm rot="10800000">
            <a:off x="769144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B4">
            <a:extLst>
              <a:ext uri="{FF2B5EF4-FFF2-40B4-BE49-F238E27FC236}">
                <a16:creationId xmlns:a16="http://schemas.microsoft.com/office/drawing/2014/main" id="{D9A85565-0563-4AAD-BAA4-A5B1DB251B84}"/>
              </a:ext>
            </a:extLst>
          </p:cNvPr>
          <p:cNvSpPr/>
          <p:nvPr/>
        </p:nvSpPr>
        <p:spPr>
          <a:xfrm rot="10800000">
            <a:off x="1025525" y="3114675"/>
            <a:ext cx="256381" cy="173038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PB5">
            <a:extLst>
              <a:ext uri="{FF2B5EF4-FFF2-40B4-BE49-F238E27FC236}">
                <a16:creationId xmlns:a16="http://schemas.microsoft.com/office/drawing/2014/main" id="{1B10D4EB-8E87-4466-B0BC-176CD0732485}"/>
              </a:ext>
            </a:extLst>
          </p:cNvPr>
          <p:cNvSpPr/>
          <p:nvPr/>
        </p:nvSpPr>
        <p:spPr>
          <a:xfrm rot="10800000">
            <a:off x="1281906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PB6">
            <a:extLst>
              <a:ext uri="{FF2B5EF4-FFF2-40B4-BE49-F238E27FC236}">
                <a16:creationId xmlns:a16="http://schemas.microsoft.com/office/drawing/2014/main" id="{0E4C90DD-D14B-4E04-9784-352954C855C4}"/>
              </a:ext>
            </a:extLst>
          </p:cNvPr>
          <p:cNvSpPr/>
          <p:nvPr/>
        </p:nvSpPr>
        <p:spPr>
          <a:xfrm rot="10800000">
            <a:off x="1538288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PB7">
            <a:extLst>
              <a:ext uri="{FF2B5EF4-FFF2-40B4-BE49-F238E27FC236}">
                <a16:creationId xmlns:a16="http://schemas.microsoft.com/office/drawing/2014/main" id="{647AA1EE-1BC7-46AB-A712-CAB304EE24B9}"/>
              </a:ext>
            </a:extLst>
          </p:cNvPr>
          <p:cNvSpPr/>
          <p:nvPr/>
        </p:nvSpPr>
        <p:spPr>
          <a:xfrm rot="10800000">
            <a:off x="1794669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PB8">
            <a:extLst>
              <a:ext uri="{FF2B5EF4-FFF2-40B4-BE49-F238E27FC236}">
                <a16:creationId xmlns:a16="http://schemas.microsoft.com/office/drawing/2014/main" id="{5D838369-0490-4D34-BE78-A0E03D62AD0A}"/>
              </a:ext>
            </a:extLst>
          </p:cNvPr>
          <p:cNvSpPr/>
          <p:nvPr/>
        </p:nvSpPr>
        <p:spPr>
          <a:xfrm rot="10800000">
            <a:off x="2051050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PB9">
            <a:extLst>
              <a:ext uri="{FF2B5EF4-FFF2-40B4-BE49-F238E27FC236}">
                <a16:creationId xmlns:a16="http://schemas.microsoft.com/office/drawing/2014/main" id="{4D25632D-9EC6-4173-8581-2807D7B88639}"/>
              </a:ext>
            </a:extLst>
          </p:cNvPr>
          <p:cNvSpPr/>
          <p:nvPr/>
        </p:nvSpPr>
        <p:spPr>
          <a:xfrm rot="10800000">
            <a:off x="2307431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B10">
            <a:extLst>
              <a:ext uri="{FF2B5EF4-FFF2-40B4-BE49-F238E27FC236}">
                <a16:creationId xmlns:a16="http://schemas.microsoft.com/office/drawing/2014/main" id="{190818A7-1190-42A4-B60A-272DE6250661}"/>
              </a:ext>
            </a:extLst>
          </p:cNvPr>
          <p:cNvSpPr/>
          <p:nvPr/>
        </p:nvSpPr>
        <p:spPr>
          <a:xfrm rot="10800000">
            <a:off x="2563813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B11">
            <a:extLst>
              <a:ext uri="{FF2B5EF4-FFF2-40B4-BE49-F238E27FC236}">
                <a16:creationId xmlns:a16="http://schemas.microsoft.com/office/drawing/2014/main" id="{2B385DBC-1BD6-4584-949C-0DBD58B9CFF7}"/>
              </a:ext>
            </a:extLst>
          </p:cNvPr>
          <p:cNvSpPr/>
          <p:nvPr/>
        </p:nvSpPr>
        <p:spPr>
          <a:xfrm rot="10800000">
            <a:off x="2820194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PB12">
            <a:extLst>
              <a:ext uri="{FF2B5EF4-FFF2-40B4-BE49-F238E27FC236}">
                <a16:creationId xmlns:a16="http://schemas.microsoft.com/office/drawing/2014/main" id="{CD282B45-22AB-45EE-B609-A433E57B35E9}"/>
              </a:ext>
            </a:extLst>
          </p:cNvPr>
          <p:cNvSpPr/>
          <p:nvPr/>
        </p:nvSpPr>
        <p:spPr>
          <a:xfrm rot="10800000">
            <a:off x="3076575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PB13">
            <a:extLst>
              <a:ext uri="{FF2B5EF4-FFF2-40B4-BE49-F238E27FC236}">
                <a16:creationId xmlns:a16="http://schemas.microsoft.com/office/drawing/2014/main" id="{25887E36-5F0C-4182-A7AD-FC2AC1C4597C}"/>
              </a:ext>
            </a:extLst>
          </p:cNvPr>
          <p:cNvSpPr/>
          <p:nvPr/>
        </p:nvSpPr>
        <p:spPr>
          <a:xfrm rot="10800000">
            <a:off x="3332956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B14">
            <a:extLst>
              <a:ext uri="{FF2B5EF4-FFF2-40B4-BE49-F238E27FC236}">
                <a16:creationId xmlns:a16="http://schemas.microsoft.com/office/drawing/2014/main" id="{F7FF9FFD-2483-4BDA-929F-2F104FC98629}"/>
              </a:ext>
            </a:extLst>
          </p:cNvPr>
          <p:cNvSpPr/>
          <p:nvPr/>
        </p:nvSpPr>
        <p:spPr>
          <a:xfrm rot="10800000">
            <a:off x="3589338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B15">
            <a:extLst>
              <a:ext uri="{FF2B5EF4-FFF2-40B4-BE49-F238E27FC236}">
                <a16:creationId xmlns:a16="http://schemas.microsoft.com/office/drawing/2014/main" id="{E0022649-1FC8-467B-A000-5902367D248F}"/>
              </a:ext>
            </a:extLst>
          </p:cNvPr>
          <p:cNvSpPr/>
          <p:nvPr/>
        </p:nvSpPr>
        <p:spPr>
          <a:xfrm rot="10800000">
            <a:off x="3845719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PB16">
            <a:extLst>
              <a:ext uri="{FF2B5EF4-FFF2-40B4-BE49-F238E27FC236}">
                <a16:creationId xmlns:a16="http://schemas.microsoft.com/office/drawing/2014/main" id="{D5681E76-CDC5-4E8A-BBB2-CC727C2E1836}"/>
              </a:ext>
            </a:extLst>
          </p:cNvPr>
          <p:cNvSpPr/>
          <p:nvPr/>
        </p:nvSpPr>
        <p:spPr>
          <a:xfrm rot="10800000">
            <a:off x="4102100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PB17">
            <a:extLst>
              <a:ext uri="{FF2B5EF4-FFF2-40B4-BE49-F238E27FC236}">
                <a16:creationId xmlns:a16="http://schemas.microsoft.com/office/drawing/2014/main" id="{13560052-5E14-4F1E-9A1E-8B3A1F4DE46A}"/>
              </a:ext>
            </a:extLst>
          </p:cNvPr>
          <p:cNvSpPr/>
          <p:nvPr/>
        </p:nvSpPr>
        <p:spPr>
          <a:xfrm rot="10800000">
            <a:off x="4358481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B18">
            <a:extLst>
              <a:ext uri="{FF2B5EF4-FFF2-40B4-BE49-F238E27FC236}">
                <a16:creationId xmlns:a16="http://schemas.microsoft.com/office/drawing/2014/main" id="{A4149049-CE1B-45B0-A15B-320091C030FD}"/>
              </a:ext>
            </a:extLst>
          </p:cNvPr>
          <p:cNvSpPr/>
          <p:nvPr/>
        </p:nvSpPr>
        <p:spPr>
          <a:xfrm rot="10800000">
            <a:off x="4614863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PB19">
            <a:extLst>
              <a:ext uri="{FF2B5EF4-FFF2-40B4-BE49-F238E27FC236}">
                <a16:creationId xmlns:a16="http://schemas.microsoft.com/office/drawing/2014/main" id="{2D67D7BD-5CE4-4680-B7E0-8D83FAA62C24}"/>
              </a:ext>
            </a:extLst>
          </p:cNvPr>
          <p:cNvSpPr/>
          <p:nvPr/>
        </p:nvSpPr>
        <p:spPr>
          <a:xfrm rot="10800000">
            <a:off x="4871244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PB20">
            <a:extLst>
              <a:ext uri="{FF2B5EF4-FFF2-40B4-BE49-F238E27FC236}">
                <a16:creationId xmlns:a16="http://schemas.microsoft.com/office/drawing/2014/main" id="{7C11A27E-37D5-4A1E-B6DF-D8C62F3E6DBB}"/>
              </a:ext>
            </a:extLst>
          </p:cNvPr>
          <p:cNvSpPr/>
          <p:nvPr/>
        </p:nvSpPr>
        <p:spPr>
          <a:xfrm rot="10800000">
            <a:off x="5127625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PB21">
            <a:extLst>
              <a:ext uri="{FF2B5EF4-FFF2-40B4-BE49-F238E27FC236}">
                <a16:creationId xmlns:a16="http://schemas.microsoft.com/office/drawing/2014/main" id="{C6858D27-EBD5-498F-B885-5DF65064030D}"/>
              </a:ext>
            </a:extLst>
          </p:cNvPr>
          <p:cNvSpPr/>
          <p:nvPr/>
        </p:nvSpPr>
        <p:spPr>
          <a:xfrm rot="10800000">
            <a:off x="5384006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PB22">
            <a:extLst>
              <a:ext uri="{FF2B5EF4-FFF2-40B4-BE49-F238E27FC236}">
                <a16:creationId xmlns:a16="http://schemas.microsoft.com/office/drawing/2014/main" id="{27D758C3-5672-4509-91CA-9C1A704DE0DA}"/>
              </a:ext>
            </a:extLst>
          </p:cNvPr>
          <p:cNvSpPr/>
          <p:nvPr/>
        </p:nvSpPr>
        <p:spPr>
          <a:xfrm rot="10800000">
            <a:off x="5640388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PB23">
            <a:extLst>
              <a:ext uri="{FF2B5EF4-FFF2-40B4-BE49-F238E27FC236}">
                <a16:creationId xmlns:a16="http://schemas.microsoft.com/office/drawing/2014/main" id="{08BF5BA9-F0C7-4770-88DF-945D4E06DDED}"/>
              </a:ext>
            </a:extLst>
          </p:cNvPr>
          <p:cNvSpPr/>
          <p:nvPr/>
        </p:nvSpPr>
        <p:spPr>
          <a:xfrm rot="10800000">
            <a:off x="5896769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332126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869" y="53975"/>
            <a:ext cx="158270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dirty="0"/>
              <a:t>Research Question</a:t>
            </a:r>
            <a:endParaRPr spc="-7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298089" y="3302583"/>
            <a:ext cx="286385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087">
              <a:lnSpc>
                <a:spcPts val="770"/>
              </a:lnSpc>
            </a:pPr>
            <a:r>
              <a:rPr spc="-20" dirty="0"/>
              <a:t>5/22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8819" y="1278543"/>
            <a:ext cx="379857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000" dirty="0">
                <a:solidFill>
                  <a:srgbClr val="1D1E3F"/>
                </a:solidFill>
                <a:latin typeface="Tahoma"/>
                <a:cs typeface="Tahoma"/>
              </a:rPr>
              <a:t>TODO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30" name="PB0">
            <a:extLst>
              <a:ext uri="{FF2B5EF4-FFF2-40B4-BE49-F238E27FC236}">
                <a16:creationId xmlns:a16="http://schemas.microsoft.com/office/drawing/2014/main" id="{09021930-619C-476B-BB04-64C6BEC427DB}"/>
              </a:ext>
            </a:extLst>
          </p:cNvPr>
          <p:cNvSpPr/>
          <p:nvPr/>
        </p:nvSpPr>
        <p:spPr>
          <a:xfrm rot="10800000">
            <a:off x="0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PB1">
            <a:extLst>
              <a:ext uri="{FF2B5EF4-FFF2-40B4-BE49-F238E27FC236}">
                <a16:creationId xmlns:a16="http://schemas.microsoft.com/office/drawing/2014/main" id="{BEA1AA6C-45CF-4CC3-828A-2ED4BE41BA33}"/>
              </a:ext>
            </a:extLst>
          </p:cNvPr>
          <p:cNvSpPr/>
          <p:nvPr/>
        </p:nvSpPr>
        <p:spPr>
          <a:xfrm rot="10800000">
            <a:off x="256381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PB2">
            <a:extLst>
              <a:ext uri="{FF2B5EF4-FFF2-40B4-BE49-F238E27FC236}">
                <a16:creationId xmlns:a16="http://schemas.microsoft.com/office/drawing/2014/main" id="{B37A9EA0-16B5-48FC-BBBD-42C06E34344B}"/>
              </a:ext>
            </a:extLst>
          </p:cNvPr>
          <p:cNvSpPr/>
          <p:nvPr/>
        </p:nvSpPr>
        <p:spPr>
          <a:xfrm rot="10800000">
            <a:off x="512763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PB3">
            <a:extLst>
              <a:ext uri="{FF2B5EF4-FFF2-40B4-BE49-F238E27FC236}">
                <a16:creationId xmlns:a16="http://schemas.microsoft.com/office/drawing/2014/main" id="{EBC262FE-A3AF-4B92-AF9F-A66292A37C92}"/>
              </a:ext>
            </a:extLst>
          </p:cNvPr>
          <p:cNvSpPr/>
          <p:nvPr/>
        </p:nvSpPr>
        <p:spPr>
          <a:xfrm rot="10800000">
            <a:off x="769144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B4">
            <a:extLst>
              <a:ext uri="{FF2B5EF4-FFF2-40B4-BE49-F238E27FC236}">
                <a16:creationId xmlns:a16="http://schemas.microsoft.com/office/drawing/2014/main" id="{D9A85565-0563-4AAD-BAA4-A5B1DB251B84}"/>
              </a:ext>
            </a:extLst>
          </p:cNvPr>
          <p:cNvSpPr/>
          <p:nvPr/>
        </p:nvSpPr>
        <p:spPr>
          <a:xfrm rot="10800000">
            <a:off x="1025525" y="3114675"/>
            <a:ext cx="256381" cy="173038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PB5">
            <a:extLst>
              <a:ext uri="{FF2B5EF4-FFF2-40B4-BE49-F238E27FC236}">
                <a16:creationId xmlns:a16="http://schemas.microsoft.com/office/drawing/2014/main" id="{1B10D4EB-8E87-4466-B0BC-176CD0732485}"/>
              </a:ext>
            </a:extLst>
          </p:cNvPr>
          <p:cNvSpPr/>
          <p:nvPr/>
        </p:nvSpPr>
        <p:spPr>
          <a:xfrm rot="10800000">
            <a:off x="1281906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PB6">
            <a:extLst>
              <a:ext uri="{FF2B5EF4-FFF2-40B4-BE49-F238E27FC236}">
                <a16:creationId xmlns:a16="http://schemas.microsoft.com/office/drawing/2014/main" id="{0E4C90DD-D14B-4E04-9784-352954C855C4}"/>
              </a:ext>
            </a:extLst>
          </p:cNvPr>
          <p:cNvSpPr/>
          <p:nvPr/>
        </p:nvSpPr>
        <p:spPr>
          <a:xfrm rot="10800000">
            <a:off x="1538288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PB7">
            <a:extLst>
              <a:ext uri="{FF2B5EF4-FFF2-40B4-BE49-F238E27FC236}">
                <a16:creationId xmlns:a16="http://schemas.microsoft.com/office/drawing/2014/main" id="{647AA1EE-1BC7-46AB-A712-CAB304EE24B9}"/>
              </a:ext>
            </a:extLst>
          </p:cNvPr>
          <p:cNvSpPr/>
          <p:nvPr/>
        </p:nvSpPr>
        <p:spPr>
          <a:xfrm rot="10800000">
            <a:off x="1794669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PB8">
            <a:extLst>
              <a:ext uri="{FF2B5EF4-FFF2-40B4-BE49-F238E27FC236}">
                <a16:creationId xmlns:a16="http://schemas.microsoft.com/office/drawing/2014/main" id="{5D838369-0490-4D34-BE78-A0E03D62AD0A}"/>
              </a:ext>
            </a:extLst>
          </p:cNvPr>
          <p:cNvSpPr/>
          <p:nvPr/>
        </p:nvSpPr>
        <p:spPr>
          <a:xfrm rot="10800000">
            <a:off x="2051050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PB9">
            <a:extLst>
              <a:ext uri="{FF2B5EF4-FFF2-40B4-BE49-F238E27FC236}">
                <a16:creationId xmlns:a16="http://schemas.microsoft.com/office/drawing/2014/main" id="{4D25632D-9EC6-4173-8581-2807D7B88639}"/>
              </a:ext>
            </a:extLst>
          </p:cNvPr>
          <p:cNvSpPr/>
          <p:nvPr/>
        </p:nvSpPr>
        <p:spPr>
          <a:xfrm rot="10800000">
            <a:off x="2307431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B10">
            <a:extLst>
              <a:ext uri="{FF2B5EF4-FFF2-40B4-BE49-F238E27FC236}">
                <a16:creationId xmlns:a16="http://schemas.microsoft.com/office/drawing/2014/main" id="{190818A7-1190-42A4-B60A-272DE6250661}"/>
              </a:ext>
            </a:extLst>
          </p:cNvPr>
          <p:cNvSpPr/>
          <p:nvPr/>
        </p:nvSpPr>
        <p:spPr>
          <a:xfrm rot="10800000">
            <a:off x="2563813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B11">
            <a:extLst>
              <a:ext uri="{FF2B5EF4-FFF2-40B4-BE49-F238E27FC236}">
                <a16:creationId xmlns:a16="http://schemas.microsoft.com/office/drawing/2014/main" id="{2B385DBC-1BD6-4584-949C-0DBD58B9CFF7}"/>
              </a:ext>
            </a:extLst>
          </p:cNvPr>
          <p:cNvSpPr/>
          <p:nvPr/>
        </p:nvSpPr>
        <p:spPr>
          <a:xfrm rot="10800000">
            <a:off x="2820194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PB12">
            <a:extLst>
              <a:ext uri="{FF2B5EF4-FFF2-40B4-BE49-F238E27FC236}">
                <a16:creationId xmlns:a16="http://schemas.microsoft.com/office/drawing/2014/main" id="{CD282B45-22AB-45EE-B609-A433E57B35E9}"/>
              </a:ext>
            </a:extLst>
          </p:cNvPr>
          <p:cNvSpPr/>
          <p:nvPr/>
        </p:nvSpPr>
        <p:spPr>
          <a:xfrm rot="10800000">
            <a:off x="3076575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PB13">
            <a:extLst>
              <a:ext uri="{FF2B5EF4-FFF2-40B4-BE49-F238E27FC236}">
                <a16:creationId xmlns:a16="http://schemas.microsoft.com/office/drawing/2014/main" id="{25887E36-5F0C-4182-A7AD-FC2AC1C4597C}"/>
              </a:ext>
            </a:extLst>
          </p:cNvPr>
          <p:cNvSpPr/>
          <p:nvPr/>
        </p:nvSpPr>
        <p:spPr>
          <a:xfrm rot="10800000">
            <a:off x="3332956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B14">
            <a:extLst>
              <a:ext uri="{FF2B5EF4-FFF2-40B4-BE49-F238E27FC236}">
                <a16:creationId xmlns:a16="http://schemas.microsoft.com/office/drawing/2014/main" id="{F7FF9FFD-2483-4BDA-929F-2F104FC98629}"/>
              </a:ext>
            </a:extLst>
          </p:cNvPr>
          <p:cNvSpPr/>
          <p:nvPr/>
        </p:nvSpPr>
        <p:spPr>
          <a:xfrm rot="10800000">
            <a:off x="3589338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B15">
            <a:extLst>
              <a:ext uri="{FF2B5EF4-FFF2-40B4-BE49-F238E27FC236}">
                <a16:creationId xmlns:a16="http://schemas.microsoft.com/office/drawing/2014/main" id="{E0022649-1FC8-467B-A000-5902367D248F}"/>
              </a:ext>
            </a:extLst>
          </p:cNvPr>
          <p:cNvSpPr/>
          <p:nvPr/>
        </p:nvSpPr>
        <p:spPr>
          <a:xfrm rot="10800000">
            <a:off x="3845719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PB16">
            <a:extLst>
              <a:ext uri="{FF2B5EF4-FFF2-40B4-BE49-F238E27FC236}">
                <a16:creationId xmlns:a16="http://schemas.microsoft.com/office/drawing/2014/main" id="{D5681E76-CDC5-4E8A-BBB2-CC727C2E1836}"/>
              </a:ext>
            </a:extLst>
          </p:cNvPr>
          <p:cNvSpPr/>
          <p:nvPr/>
        </p:nvSpPr>
        <p:spPr>
          <a:xfrm rot="10800000">
            <a:off x="4102100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PB17">
            <a:extLst>
              <a:ext uri="{FF2B5EF4-FFF2-40B4-BE49-F238E27FC236}">
                <a16:creationId xmlns:a16="http://schemas.microsoft.com/office/drawing/2014/main" id="{13560052-5E14-4F1E-9A1E-8B3A1F4DE46A}"/>
              </a:ext>
            </a:extLst>
          </p:cNvPr>
          <p:cNvSpPr/>
          <p:nvPr/>
        </p:nvSpPr>
        <p:spPr>
          <a:xfrm rot="10800000">
            <a:off x="4358481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B18">
            <a:extLst>
              <a:ext uri="{FF2B5EF4-FFF2-40B4-BE49-F238E27FC236}">
                <a16:creationId xmlns:a16="http://schemas.microsoft.com/office/drawing/2014/main" id="{A4149049-CE1B-45B0-A15B-320091C030FD}"/>
              </a:ext>
            </a:extLst>
          </p:cNvPr>
          <p:cNvSpPr/>
          <p:nvPr/>
        </p:nvSpPr>
        <p:spPr>
          <a:xfrm rot="10800000">
            <a:off x="4614863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PB19">
            <a:extLst>
              <a:ext uri="{FF2B5EF4-FFF2-40B4-BE49-F238E27FC236}">
                <a16:creationId xmlns:a16="http://schemas.microsoft.com/office/drawing/2014/main" id="{2D67D7BD-5CE4-4680-B7E0-8D83FAA62C24}"/>
              </a:ext>
            </a:extLst>
          </p:cNvPr>
          <p:cNvSpPr/>
          <p:nvPr/>
        </p:nvSpPr>
        <p:spPr>
          <a:xfrm rot="10800000">
            <a:off x="4871244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PB20">
            <a:extLst>
              <a:ext uri="{FF2B5EF4-FFF2-40B4-BE49-F238E27FC236}">
                <a16:creationId xmlns:a16="http://schemas.microsoft.com/office/drawing/2014/main" id="{7C11A27E-37D5-4A1E-B6DF-D8C62F3E6DBB}"/>
              </a:ext>
            </a:extLst>
          </p:cNvPr>
          <p:cNvSpPr/>
          <p:nvPr/>
        </p:nvSpPr>
        <p:spPr>
          <a:xfrm rot="10800000">
            <a:off x="5127625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PB21">
            <a:extLst>
              <a:ext uri="{FF2B5EF4-FFF2-40B4-BE49-F238E27FC236}">
                <a16:creationId xmlns:a16="http://schemas.microsoft.com/office/drawing/2014/main" id="{C6858D27-EBD5-498F-B885-5DF65064030D}"/>
              </a:ext>
            </a:extLst>
          </p:cNvPr>
          <p:cNvSpPr/>
          <p:nvPr/>
        </p:nvSpPr>
        <p:spPr>
          <a:xfrm rot="10800000">
            <a:off x="5384006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PB22">
            <a:extLst>
              <a:ext uri="{FF2B5EF4-FFF2-40B4-BE49-F238E27FC236}">
                <a16:creationId xmlns:a16="http://schemas.microsoft.com/office/drawing/2014/main" id="{27D758C3-5672-4509-91CA-9C1A704DE0DA}"/>
              </a:ext>
            </a:extLst>
          </p:cNvPr>
          <p:cNvSpPr/>
          <p:nvPr/>
        </p:nvSpPr>
        <p:spPr>
          <a:xfrm rot="10800000">
            <a:off x="5640388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PB23">
            <a:extLst>
              <a:ext uri="{FF2B5EF4-FFF2-40B4-BE49-F238E27FC236}">
                <a16:creationId xmlns:a16="http://schemas.microsoft.com/office/drawing/2014/main" id="{08BF5BA9-F0C7-4770-88DF-945D4E06DDED}"/>
              </a:ext>
            </a:extLst>
          </p:cNvPr>
          <p:cNvSpPr/>
          <p:nvPr/>
        </p:nvSpPr>
        <p:spPr>
          <a:xfrm rot="10800000">
            <a:off x="5896769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523849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375" y="53975"/>
            <a:ext cx="120840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pc="-20" dirty="0"/>
              <a:t>Layers…</a:t>
            </a:r>
            <a:endParaRPr spc="-2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298089" y="3302583"/>
            <a:ext cx="286385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8">
              <a:lnSpc>
                <a:spcPts val="770"/>
              </a:lnSpc>
            </a:pPr>
            <a:r>
              <a:rPr spc="-10" dirty="0"/>
              <a:t>9/22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5362" y="699765"/>
            <a:ext cx="1546860" cy="2189702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39059" indent="-126995">
              <a:spcBef>
                <a:spcPts val="575"/>
              </a:spcBef>
              <a:buSzPct val="35000"/>
              <a:buFont typeface="Times New Roman"/>
              <a:buChar char="•"/>
              <a:tabLst>
                <a:tab pos="139694" algn="l"/>
              </a:tabLst>
            </a:pPr>
            <a:r>
              <a:rPr sz="1000" spc="-10" dirty="0">
                <a:solidFill>
                  <a:srgbClr val="1D1E3F"/>
                </a:solidFill>
                <a:latin typeface="Tahoma"/>
                <a:cs typeface="Tahoma"/>
              </a:rPr>
              <a:t>Regular</a:t>
            </a:r>
            <a:endParaRPr sz="1000">
              <a:latin typeface="Tahoma"/>
              <a:cs typeface="Tahoma"/>
            </a:endParaRPr>
          </a:p>
          <a:p>
            <a:pPr marL="139059" indent="-126995">
              <a:spcBef>
                <a:spcPts val="470"/>
              </a:spcBef>
              <a:buSzPct val="35000"/>
              <a:buFont typeface="Times New Roman"/>
              <a:buChar char="•"/>
              <a:tabLst>
                <a:tab pos="139694" algn="l"/>
              </a:tabLst>
            </a:pPr>
            <a:r>
              <a:rPr sz="1000" i="1" spc="-10" dirty="0">
                <a:solidFill>
                  <a:srgbClr val="1D1E3F"/>
                </a:solidFill>
                <a:latin typeface="Arial"/>
                <a:cs typeface="Arial"/>
              </a:rPr>
              <a:t>Italic</a:t>
            </a:r>
            <a:endParaRPr sz="1000">
              <a:latin typeface="Arial"/>
              <a:cs typeface="Arial"/>
            </a:endParaRPr>
          </a:p>
          <a:p>
            <a:pPr marL="139059" indent="-126995">
              <a:spcBef>
                <a:spcPts val="475"/>
              </a:spcBef>
              <a:buSzPct val="35000"/>
              <a:buFont typeface="Times New Roman"/>
              <a:buChar char="•"/>
              <a:tabLst>
                <a:tab pos="139694" algn="l"/>
              </a:tabLst>
            </a:pPr>
            <a:r>
              <a:rPr sz="1000" dirty="0">
                <a:solidFill>
                  <a:srgbClr val="1D1E3F"/>
                </a:solidFill>
                <a:latin typeface="Bookman Old Style"/>
                <a:cs typeface="Bookman Old Style"/>
              </a:rPr>
              <a:t>Small</a:t>
            </a:r>
            <a:r>
              <a:rPr sz="1000" spc="245" dirty="0">
                <a:solidFill>
                  <a:srgbClr val="1D1E3F"/>
                </a:solidFill>
                <a:latin typeface="Bookman Old Style"/>
                <a:cs typeface="Bookman Old Style"/>
              </a:rPr>
              <a:t> </a:t>
            </a:r>
            <a:r>
              <a:rPr sz="1000" spc="-20" dirty="0">
                <a:solidFill>
                  <a:srgbClr val="1D1E3F"/>
                </a:solidFill>
                <a:latin typeface="Bookman Old Style"/>
                <a:cs typeface="Bookman Old Style"/>
              </a:rPr>
              <a:t>Caps</a:t>
            </a:r>
            <a:endParaRPr sz="1000">
              <a:latin typeface="Bookman Old Style"/>
              <a:cs typeface="Bookman Old Style"/>
            </a:endParaRPr>
          </a:p>
          <a:p>
            <a:pPr marL="139059" indent="-126995">
              <a:spcBef>
                <a:spcPts val="475"/>
              </a:spcBef>
              <a:buSzPct val="35000"/>
              <a:buFont typeface="Times New Roman"/>
              <a:buChar char="•"/>
              <a:tabLst>
                <a:tab pos="139694" algn="l"/>
              </a:tabLst>
            </a:pPr>
            <a:r>
              <a:rPr sz="1000" b="1" spc="-20" dirty="0">
                <a:solidFill>
                  <a:srgbClr val="1D1E3F"/>
                </a:solidFill>
                <a:latin typeface="Arial"/>
                <a:cs typeface="Arial"/>
              </a:rPr>
              <a:t>Bold</a:t>
            </a:r>
            <a:endParaRPr sz="1000">
              <a:latin typeface="Arial"/>
              <a:cs typeface="Arial"/>
            </a:endParaRPr>
          </a:p>
          <a:p>
            <a:pPr marL="139059" indent="-126995">
              <a:spcBef>
                <a:spcPts val="475"/>
              </a:spcBef>
              <a:buSzPct val="35000"/>
              <a:buFont typeface="Times New Roman"/>
              <a:buChar char="•"/>
              <a:tabLst>
                <a:tab pos="139694" algn="l"/>
              </a:tabLst>
            </a:pPr>
            <a:r>
              <a:rPr sz="1000" b="1" spc="-10" dirty="0">
                <a:solidFill>
                  <a:srgbClr val="1D1E3F"/>
                </a:solidFill>
                <a:latin typeface="Arial"/>
                <a:cs typeface="Arial"/>
              </a:rPr>
              <a:t>Bold Italic</a:t>
            </a:r>
            <a:endParaRPr sz="1000">
              <a:latin typeface="Arial"/>
              <a:cs typeface="Arial"/>
            </a:endParaRPr>
          </a:p>
          <a:p>
            <a:pPr marL="139059" indent="-126995">
              <a:spcBef>
                <a:spcPts val="470"/>
              </a:spcBef>
              <a:buSzPct val="35000"/>
              <a:buFont typeface="Times New Roman"/>
              <a:buChar char="•"/>
              <a:tabLst>
                <a:tab pos="139694" algn="l"/>
              </a:tabLst>
            </a:pPr>
            <a:r>
              <a:rPr sz="1000" b="1" spc="-10" dirty="0">
                <a:solidFill>
                  <a:srgbClr val="1D1E3F"/>
                </a:solidFill>
                <a:latin typeface="Arial"/>
                <a:cs typeface="Arial"/>
              </a:rPr>
              <a:t>Bold</a:t>
            </a:r>
            <a:r>
              <a:rPr sz="1000" b="1" spc="-5" dirty="0">
                <a:solidFill>
                  <a:srgbClr val="1D1E3F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1D1E3F"/>
                </a:solidFill>
                <a:latin typeface="Arial"/>
                <a:cs typeface="Arial"/>
              </a:rPr>
              <a:t>Small</a:t>
            </a:r>
            <a:r>
              <a:rPr sz="1000" b="1" spc="-10" dirty="0">
                <a:solidFill>
                  <a:srgbClr val="1D1E3F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1D1E3F"/>
                </a:solidFill>
                <a:latin typeface="Arial"/>
                <a:cs typeface="Arial"/>
              </a:rPr>
              <a:t>Caps</a:t>
            </a:r>
            <a:endParaRPr sz="1000">
              <a:latin typeface="Arial"/>
              <a:cs typeface="Arial"/>
            </a:endParaRPr>
          </a:p>
          <a:p>
            <a:pPr marL="139059" indent="-126995">
              <a:spcBef>
                <a:spcPts val="475"/>
              </a:spcBef>
              <a:buSzPct val="35000"/>
              <a:buFont typeface="Times New Roman"/>
              <a:buChar char="•"/>
              <a:tabLst>
                <a:tab pos="139694" algn="l"/>
              </a:tabLst>
            </a:pPr>
            <a:r>
              <a:rPr sz="1000" spc="-10" dirty="0">
                <a:solidFill>
                  <a:srgbClr val="1D1E3F"/>
                </a:solidFill>
                <a:latin typeface="Cambria"/>
                <a:cs typeface="Cambria"/>
              </a:rPr>
              <a:t>Monospace</a:t>
            </a:r>
            <a:endParaRPr sz="1000">
              <a:latin typeface="Cambria"/>
              <a:cs typeface="Cambria"/>
            </a:endParaRPr>
          </a:p>
          <a:p>
            <a:pPr marL="139059" indent="-126995">
              <a:spcBef>
                <a:spcPts val="475"/>
              </a:spcBef>
              <a:buSzPct val="35000"/>
              <a:buFont typeface="Times New Roman"/>
              <a:buChar char="•"/>
              <a:tabLst>
                <a:tab pos="139694" algn="l"/>
              </a:tabLst>
            </a:pPr>
            <a:r>
              <a:rPr sz="1000" i="1" dirty="0">
                <a:solidFill>
                  <a:srgbClr val="1D1E3F"/>
                </a:solidFill>
                <a:latin typeface="Cambria"/>
                <a:cs typeface="Cambria"/>
              </a:rPr>
              <a:t>Monospace</a:t>
            </a:r>
            <a:r>
              <a:rPr sz="1000" i="1" spc="300" dirty="0">
                <a:solidFill>
                  <a:srgbClr val="1D1E3F"/>
                </a:solidFill>
                <a:latin typeface="Cambria"/>
                <a:cs typeface="Cambria"/>
              </a:rPr>
              <a:t> </a:t>
            </a:r>
            <a:r>
              <a:rPr sz="1000" i="1" spc="150" dirty="0">
                <a:solidFill>
                  <a:srgbClr val="1D1E3F"/>
                </a:solidFill>
                <a:latin typeface="Cambria"/>
                <a:cs typeface="Cambria"/>
              </a:rPr>
              <a:t>Italic</a:t>
            </a:r>
            <a:endParaRPr sz="1000">
              <a:latin typeface="Cambria"/>
              <a:cs typeface="Cambria"/>
            </a:endParaRPr>
          </a:p>
          <a:p>
            <a:pPr marL="139059" indent="-126995">
              <a:spcBef>
                <a:spcPts val="475"/>
              </a:spcBef>
              <a:buSzPct val="35000"/>
              <a:buFont typeface="Times New Roman"/>
              <a:buChar char="•"/>
              <a:tabLst>
                <a:tab pos="139694" algn="l"/>
              </a:tabLst>
            </a:pPr>
            <a:r>
              <a:rPr sz="1000" dirty="0">
                <a:solidFill>
                  <a:srgbClr val="1D1E3F"/>
                </a:solidFill>
                <a:latin typeface="Cambria"/>
                <a:cs typeface="Cambria"/>
              </a:rPr>
              <a:t>Monospace</a:t>
            </a:r>
            <a:r>
              <a:rPr sz="1000" spc="150" dirty="0">
                <a:solidFill>
                  <a:srgbClr val="1D1E3F"/>
                </a:solidFill>
                <a:latin typeface="Cambria"/>
                <a:cs typeface="Cambria"/>
              </a:rPr>
              <a:t> </a:t>
            </a:r>
            <a:r>
              <a:rPr sz="1000" spc="-20" dirty="0">
                <a:solidFill>
                  <a:srgbClr val="1D1E3F"/>
                </a:solidFill>
                <a:latin typeface="Cambria"/>
                <a:cs typeface="Cambria"/>
              </a:rPr>
              <a:t>Bold</a:t>
            </a:r>
            <a:endParaRPr sz="1000">
              <a:latin typeface="Cambria"/>
              <a:cs typeface="Cambria"/>
            </a:endParaRPr>
          </a:p>
          <a:p>
            <a:pPr marL="139059" indent="-126995">
              <a:spcBef>
                <a:spcPts val="470"/>
              </a:spcBef>
              <a:buSzPct val="35000"/>
              <a:buFont typeface="Times New Roman"/>
              <a:buChar char="•"/>
              <a:tabLst>
                <a:tab pos="139694" algn="l"/>
              </a:tabLst>
            </a:pPr>
            <a:r>
              <a:rPr sz="1000" i="1" dirty="0">
                <a:solidFill>
                  <a:srgbClr val="1D1E3F"/>
                </a:solidFill>
                <a:latin typeface="Cambria"/>
                <a:cs typeface="Cambria"/>
              </a:rPr>
              <a:t>Monospace</a:t>
            </a:r>
            <a:r>
              <a:rPr sz="1000" i="1" spc="390" dirty="0">
                <a:solidFill>
                  <a:srgbClr val="1D1E3F"/>
                </a:solidFill>
                <a:latin typeface="Cambria"/>
                <a:cs typeface="Cambria"/>
              </a:rPr>
              <a:t> </a:t>
            </a:r>
            <a:r>
              <a:rPr sz="1000" i="1" dirty="0">
                <a:solidFill>
                  <a:srgbClr val="1D1E3F"/>
                </a:solidFill>
                <a:latin typeface="Cambria"/>
                <a:cs typeface="Cambria"/>
              </a:rPr>
              <a:t>Bold</a:t>
            </a:r>
            <a:r>
              <a:rPr sz="1000" i="1" spc="395" dirty="0">
                <a:solidFill>
                  <a:srgbClr val="1D1E3F"/>
                </a:solidFill>
                <a:latin typeface="Cambria"/>
                <a:cs typeface="Cambria"/>
              </a:rPr>
              <a:t> </a:t>
            </a:r>
            <a:r>
              <a:rPr sz="1000" i="1" spc="150" dirty="0">
                <a:solidFill>
                  <a:srgbClr val="1D1E3F"/>
                </a:solidFill>
                <a:latin typeface="Cambria"/>
                <a:cs typeface="Cambria"/>
              </a:rPr>
              <a:t>Italic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0" name="PB0">
            <a:extLst>
              <a:ext uri="{FF2B5EF4-FFF2-40B4-BE49-F238E27FC236}">
                <a16:creationId xmlns:a16="http://schemas.microsoft.com/office/drawing/2014/main" id="{111DFAD9-39D7-4169-9E5C-FE99AD27F53C}"/>
              </a:ext>
            </a:extLst>
          </p:cNvPr>
          <p:cNvSpPr/>
          <p:nvPr/>
        </p:nvSpPr>
        <p:spPr>
          <a:xfrm rot="10800000">
            <a:off x="0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PB1">
            <a:extLst>
              <a:ext uri="{FF2B5EF4-FFF2-40B4-BE49-F238E27FC236}">
                <a16:creationId xmlns:a16="http://schemas.microsoft.com/office/drawing/2014/main" id="{21F090A2-8F12-4349-B4CC-4D563C7C78E4}"/>
              </a:ext>
            </a:extLst>
          </p:cNvPr>
          <p:cNvSpPr/>
          <p:nvPr/>
        </p:nvSpPr>
        <p:spPr>
          <a:xfrm rot="10800000">
            <a:off x="256381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PB2">
            <a:extLst>
              <a:ext uri="{FF2B5EF4-FFF2-40B4-BE49-F238E27FC236}">
                <a16:creationId xmlns:a16="http://schemas.microsoft.com/office/drawing/2014/main" id="{AE8BB3BB-8621-493C-8BE9-CB1BC37D07B9}"/>
              </a:ext>
            </a:extLst>
          </p:cNvPr>
          <p:cNvSpPr/>
          <p:nvPr/>
        </p:nvSpPr>
        <p:spPr>
          <a:xfrm rot="10800000">
            <a:off x="512763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PB3">
            <a:extLst>
              <a:ext uri="{FF2B5EF4-FFF2-40B4-BE49-F238E27FC236}">
                <a16:creationId xmlns:a16="http://schemas.microsoft.com/office/drawing/2014/main" id="{360E9C03-44FD-40EA-96D1-A8AC99CA7A5D}"/>
              </a:ext>
            </a:extLst>
          </p:cNvPr>
          <p:cNvSpPr/>
          <p:nvPr/>
        </p:nvSpPr>
        <p:spPr>
          <a:xfrm rot="10800000">
            <a:off x="769144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B4">
            <a:extLst>
              <a:ext uri="{FF2B5EF4-FFF2-40B4-BE49-F238E27FC236}">
                <a16:creationId xmlns:a16="http://schemas.microsoft.com/office/drawing/2014/main" id="{8BD00069-7451-4752-9F78-DE25E74E799C}"/>
              </a:ext>
            </a:extLst>
          </p:cNvPr>
          <p:cNvSpPr/>
          <p:nvPr/>
        </p:nvSpPr>
        <p:spPr>
          <a:xfrm rot="10800000">
            <a:off x="1025525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PB5">
            <a:extLst>
              <a:ext uri="{FF2B5EF4-FFF2-40B4-BE49-F238E27FC236}">
                <a16:creationId xmlns:a16="http://schemas.microsoft.com/office/drawing/2014/main" id="{CD526D2C-18B8-46D0-A2AC-5ADCB6452849}"/>
              </a:ext>
            </a:extLst>
          </p:cNvPr>
          <p:cNvSpPr/>
          <p:nvPr/>
        </p:nvSpPr>
        <p:spPr>
          <a:xfrm rot="10800000">
            <a:off x="1281906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PB6">
            <a:extLst>
              <a:ext uri="{FF2B5EF4-FFF2-40B4-BE49-F238E27FC236}">
                <a16:creationId xmlns:a16="http://schemas.microsoft.com/office/drawing/2014/main" id="{FDAEE284-BFE8-4AF9-AAC5-0FBD5F32E345}"/>
              </a:ext>
            </a:extLst>
          </p:cNvPr>
          <p:cNvSpPr/>
          <p:nvPr/>
        </p:nvSpPr>
        <p:spPr>
          <a:xfrm rot="10800000">
            <a:off x="1538288" y="3114675"/>
            <a:ext cx="256381" cy="173038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PB7">
            <a:extLst>
              <a:ext uri="{FF2B5EF4-FFF2-40B4-BE49-F238E27FC236}">
                <a16:creationId xmlns:a16="http://schemas.microsoft.com/office/drawing/2014/main" id="{EABDC7C9-00EB-4519-A436-85DE9E6B8AD7}"/>
              </a:ext>
            </a:extLst>
          </p:cNvPr>
          <p:cNvSpPr/>
          <p:nvPr/>
        </p:nvSpPr>
        <p:spPr>
          <a:xfrm rot="10800000">
            <a:off x="1794669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PB8">
            <a:extLst>
              <a:ext uri="{FF2B5EF4-FFF2-40B4-BE49-F238E27FC236}">
                <a16:creationId xmlns:a16="http://schemas.microsoft.com/office/drawing/2014/main" id="{FD23F120-7FF7-46FE-BB97-5591B12068BE}"/>
              </a:ext>
            </a:extLst>
          </p:cNvPr>
          <p:cNvSpPr/>
          <p:nvPr/>
        </p:nvSpPr>
        <p:spPr>
          <a:xfrm rot="10800000">
            <a:off x="2051050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PB9">
            <a:extLst>
              <a:ext uri="{FF2B5EF4-FFF2-40B4-BE49-F238E27FC236}">
                <a16:creationId xmlns:a16="http://schemas.microsoft.com/office/drawing/2014/main" id="{59511DA9-8385-4EDE-86BD-00A4157D530D}"/>
              </a:ext>
            </a:extLst>
          </p:cNvPr>
          <p:cNvSpPr/>
          <p:nvPr/>
        </p:nvSpPr>
        <p:spPr>
          <a:xfrm rot="10800000">
            <a:off x="2307431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B10">
            <a:extLst>
              <a:ext uri="{FF2B5EF4-FFF2-40B4-BE49-F238E27FC236}">
                <a16:creationId xmlns:a16="http://schemas.microsoft.com/office/drawing/2014/main" id="{996702D2-62BF-4C47-8657-4E1BC84E324A}"/>
              </a:ext>
            </a:extLst>
          </p:cNvPr>
          <p:cNvSpPr/>
          <p:nvPr/>
        </p:nvSpPr>
        <p:spPr>
          <a:xfrm rot="10800000">
            <a:off x="2563813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B11">
            <a:extLst>
              <a:ext uri="{FF2B5EF4-FFF2-40B4-BE49-F238E27FC236}">
                <a16:creationId xmlns:a16="http://schemas.microsoft.com/office/drawing/2014/main" id="{F6860AD9-F74A-465D-BB68-74EF215EF1AD}"/>
              </a:ext>
            </a:extLst>
          </p:cNvPr>
          <p:cNvSpPr/>
          <p:nvPr/>
        </p:nvSpPr>
        <p:spPr>
          <a:xfrm rot="10800000">
            <a:off x="2820194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PB12">
            <a:extLst>
              <a:ext uri="{FF2B5EF4-FFF2-40B4-BE49-F238E27FC236}">
                <a16:creationId xmlns:a16="http://schemas.microsoft.com/office/drawing/2014/main" id="{B1F87F34-36E9-420A-8A81-EC3DD4A047AD}"/>
              </a:ext>
            </a:extLst>
          </p:cNvPr>
          <p:cNvSpPr/>
          <p:nvPr/>
        </p:nvSpPr>
        <p:spPr>
          <a:xfrm rot="10800000">
            <a:off x="3076575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PB13">
            <a:extLst>
              <a:ext uri="{FF2B5EF4-FFF2-40B4-BE49-F238E27FC236}">
                <a16:creationId xmlns:a16="http://schemas.microsoft.com/office/drawing/2014/main" id="{C1F03354-324B-46A7-B032-39254B1A1ABD}"/>
              </a:ext>
            </a:extLst>
          </p:cNvPr>
          <p:cNvSpPr/>
          <p:nvPr/>
        </p:nvSpPr>
        <p:spPr>
          <a:xfrm rot="10800000">
            <a:off x="3332956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B14">
            <a:extLst>
              <a:ext uri="{FF2B5EF4-FFF2-40B4-BE49-F238E27FC236}">
                <a16:creationId xmlns:a16="http://schemas.microsoft.com/office/drawing/2014/main" id="{2E82006F-EB8A-482A-94D7-206F76EC9978}"/>
              </a:ext>
            </a:extLst>
          </p:cNvPr>
          <p:cNvSpPr/>
          <p:nvPr/>
        </p:nvSpPr>
        <p:spPr>
          <a:xfrm rot="10800000">
            <a:off x="3589338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B15">
            <a:extLst>
              <a:ext uri="{FF2B5EF4-FFF2-40B4-BE49-F238E27FC236}">
                <a16:creationId xmlns:a16="http://schemas.microsoft.com/office/drawing/2014/main" id="{CC80EC5E-EDE1-43E6-BF63-8830FD34F2C4}"/>
              </a:ext>
            </a:extLst>
          </p:cNvPr>
          <p:cNvSpPr/>
          <p:nvPr/>
        </p:nvSpPr>
        <p:spPr>
          <a:xfrm rot="10800000">
            <a:off x="3845719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PB16">
            <a:extLst>
              <a:ext uri="{FF2B5EF4-FFF2-40B4-BE49-F238E27FC236}">
                <a16:creationId xmlns:a16="http://schemas.microsoft.com/office/drawing/2014/main" id="{94CACF55-83C5-4C69-B78F-88DC884458D6}"/>
              </a:ext>
            </a:extLst>
          </p:cNvPr>
          <p:cNvSpPr/>
          <p:nvPr/>
        </p:nvSpPr>
        <p:spPr>
          <a:xfrm rot="10800000">
            <a:off x="4102100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PB17">
            <a:extLst>
              <a:ext uri="{FF2B5EF4-FFF2-40B4-BE49-F238E27FC236}">
                <a16:creationId xmlns:a16="http://schemas.microsoft.com/office/drawing/2014/main" id="{B42E144E-EC74-438B-ADB9-9E51C66584C0}"/>
              </a:ext>
            </a:extLst>
          </p:cNvPr>
          <p:cNvSpPr/>
          <p:nvPr/>
        </p:nvSpPr>
        <p:spPr>
          <a:xfrm rot="10800000">
            <a:off x="4358481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B18">
            <a:extLst>
              <a:ext uri="{FF2B5EF4-FFF2-40B4-BE49-F238E27FC236}">
                <a16:creationId xmlns:a16="http://schemas.microsoft.com/office/drawing/2014/main" id="{7533A0FC-6A0C-4A6C-8E1A-6E6B7ACF3BAF}"/>
              </a:ext>
            </a:extLst>
          </p:cNvPr>
          <p:cNvSpPr/>
          <p:nvPr/>
        </p:nvSpPr>
        <p:spPr>
          <a:xfrm rot="10800000">
            <a:off x="4614863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PB19">
            <a:extLst>
              <a:ext uri="{FF2B5EF4-FFF2-40B4-BE49-F238E27FC236}">
                <a16:creationId xmlns:a16="http://schemas.microsoft.com/office/drawing/2014/main" id="{2803B9E7-9915-4B8C-BD44-B8C8867936E4}"/>
              </a:ext>
            </a:extLst>
          </p:cNvPr>
          <p:cNvSpPr/>
          <p:nvPr/>
        </p:nvSpPr>
        <p:spPr>
          <a:xfrm rot="10800000">
            <a:off x="4871244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PB20">
            <a:extLst>
              <a:ext uri="{FF2B5EF4-FFF2-40B4-BE49-F238E27FC236}">
                <a16:creationId xmlns:a16="http://schemas.microsoft.com/office/drawing/2014/main" id="{26A202B3-3F55-499A-BB58-4866E61AAB50}"/>
              </a:ext>
            </a:extLst>
          </p:cNvPr>
          <p:cNvSpPr/>
          <p:nvPr/>
        </p:nvSpPr>
        <p:spPr>
          <a:xfrm rot="10800000">
            <a:off x="5127625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PB21">
            <a:extLst>
              <a:ext uri="{FF2B5EF4-FFF2-40B4-BE49-F238E27FC236}">
                <a16:creationId xmlns:a16="http://schemas.microsoft.com/office/drawing/2014/main" id="{F73655A7-EC54-4D1C-9D77-869BEBD6E085}"/>
              </a:ext>
            </a:extLst>
          </p:cNvPr>
          <p:cNvSpPr/>
          <p:nvPr/>
        </p:nvSpPr>
        <p:spPr>
          <a:xfrm rot="10800000">
            <a:off x="5384006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PB22">
            <a:extLst>
              <a:ext uri="{FF2B5EF4-FFF2-40B4-BE49-F238E27FC236}">
                <a16:creationId xmlns:a16="http://schemas.microsoft.com/office/drawing/2014/main" id="{163E3843-5C22-4CB4-AD0E-EEAF458EB25C}"/>
              </a:ext>
            </a:extLst>
          </p:cNvPr>
          <p:cNvSpPr/>
          <p:nvPr/>
        </p:nvSpPr>
        <p:spPr>
          <a:xfrm rot="10800000">
            <a:off x="5640388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PB23">
            <a:extLst>
              <a:ext uri="{FF2B5EF4-FFF2-40B4-BE49-F238E27FC236}">
                <a16:creationId xmlns:a16="http://schemas.microsoft.com/office/drawing/2014/main" id="{379BF69E-51FD-4250-80D8-3D6BC5FDB7C8}"/>
              </a:ext>
            </a:extLst>
          </p:cNvPr>
          <p:cNvSpPr/>
          <p:nvPr/>
        </p:nvSpPr>
        <p:spPr>
          <a:xfrm rot="10800000">
            <a:off x="5896769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630" y="53975"/>
            <a:ext cx="10585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pc="-20" dirty="0"/>
              <a:t>Layers…</a:t>
            </a:r>
            <a:endParaRPr spc="-6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4298089" y="3302583"/>
            <a:ext cx="286385" cy="102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8">
              <a:lnSpc>
                <a:spcPts val="770"/>
              </a:lnSpc>
            </a:pPr>
            <a:r>
              <a:rPr spc="-10" dirty="0"/>
              <a:t>10/22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8819" y="1335694"/>
            <a:ext cx="742950" cy="881652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spcBef>
                <a:spcPts val="575"/>
              </a:spcBef>
            </a:pPr>
            <a:r>
              <a:rPr sz="1000" spc="-10" dirty="0">
                <a:solidFill>
                  <a:srgbClr val="1D1E3F"/>
                </a:solidFill>
                <a:latin typeface="Tahoma"/>
                <a:cs typeface="Tahoma"/>
              </a:rPr>
              <a:t>Items</a:t>
            </a:r>
            <a:endParaRPr sz="1000">
              <a:latin typeface="Tahoma"/>
              <a:cs typeface="Tahoma"/>
            </a:endParaRPr>
          </a:p>
          <a:p>
            <a:pPr marL="265418" indent="-126995">
              <a:spcBef>
                <a:spcPts val="470"/>
              </a:spcBef>
              <a:buSzPct val="35000"/>
              <a:buFont typeface="Times New Roman"/>
              <a:buChar char="•"/>
              <a:tabLst>
                <a:tab pos="266054" algn="l"/>
              </a:tabLst>
            </a:pPr>
            <a:r>
              <a:rPr sz="1000" spc="-20" dirty="0">
                <a:solidFill>
                  <a:srgbClr val="1D1E3F"/>
                </a:solidFill>
                <a:latin typeface="Tahoma"/>
                <a:cs typeface="Tahoma"/>
              </a:rPr>
              <a:t>Milk</a:t>
            </a:r>
            <a:endParaRPr sz="1000">
              <a:latin typeface="Tahoma"/>
              <a:cs typeface="Tahoma"/>
            </a:endParaRPr>
          </a:p>
          <a:p>
            <a:pPr marL="265418" indent="-126995">
              <a:spcBef>
                <a:spcPts val="475"/>
              </a:spcBef>
              <a:buSzPct val="35000"/>
              <a:buFont typeface="Times New Roman"/>
              <a:buChar char="•"/>
              <a:tabLst>
                <a:tab pos="266054" algn="l"/>
              </a:tabLst>
            </a:pPr>
            <a:r>
              <a:rPr sz="1000" spc="-20" dirty="0">
                <a:solidFill>
                  <a:srgbClr val="1D1E3F"/>
                </a:solidFill>
                <a:latin typeface="Tahoma"/>
                <a:cs typeface="Tahoma"/>
              </a:rPr>
              <a:t>Eggs</a:t>
            </a:r>
            <a:endParaRPr sz="1000">
              <a:latin typeface="Tahoma"/>
              <a:cs typeface="Tahoma"/>
            </a:endParaRPr>
          </a:p>
          <a:p>
            <a:pPr marL="265418" indent="-126995">
              <a:spcBef>
                <a:spcPts val="475"/>
              </a:spcBef>
              <a:buSzPct val="35000"/>
              <a:buFont typeface="Times New Roman"/>
              <a:buChar char="•"/>
              <a:tabLst>
                <a:tab pos="266054" algn="l"/>
              </a:tabLst>
            </a:pPr>
            <a:r>
              <a:rPr sz="1000" spc="-20" dirty="0">
                <a:solidFill>
                  <a:srgbClr val="1D1E3F"/>
                </a:solidFill>
                <a:latin typeface="Tahoma"/>
                <a:cs typeface="Tahoma"/>
              </a:rPr>
              <a:t>Potatoes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21305" y="1335693"/>
            <a:ext cx="889000" cy="881652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spcBef>
                <a:spcPts val="575"/>
              </a:spcBef>
            </a:pPr>
            <a:r>
              <a:rPr sz="1000" spc="-10" dirty="0">
                <a:solidFill>
                  <a:srgbClr val="1D1E3F"/>
                </a:solidFill>
                <a:latin typeface="Tahoma"/>
                <a:cs typeface="Tahoma"/>
              </a:rPr>
              <a:t>Enumerations</a:t>
            </a:r>
            <a:endParaRPr sz="1000">
              <a:latin typeface="Tahoma"/>
              <a:cs typeface="Tahoma"/>
            </a:endParaRPr>
          </a:p>
          <a:p>
            <a:pPr marL="265418" indent="-162553">
              <a:spcBef>
                <a:spcPts val="470"/>
              </a:spcBef>
              <a:buAutoNum type="arabicPeriod"/>
              <a:tabLst>
                <a:tab pos="266054" algn="l"/>
              </a:tabLst>
            </a:pPr>
            <a:r>
              <a:rPr sz="1000" spc="-10" dirty="0">
                <a:solidFill>
                  <a:srgbClr val="1D1E3F"/>
                </a:solidFill>
                <a:latin typeface="Tahoma"/>
                <a:cs typeface="Tahoma"/>
              </a:rPr>
              <a:t>First,</a:t>
            </a:r>
            <a:endParaRPr sz="1000">
              <a:latin typeface="Tahoma"/>
              <a:cs typeface="Tahoma"/>
            </a:endParaRPr>
          </a:p>
          <a:p>
            <a:pPr marL="265418" indent="-162553">
              <a:spcBef>
                <a:spcPts val="475"/>
              </a:spcBef>
              <a:buAutoNum type="arabicPeriod"/>
              <a:tabLst>
                <a:tab pos="266054" algn="l"/>
              </a:tabLst>
            </a:pPr>
            <a:r>
              <a:rPr sz="1000" spc="-35" dirty="0">
                <a:solidFill>
                  <a:srgbClr val="1D1E3F"/>
                </a:solidFill>
                <a:latin typeface="Tahoma"/>
                <a:cs typeface="Tahoma"/>
              </a:rPr>
              <a:t>Second </a:t>
            </a:r>
            <a:r>
              <a:rPr sz="1000" spc="-25" dirty="0">
                <a:solidFill>
                  <a:srgbClr val="1D1E3F"/>
                </a:solidFill>
                <a:latin typeface="Tahoma"/>
                <a:cs typeface="Tahoma"/>
              </a:rPr>
              <a:t>and</a:t>
            </a:r>
            <a:endParaRPr sz="1000">
              <a:latin typeface="Tahoma"/>
              <a:cs typeface="Tahoma"/>
            </a:endParaRPr>
          </a:p>
          <a:p>
            <a:pPr marL="265418" indent="-162553">
              <a:spcBef>
                <a:spcPts val="475"/>
              </a:spcBef>
              <a:buAutoNum type="arabicPeriod"/>
              <a:tabLst>
                <a:tab pos="266054" algn="l"/>
              </a:tabLst>
            </a:pPr>
            <a:r>
              <a:rPr sz="1000" spc="-10" dirty="0">
                <a:solidFill>
                  <a:srgbClr val="1D1E3F"/>
                </a:solidFill>
                <a:latin typeface="Tahoma"/>
                <a:cs typeface="Tahoma"/>
              </a:rPr>
              <a:t>Last.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23779" y="1335695"/>
            <a:ext cx="1212850" cy="663643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spcBef>
                <a:spcPts val="575"/>
              </a:spcBef>
            </a:pPr>
            <a:r>
              <a:rPr sz="1000" spc="-10" dirty="0">
                <a:solidFill>
                  <a:srgbClr val="1D1E3F"/>
                </a:solidFill>
                <a:latin typeface="Tahoma"/>
                <a:cs typeface="Tahoma"/>
              </a:rPr>
              <a:t>Descriptions</a:t>
            </a:r>
            <a:endParaRPr sz="1000">
              <a:latin typeface="Tahoma"/>
              <a:cs typeface="Tahoma"/>
            </a:endParaRPr>
          </a:p>
          <a:p>
            <a:pPr marL="70482">
              <a:spcBef>
                <a:spcPts val="470"/>
              </a:spcBef>
            </a:pPr>
            <a:r>
              <a:rPr sz="1000" b="1" spc="-25" dirty="0">
                <a:solidFill>
                  <a:srgbClr val="1D1E3F"/>
                </a:solidFill>
                <a:latin typeface="Arial"/>
                <a:cs typeface="Arial"/>
              </a:rPr>
              <a:t>PowerPoint</a:t>
            </a:r>
            <a:r>
              <a:rPr sz="1000" b="1" spc="130" dirty="0">
                <a:solidFill>
                  <a:srgbClr val="1D1E3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1D1E3F"/>
                </a:solidFill>
                <a:latin typeface="Tahoma"/>
                <a:cs typeface="Tahoma"/>
              </a:rPr>
              <a:t>Meeh.</a:t>
            </a:r>
            <a:endParaRPr sz="1000">
              <a:latin typeface="Tahoma"/>
              <a:cs typeface="Tahoma"/>
            </a:endParaRPr>
          </a:p>
          <a:p>
            <a:pPr marL="287008">
              <a:spcBef>
                <a:spcPts val="475"/>
              </a:spcBef>
            </a:pPr>
            <a:r>
              <a:rPr sz="1000" b="1" spc="-10" dirty="0">
                <a:solidFill>
                  <a:srgbClr val="1D1E3F"/>
                </a:solidFill>
                <a:latin typeface="Arial"/>
                <a:cs typeface="Arial"/>
              </a:rPr>
              <a:t>Beamer</a:t>
            </a:r>
            <a:r>
              <a:rPr sz="1000" b="1" spc="90" dirty="0">
                <a:solidFill>
                  <a:srgbClr val="1D1E3F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1D1E3F"/>
                </a:solidFill>
                <a:latin typeface="Tahoma"/>
                <a:cs typeface="Tahoma"/>
              </a:rPr>
              <a:t>Yeeeha.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2" name="PB0">
            <a:extLst>
              <a:ext uri="{FF2B5EF4-FFF2-40B4-BE49-F238E27FC236}">
                <a16:creationId xmlns:a16="http://schemas.microsoft.com/office/drawing/2014/main" id="{CB85B7C5-2E1F-4951-9A12-1950C4EC2B0C}"/>
              </a:ext>
            </a:extLst>
          </p:cNvPr>
          <p:cNvSpPr/>
          <p:nvPr/>
        </p:nvSpPr>
        <p:spPr>
          <a:xfrm rot="10800000">
            <a:off x="0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PB1">
            <a:extLst>
              <a:ext uri="{FF2B5EF4-FFF2-40B4-BE49-F238E27FC236}">
                <a16:creationId xmlns:a16="http://schemas.microsoft.com/office/drawing/2014/main" id="{51EE5436-0A2E-4329-8D62-718F011AA342}"/>
              </a:ext>
            </a:extLst>
          </p:cNvPr>
          <p:cNvSpPr/>
          <p:nvPr/>
        </p:nvSpPr>
        <p:spPr>
          <a:xfrm rot="10800000">
            <a:off x="256381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B2">
            <a:extLst>
              <a:ext uri="{FF2B5EF4-FFF2-40B4-BE49-F238E27FC236}">
                <a16:creationId xmlns:a16="http://schemas.microsoft.com/office/drawing/2014/main" id="{6017D7FB-60E1-4767-B7B4-231E4B991FFD}"/>
              </a:ext>
            </a:extLst>
          </p:cNvPr>
          <p:cNvSpPr/>
          <p:nvPr/>
        </p:nvSpPr>
        <p:spPr>
          <a:xfrm rot="10800000">
            <a:off x="512763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PB3">
            <a:extLst>
              <a:ext uri="{FF2B5EF4-FFF2-40B4-BE49-F238E27FC236}">
                <a16:creationId xmlns:a16="http://schemas.microsoft.com/office/drawing/2014/main" id="{46B2B559-D319-4167-B87F-760F25A9369F}"/>
              </a:ext>
            </a:extLst>
          </p:cNvPr>
          <p:cNvSpPr/>
          <p:nvPr/>
        </p:nvSpPr>
        <p:spPr>
          <a:xfrm rot="10800000">
            <a:off x="769144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PB4">
            <a:extLst>
              <a:ext uri="{FF2B5EF4-FFF2-40B4-BE49-F238E27FC236}">
                <a16:creationId xmlns:a16="http://schemas.microsoft.com/office/drawing/2014/main" id="{E961F851-8ED9-4C32-A107-C8042EFA1766}"/>
              </a:ext>
            </a:extLst>
          </p:cNvPr>
          <p:cNvSpPr/>
          <p:nvPr/>
        </p:nvSpPr>
        <p:spPr>
          <a:xfrm rot="10800000">
            <a:off x="1025525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PB5">
            <a:extLst>
              <a:ext uri="{FF2B5EF4-FFF2-40B4-BE49-F238E27FC236}">
                <a16:creationId xmlns:a16="http://schemas.microsoft.com/office/drawing/2014/main" id="{D7A83DBF-53A6-4387-AAA2-9C1C3E1EF744}"/>
              </a:ext>
            </a:extLst>
          </p:cNvPr>
          <p:cNvSpPr/>
          <p:nvPr/>
        </p:nvSpPr>
        <p:spPr>
          <a:xfrm rot="10800000">
            <a:off x="1281906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PB6">
            <a:extLst>
              <a:ext uri="{FF2B5EF4-FFF2-40B4-BE49-F238E27FC236}">
                <a16:creationId xmlns:a16="http://schemas.microsoft.com/office/drawing/2014/main" id="{3BA9124A-93FC-4D74-ABB2-3A66DE503E10}"/>
              </a:ext>
            </a:extLst>
          </p:cNvPr>
          <p:cNvSpPr/>
          <p:nvPr/>
        </p:nvSpPr>
        <p:spPr>
          <a:xfrm rot="10800000">
            <a:off x="1538288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PB7">
            <a:extLst>
              <a:ext uri="{FF2B5EF4-FFF2-40B4-BE49-F238E27FC236}">
                <a16:creationId xmlns:a16="http://schemas.microsoft.com/office/drawing/2014/main" id="{44E98839-74DC-4E13-B44D-DBC2890F621E}"/>
              </a:ext>
            </a:extLst>
          </p:cNvPr>
          <p:cNvSpPr/>
          <p:nvPr/>
        </p:nvSpPr>
        <p:spPr>
          <a:xfrm rot="10800000">
            <a:off x="1794669" y="3114675"/>
            <a:ext cx="256381" cy="173038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PB8">
            <a:extLst>
              <a:ext uri="{FF2B5EF4-FFF2-40B4-BE49-F238E27FC236}">
                <a16:creationId xmlns:a16="http://schemas.microsoft.com/office/drawing/2014/main" id="{CCE25611-F71A-4678-A1E0-CA3D0F15BA65}"/>
              </a:ext>
            </a:extLst>
          </p:cNvPr>
          <p:cNvSpPr/>
          <p:nvPr/>
        </p:nvSpPr>
        <p:spPr>
          <a:xfrm rot="10800000">
            <a:off x="2051050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PB9">
            <a:extLst>
              <a:ext uri="{FF2B5EF4-FFF2-40B4-BE49-F238E27FC236}">
                <a16:creationId xmlns:a16="http://schemas.microsoft.com/office/drawing/2014/main" id="{7CD6E3F0-9DF7-4D21-9DF3-239C8039BF2E}"/>
              </a:ext>
            </a:extLst>
          </p:cNvPr>
          <p:cNvSpPr/>
          <p:nvPr/>
        </p:nvSpPr>
        <p:spPr>
          <a:xfrm rot="10800000">
            <a:off x="2307431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PB10">
            <a:extLst>
              <a:ext uri="{FF2B5EF4-FFF2-40B4-BE49-F238E27FC236}">
                <a16:creationId xmlns:a16="http://schemas.microsoft.com/office/drawing/2014/main" id="{3D58E1AB-161E-42B0-869B-73170A0EBAAA}"/>
              </a:ext>
            </a:extLst>
          </p:cNvPr>
          <p:cNvSpPr/>
          <p:nvPr/>
        </p:nvSpPr>
        <p:spPr>
          <a:xfrm rot="10800000">
            <a:off x="2563813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PB11">
            <a:extLst>
              <a:ext uri="{FF2B5EF4-FFF2-40B4-BE49-F238E27FC236}">
                <a16:creationId xmlns:a16="http://schemas.microsoft.com/office/drawing/2014/main" id="{7BDEE1CE-E8AD-4D39-ACB3-21740E15B2BB}"/>
              </a:ext>
            </a:extLst>
          </p:cNvPr>
          <p:cNvSpPr/>
          <p:nvPr/>
        </p:nvSpPr>
        <p:spPr>
          <a:xfrm rot="10800000">
            <a:off x="2820194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PB12">
            <a:extLst>
              <a:ext uri="{FF2B5EF4-FFF2-40B4-BE49-F238E27FC236}">
                <a16:creationId xmlns:a16="http://schemas.microsoft.com/office/drawing/2014/main" id="{A6D52B22-79DF-4F3B-87DC-7950B0CA27C2}"/>
              </a:ext>
            </a:extLst>
          </p:cNvPr>
          <p:cNvSpPr/>
          <p:nvPr/>
        </p:nvSpPr>
        <p:spPr>
          <a:xfrm rot="10800000">
            <a:off x="3076575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PB13">
            <a:extLst>
              <a:ext uri="{FF2B5EF4-FFF2-40B4-BE49-F238E27FC236}">
                <a16:creationId xmlns:a16="http://schemas.microsoft.com/office/drawing/2014/main" id="{FB3193CE-42DA-465C-88CA-A7ECF98FDC2C}"/>
              </a:ext>
            </a:extLst>
          </p:cNvPr>
          <p:cNvSpPr/>
          <p:nvPr/>
        </p:nvSpPr>
        <p:spPr>
          <a:xfrm rot="10800000">
            <a:off x="3332956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PB14">
            <a:extLst>
              <a:ext uri="{FF2B5EF4-FFF2-40B4-BE49-F238E27FC236}">
                <a16:creationId xmlns:a16="http://schemas.microsoft.com/office/drawing/2014/main" id="{5D443FAA-AE87-437C-B5DD-D4518483DFCA}"/>
              </a:ext>
            </a:extLst>
          </p:cNvPr>
          <p:cNvSpPr/>
          <p:nvPr/>
        </p:nvSpPr>
        <p:spPr>
          <a:xfrm rot="10800000">
            <a:off x="3589338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PB15">
            <a:extLst>
              <a:ext uri="{FF2B5EF4-FFF2-40B4-BE49-F238E27FC236}">
                <a16:creationId xmlns:a16="http://schemas.microsoft.com/office/drawing/2014/main" id="{E5480A66-CA64-469F-8E90-4A39834CFC10}"/>
              </a:ext>
            </a:extLst>
          </p:cNvPr>
          <p:cNvSpPr/>
          <p:nvPr/>
        </p:nvSpPr>
        <p:spPr>
          <a:xfrm rot="10800000">
            <a:off x="3845719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B16">
            <a:extLst>
              <a:ext uri="{FF2B5EF4-FFF2-40B4-BE49-F238E27FC236}">
                <a16:creationId xmlns:a16="http://schemas.microsoft.com/office/drawing/2014/main" id="{D21EE2BB-2ADB-4D6F-9ED5-75255FF63EE5}"/>
              </a:ext>
            </a:extLst>
          </p:cNvPr>
          <p:cNvSpPr/>
          <p:nvPr/>
        </p:nvSpPr>
        <p:spPr>
          <a:xfrm rot="10800000">
            <a:off x="4102100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PB17">
            <a:extLst>
              <a:ext uri="{FF2B5EF4-FFF2-40B4-BE49-F238E27FC236}">
                <a16:creationId xmlns:a16="http://schemas.microsoft.com/office/drawing/2014/main" id="{C73087AF-1799-4005-8FD5-3A91CA6F4EC2}"/>
              </a:ext>
            </a:extLst>
          </p:cNvPr>
          <p:cNvSpPr/>
          <p:nvPr/>
        </p:nvSpPr>
        <p:spPr>
          <a:xfrm rot="10800000">
            <a:off x="4358481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PB18">
            <a:extLst>
              <a:ext uri="{FF2B5EF4-FFF2-40B4-BE49-F238E27FC236}">
                <a16:creationId xmlns:a16="http://schemas.microsoft.com/office/drawing/2014/main" id="{233A7AAA-502E-4FCC-9E99-EC3CDFC669C7}"/>
              </a:ext>
            </a:extLst>
          </p:cNvPr>
          <p:cNvSpPr/>
          <p:nvPr/>
        </p:nvSpPr>
        <p:spPr>
          <a:xfrm rot="10800000">
            <a:off x="4614863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PB19">
            <a:extLst>
              <a:ext uri="{FF2B5EF4-FFF2-40B4-BE49-F238E27FC236}">
                <a16:creationId xmlns:a16="http://schemas.microsoft.com/office/drawing/2014/main" id="{34766742-7784-4A9B-A0A9-D9ACFD22D183}"/>
              </a:ext>
            </a:extLst>
          </p:cNvPr>
          <p:cNvSpPr/>
          <p:nvPr/>
        </p:nvSpPr>
        <p:spPr>
          <a:xfrm rot="10800000">
            <a:off x="4871244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PB20">
            <a:extLst>
              <a:ext uri="{FF2B5EF4-FFF2-40B4-BE49-F238E27FC236}">
                <a16:creationId xmlns:a16="http://schemas.microsoft.com/office/drawing/2014/main" id="{A376C474-0C9F-462B-8BC7-0DAAA2671AA5}"/>
              </a:ext>
            </a:extLst>
          </p:cNvPr>
          <p:cNvSpPr/>
          <p:nvPr/>
        </p:nvSpPr>
        <p:spPr>
          <a:xfrm rot="10800000">
            <a:off x="5127625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PB21">
            <a:extLst>
              <a:ext uri="{FF2B5EF4-FFF2-40B4-BE49-F238E27FC236}">
                <a16:creationId xmlns:a16="http://schemas.microsoft.com/office/drawing/2014/main" id="{D04EB8BE-D29B-49BB-BFA9-9C2A23091473}"/>
              </a:ext>
            </a:extLst>
          </p:cNvPr>
          <p:cNvSpPr/>
          <p:nvPr/>
        </p:nvSpPr>
        <p:spPr>
          <a:xfrm rot="10800000">
            <a:off x="5384006" y="3114675"/>
            <a:ext cx="256382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PB22">
            <a:extLst>
              <a:ext uri="{FF2B5EF4-FFF2-40B4-BE49-F238E27FC236}">
                <a16:creationId xmlns:a16="http://schemas.microsoft.com/office/drawing/2014/main" id="{31A29289-AB6D-472C-824A-B51E458829C2}"/>
              </a:ext>
            </a:extLst>
          </p:cNvPr>
          <p:cNvSpPr/>
          <p:nvPr/>
        </p:nvSpPr>
        <p:spPr>
          <a:xfrm rot="10800000">
            <a:off x="5640388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PB23">
            <a:extLst>
              <a:ext uri="{FF2B5EF4-FFF2-40B4-BE49-F238E27FC236}">
                <a16:creationId xmlns:a16="http://schemas.microsoft.com/office/drawing/2014/main" id="{18852903-7E10-4A67-B77E-B7C381F7B535}"/>
              </a:ext>
            </a:extLst>
          </p:cNvPr>
          <p:cNvSpPr/>
          <p:nvPr/>
        </p:nvSpPr>
        <p:spPr>
          <a:xfrm rot="10800000">
            <a:off x="5896769" y="3114675"/>
            <a:ext cx="256381" cy="173038"/>
          </a:xfrm>
          <a:prstGeom prst="rect">
            <a:avLst/>
          </a:prstGeom>
          <a:solidFill>
            <a:srgbClr val="E1611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D1E3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</TotalTime>
  <Words>332</Words>
  <Application>Microsoft Macintosh PowerPoint</Application>
  <PresentationFormat>Custom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Bookman Old Style</vt:lpstr>
      <vt:lpstr>Calibri</vt:lpstr>
      <vt:lpstr>Cambria</vt:lpstr>
      <vt:lpstr>Tahoma</vt:lpstr>
      <vt:lpstr>Times New Roman</vt:lpstr>
      <vt:lpstr>Office Theme</vt:lpstr>
      <vt:lpstr>A Layered Approach to Constrain Signing Avatars </vt:lpstr>
      <vt:lpstr>Introduction</vt:lpstr>
      <vt:lpstr>Synthesis of Sign Language</vt:lpstr>
      <vt:lpstr>Background</vt:lpstr>
      <vt:lpstr>AZee</vt:lpstr>
      <vt:lpstr>Background</vt:lpstr>
      <vt:lpstr>Research Question</vt:lpstr>
      <vt:lpstr>Layers…</vt:lpstr>
      <vt:lpstr>Layers…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LISN - A modern beamer theme</dc:title>
  <dc:creator>Firstname Lastname</dc:creator>
  <cp:lastModifiedBy>Paritosh Sharma</cp:lastModifiedBy>
  <cp:revision>17</cp:revision>
  <dcterms:created xsi:type="dcterms:W3CDTF">2022-04-27T12:55:12Z</dcterms:created>
  <dcterms:modified xsi:type="dcterms:W3CDTF">2023-02-06T16:58:32Z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2022-04-27T00:00:00Z</vt:filetime>
  </property>
</Properties>
</file>